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1"/>
  </p:notesMasterIdLst>
  <p:sldIdLst>
    <p:sldId id="349" r:id="rId4"/>
    <p:sldId id="348" r:id="rId5"/>
    <p:sldId id="351" r:id="rId6"/>
    <p:sldId id="259" r:id="rId7"/>
    <p:sldId id="260" r:id="rId8"/>
    <p:sldId id="298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38" r:id="rId17"/>
    <p:sldId id="315" r:id="rId18"/>
    <p:sldId id="316" r:id="rId19"/>
    <p:sldId id="317" r:id="rId20"/>
    <p:sldId id="318" r:id="rId21"/>
    <p:sldId id="319" r:id="rId22"/>
    <p:sldId id="285" r:id="rId23"/>
    <p:sldId id="321" r:id="rId24"/>
    <p:sldId id="322" r:id="rId25"/>
    <p:sldId id="323" r:id="rId26"/>
    <p:sldId id="324" r:id="rId27"/>
    <p:sldId id="325" r:id="rId28"/>
    <p:sldId id="355" r:id="rId29"/>
    <p:sldId id="327" r:id="rId30"/>
    <p:sldId id="328" r:id="rId31"/>
    <p:sldId id="329" r:id="rId32"/>
    <p:sldId id="330" r:id="rId33"/>
    <p:sldId id="331" r:id="rId34"/>
    <p:sldId id="358" r:id="rId35"/>
    <p:sldId id="333" r:id="rId36"/>
    <p:sldId id="337" r:id="rId37"/>
    <p:sldId id="335" r:id="rId38"/>
    <p:sldId id="334" r:id="rId39"/>
    <p:sldId id="336" r:id="rId40"/>
    <p:sldId id="354" r:id="rId41"/>
    <p:sldId id="339" r:id="rId42"/>
    <p:sldId id="340" r:id="rId43"/>
    <p:sldId id="299" r:id="rId44"/>
    <p:sldId id="300" r:id="rId45"/>
    <p:sldId id="350" r:id="rId46"/>
    <p:sldId id="302" r:id="rId47"/>
    <p:sldId id="303" r:id="rId48"/>
    <p:sldId id="368" r:id="rId49"/>
    <p:sldId id="370" r:id="rId50"/>
    <p:sldId id="369" r:id="rId51"/>
    <p:sldId id="292" r:id="rId52"/>
    <p:sldId id="287" r:id="rId53"/>
    <p:sldId id="288" r:id="rId54"/>
    <p:sldId id="294" r:id="rId55"/>
    <p:sldId id="295" r:id="rId56"/>
    <p:sldId id="296" r:id="rId57"/>
    <p:sldId id="297" r:id="rId58"/>
    <p:sldId id="1744" r:id="rId59"/>
    <p:sldId id="1752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62" autoAdjust="0"/>
    <p:restoredTop sz="94061" autoAdjust="0"/>
  </p:normalViewPr>
  <p:slideViewPr>
    <p:cSldViewPr snapToGrid="0" showGuides="1">
      <p:cViewPr varScale="1">
        <p:scale>
          <a:sx n="66" d="100"/>
          <a:sy n="66" d="100"/>
        </p:scale>
        <p:origin x="89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343390081622017E-2"/>
          <c:y val="7.3683664090435794E-2"/>
          <c:w val="0.95140283863776964"/>
          <c:h val="0.91468207315844274"/>
        </c:manualLayout>
      </c:layout>
      <c:barChart>
        <c:barDir val="col"/>
        <c:grouping val="stacked"/>
        <c:varyColors val="0"/>
        <c:ser>
          <c:idx val="0"/>
          <c:order val="0"/>
          <c:spPr>
            <a:solidFill>
              <a:srgbClr val="B0D74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F1CA-41C7-A348-F445BC5E413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F1CA-41C7-A348-F445BC5E413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5-F1CA-41C7-A348-F445BC5E413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7-F1CA-41C7-A348-F445BC5E4136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68</c:v>
                </c:pt>
                <c:pt idx="1">
                  <c:v>55</c:v>
                </c:pt>
                <c:pt idx="2">
                  <c:v>77</c:v>
                </c:pt>
                <c:pt idx="3">
                  <c:v>92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F1CA-41C7-A348-F445BC5E41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6"/>
        <c:overlap val="100"/>
        <c:axId val="237745280"/>
        <c:axId val="237822720"/>
      </c:barChart>
      <c:catAx>
        <c:axId val="23774528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237822720"/>
        <c:crosses val="autoZero"/>
        <c:auto val="1"/>
        <c:lblAlgn val="ctr"/>
        <c:lblOffset val="100"/>
        <c:noMultiLvlLbl val="0"/>
      </c:catAx>
      <c:valAx>
        <c:axId val="237822720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237745280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chemeClr val="accent4"/>
            </a:solidFill>
            <a:effectLst/>
          </c:spPr>
          <c:invertIfNegative val="0"/>
          <c:val>
            <c:numRef>
              <c:f>Sheet1!$B$2:$B$4</c:f>
              <c:numCache>
                <c:formatCode>General</c:formatCode>
                <c:ptCount val="3"/>
                <c:pt idx="0">
                  <c:v>65</c:v>
                </c:pt>
                <c:pt idx="1">
                  <c:v>50</c:v>
                </c:pt>
                <c:pt idx="2">
                  <c:v>85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45D9-464A-A2D6-3A170FD4F2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8"/>
        <c:overlap val="100"/>
        <c:axId val="239691648"/>
        <c:axId val="239693184"/>
      </c:barChart>
      <c:catAx>
        <c:axId val="239691648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239693184"/>
        <c:crosses val="autoZero"/>
        <c:auto val="1"/>
        <c:lblAlgn val="ctr"/>
        <c:lblOffset val="100"/>
        <c:noMultiLvlLbl val="0"/>
      </c:catAx>
      <c:valAx>
        <c:axId val="239693184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239691648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effectLst/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rgbClr val="FD2906"/>
            </a:solidFill>
            <a:effectLst/>
          </c:spPr>
          <c:invertIfNegative val="0"/>
          <c:val>
            <c:numRef>
              <c:f>Sheet1!$B$2:$B$4</c:f>
              <c:numCache>
                <c:formatCode>General</c:formatCode>
                <c:ptCount val="3"/>
                <c:pt idx="0">
                  <c:v>75</c:v>
                </c:pt>
                <c:pt idx="1">
                  <c:v>35</c:v>
                </c:pt>
                <c:pt idx="2">
                  <c:v>65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Sheet1!$A$2:$A$4</c15:sqref>
                        </c15:formulaRef>
                      </c:ext>
                    </c:extLst>
                    <c:strCache>
                      <c:ptCount val="3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DD11-49EA-9267-D8E90ADEBC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8"/>
        <c:overlap val="100"/>
        <c:axId val="240523904"/>
        <c:axId val="240533888"/>
      </c:barChart>
      <c:catAx>
        <c:axId val="24052390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240533888"/>
        <c:crosses val="autoZero"/>
        <c:auto val="1"/>
        <c:lblAlgn val="ctr"/>
        <c:lblOffset val="100"/>
        <c:noMultiLvlLbl val="0"/>
      </c:catAx>
      <c:valAx>
        <c:axId val="240533888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240523904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effectLst/>
  </c:spPr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819506162865585E-2"/>
          <c:y val="1.8750171414054079E-2"/>
          <c:w val="0.92360061844980212"/>
          <c:h val="0.9656250000000000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B6A1-46D0-A419-0709ADDF8B6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B6A1-46D0-A419-0709ADDF8B64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43</c:v>
                </c:pt>
                <c:pt idx="1">
                  <c:v>57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B6A1-46D0-A419-0709ADDF8B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819506162865585E-2"/>
          <c:y val="1.8750171414054079E-2"/>
          <c:w val="0.92360061844980212"/>
          <c:h val="0.9656250000000000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1A28-49A2-BF85-3798E7D6212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1A28-49A2-BF85-3798E7D62124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92</c:v>
                </c:pt>
                <c:pt idx="1">
                  <c:v>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1A28-49A2-BF85-3798E7D621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819506162865585E-2"/>
          <c:y val="1.8750171414054079E-2"/>
          <c:w val="0.92360061844980212"/>
          <c:h val="0.9656250000000000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8982-472E-8806-87783D71E129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8982-472E-8806-87783D71E129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8982-472E-8806-87783D71E1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819506162865585E-2"/>
          <c:y val="1.8750171414054079E-2"/>
          <c:w val="0.92360061844980212"/>
          <c:h val="0.9656250000000000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1-946F-4B7B-85BB-257DD9F119AA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946F-4B7B-85BB-257DD9F119AA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76</c:v>
                </c:pt>
                <c:pt idx="1">
                  <c:v>24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946F-4B7B-85BB-257DD9F119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pPr/>
              <a:t>12/19/2023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pPr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C70177A7-4E03-44B8-A2CB-D0A1D472671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78972" y="0"/>
            <a:ext cx="5129348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41370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334D595-2B2A-4CFB-AB82-01B610771ACA}"/>
              </a:ext>
            </a:extLst>
          </p:cNvPr>
          <p:cNvSpPr/>
          <p:nvPr userDrawn="1"/>
        </p:nvSpPr>
        <p:spPr>
          <a:xfrm>
            <a:off x="0" y="474066"/>
            <a:ext cx="11704301" cy="59098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A64BFEB-701F-4523-9B1A-D0CE644C530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6923314" cy="6858000"/>
          </a:xfrm>
          <a:custGeom>
            <a:avLst/>
            <a:gdLst>
              <a:gd name="connsiteX0" fmla="*/ 0 w 6923314"/>
              <a:gd name="connsiteY0" fmla="*/ 0 h 6858000"/>
              <a:gd name="connsiteX1" fmla="*/ 5208814 w 6923314"/>
              <a:gd name="connsiteY1" fmla="*/ 0 h 6858000"/>
              <a:gd name="connsiteX2" fmla="*/ 6923314 w 6923314"/>
              <a:gd name="connsiteY2" fmla="*/ 6858000 h 6858000"/>
              <a:gd name="connsiteX3" fmla="*/ 1305197 w 6923314"/>
              <a:gd name="connsiteY3" fmla="*/ 6858000 h 6858000"/>
              <a:gd name="connsiteX4" fmla="*/ 0 w 6923314"/>
              <a:gd name="connsiteY4" fmla="*/ 163721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23314" h="6858000">
                <a:moveTo>
                  <a:pt x="0" y="0"/>
                </a:moveTo>
                <a:lnTo>
                  <a:pt x="5208814" y="0"/>
                </a:lnTo>
                <a:lnTo>
                  <a:pt x="6923314" y="6858000"/>
                </a:lnTo>
                <a:lnTo>
                  <a:pt x="1305197" y="6858000"/>
                </a:lnTo>
                <a:lnTo>
                  <a:pt x="0" y="16372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339442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630867" y="-8359"/>
            <a:ext cx="3840000" cy="686635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Right Triangle 7"/>
          <p:cNvSpPr/>
          <p:nvPr userDrawn="1"/>
        </p:nvSpPr>
        <p:spPr>
          <a:xfrm rot="5400000">
            <a:off x="138000" y="-138000"/>
            <a:ext cx="828000" cy="1104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4" name="Rectangle 3"/>
          <p:cNvSpPr/>
          <p:nvPr userDrawn="1"/>
        </p:nvSpPr>
        <p:spPr>
          <a:xfrm>
            <a:off x="8445501" y="0"/>
            <a:ext cx="37465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2033187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">
            <a:extLst>
              <a:ext uri="{FF2B5EF4-FFF2-40B4-BE49-F238E27FC236}">
                <a16:creationId xmlns:a16="http://schemas.microsoft.com/office/drawing/2014/main" id="{5742EE5F-60CF-4996-9DC4-C27ECCFF0627}"/>
              </a:ext>
            </a:extLst>
          </p:cNvPr>
          <p:cNvSpPr/>
          <p:nvPr userDrawn="1"/>
        </p:nvSpPr>
        <p:spPr>
          <a:xfrm flipH="1">
            <a:off x="3831771" y="0"/>
            <a:ext cx="8360408" cy="6868886"/>
          </a:xfrm>
          <a:custGeom>
            <a:avLst/>
            <a:gdLst>
              <a:gd name="connsiteX0" fmla="*/ 0 w 2718024"/>
              <a:gd name="connsiteY0" fmla="*/ 0 h 6858000"/>
              <a:gd name="connsiteX1" fmla="*/ 2718024 w 2718024"/>
              <a:gd name="connsiteY1" fmla="*/ 0 h 6858000"/>
              <a:gd name="connsiteX2" fmla="*/ 2718024 w 2718024"/>
              <a:gd name="connsiteY2" fmla="*/ 6858000 h 6858000"/>
              <a:gd name="connsiteX3" fmla="*/ 0 w 2718024"/>
              <a:gd name="connsiteY3" fmla="*/ 6858000 h 6858000"/>
              <a:gd name="connsiteX4" fmla="*/ 0 w 2718024"/>
              <a:gd name="connsiteY4" fmla="*/ 0 h 6858000"/>
              <a:gd name="connsiteX0" fmla="*/ 0 w 2718024"/>
              <a:gd name="connsiteY0" fmla="*/ 6858000 h 6858000"/>
              <a:gd name="connsiteX1" fmla="*/ 2718024 w 2718024"/>
              <a:gd name="connsiteY1" fmla="*/ 0 h 6858000"/>
              <a:gd name="connsiteX2" fmla="*/ 2718024 w 2718024"/>
              <a:gd name="connsiteY2" fmla="*/ 6858000 h 6858000"/>
              <a:gd name="connsiteX3" fmla="*/ 0 w 2718024"/>
              <a:gd name="connsiteY3" fmla="*/ 6858000 h 6858000"/>
              <a:gd name="connsiteX0" fmla="*/ 0 w 9162367"/>
              <a:gd name="connsiteY0" fmla="*/ 6868886 h 6868886"/>
              <a:gd name="connsiteX1" fmla="*/ 9162367 w 9162367"/>
              <a:gd name="connsiteY1" fmla="*/ 0 h 6868886"/>
              <a:gd name="connsiteX2" fmla="*/ 9162367 w 9162367"/>
              <a:gd name="connsiteY2" fmla="*/ 6858000 h 6868886"/>
              <a:gd name="connsiteX3" fmla="*/ 0 w 9162367"/>
              <a:gd name="connsiteY3" fmla="*/ 6868886 h 686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62367" h="6868886">
                <a:moveTo>
                  <a:pt x="0" y="6868886"/>
                </a:moveTo>
                <a:lnTo>
                  <a:pt x="9162367" y="0"/>
                </a:lnTo>
                <a:lnTo>
                  <a:pt x="9162367" y="6858000"/>
                </a:lnTo>
                <a:lnTo>
                  <a:pt x="0" y="68688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D072C73F-4BE8-4869-9545-239417D1D13E}"/>
              </a:ext>
            </a:extLst>
          </p:cNvPr>
          <p:cNvSpPr/>
          <p:nvPr userDrawn="1"/>
        </p:nvSpPr>
        <p:spPr>
          <a:xfrm>
            <a:off x="0" y="0"/>
            <a:ext cx="3831771" cy="68688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800"/>
          </a:p>
        </p:txBody>
      </p:sp>
      <p:sp>
        <p:nvSpPr>
          <p:cNvPr id="14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8225598" y="3617830"/>
            <a:ext cx="3240000" cy="237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360000" tIns="360000"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Images</a:t>
            </a:r>
            <a:endParaRPr lang="ko-KR" altLang="en-US" dirty="0"/>
          </a:p>
        </p:txBody>
      </p:sp>
      <p:sp>
        <p:nvSpPr>
          <p:cNvPr id="17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4481182" y="3617830"/>
            <a:ext cx="3240000" cy="237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360000" tIns="360000"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Images</a:t>
            </a:r>
            <a:endParaRPr lang="ko-KR" alt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0" hasCustomPrompt="1"/>
          </p:nvPr>
        </p:nvSpPr>
        <p:spPr>
          <a:xfrm>
            <a:off x="4481555" y="548680"/>
            <a:ext cx="3240000" cy="237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360000" tIns="360000"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Images</a:t>
            </a:r>
            <a:endParaRPr lang="ko-KR" altLang="en-US" dirty="0"/>
          </a:p>
        </p:txBody>
      </p:sp>
      <p:sp>
        <p:nvSpPr>
          <p:cNvPr id="16" name="Picture Placeholder 14"/>
          <p:cNvSpPr>
            <a:spLocks noGrp="1"/>
          </p:cNvSpPr>
          <p:nvPr>
            <p:ph type="pic" sz="quarter" idx="11" hasCustomPrompt="1"/>
          </p:nvPr>
        </p:nvSpPr>
        <p:spPr>
          <a:xfrm>
            <a:off x="8225598" y="548680"/>
            <a:ext cx="3240000" cy="237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360000" tIns="360000"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358968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089169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85575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5A30BAA0-9715-4A47-B841-42D1F5887634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280706" y="264574"/>
            <a:ext cx="11617291" cy="29088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0418166F-C934-4F81-A39C-A5F7582CFD4B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858527" y="2564904"/>
            <a:ext cx="2161509" cy="2160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5D573E4-0202-4539-B345-5970DF86693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3628466" y="2564904"/>
            <a:ext cx="2161509" cy="2160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F85210D-93A7-4DA0-A592-6662DD0592D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6398405" y="2564904"/>
            <a:ext cx="2161509" cy="2160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8320930C-81C7-4D3C-A0E0-5CEAA936BB49}"/>
              </a:ext>
            </a:extLst>
          </p:cNvPr>
          <p:cNvSpPr>
            <a:spLocks noGrp="1"/>
          </p:cNvSpPr>
          <p:nvPr>
            <p:ph type="pic" idx="18" hasCustomPrompt="1"/>
          </p:nvPr>
        </p:nvSpPr>
        <p:spPr>
          <a:xfrm>
            <a:off x="9168343" y="2564904"/>
            <a:ext cx="2161509" cy="2160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F113C64-C5DA-443E-B1B2-F917FF558B4B}"/>
              </a:ext>
            </a:extLst>
          </p:cNvPr>
          <p:cNvSpPr/>
          <p:nvPr userDrawn="1"/>
        </p:nvSpPr>
        <p:spPr>
          <a:xfrm>
            <a:off x="3743865" y="0"/>
            <a:ext cx="844813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555E25-4198-4CE1-ACFA-B93EDC1EBBB2}"/>
              </a:ext>
            </a:extLst>
          </p:cNvPr>
          <p:cNvSpPr/>
          <p:nvPr userDrawn="1"/>
        </p:nvSpPr>
        <p:spPr>
          <a:xfrm>
            <a:off x="1630392" y="836762"/>
            <a:ext cx="5796951" cy="51844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438F06A-36F6-4639-BBB0-C4CED7F18D81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-1" y="1308600"/>
            <a:ext cx="6918385" cy="4240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icture Placeholder 105">
            <a:extLst>
              <a:ext uri="{FF2B5EF4-FFF2-40B4-BE49-F238E27FC236}">
                <a16:creationId xmlns:a16="http://schemas.microsoft.com/office/drawing/2014/main" id="{B97127F2-4C86-45DE-985C-EFBFFB0D7A3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637601" y="0"/>
            <a:ext cx="8554398" cy="6858000"/>
          </a:xfrm>
          <a:custGeom>
            <a:avLst/>
            <a:gdLst>
              <a:gd name="connsiteX0" fmla="*/ 299752 w 8554398"/>
              <a:gd name="connsiteY0" fmla="*/ 0 h 6858000"/>
              <a:gd name="connsiteX1" fmla="*/ 8554398 w 8554398"/>
              <a:gd name="connsiteY1" fmla="*/ 0 h 6858000"/>
              <a:gd name="connsiteX2" fmla="*/ 8554398 w 8554398"/>
              <a:gd name="connsiteY2" fmla="*/ 6858000 h 6858000"/>
              <a:gd name="connsiteX3" fmla="*/ 8317062 w 8554398"/>
              <a:gd name="connsiteY3" fmla="*/ 6858000 h 6858000"/>
              <a:gd name="connsiteX4" fmla="*/ 3396942 w 8554398"/>
              <a:gd name="connsiteY4" fmla="*/ 4970353 h 6858000"/>
              <a:gd name="connsiteX5" fmla="*/ 2310526 w 8554398"/>
              <a:gd name="connsiteY5" fmla="*/ 4553893 h 6858000"/>
              <a:gd name="connsiteX6" fmla="*/ 572261 w 8554398"/>
              <a:gd name="connsiteY6" fmla="*/ 3422210 h 6858000"/>
              <a:gd name="connsiteX7" fmla="*/ 65267 w 8554398"/>
              <a:gd name="connsiteY7" fmla="*/ 2236207 h 6858000"/>
              <a:gd name="connsiteX8" fmla="*/ 194429 w 8554398"/>
              <a:gd name="connsiteY8" fmla="*/ 28726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54398" h="6858000">
                <a:moveTo>
                  <a:pt x="299752" y="0"/>
                </a:moveTo>
                <a:lnTo>
                  <a:pt x="8554398" y="0"/>
                </a:lnTo>
                <a:lnTo>
                  <a:pt x="8554398" y="6858000"/>
                </a:lnTo>
                <a:lnTo>
                  <a:pt x="8317062" y="6858000"/>
                </a:lnTo>
                <a:lnTo>
                  <a:pt x="3396942" y="4970353"/>
                </a:lnTo>
                <a:cubicBezTo>
                  <a:pt x="3019714" y="4807390"/>
                  <a:pt x="2651540" y="4707802"/>
                  <a:pt x="2310526" y="4553893"/>
                </a:cubicBezTo>
                <a:cubicBezTo>
                  <a:pt x="1344823" y="4191755"/>
                  <a:pt x="831794" y="3702868"/>
                  <a:pt x="572261" y="3422210"/>
                </a:cubicBezTo>
                <a:cubicBezTo>
                  <a:pt x="397227" y="3174749"/>
                  <a:pt x="176927" y="2854860"/>
                  <a:pt x="65267" y="2236207"/>
                </a:cubicBezTo>
                <a:cubicBezTo>
                  <a:pt x="-35075" y="1730535"/>
                  <a:pt x="-39531" y="1019223"/>
                  <a:pt x="194429" y="28726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77" r:id="rId5"/>
    <p:sldLayoutId id="2147483678" r:id="rId6"/>
    <p:sldLayoutId id="2147483689" r:id="rId7"/>
    <p:sldLayoutId id="2147483680" r:id="rId8"/>
    <p:sldLayoutId id="2147483691" r:id="rId9"/>
    <p:sldLayoutId id="2147483682" r:id="rId10"/>
    <p:sldLayoutId id="2147483692" r:id="rId11"/>
    <p:sldLayoutId id="2147483684" r:id="rId12"/>
    <p:sldLayoutId id="2147483693" r:id="rId13"/>
    <p:sldLayoutId id="2147483686" r:id="rId14"/>
    <p:sldLayoutId id="2147483690" r:id="rId15"/>
    <p:sldLayoutId id="2147483687" r:id="rId16"/>
    <p:sldLayoutId id="2147483688" r:id="rId17"/>
    <p:sldLayoutId id="2147483671" r:id="rId18"/>
    <p:sldLayoutId id="2147483672" r:id="rId19"/>
    <p:sldLayoutId id="2147483694" r:id="rId20"/>
    <p:sldLayoutId id="2147483696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3B4C724-0776-4328-8F0A-B72DA1579537}"/>
              </a:ext>
            </a:extLst>
          </p:cNvPr>
          <p:cNvSpPr txBox="1"/>
          <p:nvPr/>
        </p:nvSpPr>
        <p:spPr>
          <a:xfrm>
            <a:off x="2065283" y="2143746"/>
            <a:ext cx="6760991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sz="80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تم : </a:t>
            </a:r>
            <a:r>
              <a:rPr lang="fa-IR" sz="8000" dirty="0">
                <a:solidFill>
                  <a:schemeClr val="bg1"/>
                </a:solidFill>
                <a:effectLst/>
                <a:cs typeface="B Nazanin" panose="00000700000000000000" pitchFamily="2" charset="-78"/>
              </a:rPr>
              <a:t>تولید الیاف</a:t>
            </a:r>
            <a:endParaRPr lang="ko-KR" altLang="en-US" sz="80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67FF-AD5E-41E4-8385-3024DC936CF2}"/>
              </a:ext>
            </a:extLst>
          </p:cNvPr>
          <p:cNvSpPr txBox="1"/>
          <p:nvPr/>
        </p:nvSpPr>
        <p:spPr>
          <a:xfrm>
            <a:off x="909047" y="4893435"/>
            <a:ext cx="3309191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bg1"/>
                </a:solidFill>
                <a:cs typeface="B Nazanin" panose="00000700000000000000" pitchFamily="2" charset="-78"/>
              </a:rPr>
              <a:t>عنوان ارائه خود را در اینجا درج کنید</a:t>
            </a:r>
            <a:endParaRPr lang="ko-KR" altLang="en-US" sz="1867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7391C43-A7C4-4450-A16A-F5658A36EA57}"/>
              </a:ext>
            </a:extLst>
          </p:cNvPr>
          <p:cNvSpPr/>
          <p:nvPr/>
        </p:nvSpPr>
        <p:spPr>
          <a:xfrm>
            <a:off x="503752" y="286609"/>
            <a:ext cx="1684599" cy="432917"/>
          </a:xfrm>
          <a:custGeom>
            <a:avLst/>
            <a:gdLst>
              <a:gd name="connsiteX0" fmla="*/ 10575608 w 12134850"/>
              <a:gd name="connsiteY0" fmla="*/ 3118485 h 3118484"/>
              <a:gd name="connsiteX1" fmla="*/ 1559243 w 12134850"/>
              <a:gd name="connsiteY1" fmla="*/ 3118485 h 3118484"/>
              <a:gd name="connsiteX2" fmla="*/ 0 w 12134850"/>
              <a:gd name="connsiteY2" fmla="*/ 1559243 h 3118484"/>
              <a:gd name="connsiteX3" fmla="*/ 1559243 w 12134850"/>
              <a:gd name="connsiteY3" fmla="*/ 0 h 3118484"/>
              <a:gd name="connsiteX4" fmla="*/ 10575608 w 12134850"/>
              <a:gd name="connsiteY4" fmla="*/ 0 h 3118484"/>
              <a:gd name="connsiteX5" fmla="*/ 12134850 w 12134850"/>
              <a:gd name="connsiteY5" fmla="*/ 1559243 h 3118484"/>
              <a:gd name="connsiteX6" fmla="*/ 10575608 w 12134850"/>
              <a:gd name="connsiteY6" fmla="*/ 3118485 h 3118484"/>
              <a:gd name="connsiteX7" fmla="*/ 1559243 w 12134850"/>
              <a:gd name="connsiteY7" fmla="*/ 135255 h 3118484"/>
              <a:gd name="connsiteX8" fmla="*/ 135255 w 12134850"/>
              <a:gd name="connsiteY8" fmla="*/ 1559243 h 3118484"/>
              <a:gd name="connsiteX9" fmla="*/ 1559243 w 12134850"/>
              <a:gd name="connsiteY9" fmla="*/ 2983230 h 3118484"/>
              <a:gd name="connsiteX10" fmla="*/ 10575608 w 12134850"/>
              <a:gd name="connsiteY10" fmla="*/ 2983230 h 3118484"/>
              <a:gd name="connsiteX11" fmla="*/ 11999595 w 12134850"/>
              <a:gd name="connsiteY11" fmla="*/ 1559243 h 3118484"/>
              <a:gd name="connsiteX12" fmla="*/ 10575608 w 12134850"/>
              <a:gd name="connsiteY12" fmla="*/ 135255 h 3118484"/>
              <a:gd name="connsiteX13" fmla="*/ 1559243 w 12134850"/>
              <a:gd name="connsiteY13" fmla="*/ 135255 h 311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34850" h="3118484">
                <a:moveTo>
                  <a:pt x="10575608" y="3118485"/>
                </a:moveTo>
                <a:lnTo>
                  <a:pt x="1559243" y="3118485"/>
                </a:lnTo>
                <a:cubicBezTo>
                  <a:pt x="699135" y="3118485"/>
                  <a:pt x="0" y="2419350"/>
                  <a:pt x="0" y="1559243"/>
                </a:cubicBezTo>
                <a:cubicBezTo>
                  <a:pt x="0" y="699135"/>
                  <a:pt x="699135" y="0"/>
                  <a:pt x="1559243" y="0"/>
                </a:cubicBezTo>
                <a:lnTo>
                  <a:pt x="10575608" y="0"/>
                </a:lnTo>
                <a:cubicBezTo>
                  <a:pt x="11435715" y="0"/>
                  <a:pt x="12134850" y="699135"/>
                  <a:pt x="12134850" y="1559243"/>
                </a:cubicBezTo>
                <a:cubicBezTo>
                  <a:pt x="12134850" y="2419350"/>
                  <a:pt x="11435715" y="3118485"/>
                  <a:pt x="10575608" y="3118485"/>
                </a:cubicBezTo>
                <a:close/>
                <a:moveTo>
                  <a:pt x="1559243" y="135255"/>
                </a:moveTo>
                <a:cubicBezTo>
                  <a:pt x="774383" y="135255"/>
                  <a:pt x="135255" y="774383"/>
                  <a:pt x="135255" y="1559243"/>
                </a:cubicBezTo>
                <a:cubicBezTo>
                  <a:pt x="135255" y="2344103"/>
                  <a:pt x="773430" y="2983230"/>
                  <a:pt x="1559243" y="2983230"/>
                </a:cubicBezTo>
                <a:lnTo>
                  <a:pt x="10575608" y="2983230"/>
                </a:lnTo>
                <a:cubicBezTo>
                  <a:pt x="11360467" y="2983230"/>
                  <a:pt x="11999595" y="2344103"/>
                  <a:pt x="11999595" y="1559243"/>
                </a:cubicBezTo>
                <a:cubicBezTo>
                  <a:pt x="11999595" y="774383"/>
                  <a:pt x="11361420" y="135255"/>
                  <a:pt x="10575608" y="135255"/>
                </a:cubicBezTo>
                <a:lnTo>
                  <a:pt x="1559243" y="13525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95E0899-2FB4-115A-4473-86FFE832F28F}"/>
              </a:ext>
            </a:extLst>
          </p:cNvPr>
          <p:cNvSpPr txBox="1"/>
          <p:nvPr/>
        </p:nvSpPr>
        <p:spPr>
          <a:xfrm>
            <a:off x="582133" y="317386"/>
            <a:ext cx="186352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en-US" sz="2000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20begir.com</a:t>
            </a:r>
            <a:endParaRPr lang="ko-KR" altLang="en-US" sz="2000" dirty="0">
              <a:solidFill>
                <a:schemeClr val="bg1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21173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F07B9F2-6A12-45EF-AD9D-4D5585547784}"/>
              </a:ext>
            </a:extLst>
          </p:cNvPr>
          <p:cNvSpPr/>
          <p:nvPr/>
        </p:nvSpPr>
        <p:spPr>
          <a:xfrm>
            <a:off x="9031458" y="1766078"/>
            <a:ext cx="1868610" cy="540000"/>
          </a:xfrm>
          <a:prstGeom prst="rect">
            <a:avLst/>
          </a:prstGeom>
          <a:solidFill>
            <a:schemeClr val="accent4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6" name="Rectangle 30">
            <a:extLst>
              <a:ext uri="{FF2B5EF4-FFF2-40B4-BE49-F238E27FC236}">
                <a16:creationId xmlns:a16="http://schemas.microsoft.com/office/drawing/2014/main" id="{B39025B8-1724-4628-8056-7C761EDDE904}"/>
              </a:ext>
            </a:extLst>
          </p:cNvPr>
          <p:cNvSpPr/>
          <p:nvPr/>
        </p:nvSpPr>
        <p:spPr>
          <a:xfrm>
            <a:off x="9031562" y="2305768"/>
            <a:ext cx="1868402" cy="2816651"/>
          </a:xfrm>
          <a:custGeom>
            <a:avLst/>
            <a:gdLst/>
            <a:ahLst/>
            <a:cxnLst/>
            <a:rect l="l" t="t" r="r" b="b"/>
            <a:pathLst>
              <a:path w="1868402" h="2816651">
                <a:moveTo>
                  <a:pt x="0" y="0"/>
                </a:moveTo>
                <a:lnTo>
                  <a:pt x="1868402" y="0"/>
                </a:lnTo>
                <a:lnTo>
                  <a:pt x="1868402" y="2520000"/>
                </a:lnTo>
                <a:lnTo>
                  <a:pt x="1106260" y="2520000"/>
                </a:lnTo>
                <a:lnTo>
                  <a:pt x="934202" y="2816651"/>
                </a:lnTo>
                <a:lnTo>
                  <a:pt x="762145" y="2520000"/>
                </a:lnTo>
                <a:lnTo>
                  <a:pt x="0" y="2520000"/>
                </a:lnTo>
                <a:close/>
              </a:path>
            </a:pathLst>
          </a:cu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7" name="Isosceles Triangle 31">
            <a:extLst>
              <a:ext uri="{FF2B5EF4-FFF2-40B4-BE49-F238E27FC236}">
                <a16:creationId xmlns:a16="http://schemas.microsoft.com/office/drawing/2014/main" id="{35839246-37E7-43C2-8EBF-BAC3125D3EA6}"/>
              </a:ext>
            </a:extLst>
          </p:cNvPr>
          <p:cNvSpPr/>
          <p:nvPr/>
        </p:nvSpPr>
        <p:spPr>
          <a:xfrm rot="10800000">
            <a:off x="1363728" y="3925768"/>
            <a:ext cx="1868402" cy="1205021"/>
          </a:xfrm>
          <a:custGeom>
            <a:avLst/>
            <a:gdLst/>
            <a:ahLst/>
            <a:cxnLst/>
            <a:rect l="l" t="t" r="r" b="b"/>
            <a:pathLst>
              <a:path w="1868402" h="1205021">
                <a:moveTo>
                  <a:pt x="1868402" y="1205021"/>
                </a:moveTo>
                <a:lnTo>
                  <a:pt x="0" y="1205021"/>
                </a:lnTo>
                <a:lnTo>
                  <a:pt x="0" y="305021"/>
                </a:lnTo>
                <a:lnTo>
                  <a:pt x="757289" y="305021"/>
                </a:lnTo>
                <a:lnTo>
                  <a:pt x="934201" y="0"/>
                </a:lnTo>
                <a:lnTo>
                  <a:pt x="1111113" y="305021"/>
                </a:lnTo>
                <a:lnTo>
                  <a:pt x="1868402" y="305021"/>
                </a:lnTo>
                <a:close/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0011AA2-D532-4A7B-836F-D479D6AA7D32}"/>
              </a:ext>
            </a:extLst>
          </p:cNvPr>
          <p:cNvSpPr/>
          <p:nvPr/>
        </p:nvSpPr>
        <p:spPr>
          <a:xfrm>
            <a:off x="6475512" y="2301514"/>
            <a:ext cx="1868610" cy="5400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9" name="Rectangle 33">
            <a:extLst>
              <a:ext uri="{FF2B5EF4-FFF2-40B4-BE49-F238E27FC236}">
                <a16:creationId xmlns:a16="http://schemas.microsoft.com/office/drawing/2014/main" id="{660D8F5A-EFD8-4FF8-98AC-344F0A29D0CC}"/>
              </a:ext>
            </a:extLst>
          </p:cNvPr>
          <p:cNvSpPr/>
          <p:nvPr/>
        </p:nvSpPr>
        <p:spPr>
          <a:xfrm>
            <a:off x="6475616" y="2845768"/>
            <a:ext cx="1868402" cy="2279441"/>
          </a:xfrm>
          <a:custGeom>
            <a:avLst/>
            <a:gdLst/>
            <a:ahLst/>
            <a:cxnLst/>
            <a:rect l="l" t="t" r="r" b="b"/>
            <a:pathLst>
              <a:path w="1868402" h="2279441">
                <a:moveTo>
                  <a:pt x="0" y="0"/>
                </a:moveTo>
                <a:lnTo>
                  <a:pt x="1868402" y="0"/>
                </a:lnTo>
                <a:lnTo>
                  <a:pt x="1868402" y="1980000"/>
                </a:lnTo>
                <a:lnTo>
                  <a:pt x="1107878" y="1980000"/>
                </a:lnTo>
                <a:lnTo>
                  <a:pt x="934202" y="2279441"/>
                </a:lnTo>
                <a:lnTo>
                  <a:pt x="760526" y="1980000"/>
                </a:lnTo>
                <a:lnTo>
                  <a:pt x="0" y="1980000"/>
                </a:lnTo>
                <a:close/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D4A635A-BF83-49AB-8A64-7E213556ADB2}"/>
              </a:ext>
            </a:extLst>
          </p:cNvPr>
          <p:cNvSpPr/>
          <p:nvPr/>
        </p:nvSpPr>
        <p:spPr>
          <a:xfrm>
            <a:off x="3919568" y="2845766"/>
            <a:ext cx="1868610" cy="5400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1" name="Rectangle 35">
            <a:extLst>
              <a:ext uri="{FF2B5EF4-FFF2-40B4-BE49-F238E27FC236}">
                <a16:creationId xmlns:a16="http://schemas.microsoft.com/office/drawing/2014/main" id="{4122093F-6967-4A07-A07C-97A3EF9656D8}"/>
              </a:ext>
            </a:extLst>
          </p:cNvPr>
          <p:cNvSpPr/>
          <p:nvPr/>
        </p:nvSpPr>
        <p:spPr>
          <a:xfrm>
            <a:off x="3919672" y="3386976"/>
            <a:ext cx="1868402" cy="1741020"/>
          </a:xfrm>
          <a:custGeom>
            <a:avLst/>
            <a:gdLst/>
            <a:ahLst/>
            <a:cxnLst/>
            <a:rect l="l" t="t" r="r" b="b"/>
            <a:pathLst>
              <a:path w="1868402" h="1741020">
                <a:moveTo>
                  <a:pt x="0" y="0"/>
                </a:moveTo>
                <a:lnTo>
                  <a:pt x="1868402" y="0"/>
                </a:lnTo>
                <a:lnTo>
                  <a:pt x="1868402" y="1438789"/>
                </a:lnTo>
                <a:lnTo>
                  <a:pt x="1109496" y="1438789"/>
                </a:lnTo>
                <a:lnTo>
                  <a:pt x="934202" y="1741020"/>
                </a:lnTo>
                <a:lnTo>
                  <a:pt x="758908" y="1438789"/>
                </a:lnTo>
                <a:lnTo>
                  <a:pt x="0" y="1438789"/>
                </a:lnTo>
                <a:close/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722CBA5-5F76-490A-9A4E-61E162739296}"/>
              </a:ext>
            </a:extLst>
          </p:cNvPr>
          <p:cNvSpPr/>
          <p:nvPr/>
        </p:nvSpPr>
        <p:spPr>
          <a:xfrm>
            <a:off x="1363622" y="3392250"/>
            <a:ext cx="1868610" cy="5400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DCC7BC6-28E7-4CE7-9E39-90611C2C0A1A}"/>
              </a:ext>
            </a:extLst>
          </p:cNvPr>
          <p:cNvGrpSpPr/>
          <p:nvPr/>
        </p:nvGrpSpPr>
        <p:grpSpPr>
          <a:xfrm>
            <a:off x="920408" y="5200754"/>
            <a:ext cx="10409830" cy="221214"/>
            <a:chOff x="-484474" y="3284984"/>
            <a:chExt cx="10409830" cy="221214"/>
          </a:xfrm>
          <a:solidFill>
            <a:schemeClr val="accent5"/>
          </a:solidFill>
        </p:grpSpPr>
        <p:sp>
          <p:nvSpPr>
            <p:cNvPr id="34" name="Right Arrow 42">
              <a:extLst>
                <a:ext uri="{FF2B5EF4-FFF2-40B4-BE49-F238E27FC236}">
                  <a16:creationId xmlns:a16="http://schemas.microsoft.com/office/drawing/2014/main" id="{6EA0EFB8-A9D7-4E7B-9055-3FCAD4D16EB6}"/>
                </a:ext>
              </a:extLst>
            </p:cNvPr>
            <p:cNvSpPr/>
            <p:nvPr/>
          </p:nvSpPr>
          <p:spPr>
            <a:xfrm>
              <a:off x="-298644" y="3284984"/>
              <a:ext cx="10224000" cy="216024"/>
            </a:xfrm>
            <a:prstGeom prst="rightArrow">
              <a:avLst>
                <a:gd name="adj1" fmla="val 45068"/>
                <a:gd name="adj2" fmla="val 6664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709807B0-A053-43F9-92C9-880A056543AC}"/>
                </a:ext>
              </a:extLst>
            </p:cNvPr>
            <p:cNvSpPr/>
            <p:nvPr/>
          </p:nvSpPr>
          <p:spPr>
            <a:xfrm>
              <a:off x="-484474" y="3284984"/>
              <a:ext cx="216024" cy="2160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204ED06A-D11C-41E8-9CAF-6EE2E8212C55}"/>
                </a:ext>
              </a:extLst>
            </p:cNvPr>
            <p:cNvSpPr/>
            <p:nvPr/>
          </p:nvSpPr>
          <p:spPr>
            <a:xfrm>
              <a:off x="774376" y="3284984"/>
              <a:ext cx="216024" cy="2160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4DC3B62-3D48-4175-8DE9-AD5AF3CECACA}"/>
                </a:ext>
              </a:extLst>
            </p:cNvPr>
            <p:cNvSpPr/>
            <p:nvPr/>
          </p:nvSpPr>
          <p:spPr>
            <a:xfrm>
              <a:off x="3333327" y="3284984"/>
              <a:ext cx="216024" cy="21602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540139E-72EC-4F52-BACD-937F1B0F17E8}"/>
                </a:ext>
              </a:extLst>
            </p:cNvPr>
            <p:cNvSpPr/>
            <p:nvPr/>
          </p:nvSpPr>
          <p:spPr>
            <a:xfrm>
              <a:off x="5892278" y="3290174"/>
              <a:ext cx="216024" cy="21602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E44D0F0C-545E-4A9E-BEB6-4DB03D215BEA}"/>
                </a:ext>
              </a:extLst>
            </p:cNvPr>
            <p:cNvSpPr/>
            <p:nvPr/>
          </p:nvSpPr>
          <p:spPr>
            <a:xfrm>
              <a:off x="8451229" y="3284984"/>
              <a:ext cx="216024" cy="21602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55B98D22-881E-4B5A-AF28-491D593E7F8D}"/>
              </a:ext>
            </a:extLst>
          </p:cNvPr>
          <p:cNvSpPr txBox="1"/>
          <p:nvPr/>
        </p:nvSpPr>
        <p:spPr>
          <a:xfrm>
            <a:off x="1437525" y="3508363"/>
            <a:ext cx="1720804" cy="307777"/>
          </a:xfrm>
          <a:prstGeom prst="rect">
            <a:avLst/>
          </a:prstGeom>
          <a:noFill/>
          <a:ln w="38100">
            <a:noFill/>
          </a:ln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B855DC4-030B-4351-AC8C-780EE63C8C72}"/>
              </a:ext>
            </a:extLst>
          </p:cNvPr>
          <p:cNvSpPr txBox="1"/>
          <p:nvPr/>
        </p:nvSpPr>
        <p:spPr>
          <a:xfrm>
            <a:off x="3993470" y="2961879"/>
            <a:ext cx="172080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08A158A-4BE0-49FE-9F7A-C82EC558CF09}"/>
              </a:ext>
            </a:extLst>
          </p:cNvPr>
          <p:cNvSpPr txBox="1"/>
          <p:nvPr/>
        </p:nvSpPr>
        <p:spPr>
          <a:xfrm>
            <a:off x="6549415" y="2415395"/>
            <a:ext cx="172080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1AC359C-8FCB-4495-8D60-3D67979698FE}"/>
              </a:ext>
            </a:extLst>
          </p:cNvPr>
          <p:cNvSpPr txBox="1"/>
          <p:nvPr/>
        </p:nvSpPr>
        <p:spPr>
          <a:xfrm>
            <a:off x="9105361" y="1868911"/>
            <a:ext cx="172080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80CB082-2F50-429E-B28D-F475A37DB1D2}"/>
              </a:ext>
            </a:extLst>
          </p:cNvPr>
          <p:cNvSpPr txBox="1"/>
          <p:nvPr/>
        </p:nvSpPr>
        <p:spPr>
          <a:xfrm>
            <a:off x="1470001" y="3942108"/>
            <a:ext cx="16558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3ACCEB5-CA3A-409A-9C4C-D7D606A51ECE}"/>
              </a:ext>
            </a:extLst>
          </p:cNvPr>
          <p:cNvSpPr txBox="1"/>
          <p:nvPr/>
        </p:nvSpPr>
        <p:spPr>
          <a:xfrm>
            <a:off x="4059780" y="3488048"/>
            <a:ext cx="15881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BE55B82-A8C1-4936-992D-4A1146AA7234}"/>
              </a:ext>
            </a:extLst>
          </p:cNvPr>
          <p:cNvSpPr txBox="1"/>
          <p:nvPr/>
        </p:nvSpPr>
        <p:spPr>
          <a:xfrm>
            <a:off x="6615725" y="2940443"/>
            <a:ext cx="15881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E71F4EC-3D29-4C70-A9E8-D8C0DAE6713E}"/>
              </a:ext>
            </a:extLst>
          </p:cNvPr>
          <p:cNvSpPr txBox="1"/>
          <p:nvPr/>
        </p:nvSpPr>
        <p:spPr>
          <a:xfrm>
            <a:off x="9171671" y="2379861"/>
            <a:ext cx="15881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است.تغییر رنگ، عکس و متن آسان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856C2FE-A1A6-4D53-9932-BFD31A0F1C58}"/>
              </a:ext>
            </a:extLst>
          </p:cNvPr>
          <p:cNvGrpSpPr/>
          <p:nvPr/>
        </p:nvGrpSpPr>
        <p:grpSpPr>
          <a:xfrm>
            <a:off x="1415884" y="5463276"/>
            <a:ext cx="1764089" cy="579492"/>
            <a:chOff x="661588" y="5061430"/>
            <a:chExt cx="1764089" cy="579492"/>
          </a:xfrm>
        </p:grpSpPr>
        <p:sp>
          <p:nvSpPr>
            <p:cNvPr id="49" name="Chevron 50">
              <a:extLst>
                <a:ext uri="{FF2B5EF4-FFF2-40B4-BE49-F238E27FC236}">
                  <a16:creationId xmlns:a16="http://schemas.microsoft.com/office/drawing/2014/main" id="{BC40AEDC-AA1D-4D6E-B2CD-08C43885C826}"/>
                </a:ext>
              </a:extLst>
            </p:cNvPr>
            <p:cNvSpPr/>
            <p:nvPr/>
          </p:nvSpPr>
          <p:spPr>
            <a:xfrm>
              <a:off x="661588" y="5073929"/>
              <a:ext cx="252000" cy="25200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A02E675-9525-4562-9432-6B14AA156A96}"/>
                </a:ext>
              </a:extLst>
            </p:cNvPr>
            <p:cNvSpPr txBox="1"/>
            <p:nvPr/>
          </p:nvSpPr>
          <p:spPr>
            <a:xfrm>
              <a:off x="913589" y="5061430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1" name="Chevron 56">
              <a:extLst>
                <a:ext uri="{FF2B5EF4-FFF2-40B4-BE49-F238E27FC236}">
                  <a16:creationId xmlns:a16="http://schemas.microsoft.com/office/drawing/2014/main" id="{7B01C8B2-B1AA-4948-A309-8119C84DDC2D}"/>
                </a:ext>
              </a:extLst>
            </p:cNvPr>
            <p:cNvSpPr/>
            <p:nvPr/>
          </p:nvSpPr>
          <p:spPr>
            <a:xfrm>
              <a:off x="661588" y="5376422"/>
              <a:ext cx="252000" cy="25200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9375792-2785-4603-9793-78A0A731D887}"/>
                </a:ext>
              </a:extLst>
            </p:cNvPr>
            <p:cNvSpPr txBox="1"/>
            <p:nvPr/>
          </p:nvSpPr>
          <p:spPr>
            <a:xfrm>
              <a:off x="913589" y="5363923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07EF25D-2C92-4C00-9C73-E362539BBDD3}"/>
              </a:ext>
            </a:extLst>
          </p:cNvPr>
          <p:cNvGrpSpPr/>
          <p:nvPr/>
        </p:nvGrpSpPr>
        <p:grpSpPr>
          <a:xfrm>
            <a:off x="3971829" y="5463276"/>
            <a:ext cx="1764089" cy="579492"/>
            <a:chOff x="661588" y="5061430"/>
            <a:chExt cx="1764089" cy="579492"/>
          </a:xfrm>
        </p:grpSpPr>
        <p:sp>
          <p:nvSpPr>
            <p:cNvPr id="54" name="Chevron 63">
              <a:extLst>
                <a:ext uri="{FF2B5EF4-FFF2-40B4-BE49-F238E27FC236}">
                  <a16:creationId xmlns:a16="http://schemas.microsoft.com/office/drawing/2014/main" id="{A5BC6FD2-DE74-4A2F-9C93-3EC59E40BE1F}"/>
                </a:ext>
              </a:extLst>
            </p:cNvPr>
            <p:cNvSpPr/>
            <p:nvPr/>
          </p:nvSpPr>
          <p:spPr>
            <a:xfrm>
              <a:off x="661588" y="5073929"/>
              <a:ext cx="252000" cy="252000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C17637FA-F1B5-4A7C-8413-0250685907D9}"/>
                </a:ext>
              </a:extLst>
            </p:cNvPr>
            <p:cNvSpPr txBox="1"/>
            <p:nvPr/>
          </p:nvSpPr>
          <p:spPr>
            <a:xfrm>
              <a:off x="913589" y="5061430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6" name="Chevron 65">
              <a:extLst>
                <a:ext uri="{FF2B5EF4-FFF2-40B4-BE49-F238E27FC236}">
                  <a16:creationId xmlns:a16="http://schemas.microsoft.com/office/drawing/2014/main" id="{2431EBA2-471A-4234-B24A-2DE7B5E298D8}"/>
                </a:ext>
              </a:extLst>
            </p:cNvPr>
            <p:cNvSpPr/>
            <p:nvPr/>
          </p:nvSpPr>
          <p:spPr>
            <a:xfrm>
              <a:off x="661588" y="5376422"/>
              <a:ext cx="252000" cy="252000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5C0DAE05-064F-4311-BD63-88C7A45682E3}"/>
                </a:ext>
              </a:extLst>
            </p:cNvPr>
            <p:cNvSpPr txBox="1"/>
            <p:nvPr/>
          </p:nvSpPr>
          <p:spPr>
            <a:xfrm>
              <a:off x="913589" y="5363923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163F816A-3D3F-4974-908E-FE278096594B}"/>
              </a:ext>
            </a:extLst>
          </p:cNvPr>
          <p:cNvGrpSpPr/>
          <p:nvPr/>
        </p:nvGrpSpPr>
        <p:grpSpPr>
          <a:xfrm>
            <a:off x="6527774" y="5463276"/>
            <a:ext cx="1764089" cy="579492"/>
            <a:chOff x="661588" y="5061430"/>
            <a:chExt cx="1764089" cy="579492"/>
          </a:xfrm>
        </p:grpSpPr>
        <p:sp>
          <p:nvSpPr>
            <p:cNvPr id="59" name="Chevron 68">
              <a:extLst>
                <a:ext uri="{FF2B5EF4-FFF2-40B4-BE49-F238E27FC236}">
                  <a16:creationId xmlns:a16="http://schemas.microsoft.com/office/drawing/2014/main" id="{15D54F97-AB01-42C8-88CA-104ED6BB3220}"/>
                </a:ext>
              </a:extLst>
            </p:cNvPr>
            <p:cNvSpPr/>
            <p:nvPr/>
          </p:nvSpPr>
          <p:spPr>
            <a:xfrm>
              <a:off x="661588" y="5073929"/>
              <a:ext cx="252000" cy="252000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DD1FB200-B5DE-4F65-88FB-950FCABF0A53}"/>
                </a:ext>
              </a:extLst>
            </p:cNvPr>
            <p:cNvSpPr txBox="1"/>
            <p:nvPr/>
          </p:nvSpPr>
          <p:spPr>
            <a:xfrm>
              <a:off x="913589" y="5061430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1" name="Chevron 70">
              <a:extLst>
                <a:ext uri="{FF2B5EF4-FFF2-40B4-BE49-F238E27FC236}">
                  <a16:creationId xmlns:a16="http://schemas.microsoft.com/office/drawing/2014/main" id="{8FFD2F45-79E7-4006-A5E5-3D60120AC430}"/>
                </a:ext>
              </a:extLst>
            </p:cNvPr>
            <p:cNvSpPr/>
            <p:nvPr/>
          </p:nvSpPr>
          <p:spPr>
            <a:xfrm>
              <a:off x="661588" y="5376422"/>
              <a:ext cx="252000" cy="252000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B11B603-555B-48F3-B72A-C18B5EC0A9EE}"/>
                </a:ext>
              </a:extLst>
            </p:cNvPr>
            <p:cNvSpPr txBox="1"/>
            <p:nvPr/>
          </p:nvSpPr>
          <p:spPr>
            <a:xfrm>
              <a:off x="913589" y="5363923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B8A1069D-A954-4391-841F-5AA473F835DF}"/>
              </a:ext>
            </a:extLst>
          </p:cNvPr>
          <p:cNvGrpSpPr/>
          <p:nvPr/>
        </p:nvGrpSpPr>
        <p:grpSpPr>
          <a:xfrm>
            <a:off x="9083720" y="5463276"/>
            <a:ext cx="1764089" cy="579492"/>
            <a:chOff x="661588" y="5061430"/>
            <a:chExt cx="1764089" cy="579492"/>
          </a:xfrm>
        </p:grpSpPr>
        <p:sp>
          <p:nvSpPr>
            <p:cNvPr id="64" name="Chevron 73">
              <a:extLst>
                <a:ext uri="{FF2B5EF4-FFF2-40B4-BE49-F238E27FC236}">
                  <a16:creationId xmlns:a16="http://schemas.microsoft.com/office/drawing/2014/main" id="{529D763D-A0A8-47B2-AAF6-0777892F27AC}"/>
                </a:ext>
              </a:extLst>
            </p:cNvPr>
            <p:cNvSpPr/>
            <p:nvPr/>
          </p:nvSpPr>
          <p:spPr>
            <a:xfrm>
              <a:off x="661588" y="5073929"/>
              <a:ext cx="252000" cy="252000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377D88C1-A444-48AD-BBE4-4956752A1787}"/>
                </a:ext>
              </a:extLst>
            </p:cNvPr>
            <p:cNvSpPr txBox="1"/>
            <p:nvPr/>
          </p:nvSpPr>
          <p:spPr>
            <a:xfrm>
              <a:off x="913589" y="5061430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6" name="Chevron 75">
              <a:extLst>
                <a:ext uri="{FF2B5EF4-FFF2-40B4-BE49-F238E27FC236}">
                  <a16:creationId xmlns:a16="http://schemas.microsoft.com/office/drawing/2014/main" id="{B3DDAE12-345E-4AB7-A42C-4B39D2650EEA}"/>
                </a:ext>
              </a:extLst>
            </p:cNvPr>
            <p:cNvSpPr/>
            <p:nvPr/>
          </p:nvSpPr>
          <p:spPr>
            <a:xfrm>
              <a:off x="661588" y="5376422"/>
              <a:ext cx="252000" cy="252000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1D172FC-87FD-41A7-AA10-62DE79EBB482}"/>
                </a:ext>
              </a:extLst>
            </p:cNvPr>
            <p:cNvSpPr txBox="1"/>
            <p:nvPr/>
          </p:nvSpPr>
          <p:spPr>
            <a:xfrm>
              <a:off x="913589" y="5363923"/>
              <a:ext cx="151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پاورپوینت ساده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74DB6BC-5308-4DB2-A54F-E678C3D61D29}"/>
              </a:ext>
            </a:extLst>
          </p:cNvPr>
          <p:cNvSpPr txBox="1"/>
          <p:nvPr/>
        </p:nvSpPr>
        <p:spPr>
          <a:xfrm>
            <a:off x="531355" y="361648"/>
            <a:ext cx="4842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4000" b="1">
                <a:solidFill>
                  <a:schemeClr val="bg1"/>
                </a:solidFill>
                <a:latin typeface="+mj-lt"/>
                <a:cs typeface="B Nazanin" pitchFamily="2" charset="-78"/>
              </a:rPr>
              <a:t>ارائه پاورپوینت ساده</a:t>
            </a:r>
            <a:endParaRPr lang="ko-KR" altLang="en-US" sz="40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grpSp>
        <p:nvGrpSpPr>
          <p:cNvPr id="5" name="그룹 1">
            <a:extLst>
              <a:ext uri="{FF2B5EF4-FFF2-40B4-BE49-F238E27FC236}">
                <a16:creationId xmlns:a16="http://schemas.microsoft.com/office/drawing/2014/main" id="{2AE3EADA-9BC1-475E-AB4F-4641B1D2D2BB}"/>
              </a:ext>
            </a:extLst>
          </p:cNvPr>
          <p:cNvGrpSpPr/>
          <p:nvPr/>
        </p:nvGrpSpPr>
        <p:grpSpPr>
          <a:xfrm>
            <a:off x="7208984" y="4765042"/>
            <a:ext cx="1291681" cy="722105"/>
            <a:chOff x="1326485" y="4687899"/>
            <a:chExt cx="1291681" cy="722105"/>
          </a:xfrm>
        </p:grpSpPr>
        <p:sp>
          <p:nvSpPr>
            <p:cNvPr id="6" name="Round Same Side Corner Rectangle 8">
              <a:extLst>
                <a:ext uri="{FF2B5EF4-FFF2-40B4-BE49-F238E27FC236}">
                  <a16:creationId xmlns:a16="http://schemas.microsoft.com/office/drawing/2014/main" id="{3AB722EC-A395-4EA2-9C6B-CEDCC82A19DB}"/>
                </a:ext>
              </a:extLst>
            </p:cNvPr>
            <p:cNvSpPr/>
            <p:nvPr/>
          </p:nvSpPr>
          <p:spPr>
            <a:xfrm flipH="1">
              <a:off x="1326485" y="4687899"/>
              <a:ext cx="274173" cy="722105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BF716ED-EEB7-49EA-8743-038953985C96}"/>
                </a:ext>
              </a:extLst>
            </p:cNvPr>
            <p:cNvSpPr txBox="1"/>
            <p:nvPr/>
          </p:nvSpPr>
          <p:spPr>
            <a:xfrm>
              <a:off x="1682062" y="4818120"/>
              <a:ext cx="93610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bg1"/>
                  </a:solidFill>
                  <a:cs typeface="B Nazanin" pitchFamily="2" charset="-78"/>
                </a:rPr>
                <a:t>60%</a:t>
              </a:r>
              <a:endParaRPr lang="ko-KR" altLang="en-US" sz="2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8" name="그룹 2">
            <a:extLst>
              <a:ext uri="{FF2B5EF4-FFF2-40B4-BE49-F238E27FC236}">
                <a16:creationId xmlns:a16="http://schemas.microsoft.com/office/drawing/2014/main" id="{D47D66DE-3021-4D1E-9E11-4F1DF8F1DD4B}"/>
              </a:ext>
            </a:extLst>
          </p:cNvPr>
          <p:cNvGrpSpPr/>
          <p:nvPr/>
        </p:nvGrpSpPr>
        <p:grpSpPr>
          <a:xfrm>
            <a:off x="9908943" y="4755977"/>
            <a:ext cx="1336251" cy="740235"/>
            <a:chOff x="4063676" y="4678833"/>
            <a:chExt cx="1336251" cy="740235"/>
          </a:xfrm>
        </p:grpSpPr>
        <p:sp>
          <p:nvSpPr>
            <p:cNvPr id="9" name="Round Same Side Corner Rectangle 20">
              <a:extLst>
                <a:ext uri="{FF2B5EF4-FFF2-40B4-BE49-F238E27FC236}">
                  <a16:creationId xmlns:a16="http://schemas.microsoft.com/office/drawing/2014/main" id="{AE719075-560E-4985-9BB0-C278D912EBCE}"/>
                </a:ext>
              </a:extLst>
            </p:cNvPr>
            <p:cNvSpPr/>
            <p:nvPr/>
          </p:nvSpPr>
          <p:spPr>
            <a:xfrm rot="10800000">
              <a:off x="4063676" y="4678833"/>
              <a:ext cx="347007" cy="740235"/>
            </a:xfrm>
            <a:custGeom>
              <a:avLst/>
              <a:gdLst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521281 w 1856332"/>
                <a:gd name="connsiteY2" fmla="*/ 3174669 h 3959924"/>
                <a:gd name="connsiteX3" fmla="*/ 466697 w 1856332"/>
                <a:gd name="connsiteY3" fmla="*/ 3144149 h 3959924"/>
                <a:gd name="connsiteX4" fmla="*/ 8303 w 1856332"/>
                <a:gd name="connsiteY4" fmla="*/ 1942070 h 3959924"/>
                <a:gd name="connsiteX5" fmla="*/ 81139 w 1856332"/>
                <a:gd name="connsiteY5" fmla="*/ 1779444 h 3959924"/>
                <a:gd name="connsiteX6" fmla="*/ 243764 w 1856332"/>
                <a:gd name="connsiteY6" fmla="*/ 1852280 h 3959924"/>
                <a:gd name="connsiteX7" fmla="*/ 504770 w 1856332"/>
                <a:gd name="connsiteY7" fmla="*/ 2536736 h 3959924"/>
                <a:gd name="connsiteX8" fmla="*/ 555637 w 1856332"/>
                <a:gd name="connsiteY8" fmla="*/ 2536736 h 3959924"/>
                <a:gd name="connsiteX9" fmla="*/ 226299 w 1856332"/>
                <a:gd name="connsiteY9" fmla="*/ 1210417 h 3959924"/>
                <a:gd name="connsiteX10" fmla="*/ 551784 w 1856332"/>
                <a:gd name="connsiteY10" fmla="*/ 1210417 h 3959924"/>
                <a:gd name="connsiteX11" fmla="*/ 551784 w 1856332"/>
                <a:gd name="connsiteY11" fmla="*/ 168335 h 3959924"/>
                <a:gd name="connsiteX12" fmla="*/ 720119 w 1856332"/>
                <a:gd name="connsiteY12" fmla="*/ 0 h 3959924"/>
                <a:gd name="connsiteX13" fmla="*/ 888454 w 1856332"/>
                <a:gd name="connsiteY13" fmla="*/ 168335 h 3959924"/>
                <a:gd name="connsiteX14" fmla="*/ 888454 w 1856332"/>
                <a:gd name="connsiteY14" fmla="*/ 1210417 h 3959924"/>
                <a:gd name="connsiteX15" fmla="*/ 968040 w 1856332"/>
                <a:gd name="connsiteY15" fmla="*/ 1210417 h 3959924"/>
                <a:gd name="connsiteX16" fmla="*/ 968040 w 1856332"/>
                <a:gd name="connsiteY16" fmla="*/ 168335 h 3959924"/>
                <a:gd name="connsiteX17" fmla="*/ 1136375 w 1856332"/>
                <a:gd name="connsiteY17" fmla="*/ 0 h 3959924"/>
                <a:gd name="connsiteX18" fmla="*/ 1304710 w 1856332"/>
                <a:gd name="connsiteY18" fmla="*/ 168335 h 3959924"/>
                <a:gd name="connsiteX19" fmla="*/ 1304710 w 1856332"/>
                <a:gd name="connsiteY19" fmla="*/ 1210417 h 3959924"/>
                <a:gd name="connsiteX20" fmla="*/ 1631589 w 1856332"/>
                <a:gd name="connsiteY20" fmla="*/ 1210417 h 3959924"/>
                <a:gd name="connsiteX21" fmla="*/ 1302251 w 1856332"/>
                <a:gd name="connsiteY21" fmla="*/ 2536736 h 3959924"/>
                <a:gd name="connsiteX22" fmla="*/ 1351562 w 1856332"/>
                <a:gd name="connsiteY22" fmla="*/ 2536736 h 3959924"/>
                <a:gd name="connsiteX23" fmla="*/ 1612568 w 1856332"/>
                <a:gd name="connsiteY23" fmla="*/ 1852280 h 3959924"/>
                <a:gd name="connsiteX24" fmla="*/ 1775193 w 1856332"/>
                <a:gd name="connsiteY24" fmla="*/ 1779444 h 3959924"/>
                <a:gd name="connsiteX25" fmla="*/ 1848029 w 1856332"/>
                <a:gd name="connsiteY25" fmla="*/ 1942070 h 3959924"/>
                <a:gd name="connsiteX26" fmla="*/ 1389635 w 1856332"/>
                <a:gd name="connsiteY26" fmla="*/ 3144149 h 3959924"/>
                <a:gd name="connsiteX27" fmla="*/ 1344732 w 1856332"/>
                <a:gd name="connsiteY27" fmla="*/ 3176282 h 3959924"/>
                <a:gd name="connsiteX28" fmla="*/ 1228565 w 1856332"/>
                <a:gd name="connsiteY28" fmla="*/ 3214674 h 3959924"/>
                <a:gd name="connsiteX29" fmla="*/ 925623 w 1856332"/>
                <a:gd name="connsiteY29" fmla="*/ 3959924 h 3959924"/>
                <a:gd name="connsiteX30" fmla="*/ 601623 w 1856332"/>
                <a:gd name="connsiteY30" fmla="*/ 3635924 h 3959924"/>
                <a:gd name="connsiteX31" fmla="*/ 925623 w 1856332"/>
                <a:gd name="connsiteY31" fmla="*/ 3311924 h 3959924"/>
                <a:gd name="connsiteX32" fmla="*/ 1249623 w 1856332"/>
                <a:gd name="connsiteY32" fmla="*/ 3635924 h 3959924"/>
                <a:gd name="connsiteX33" fmla="*/ 925623 w 1856332"/>
                <a:gd name="connsiteY33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344732 w 1856332"/>
                <a:gd name="connsiteY26" fmla="*/ 3176282 h 3959924"/>
                <a:gd name="connsiteX27" fmla="*/ 1228565 w 1856332"/>
                <a:gd name="connsiteY27" fmla="*/ 3214674 h 3959924"/>
                <a:gd name="connsiteX28" fmla="*/ 925623 w 1856332"/>
                <a:gd name="connsiteY28" fmla="*/ 3959924 h 3959924"/>
                <a:gd name="connsiteX29" fmla="*/ 601623 w 1856332"/>
                <a:gd name="connsiteY29" fmla="*/ 3635924 h 3959924"/>
                <a:gd name="connsiteX30" fmla="*/ 925623 w 1856332"/>
                <a:gd name="connsiteY30" fmla="*/ 3311924 h 3959924"/>
                <a:gd name="connsiteX31" fmla="*/ 1249623 w 1856332"/>
                <a:gd name="connsiteY31" fmla="*/ 3635924 h 3959924"/>
                <a:gd name="connsiteX32" fmla="*/ 925623 w 1856332"/>
                <a:gd name="connsiteY32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  <a:gd name="connsiteX0" fmla="*/ 1228565 w 1856332"/>
                <a:gd name="connsiteY0" fmla="*/ 3214674 h 3959924"/>
                <a:gd name="connsiteX1" fmla="*/ 622681 w 1856332"/>
                <a:gd name="connsiteY1" fmla="*/ 3214674 h 3959924"/>
                <a:gd name="connsiteX2" fmla="*/ 466697 w 1856332"/>
                <a:gd name="connsiteY2" fmla="*/ 3144149 h 3959924"/>
                <a:gd name="connsiteX3" fmla="*/ 8303 w 1856332"/>
                <a:gd name="connsiteY3" fmla="*/ 1942070 h 3959924"/>
                <a:gd name="connsiteX4" fmla="*/ 81139 w 1856332"/>
                <a:gd name="connsiteY4" fmla="*/ 1779444 h 3959924"/>
                <a:gd name="connsiteX5" fmla="*/ 243764 w 1856332"/>
                <a:gd name="connsiteY5" fmla="*/ 1852280 h 3959924"/>
                <a:gd name="connsiteX6" fmla="*/ 504770 w 1856332"/>
                <a:gd name="connsiteY6" fmla="*/ 2536736 h 3959924"/>
                <a:gd name="connsiteX7" fmla="*/ 555637 w 1856332"/>
                <a:gd name="connsiteY7" fmla="*/ 2536736 h 3959924"/>
                <a:gd name="connsiteX8" fmla="*/ 226299 w 1856332"/>
                <a:gd name="connsiteY8" fmla="*/ 1210417 h 3959924"/>
                <a:gd name="connsiteX9" fmla="*/ 551784 w 1856332"/>
                <a:gd name="connsiteY9" fmla="*/ 1210417 h 3959924"/>
                <a:gd name="connsiteX10" fmla="*/ 551784 w 1856332"/>
                <a:gd name="connsiteY10" fmla="*/ 168335 h 3959924"/>
                <a:gd name="connsiteX11" fmla="*/ 720119 w 1856332"/>
                <a:gd name="connsiteY11" fmla="*/ 0 h 3959924"/>
                <a:gd name="connsiteX12" fmla="*/ 888454 w 1856332"/>
                <a:gd name="connsiteY12" fmla="*/ 168335 h 3959924"/>
                <a:gd name="connsiteX13" fmla="*/ 888454 w 1856332"/>
                <a:gd name="connsiteY13" fmla="*/ 1210417 h 3959924"/>
                <a:gd name="connsiteX14" fmla="*/ 968040 w 1856332"/>
                <a:gd name="connsiteY14" fmla="*/ 1210417 h 3959924"/>
                <a:gd name="connsiteX15" fmla="*/ 968040 w 1856332"/>
                <a:gd name="connsiteY15" fmla="*/ 168335 h 3959924"/>
                <a:gd name="connsiteX16" fmla="*/ 1136375 w 1856332"/>
                <a:gd name="connsiteY16" fmla="*/ 0 h 3959924"/>
                <a:gd name="connsiteX17" fmla="*/ 1304710 w 1856332"/>
                <a:gd name="connsiteY17" fmla="*/ 168335 h 3959924"/>
                <a:gd name="connsiteX18" fmla="*/ 1304710 w 1856332"/>
                <a:gd name="connsiteY18" fmla="*/ 1210417 h 3959924"/>
                <a:gd name="connsiteX19" fmla="*/ 1631589 w 1856332"/>
                <a:gd name="connsiteY19" fmla="*/ 1210417 h 3959924"/>
                <a:gd name="connsiteX20" fmla="*/ 1302251 w 1856332"/>
                <a:gd name="connsiteY20" fmla="*/ 2536736 h 3959924"/>
                <a:gd name="connsiteX21" fmla="*/ 1351562 w 1856332"/>
                <a:gd name="connsiteY21" fmla="*/ 2536736 h 3959924"/>
                <a:gd name="connsiteX22" fmla="*/ 1612568 w 1856332"/>
                <a:gd name="connsiteY22" fmla="*/ 1852280 h 3959924"/>
                <a:gd name="connsiteX23" fmla="*/ 1775193 w 1856332"/>
                <a:gd name="connsiteY23" fmla="*/ 1779444 h 3959924"/>
                <a:gd name="connsiteX24" fmla="*/ 1848029 w 1856332"/>
                <a:gd name="connsiteY24" fmla="*/ 1942070 h 3959924"/>
                <a:gd name="connsiteX25" fmla="*/ 1389635 w 1856332"/>
                <a:gd name="connsiteY25" fmla="*/ 3144149 h 3959924"/>
                <a:gd name="connsiteX26" fmla="*/ 1228565 w 1856332"/>
                <a:gd name="connsiteY26" fmla="*/ 3214674 h 3959924"/>
                <a:gd name="connsiteX27" fmla="*/ 925623 w 1856332"/>
                <a:gd name="connsiteY27" fmla="*/ 3959924 h 3959924"/>
                <a:gd name="connsiteX28" fmla="*/ 601623 w 1856332"/>
                <a:gd name="connsiteY28" fmla="*/ 3635924 h 3959924"/>
                <a:gd name="connsiteX29" fmla="*/ 925623 w 1856332"/>
                <a:gd name="connsiteY29" fmla="*/ 3311924 h 3959924"/>
                <a:gd name="connsiteX30" fmla="*/ 1249623 w 1856332"/>
                <a:gd name="connsiteY30" fmla="*/ 3635924 h 3959924"/>
                <a:gd name="connsiteX31" fmla="*/ 925623 w 1856332"/>
                <a:gd name="connsiteY31" fmla="*/ 3959924 h 39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56332" h="3959924">
                  <a:moveTo>
                    <a:pt x="1228565" y="3214674"/>
                  </a:moveTo>
                  <a:lnTo>
                    <a:pt x="622681" y="3214674"/>
                  </a:lnTo>
                  <a:cubicBezTo>
                    <a:pt x="495703" y="3202920"/>
                    <a:pt x="501057" y="3225622"/>
                    <a:pt x="466697" y="3144149"/>
                  </a:cubicBezTo>
                  <a:lnTo>
                    <a:pt x="8303" y="1942070"/>
                  </a:lnTo>
                  <a:cubicBezTo>
                    <a:pt x="-16491" y="1877049"/>
                    <a:pt x="16118" y="1804239"/>
                    <a:pt x="81139" y="1779444"/>
                  </a:cubicBezTo>
                  <a:cubicBezTo>
                    <a:pt x="146160" y="1754650"/>
                    <a:pt x="218970" y="1787259"/>
                    <a:pt x="243764" y="1852280"/>
                  </a:cubicBezTo>
                  <a:lnTo>
                    <a:pt x="504770" y="2536736"/>
                  </a:lnTo>
                  <a:lnTo>
                    <a:pt x="555637" y="2536736"/>
                  </a:lnTo>
                  <a:lnTo>
                    <a:pt x="226299" y="1210417"/>
                  </a:lnTo>
                  <a:lnTo>
                    <a:pt x="551784" y="1210417"/>
                  </a:lnTo>
                  <a:lnTo>
                    <a:pt x="551784" y="168335"/>
                  </a:lnTo>
                  <a:cubicBezTo>
                    <a:pt x="551784" y="75366"/>
                    <a:pt x="627150" y="0"/>
                    <a:pt x="720119" y="0"/>
                  </a:cubicBezTo>
                  <a:cubicBezTo>
                    <a:pt x="813088" y="0"/>
                    <a:pt x="888454" y="75366"/>
                    <a:pt x="888454" y="168335"/>
                  </a:cubicBezTo>
                  <a:lnTo>
                    <a:pt x="888454" y="1210417"/>
                  </a:lnTo>
                  <a:lnTo>
                    <a:pt x="968040" y="1210417"/>
                  </a:lnTo>
                  <a:lnTo>
                    <a:pt x="968040" y="168335"/>
                  </a:lnTo>
                  <a:cubicBezTo>
                    <a:pt x="968040" y="75366"/>
                    <a:pt x="1043406" y="0"/>
                    <a:pt x="1136375" y="0"/>
                  </a:cubicBezTo>
                  <a:cubicBezTo>
                    <a:pt x="1229344" y="0"/>
                    <a:pt x="1304710" y="75366"/>
                    <a:pt x="1304710" y="168335"/>
                  </a:cubicBezTo>
                  <a:lnTo>
                    <a:pt x="1304710" y="1210417"/>
                  </a:lnTo>
                  <a:lnTo>
                    <a:pt x="1631589" y="1210417"/>
                  </a:lnTo>
                  <a:lnTo>
                    <a:pt x="1302251" y="2536736"/>
                  </a:lnTo>
                  <a:lnTo>
                    <a:pt x="1351562" y="2536736"/>
                  </a:lnTo>
                  <a:lnTo>
                    <a:pt x="1612568" y="1852280"/>
                  </a:lnTo>
                  <a:cubicBezTo>
                    <a:pt x="1637362" y="1787259"/>
                    <a:pt x="1710172" y="1754650"/>
                    <a:pt x="1775193" y="1779444"/>
                  </a:cubicBezTo>
                  <a:cubicBezTo>
                    <a:pt x="1840214" y="1804239"/>
                    <a:pt x="1872823" y="1877049"/>
                    <a:pt x="1848029" y="1942070"/>
                  </a:cubicBezTo>
                  <a:lnTo>
                    <a:pt x="1389635" y="3144149"/>
                  </a:lnTo>
                  <a:cubicBezTo>
                    <a:pt x="1348984" y="3225622"/>
                    <a:pt x="1356391" y="3202920"/>
                    <a:pt x="1228565" y="3214674"/>
                  </a:cubicBezTo>
                  <a:close/>
                  <a:moveTo>
                    <a:pt x="925623" y="3959924"/>
                  </a:moveTo>
                  <a:cubicBezTo>
                    <a:pt x="746683" y="3959924"/>
                    <a:pt x="601623" y="3814864"/>
                    <a:pt x="601623" y="3635924"/>
                  </a:cubicBezTo>
                  <a:cubicBezTo>
                    <a:pt x="601623" y="3456984"/>
                    <a:pt x="746683" y="3311924"/>
                    <a:pt x="925623" y="3311924"/>
                  </a:cubicBezTo>
                  <a:cubicBezTo>
                    <a:pt x="1104563" y="3311924"/>
                    <a:pt x="1249623" y="3456984"/>
                    <a:pt x="1249623" y="3635924"/>
                  </a:cubicBezTo>
                  <a:cubicBezTo>
                    <a:pt x="1249623" y="3814864"/>
                    <a:pt x="1104563" y="3959924"/>
                    <a:pt x="925623" y="39599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46DD422-1028-41FD-A957-9ECE0889F6E7}"/>
                </a:ext>
              </a:extLst>
            </p:cNvPr>
            <p:cNvSpPr txBox="1"/>
            <p:nvPr/>
          </p:nvSpPr>
          <p:spPr>
            <a:xfrm>
              <a:off x="4463823" y="4818120"/>
              <a:ext cx="93610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2400" b="1" dirty="0">
                  <a:solidFill>
                    <a:schemeClr val="bg1"/>
                  </a:solidFill>
                  <a:cs typeface="B Nazanin" pitchFamily="2" charset="-78"/>
                </a:rPr>
                <a:t>40%</a:t>
              </a:r>
              <a:endParaRPr lang="ko-KR" altLang="en-US" sz="2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C9D1169-0FE1-4655-B48B-88C7428E4B01}"/>
              </a:ext>
            </a:extLst>
          </p:cNvPr>
          <p:cNvGrpSpPr/>
          <p:nvPr/>
        </p:nvGrpSpPr>
        <p:grpSpPr>
          <a:xfrm>
            <a:off x="6096000" y="5591021"/>
            <a:ext cx="3004853" cy="900247"/>
            <a:chOff x="2438971" y="4283314"/>
            <a:chExt cx="2469737" cy="90024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B6CFA4B-9C32-4258-AB9B-6200C8F2A1D0}"/>
                </a:ext>
              </a:extLst>
            </p:cNvPr>
            <p:cNvSpPr txBox="1"/>
            <p:nvPr/>
          </p:nvSpPr>
          <p:spPr>
            <a:xfrm>
              <a:off x="2438971" y="4560313"/>
              <a:ext cx="2469737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934AB39-FA95-4DDD-B7A4-494F5957F9C2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9179C85-630B-43FF-8672-9A22F8E42C03}"/>
              </a:ext>
            </a:extLst>
          </p:cNvPr>
          <p:cNvGrpSpPr/>
          <p:nvPr/>
        </p:nvGrpSpPr>
        <p:grpSpPr>
          <a:xfrm>
            <a:off x="9238012" y="5591021"/>
            <a:ext cx="2953987" cy="900247"/>
            <a:chOff x="2463722" y="4283314"/>
            <a:chExt cx="2793896" cy="900247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2FCEA78-8926-4B43-A2B0-992E6D7F9284}"/>
                </a:ext>
              </a:extLst>
            </p:cNvPr>
            <p:cNvSpPr txBox="1"/>
            <p:nvPr/>
          </p:nvSpPr>
          <p:spPr>
            <a:xfrm>
              <a:off x="2463722" y="4560313"/>
              <a:ext cx="2793896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5D46D06-53F2-4F97-B83A-989C52E16324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0B31C86E-9C73-4606-B24F-9C52EDCC0680}"/>
              </a:ext>
            </a:extLst>
          </p:cNvPr>
          <p:cNvSpPr txBox="1"/>
          <p:nvPr/>
        </p:nvSpPr>
        <p:spPr>
          <a:xfrm>
            <a:off x="7771032" y="2765834"/>
            <a:ext cx="4030880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F485D47-B586-4EA9-9FDA-10E3205AA0B5}"/>
              </a:ext>
            </a:extLst>
          </p:cNvPr>
          <p:cNvSpPr txBox="1"/>
          <p:nvPr/>
        </p:nvSpPr>
        <p:spPr>
          <a:xfrm>
            <a:off x="2190814" y="1870005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itchFamily="2" charset="-78"/>
              </a:rPr>
              <a:t>45%</a:t>
            </a:r>
            <a:endParaRPr lang="ko-KR" altLang="en-US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5C0C831-E18B-4065-9C94-E5225F858031}"/>
              </a:ext>
            </a:extLst>
          </p:cNvPr>
          <p:cNvGrpSpPr/>
          <p:nvPr/>
        </p:nvGrpSpPr>
        <p:grpSpPr>
          <a:xfrm>
            <a:off x="2190814" y="2289370"/>
            <a:ext cx="3428602" cy="760839"/>
            <a:chOff x="6565695" y="2005884"/>
            <a:chExt cx="2055606" cy="76083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589D7B2-6318-43F9-98CE-D53263C798F1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7A72352-7F1D-44E0-8337-B0057592851F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CEBEC84-3752-416D-8696-7C6CB73B50B5}"/>
              </a:ext>
            </a:extLst>
          </p:cNvPr>
          <p:cNvSpPr txBox="1"/>
          <p:nvPr/>
        </p:nvSpPr>
        <p:spPr>
          <a:xfrm>
            <a:off x="2190814" y="3376558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itchFamily="2" charset="-78"/>
              </a:rPr>
              <a:t>25%</a:t>
            </a:r>
            <a:endParaRPr lang="ko-KR" altLang="en-US" sz="2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41B07DD-D97E-40FB-A2CE-129B01127BF6}"/>
              </a:ext>
            </a:extLst>
          </p:cNvPr>
          <p:cNvGrpSpPr/>
          <p:nvPr/>
        </p:nvGrpSpPr>
        <p:grpSpPr>
          <a:xfrm>
            <a:off x="2190814" y="3795924"/>
            <a:ext cx="3428602" cy="760839"/>
            <a:chOff x="6565695" y="2005884"/>
            <a:chExt cx="2055606" cy="76083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31E7272-504C-4FE2-9C52-6FD134663773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9A6EBD2-3E20-4FBD-9797-9A58E01C87AA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118B0CAE-B9BA-4432-861E-E93EE810A9B8}"/>
              </a:ext>
            </a:extLst>
          </p:cNvPr>
          <p:cNvSpPr txBox="1"/>
          <p:nvPr/>
        </p:nvSpPr>
        <p:spPr>
          <a:xfrm>
            <a:off x="2190814" y="4883112"/>
            <a:ext cx="88586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3"/>
                </a:solidFill>
                <a:cs typeface="B Nazanin" pitchFamily="2" charset="-78"/>
              </a:rPr>
              <a:t>15%</a:t>
            </a:r>
            <a:endParaRPr lang="ko-KR" altLang="en-US" sz="24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1A57259-EFBB-4456-9CA4-C3A45D08325F}"/>
              </a:ext>
            </a:extLst>
          </p:cNvPr>
          <p:cNvGrpSpPr/>
          <p:nvPr/>
        </p:nvGrpSpPr>
        <p:grpSpPr>
          <a:xfrm>
            <a:off x="2190814" y="5302477"/>
            <a:ext cx="3428602" cy="760839"/>
            <a:chOff x="6565695" y="2005884"/>
            <a:chExt cx="2055606" cy="76083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318274A-8E9A-498A-BB26-D1AB00FB9A64}"/>
                </a:ext>
              </a:extLst>
            </p:cNvPr>
            <p:cNvSpPr txBox="1"/>
            <p:nvPr/>
          </p:nvSpPr>
          <p:spPr>
            <a:xfrm>
              <a:off x="6565695" y="2305058"/>
              <a:ext cx="20379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B84BC90-9255-40FB-B88F-B06454752D4A}"/>
                </a:ext>
              </a:extLst>
            </p:cNvPr>
            <p:cNvSpPr txBox="1"/>
            <p:nvPr/>
          </p:nvSpPr>
          <p:spPr>
            <a:xfrm>
              <a:off x="6583306" y="2005884"/>
              <a:ext cx="20379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6" name="Rectangle 41">
            <a:extLst>
              <a:ext uri="{FF2B5EF4-FFF2-40B4-BE49-F238E27FC236}">
                <a16:creationId xmlns:a16="http://schemas.microsoft.com/office/drawing/2014/main" id="{70F3AE9B-8519-4FD0-83C4-292A1C2826CB}"/>
              </a:ext>
            </a:extLst>
          </p:cNvPr>
          <p:cNvSpPr>
            <a:spLocks/>
          </p:cNvSpPr>
          <p:nvPr/>
        </p:nvSpPr>
        <p:spPr>
          <a:xfrm>
            <a:off x="1217288" y="5161506"/>
            <a:ext cx="724247" cy="724247"/>
          </a:xfrm>
          <a:custGeom>
            <a:avLst/>
            <a:gdLst/>
            <a:ahLst/>
            <a:cxnLst/>
            <a:rect l="l" t="t" r="r" b="b"/>
            <a:pathLst>
              <a:path w="3888423" h="3970014">
                <a:moveTo>
                  <a:pt x="1259577" y="2471243"/>
                </a:moveTo>
                <a:cubicBezTo>
                  <a:pt x="1293292" y="2471243"/>
                  <a:pt x="1320623" y="2543205"/>
                  <a:pt x="1320623" y="2631975"/>
                </a:cubicBezTo>
                <a:cubicBezTo>
                  <a:pt x="1320623" y="2720745"/>
                  <a:pt x="1293292" y="2792707"/>
                  <a:pt x="1259577" y="2792707"/>
                </a:cubicBezTo>
                <a:cubicBezTo>
                  <a:pt x="1225862" y="2792707"/>
                  <a:pt x="1198531" y="2720745"/>
                  <a:pt x="1198531" y="2631975"/>
                </a:cubicBezTo>
                <a:cubicBezTo>
                  <a:pt x="1198531" y="2543205"/>
                  <a:pt x="1225862" y="2471243"/>
                  <a:pt x="1259577" y="2471243"/>
                </a:cubicBezTo>
                <a:close/>
                <a:moveTo>
                  <a:pt x="1710471" y="2470362"/>
                </a:moveTo>
                <a:cubicBezTo>
                  <a:pt x="1741030" y="2470028"/>
                  <a:pt x="1768823" y="2488083"/>
                  <a:pt x="1781169" y="2516203"/>
                </a:cubicBezTo>
                <a:cubicBezTo>
                  <a:pt x="1793845" y="2545068"/>
                  <a:pt x="1787700" y="2578742"/>
                  <a:pt x="1765642" y="2601268"/>
                </a:cubicBezTo>
                <a:cubicBezTo>
                  <a:pt x="1750827" y="2616399"/>
                  <a:pt x="1730831" y="2624459"/>
                  <a:pt x="1710472" y="2623745"/>
                </a:cubicBezTo>
                <a:close/>
                <a:moveTo>
                  <a:pt x="2456093" y="2374056"/>
                </a:moveTo>
                <a:lnTo>
                  <a:pt x="2456093" y="2889893"/>
                </a:lnTo>
                <a:lnTo>
                  <a:pt x="2566690" y="2889893"/>
                </a:lnTo>
                <a:lnTo>
                  <a:pt x="2566690" y="2706284"/>
                </a:lnTo>
                <a:lnTo>
                  <a:pt x="2632197" y="2884955"/>
                </a:lnTo>
                <a:lnTo>
                  <a:pt x="2635843" y="2883618"/>
                </a:lnTo>
                <a:lnTo>
                  <a:pt x="2635843" y="2889893"/>
                </a:lnTo>
                <a:lnTo>
                  <a:pt x="2746439" y="2889893"/>
                </a:lnTo>
                <a:lnTo>
                  <a:pt x="2746439" y="2374056"/>
                </a:lnTo>
                <a:lnTo>
                  <a:pt x="2635843" y="2374056"/>
                </a:lnTo>
                <a:lnTo>
                  <a:pt x="2635843" y="2573614"/>
                </a:lnTo>
                <a:lnTo>
                  <a:pt x="2566690" y="2385000"/>
                </a:lnTo>
                <a:lnTo>
                  <a:pt x="2566690" y="2374056"/>
                </a:lnTo>
                <a:close/>
                <a:moveTo>
                  <a:pt x="2032426" y="2374056"/>
                </a:moveTo>
                <a:lnTo>
                  <a:pt x="2032426" y="2889895"/>
                </a:lnTo>
                <a:lnTo>
                  <a:pt x="2115405" y="2889895"/>
                </a:lnTo>
                <a:lnTo>
                  <a:pt x="2143023" y="2889895"/>
                </a:lnTo>
                <a:lnTo>
                  <a:pt x="2308949" y="2889895"/>
                </a:lnTo>
                <a:lnTo>
                  <a:pt x="2308949" y="2779299"/>
                </a:lnTo>
                <a:lnTo>
                  <a:pt x="2143023" y="2779299"/>
                </a:lnTo>
                <a:lnTo>
                  <a:pt x="2143023" y="2686401"/>
                </a:lnTo>
                <a:lnTo>
                  <a:pt x="2308949" y="2686401"/>
                </a:lnTo>
                <a:lnTo>
                  <a:pt x="2308949" y="2575804"/>
                </a:lnTo>
                <a:lnTo>
                  <a:pt x="2143023" y="2575804"/>
                </a:lnTo>
                <a:lnTo>
                  <a:pt x="2143023" y="2484653"/>
                </a:lnTo>
                <a:lnTo>
                  <a:pt x="2308949" y="2484653"/>
                </a:lnTo>
                <a:lnTo>
                  <a:pt x="2308949" y="2374056"/>
                </a:lnTo>
                <a:lnTo>
                  <a:pt x="2143023" y="2374056"/>
                </a:lnTo>
                <a:lnTo>
                  <a:pt x="2115405" y="2374056"/>
                </a:lnTo>
                <a:close/>
                <a:moveTo>
                  <a:pt x="1259577" y="2374056"/>
                </a:moveTo>
                <a:cubicBezTo>
                  <a:pt x="1172187" y="2374056"/>
                  <a:pt x="1101344" y="2489530"/>
                  <a:pt x="1101344" y="2631975"/>
                </a:cubicBezTo>
                <a:cubicBezTo>
                  <a:pt x="1101344" y="2774420"/>
                  <a:pt x="1172187" y="2889894"/>
                  <a:pt x="1259577" y="2889894"/>
                </a:cubicBezTo>
                <a:cubicBezTo>
                  <a:pt x="1346967" y="2889894"/>
                  <a:pt x="1417810" y="2774420"/>
                  <a:pt x="1417810" y="2631975"/>
                </a:cubicBezTo>
                <a:cubicBezTo>
                  <a:pt x="1417810" y="2489530"/>
                  <a:pt x="1346967" y="2374056"/>
                  <a:pt x="1259577" y="2374056"/>
                </a:cubicBezTo>
                <a:close/>
                <a:moveTo>
                  <a:pt x="1599876" y="2366688"/>
                </a:moveTo>
                <a:lnTo>
                  <a:pt x="1599875" y="2882524"/>
                </a:lnTo>
                <a:lnTo>
                  <a:pt x="1710472" y="2882525"/>
                </a:lnTo>
                <a:lnTo>
                  <a:pt x="1710472" y="2723975"/>
                </a:lnTo>
                <a:cubicBezTo>
                  <a:pt x="1757507" y="2725624"/>
                  <a:pt x="1803701" y="2707003"/>
                  <a:pt x="1837929" y="2672047"/>
                </a:cubicBezTo>
                <a:cubicBezTo>
                  <a:pt x="1888884" y="2620006"/>
                  <a:pt x="1903084" y="2542214"/>
                  <a:pt x="1873801" y="2475527"/>
                </a:cubicBezTo>
                <a:cubicBezTo>
                  <a:pt x="1845275" y="2410565"/>
                  <a:pt x="1781067" y="2368851"/>
                  <a:pt x="1710472" y="2369624"/>
                </a:cubicBezTo>
                <a:lnTo>
                  <a:pt x="1710471" y="2366688"/>
                </a:lnTo>
                <a:close/>
                <a:moveTo>
                  <a:pt x="920754" y="2169815"/>
                </a:moveTo>
                <a:lnTo>
                  <a:pt x="3008986" y="2169815"/>
                </a:lnTo>
                <a:lnTo>
                  <a:pt x="3008986" y="3105919"/>
                </a:lnTo>
                <a:lnTo>
                  <a:pt x="920754" y="3105919"/>
                </a:lnTo>
                <a:close/>
                <a:moveTo>
                  <a:pt x="632722" y="1985007"/>
                </a:moveTo>
                <a:lnTo>
                  <a:pt x="632722" y="3321943"/>
                </a:lnTo>
                <a:lnTo>
                  <a:pt x="3297018" y="3321943"/>
                </a:lnTo>
                <a:lnTo>
                  <a:pt x="3297018" y="1985007"/>
                </a:lnTo>
                <a:close/>
                <a:moveTo>
                  <a:pt x="2657019" y="761679"/>
                </a:moveTo>
                <a:lnTo>
                  <a:pt x="2760733" y="1606387"/>
                </a:lnTo>
                <a:lnTo>
                  <a:pt x="2761762" y="1614761"/>
                </a:lnTo>
                <a:lnTo>
                  <a:pt x="2762330" y="1614691"/>
                </a:lnTo>
                <a:cubicBezTo>
                  <a:pt x="2780335" y="1740615"/>
                  <a:pt x="2862522" y="1833408"/>
                  <a:pt x="2948897" y="1824230"/>
                </a:cubicBezTo>
                <a:cubicBezTo>
                  <a:pt x="3036464" y="1814924"/>
                  <a:pt x="3095979" y="1704243"/>
                  <a:pt x="3083047" y="1575312"/>
                </a:cubicBezTo>
                <a:lnTo>
                  <a:pt x="3083347" y="1575275"/>
                </a:lnTo>
                <a:lnTo>
                  <a:pt x="2983448" y="761679"/>
                </a:lnTo>
                <a:close/>
                <a:moveTo>
                  <a:pt x="2205921" y="761679"/>
                </a:moveTo>
                <a:lnTo>
                  <a:pt x="2264137" y="1594263"/>
                </a:lnTo>
                <a:cubicBezTo>
                  <a:pt x="2264333" y="1597068"/>
                  <a:pt x="2264530" y="1599874"/>
                  <a:pt x="2264726" y="1602679"/>
                </a:cubicBezTo>
                <a:lnTo>
                  <a:pt x="2265297" y="1602640"/>
                </a:lnTo>
                <a:cubicBezTo>
                  <a:pt x="2276686" y="1729333"/>
                  <a:pt x="2353905" y="1826300"/>
                  <a:pt x="2440641" y="1821655"/>
                </a:cubicBezTo>
                <a:cubicBezTo>
                  <a:pt x="2528577" y="1816945"/>
                  <a:pt x="2593802" y="1709530"/>
                  <a:pt x="2587636" y="1580099"/>
                </a:cubicBezTo>
                <a:lnTo>
                  <a:pt x="2587937" y="1580078"/>
                </a:lnTo>
                <a:lnTo>
                  <a:pt x="2530706" y="761679"/>
                </a:lnTo>
                <a:close/>
                <a:moveTo>
                  <a:pt x="1761700" y="761679"/>
                </a:moveTo>
                <a:cubicBezTo>
                  <a:pt x="1761699" y="1032443"/>
                  <a:pt x="1761699" y="1303208"/>
                  <a:pt x="1761698" y="1573972"/>
                </a:cubicBezTo>
                <a:lnTo>
                  <a:pt x="1761698" y="1582410"/>
                </a:lnTo>
                <a:lnTo>
                  <a:pt x="1762270" y="1582410"/>
                </a:lnTo>
                <a:cubicBezTo>
                  <a:pt x="1764795" y="1709590"/>
                  <a:pt x="1835062" y="1811707"/>
                  <a:pt x="1921910" y="1813122"/>
                </a:cubicBezTo>
                <a:cubicBezTo>
                  <a:pt x="2009960" y="1814558"/>
                  <a:pt x="2082519" y="1711955"/>
                  <a:pt x="2085398" y="1582410"/>
                </a:cubicBezTo>
                <a:lnTo>
                  <a:pt x="2085698" y="1582410"/>
                </a:lnTo>
                <a:cubicBezTo>
                  <a:pt x="2085698" y="1308834"/>
                  <a:pt x="2085698" y="1035256"/>
                  <a:pt x="2085696" y="761679"/>
                </a:cubicBezTo>
                <a:close/>
                <a:moveTo>
                  <a:pt x="3411320" y="761678"/>
                </a:moveTo>
                <a:lnTo>
                  <a:pt x="3078803" y="761679"/>
                </a:lnTo>
                <a:lnTo>
                  <a:pt x="3277545" y="1622538"/>
                </a:lnTo>
                <a:lnTo>
                  <a:pt x="3279443" y="1630759"/>
                </a:lnTo>
                <a:lnTo>
                  <a:pt x="3280000" y="1630631"/>
                </a:lnTo>
                <a:cubicBezTo>
                  <a:pt x="3311069" y="1753983"/>
                  <a:pt x="3402507" y="1837676"/>
                  <a:pt x="3487448" y="1819520"/>
                </a:cubicBezTo>
                <a:cubicBezTo>
                  <a:pt x="3573564" y="1801112"/>
                  <a:pt x="3621183" y="1684815"/>
                  <a:pt x="3594846" y="1557943"/>
                </a:cubicBezTo>
                <a:lnTo>
                  <a:pt x="3595140" y="1557876"/>
                </a:lnTo>
                <a:close/>
                <a:moveTo>
                  <a:pt x="1633002" y="761678"/>
                </a:moveTo>
                <a:lnTo>
                  <a:pt x="1308563" y="761679"/>
                </a:lnTo>
                <a:lnTo>
                  <a:pt x="1266057" y="1572672"/>
                </a:lnTo>
                <a:lnTo>
                  <a:pt x="1265616" y="1581099"/>
                </a:lnTo>
                <a:lnTo>
                  <a:pt x="1266187" y="1581128"/>
                </a:lnTo>
                <a:cubicBezTo>
                  <a:pt x="1262052" y="1708267"/>
                  <a:pt x="1326878" y="1813921"/>
                  <a:pt x="1413534" y="1819881"/>
                </a:cubicBezTo>
                <a:cubicBezTo>
                  <a:pt x="1501387" y="1825922"/>
                  <a:pt x="1579217" y="1727257"/>
                  <a:pt x="1588872" y="1598040"/>
                </a:cubicBezTo>
                <a:lnTo>
                  <a:pt x="1589172" y="1598055"/>
                </a:lnTo>
                <a:close/>
                <a:moveTo>
                  <a:pt x="863949" y="761678"/>
                </a:moveTo>
                <a:lnTo>
                  <a:pt x="765078" y="1566901"/>
                </a:lnTo>
                <a:lnTo>
                  <a:pt x="764050" y="1575275"/>
                </a:lnTo>
                <a:lnTo>
                  <a:pt x="764617" y="1575345"/>
                </a:lnTo>
                <a:cubicBezTo>
                  <a:pt x="751624" y="1701884"/>
                  <a:pt x="808922" y="1811803"/>
                  <a:pt x="894951" y="1823794"/>
                </a:cubicBezTo>
                <a:cubicBezTo>
                  <a:pt x="982168" y="1835949"/>
                  <a:pt x="1066691" y="1742953"/>
                  <a:pt x="1085336" y="1614724"/>
                </a:cubicBezTo>
                <a:lnTo>
                  <a:pt x="1085635" y="1614761"/>
                </a:lnTo>
                <a:lnTo>
                  <a:pt x="1190378" y="761679"/>
                </a:lnTo>
                <a:close/>
                <a:moveTo>
                  <a:pt x="295535" y="441623"/>
                </a:moveTo>
                <a:lnTo>
                  <a:pt x="3583899" y="441623"/>
                </a:lnTo>
                <a:cubicBezTo>
                  <a:pt x="3610412" y="441623"/>
                  <a:pt x="3631905" y="463116"/>
                  <a:pt x="3631905" y="489629"/>
                </a:cubicBezTo>
                <a:lnTo>
                  <a:pt x="3631905" y="655863"/>
                </a:lnTo>
                <a:lnTo>
                  <a:pt x="3884522" y="1666330"/>
                </a:lnTo>
                <a:cubicBezTo>
                  <a:pt x="3909974" y="1748325"/>
                  <a:pt x="3809191" y="1900953"/>
                  <a:pt x="3631905" y="1666330"/>
                </a:cubicBezTo>
                <a:lnTo>
                  <a:pt x="3631905" y="3970014"/>
                </a:lnTo>
                <a:lnTo>
                  <a:pt x="247529" y="3970014"/>
                </a:lnTo>
                <a:lnTo>
                  <a:pt x="247529" y="1768425"/>
                </a:lnTo>
                <a:cubicBezTo>
                  <a:pt x="263724" y="1795996"/>
                  <a:pt x="288366" y="1813812"/>
                  <a:pt x="317369" y="1820473"/>
                </a:cubicBezTo>
                <a:cubicBezTo>
                  <a:pt x="403196" y="1840184"/>
                  <a:pt x="495502" y="1754908"/>
                  <a:pt x="525251" y="1628793"/>
                </a:cubicBezTo>
                <a:lnTo>
                  <a:pt x="525545" y="1628855"/>
                </a:lnTo>
                <a:lnTo>
                  <a:pt x="709866" y="761679"/>
                </a:lnTo>
                <a:lnTo>
                  <a:pt x="378634" y="761679"/>
                </a:lnTo>
                <a:lnTo>
                  <a:pt x="210380" y="1553239"/>
                </a:lnTo>
                <a:lnTo>
                  <a:pt x="208625" y="1561492"/>
                </a:lnTo>
                <a:lnTo>
                  <a:pt x="209185" y="1561611"/>
                </a:lnTo>
                <a:cubicBezTo>
                  <a:pt x="202164" y="1598200"/>
                  <a:pt x="201274" y="1633895"/>
                  <a:pt x="207433" y="1666330"/>
                </a:cubicBezTo>
                <a:cubicBezTo>
                  <a:pt x="113985" y="1883037"/>
                  <a:pt x="-32319" y="1816968"/>
                  <a:pt x="6372" y="1666330"/>
                </a:cubicBezTo>
                <a:lnTo>
                  <a:pt x="249769" y="692744"/>
                </a:lnTo>
                <a:cubicBezTo>
                  <a:pt x="247993" y="689334"/>
                  <a:pt x="247529" y="685546"/>
                  <a:pt x="247529" y="681649"/>
                </a:cubicBezTo>
                <a:lnTo>
                  <a:pt x="247529" y="489629"/>
                </a:lnTo>
                <a:cubicBezTo>
                  <a:pt x="247529" y="463116"/>
                  <a:pt x="269022" y="441623"/>
                  <a:pt x="295535" y="441623"/>
                </a:cubicBezTo>
                <a:close/>
                <a:moveTo>
                  <a:pt x="307785" y="0"/>
                </a:moveTo>
                <a:lnTo>
                  <a:pt x="3571649" y="0"/>
                </a:lnTo>
                <a:cubicBezTo>
                  <a:pt x="3604927" y="0"/>
                  <a:pt x="3631905" y="26978"/>
                  <a:pt x="3631905" y="60256"/>
                </a:cubicBezTo>
                <a:lnTo>
                  <a:pt x="3631905" y="301273"/>
                </a:lnTo>
                <a:cubicBezTo>
                  <a:pt x="3631905" y="334551"/>
                  <a:pt x="3604927" y="361529"/>
                  <a:pt x="3571649" y="361529"/>
                </a:cubicBezTo>
                <a:lnTo>
                  <a:pt x="307785" y="361529"/>
                </a:lnTo>
                <a:cubicBezTo>
                  <a:pt x="274507" y="361529"/>
                  <a:pt x="247529" y="334551"/>
                  <a:pt x="247529" y="301273"/>
                </a:cubicBezTo>
                <a:lnTo>
                  <a:pt x="247529" y="60256"/>
                </a:lnTo>
                <a:cubicBezTo>
                  <a:pt x="247529" y="26978"/>
                  <a:pt x="274507" y="0"/>
                  <a:pt x="30778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DC67E4-9DBE-4F0B-B666-C709DCEEACAE}"/>
              </a:ext>
            </a:extLst>
          </p:cNvPr>
          <p:cNvSpPr txBox="1"/>
          <p:nvPr/>
        </p:nvSpPr>
        <p:spPr>
          <a:xfrm>
            <a:off x="6394730" y="3616407"/>
            <a:ext cx="3820609" cy="861774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accent1"/>
                </a:solidFill>
                <a:cs typeface="B Nazanin" pitchFamily="2" charset="-78"/>
              </a:rPr>
              <a:t>قالب پاورپوینت مهندسی نساجی قابل ویرایش می باشد</a:t>
            </a:r>
            <a:endParaRPr lang="ko-KR" altLang="en-US" sz="28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98150ED-E5EA-4EE6-836E-B6866F0E82C2}"/>
              </a:ext>
            </a:extLst>
          </p:cNvPr>
          <p:cNvSpPr txBox="1"/>
          <p:nvPr/>
        </p:nvSpPr>
        <p:spPr>
          <a:xfrm>
            <a:off x="6292239" y="4864095"/>
            <a:ext cx="51637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نمونه:ارائه پاورپوینت مدرنی را دریافت کنید که به زیبایی طراحی شده است. 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</p:txBody>
      </p:sp>
      <p:grpSp>
        <p:nvGrpSpPr>
          <p:cNvPr id="25" name="Graphic 135">
            <a:extLst>
              <a:ext uri="{FF2B5EF4-FFF2-40B4-BE49-F238E27FC236}">
                <a16:creationId xmlns:a16="http://schemas.microsoft.com/office/drawing/2014/main" id="{B06C7D0F-CF68-4498-8FF2-B5B151B8261A}"/>
              </a:ext>
            </a:extLst>
          </p:cNvPr>
          <p:cNvGrpSpPr/>
          <p:nvPr/>
        </p:nvGrpSpPr>
        <p:grpSpPr>
          <a:xfrm flipH="1">
            <a:off x="6601353" y="1372520"/>
            <a:ext cx="4458669" cy="2112920"/>
            <a:chOff x="2943225" y="1933511"/>
            <a:chExt cx="6306406" cy="2988545"/>
          </a:xfrm>
          <a:solidFill>
            <a:schemeClr val="accent2"/>
          </a:solidFill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53BEA0F-84A8-4703-9506-3141AC292663}"/>
                </a:ext>
              </a:extLst>
            </p:cNvPr>
            <p:cNvSpPr/>
            <p:nvPr/>
          </p:nvSpPr>
          <p:spPr>
            <a:xfrm>
              <a:off x="2943225" y="3798769"/>
              <a:ext cx="2514218" cy="1123287"/>
            </a:xfrm>
            <a:custGeom>
              <a:avLst/>
              <a:gdLst>
                <a:gd name="connsiteX0" fmla="*/ 0 w 2514218"/>
                <a:gd name="connsiteY0" fmla="*/ 443571 h 1123287"/>
                <a:gd name="connsiteX1" fmla="*/ 7429 w 2514218"/>
                <a:gd name="connsiteY1" fmla="*/ 426235 h 1123287"/>
                <a:gd name="connsiteX2" fmla="*/ 293465 w 2514218"/>
                <a:gd name="connsiteY2" fmla="*/ 140866 h 1123287"/>
                <a:gd name="connsiteX3" fmla="*/ 2240185 w 2514218"/>
                <a:gd name="connsiteY3" fmla="*/ 118673 h 1123287"/>
                <a:gd name="connsiteX4" fmla="*/ 2368201 w 2514218"/>
                <a:gd name="connsiteY4" fmla="*/ 217923 h 1123287"/>
                <a:gd name="connsiteX5" fmla="*/ 2514219 w 2514218"/>
                <a:gd name="connsiteY5" fmla="*/ 487386 h 1123287"/>
                <a:gd name="connsiteX6" fmla="*/ 2278952 w 2514218"/>
                <a:gd name="connsiteY6" fmla="*/ 457572 h 1123287"/>
                <a:gd name="connsiteX7" fmla="*/ 2070830 w 2514218"/>
                <a:gd name="connsiteY7" fmla="*/ 542916 h 1123287"/>
                <a:gd name="connsiteX8" fmla="*/ 588836 w 2514218"/>
                <a:gd name="connsiteY8" fmla="*/ 1080888 h 1123287"/>
                <a:gd name="connsiteX9" fmla="*/ 140589 w 2514218"/>
                <a:gd name="connsiteY9" fmla="*/ 807045 h 1123287"/>
                <a:gd name="connsiteX10" fmla="*/ 0 w 2514218"/>
                <a:gd name="connsiteY10" fmla="*/ 557680 h 1123287"/>
                <a:gd name="connsiteX11" fmla="*/ 0 w 2514218"/>
                <a:gd name="connsiteY11" fmla="*/ 443571 h 1123287"/>
                <a:gd name="connsiteX12" fmla="*/ 834009 w 2514218"/>
                <a:gd name="connsiteY12" fmla="*/ 980114 h 1123287"/>
                <a:gd name="connsiteX13" fmla="*/ 1569625 w 2514218"/>
                <a:gd name="connsiteY13" fmla="*/ 821523 h 1123287"/>
                <a:gd name="connsiteX14" fmla="*/ 1868614 w 2514218"/>
                <a:gd name="connsiteY14" fmla="*/ 470241 h 1123287"/>
                <a:gd name="connsiteX15" fmla="*/ 1746028 w 2514218"/>
                <a:gd name="connsiteY15" fmla="*/ 255261 h 1123287"/>
                <a:gd name="connsiteX16" fmla="*/ 1586770 w 2514218"/>
                <a:gd name="connsiteY16" fmla="*/ 240974 h 1123287"/>
                <a:gd name="connsiteX17" fmla="*/ 523018 w 2514218"/>
                <a:gd name="connsiteY17" fmla="*/ 392421 h 1123287"/>
                <a:gd name="connsiteX18" fmla="*/ 329470 w 2514218"/>
                <a:gd name="connsiteY18" fmla="*/ 437379 h 1123287"/>
                <a:gd name="connsiteX19" fmla="*/ 236220 w 2514218"/>
                <a:gd name="connsiteY19" fmla="*/ 644358 h 1123287"/>
                <a:gd name="connsiteX20" fmla="*/ 437198 w 2514218"/>
                <a:gd name="connsiteY20" fmla="*/ 868862 h 1123287"/>
                <a:gd name="connsiteX21" fmla="*/ 834009 w 2514218"/>
                <a:gd name="connsiteY21" fmla="*/ 980114 h 1123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4218" h="1123287">
                  <a:moveTo>
                    <a:pt x="0" y="443571"/>
                  </a:moveTo>
                  <a:cubicBezTo>
                    <a:pt x="2572" y="437760"/>
                    <a:pt x="6191" y="432236"/>
                    <a:pt x="7429" y="426235"/>
                  </a:cubicBezTo>
                  <a:cubicBezTo>
                    <a:pt x="40577" y="268787"/>
                    <a:pt x="144018" y="178585"/>
                    <a:pt x="293465" y="140866"/>
                  </a:cubicBezTo>
                  <a:cubicBezTo>
                    <a:pt x="940308" y="-22583"/>
                    <a:pt x="1588865" y="-61254"/>
                    <a:pt x="2240185" y="118673"/>
                  </a:cubicBezTo>
                  <a:cubicBezTo>
                    <a:pt x="2299621" y="135056"/>
                    <a:pt x="2340674" y="160583"/>
                    <a:pt x="2368201" y="217923"/>
                  </a:cubicBezTo>
                  <a:cubicBezTo>
                    <a:pt x="2410397" y="305839"/>
                    <a:pt x="2460784" y="389850"/>
                    <a:pt x="2514219" y="487386"/>
                  </a:cubicBezTo>
                  <a:cubicBezTo>
                    <a:pt x="2427637" y="477099"/>
                    <a:pt x="2351342" y="475384"/>
                    <a:pt x="2278952" y="457572"/>
                  </a:cubicBezTo>
                  <a:cubicBezTo>
                    <a:pt x="2184178" y="434236"/>
                    <a:pt x="2129314" y="458715"/>
                    <a:pt x="2070830" y="542916"/>
                  </a:cubicBezTo>
                  <a:cubicBezTo>
                    <a:pt x="1677353" y="1110130"/>
                    <a:pt x="1047750" y="1191474"/>
                    <a:pt x="588836" y="1080888"/>
                  </a:cubicBezTo>
                  <a:cubicBezTo>
                    <a:pt x="411480" y="1038121"/>
                    <a:pt x="264795" y="939823"/>
                    <a:pt x="140589" y="807045"/>
                  </a:cubicBezTo>
                  <a:cubicBezTo>
                    <a:pt x="73343" y="735036"/>
                    <a:pt x="28194" y="651311"/>
                    <a:pt x="0" y="557680"/>
                  </a:cubicBezTo>
                  <a:cubicBezTo>
                    <a:pt x="0" y="519675"/>
                    <a:pt x="0" y="481575"/>
                    <a:pt x="0" y="443571"/>
                  </a:cubicBezTo>
                  <a:close/>
                  <a:moveTo>
                    <a:pt x="834009" y="980114"/>
                  </a:moveTo>
                  <a:cubicBezTo>
                    <a:pt x="1138047" y="978209"/>
                    <a:pt x="1360170" y="919344"/>
                    <a:pt x="1569625" y="821523"/>
                  </a:cubicBezTo>
                  <a:cubicBezTo>
                    <a:pt x="1718310" y="752085"/>
                    <a:pt x="1823180" y="631880"/>
                    <a:pt x="1868614" y="470241"/>
                  </a:cubicBezTo>
                  <a:cubicBezTo>
                    <a:pt x="1898428" y="364037"/>
                    <a:pt x="1851946" y="282503"/>
                    <a:pt x="1746028" y="255261"/>
                  </a:cubicBezTo>
                  <a:cubicBezTo>
                    <a:pt x="1694879" y="242117"/>
                    <a:pt x="1638491" y="234021"/>
                    <a:pt x="1586770" y="240974"/>
                  </a:cubicBezTo>
                  <a:cubicBezTo>
                    <a:pt x="1231773" y="288694"/>
                    <a:pt x="877348" y="340129"/>
                    <a:pt x="523018" y="392421"/>
                  </a:cubicBezTo>
                  <a:cubicBezTo>
                    <a:pt x="457581" y="402042"/>
                    <a:pt x="390811" y="413853"/>
                    <a:pt x="329470" y="437379"/>
                  </a:cubicBezTo>
                  <a:cubicBezTo>
                    <a:pt x="232219" y="474717"/>
                    <a:pt x="204502" y="545298"/>
                    <a:pt x="236220" y="644358"/>
                  </a:cubicBezTo>
                  <a:cubicBezTo>
                    <a:pt x="269748" y="748942"/>
                    <a:pt x="344519" y="817999"/>
                    <a:pt x="437198" y="868862"/>
                  </a:cubicBezTo>
                  <a:cubicBezTo>
                    <a:pt x="582263" y="948396"/>
                    <a:pt x="739045" y="981638"/>
                    <a:pt x="834009" y="9801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31F8F7D-C157-4980-B4EA-88F43F761B2E}"/>
                </a:ext>
              </a:extLst>
            </p:cNvPr>
            <p:cNvSpPr/>
            <p:nvPr/>
          </p:nvSpPr>
          <p:spPr>
            <a:xfrm>
              <a:off x="5801486" y="2788431"/>
              <a:ext cx="3406330" cy="881636"/>
            </a:xfrm>
            <a:custGeom>
              <a:avLst/>
              <a:gdLst>
                <a:gd name="connsiteX0" fmla="*/ 95 w 3406330"/>
                <a:gd name="connsiteY0" fmla="*/ 720102 h 881636"/>
                <a:gd name="connsiteX1" fmla="*/ 203359 w 3406330"/>
                <a:gd name="connsiteY1" fmla="*/ 682859 h 881636"/>
                <a:gd name="connsiteX2" fmla="*/ 468059 w 3406330"/>
                <a:gd name="connsiteY2" fmla="*/ 531507 h 881636"/>
                <a:gd name="connsiteX3" fmla="*/ 519494 w 3406330"/>
                <a:gd name="connsiteY3" fmla="*/ 499884 h 881636"/>
                <a:gd name="connsiteX4" fmla="*/ 2023110 w 3406330"/>
                <a:gd name="connsiteY4" fmla="*/ 87928 h 881636"/>
                <a:gd name="connsiteX5" fmla="*/ 3182683 w 3406330"/>
                <a:gd name="connsiteY5" fmla="*/ 17538 h 881636"/>
                <a:gd name="connsiteX6" fmla="*/ 3405855 w 3406330"/>
                <a:gd name="connsiteY6" fmla="*/ 48875 h 881636"/>
                <a:gd name="connsiteX7" fmla="*/ 3406331 w 3406330"/>
                <a:gd name="connsiteY7" fmla="*/ 62020 h 881636"/>
                <a:gd name="connsiteX8" fmla="*/ 3110770 w 3406330"/>
                <a:gd name="connsiteY8" fmla="*/ 176606 h 881636"/>
                <a:gd name="connsiteX9" fmla="*/ 1321784 w 3406330"/>
                <a:gd name="connsiteY9" fmla="*/ 864311 h 881636"/>
                <a:gd name="connsiteX10" fmla="*/ 1197674 w 3406330"/>
                <a:gd name="connsiteY10" fmla="*/ 879836 h 881636"/>
                <a:gd name="connsiteX11" fmla="*/ 320516 w 3406330"/>
                <a:gd name="connsiteY11" fmla="*/ 763441 h 881636"/>
                <a:gd name="connsiteX12" fmla="*/ 0 w 3406330"/>
                <a:gd name="connsiteY12" fmla="*/ 726103 h 881636"/>
                <a:gd name="connsiteX13" fmla="*/ 95 w 3406330"/>
                <a:gd name="connsiteY13" fmla="*/ 720102 h 881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6330" h="881636">
                  <a:moveTo>
                    <a:pt x="95" y="720102"/>
                  </a:moveTo>
                  <a:cubicBezTo>
                    <a:pt x="67913" y="707910"/>
                    <a:pt x="136493" y="698861"/>
                    <a:pt x="203359" y="682859"/>
                  </a:cubicBezTo>
                  <a:cubicBezTo>
                    <a:pt x="305658" y="658380"/>
                    <a:pt x="395002" y="609136"/>
                    <a:pt x="468059" y="531507"/>
                  </a:cubicBezTo>
                  <a:cubicBezTo>
                    <a:pt x="481394" y="517315"/>
                    <a:pt x="500825" y="505885"/>
                    <a:pt x="519494" y="499884"/>
                  </a:cubicBezTo>
                  <a:cubicBezTo>
                    <a:pt x="1014889" y="341388"/>
                    <a:pt x="1511142" y="185845"/>
                    <a:pt x="2023110" y="87928"/>
                  </a:cubicBezTo>
                  <a:cubicBezTo>
                    <a:pt x="2406491" y="14585"/>
                    <a:pt x="2792254" y="-25134"/>
                    <a:pt x="3182683" y="17538"/>
                  </a:cubicBezTo>
                  <a:cubicBezTo>
                    <a:pt x="3257264" y="25729"/>
                    <a:pt x="3331465" y="38302"/>
                    <a:pt x="3405855" y="48875"/>
                  </a:cubicBezTo>
                  <a:cubicBezTo>
                    <a:pt x="3406045" y="53257"/>
                    <a:pt x="3406140" y="57638"/>
                    <a:pt x="3406331" y="62020"/>
                  </a:cubicBezTo>
                  <a:cubicBezTo>
                    <a:pt x="3307842" y="100215"/>
                    <a:pt x="3209354" y="138696"/>
                    <a:pt x="3110770" y="176606"/>
                  </a:cubicBezTo>
                  <a:cubicBezTo>
                    <a:pt x="2514600" y="406253"/>
                    <a:pt x="1918621" y="636377"/>
                    <a:pt x="1321784" y="864311"/>
                  </a:cubicBezTo>
                  <a:cubicBezTo>
                    <a:pt x="1283780" y="878884"/>
                    <a:pt x="1237964" y="884980"/>
                    <a:pt x="1197674" y="879836"/>
                  </a:cubicBezTo>
                  <a:cubicBezTo>
                    <a:pt x="905066" y="843070"/>
                    <a:pt x="612934" y="802017"/>
                    <a:pt x="320516" y="763441"/>
                  </a:cubicBezTo>
                  <a:cubicBezTo>
                    <a:pt x="213932" y="749344"/>
                    <a:pt x="106871" y="738485"/>
                    <a:pt x="0" y="726103"/>
                  </a:cubicBezTo>
                  <a:cubicBezTo>
                    <a:pt x="0" y="724103"/>
                    <a:pt x="0" y="722102"/>
                    <a:pt x="95" y="7201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AB9AB4A-B96D-4BA7-B11E-DA2CB7125C98}"/>
                </a:ext>
              </a:extLst>
            </p:cNvPr>
            <p:cNvSpPr/>
            <p:nvPr/>
          </p:nvSpPr>
          <p:spPr>
            <a:xfrm>
              <a:off x="3253229" y="1933511"/>
              <a:ext cx="2252736" cy="1895062"/>
            </a:xfrm>
            <a:custGeom>
              <a:avLst/>
              <a:gdLst>
                <a:gd name="connsiteX0" fmla="*/ 2026001 w 2252736"/>
                <a:gd name="connsiteY0" fmla="*/ 1895063 h 1895062"/>
                <a:gd name="connsiteX1" fmla="*/ 1901605 w 2252736"/>
                <a:gd name="connsiteY1" fmla="*/ 1672844 h 1895062"/>
                <a:gd name="connsiteX2" fmla="*/ 1035401 w 2252736"/>
                <a:gd name="connsiteY2" fmla="*/ 1276128 h 1895062"/>
                <a:gd name="connsiteX3" fmla="*/ 858141 w 2252736"/>
                <a:gd name="connsiteY3" fmla="*/ 1310894 h 1895062"/>
                <a:gd name="connsiteX4" fmla="*/ 779084 w 2252736"/>
                <a:gd name="connsiteY4" fmla="*/ 1286510 h 1895062"/>
                <a:gd name="connsiteX5" fmla="*/ 597347 w 2252736"/>
                <a:gd name="connsiteY5" fmla="*/ 1104964 h 1895062"/>
                <a:gd name="connsiteX6" fmla="*/ 523528 w 2252736"/>
                <a:gd name="connsiteY6" fmla="*/ 1078389 h 1895062"/>
                <a:gd name="connsiteX7" fmla="*/ 170912 w 2252736"/>
                <a:gd name="connsiteY7" fmla="*/ 940086 h 1895062"/>
                <a:gd name="connsiteX8" fmla="*/ 6892 w 2252736"/>
                <a:gd name="connsiteY8" fmla="*/ 601949 h 1895062"/>
                <a:gd name="connsiteX9" fmla="*/ 73472 w 2252736"/>
                <a:gd name="connsiteY9" fmla="*/ 303245 h 1895062"/>
                <a:gd name="connsiteX10" fmla="*/ 883097 w 2252736"/>
                <a:gd name="connsiteY10" fmla="*/ 47975 h 1895062"/>
                <a:gd name="connsiteX11" fmla="*/ 1442119 w 2252736"/>
                <a:gd name="connsiteY11" fmla="*/ 763683 h 1895062"/>
                <a:gd name="connsiteX12" fmla="*/ 1451834 w 2252736"/>
                <a:gd name="connsiteY12" fmla="*/ 920179 h 1895062"/>
                <a:gd name="connsiteX13" fmla="*/ 1494030 w 2252736"/>
                <a:gd name="connsiteY13" fmla="*/ 978091 h 1895062"/>
                <a:gd name="connsiteX14" fmla="*/ 2228884 w 2252736"/>
                <a:gd name="connsiteY14" fmla="*/ 1512539 h 1895062"/>
                <a:gd name="connsiteX15" fmla="*/ 2234218 w 2252736"/>
                <a:gd name="connsiteY15" fmla="*/ 1604836 h 1895062"/>
                <a:gd name="connsiteX16" fmla="*/ 2026001 w 2252736"/>
                <a:gd name="connsiteY16" fmla="*/ 1895063 h 1895062"/>
                <a:gd name="connsiteX17" fmla="*/ 721934 w 2252736"/>
                <a:gd name="connsiteY17" fmla="*/ 115983 h 1895062"/>
                <a:gd name="connsiteX18" fmla="*/ 642876 w 2252736"/>
                <a:gd name="connsiteY18" fmla="*/ 119984 h 1895062"/>
                <a:gd name="connsiteX19" fmla="*/ 333504 w 2252736"/>
                <a:gd name="connsiteY19" fmla="*/ 664528 h 1895062"/>
                <a:gd name="connsiteX20" fmla="*/ 986443 w 2252736"/>
                <a:gd name="connsiteY20" fmla="*/ 963041 h 1895062"/>
                <a:gd name="connsiteX21" fmla="*/ 1223996 w 2252736"/>
                <a:gd name="connsiteY21" fmla="*/ 406115 h 1895062"/>
                <a:gd name="connsiteX22" fmla="*/ 721934 w 2252736"/>
                <a:gd name="connsiteY22" fmla="*/ 115983 h 189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52736" h="1895062">
                  <a:moveTo>
                    <a:pt x="2026001" y="1895063"/>
                  </a:moveTo>
                  <a:cubicBezTo>
                    <a:pt x="1981805" y="1815719"/>
                    <a:pt x="1944563" y="1742567"/>
                    <a:pt x="1901605" y="1672844"/>
                  </a:cubicBezTo>
                  <a:cubicBezTo>
                    <a:pt x="1701675" y="1348232"/>
                    <a:pt x="1410686" y="1219264"/>
                    <a:pt x="1035401" y="1276128"/>
                  </a:cubicBezTo>
                  <a:cubicBezTo>
                    <a:pt x="975870" y="1285177"/>
                    <a:pt x="916339" y="1295750"/>
                    <a:pt x="858141" y="1310894"/>
                  </a:cubicBezTo>
                  <a:cubicBezTo>
                    <a:pt x="823661" y="1319943"/>
                    <a:pt x="802134" y="1310799"/>
                    <a:pt x="779084" y="1286510"/>
                  </a:cubicBezTo>
                  <a:cubicBezTo>
                    <a:pt x="720029" y="1224503"/>
                    <a:pt x="660497" y="1162781"/>
                    <a:pt x="597347" y="1104964"/>
                  </a:cubicBezTo>
                  <a:cubicBezTo>
                    <a:pt x="579249" y="1088390"/>
                    <a:pt x="547340" y="1075913"/>
                    <a:pt x="523528" y="1078389"/>
                  </a:cubicBezTo>
                  <a:cubicBezTo>
                    <a:pt x="380843" y="1093439"/>
                    <a:pt x="264638" y="1045623"/>
                    <a:pt x="170912" y="940086"/>
                  </a:cubicBezTo>
                  <a:cubicBezTo>
                    <a:pt x="84711" y="842931"/>
                    <a:pt x="31466" y="728536"/>
                    <a:pt x="6892" y="601949"/>
                  </a:cubicBezTo>
                  <a:cubicBezTo>
                    <a:pt x="-14158" y="493840"/>
                    <a:pt x="14417" y="394399"/>
                    <a:pt x="73472" y="303245"/>
                  </a:cubicBezTo>
                  <a:cubicBezTo>
                    <a:pt x="253875" y="25019"/>
                    <a:pt x="546674" y="-66135"/>
                    <a:pt x="883097" y="47975"/>
                  </a:cubicBezTo>
                  <a:cubicBezTo>
                    <a:pt x="1226854" y="164561"/>
                    <a:pt x="1399161" y="413735"/>
                    <a:pt x="1442119" y="763683"/>
                  </a:cubicBezTo>
                  <a:cubicBezTo>
                    <a:pt x="1448501" y="815499"/>
                    <a:pt x="1452025" y="867982"/>
                    <a:pt x="1451834" y="920179"/>
                  </a:cubicBezTo>
                  <a:cubicBezTo>
                    <a:pt x="1451739" y="953040"/>
                    <a:pt x="1464788" y="966661"/>
                    <a:pt x="1494030" y="978091"/>
                  </a:cubicBezTo>
                  <a:cubicBezTo>
                    <a:pt x="1785876" y="1091629"/>
                    <a:pt x="2026097" y="1276128"/>
                    <a:pt x="2228884" y="1512539"/>
                  </a:cubicBezTo>
                  <a:cubicBezTo>
                    <a:pt x="2256983" y="1545305"/>
                    <a:pt x="2262126" y="1568165"/>
                    <a:pt x="2234218" y="1604836"/>
                  </a:cubicBezTo>
                  <a:cubicBezTo>
                    <a:pt x="2163447" y="1698086"/>
                    <a:pt x="2097344" y="1794955"/>
                    <a:pt x="2026001" y="1895063"/>
                  </a:cubicBezTo>
                  <a:close/>
                  <a:moveTo>
                    <a:pt x="721934" y="115983"/>
                  </a:moveTo>
                  <a:cubicBezTo>
                    <a:pt x="687263" y="117698"/>
                    <a:pt x="664974" y="118174"/>
                    <a:pt x="642876" y="119984"/>
                  </a:cubicBezTo>
                  <a:cubicBezTo>
                    <a:pt x="360936" y="143320"/>
                    <a:pt x="208631" y="411544"/>
                    <a:pt x="333504" y="664528"/>
                  </a:cubicBezTo>
                  <a:cubicBezTo>
                    <a:pt x="444756" y="889985"/>
                    <a:pt x="738888" y="1024382"/>
                    <a:pt x="986443" y="963041"/>
                  </a:cubicBezTo>
                  <a:cubicBezTo>
                    <a:pt x="1249523" y="897890"/>
                    <a:pt x="1363442" y="639287"/>
                    <a:pt x="1223996" y="406115"/>
                  </a:cubicBezTo>
                  <a:cubicBezTo>
                    <a:pt x="1109696" y="214853"/>
                    <a:pt x="933008" y="121127"/>
                    <a:pt x="721934" y="1159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D5D9754-665E-4C6A-89DD-49544EFB4DF9}"/>
                </a:ext>
              </a:extLst>
            </p:cNvPr>
            <p:cNvSpPr/>
            <p:nvPr/>
          </p:nvSpPr>
          <p:spPr>
            <a:xfrm>
              <a:off x="5294626" y="3506260"/>
              <a:ext cx="3867185" cy="647148"/>
            </a:xfrm>
            <a:custGeom>
              <a:avLst/>
              <a:gdLst>
                <a:gd name="connsiteX0" fmla="*/ 3866423 w 3867185"/>
                <a:gd name="connsiteY0" fmla="*/ 586441 h 647148"/>
                <a:gd name="connsiteX1" fmla="*/ 3554670 w 3867185"/>
                <a:gd name="connsiteY1" fmla="*/ 610540 h 647148"/>
                <a:gd name="connsiteX2" fmla="*/ 1460694 w 3867185"/>
                <a:gd name="connsiteY2" fmla="*/ 636352 h 647148"/>
                <a:gd name="connsiteX3" fmla="*/ 137576 w 3867185"/>
                <a:gd name="connsiteY3" fmla="*/ 604158 h 647148"/>
                <a:gd name="connsiteX4" fmla="*/ 66805 w 3867185"/>
                <a:gd name="connsiteY4" fmla="*/ 553294 h 647148"/>
                <a:gd name="connsiteX5" fmla="*/ 2893 w 3867185"/>
                <a:gd name="connsiteY5" fmla="*/ 379558 h 647148"/>
                <a:gd name="connsiteX6" fmla="*/ 10036 w 3867185"/>
                <a:gd name="connsiteY6" fmla="*/ 320694 h 647148"/>
                <a:gd name="connsiteX7" fmla="*/ 222444 w 3867185"/>
                <a:gd name="connsiteY7" fmla="*/ 22466 h 647148"/>
                <a:gd name="connsiteX8" fmla="*/ 272260 w 3867185"/>
                <a:gd name="connsiteY8" fmla="*/ 177 h 647148"/>
                <a:gd name="connsiteX9" fmla="*/ 957964 w 3867185"/>
                <a:gd name="connsiteY9" fmla="*/ 76758 h 647148"/>
                <a:gd name="connsiteX10" fmla="*/ 1007590 w 3867185"/>
                <a:gd name="connsiteY10" fmla="*/ 129146 h 647148"/>
                <a:gd name="connsiteX11" fmla="*/ 1028068 w 3867185"/>
                <a:gd name="connsiteY11" fmla="*/ 413658 h 647148"/>
                <a:gd name="connsiteX12" fmla="*/ 1067026 w 3867185"/>
                <a:gd name="connsiteY12" fmla="*/ 453758 h 647148"/>
                <a:gd name="connsiteX13" fmla="*/ 1798070 w 3867185"/>
                <a:gd name="connsiteY13" fmla="*/ 506526 h 647148"/>
                <a:gd name="connsiteX14" fmla="*/ 3791366 w 3867185"/>
                <a:gd name="connsiteY14" fmla="*/ 574630 h 647148"/>
                <a:gd name="connsiteX15" fmla="*/ 3867185 w 3867185"/>
                <a:gd name="connsiteY15" fmla="*/ 574630 h 647148"/>
                <a:gd name="connsiteX16" fmla="*/ 3866423 w 3867185"/>
                <a:gd name="connsiteY16" fmla="*/ 586441 h 647148"/>
                <a:gd name="connsiteX17" fmla="*/ 473237 w 3867185"/>
                <a:gd name="connsiteY17" fmla="*/ 300501 h 647148"/>
                <a:gd name="connsiteX18" fmla="*/ 650497 w 3867185"/>
                <a:gd name="connsiteY18" fmla="*/ 489667 h 647148"/>
                <a:gd name="connsiteX19" fmla="*/ 826234 w 3867185"/>
                <a:gd name="connsiteY19" fmla="*/ 297453 h 647148"/>
                <a:gd name="connsiteX20" fmla="*/ 648307 w 3867185"/>
                <a:gd name="connsiteY20" fmla="*/ 107810 h 647148"/>
                <a:gd name="connsiteX21" fmla="*/ 473237 w 3867185"/>
                <a:gd name="connsiteY21" fmla="*/ 300501 h 64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67185" h="647148">
                  <a:moveTo>
                    <a:pt x="3866423" y="586441"/>
                  </a:moveTo>
                  <a:cubicBezTo>
                    <a:pt x="3762506" y="594537"/>
                    <a:pt x="3658587" y="603491"/>
                    <a:pt x="3554670" y="610540"/>
                  </a:cubicBezTo>
                  <a:cubicBezTo>
                    <a:pt x="2857154" y="657498"/>
                    <a:pt x="2158972" y="651021"/>
                    <a:pt x="1460694" y="636352"/>
                  </a:cubicBezTo>
                  <a:cubicBezTo>
                    <a:pt x="1019591" y="627018"/>
                    <a:pt x="578584" y="613778"/>
                    <a:pt x="137576" y="604158"/>
                  </a:cubicBezTo>
                  <a:cubicBezTo>
                    <a:pt x="97571" y="603300"/>
                    <a:pt x="78712" y="591013"/>
                    <a:pt x="66805" y="553294"/>
                  </a:cubicBezTo>
                  <a:cubicBezTo>
                    <a:pt x="48232" y="494525"/>
                    <a:pt x="21657" y="438232"/>
                    <a:pt x="2893" y="379558"/>
                  </a:cubicBezTo>
                  <a:cubicBezTo>
                    <a:pt x="-2727" y="362127"/>
                    <a:pt x="-60" y="335457"/>
                    <a:pt x="10036" y="320694"/>
                  </a:cubicBezTo>
                  <a:cubicBezTo>
                    <a:pt x="78807" y="219919"/>
                    <a:pt x="149768" y="120478"/>
                    <a:pt x="222444" y="22466"/>
                  </a:cubicBezTo>
                  <a:cubicBezTo>
                    <a:pt x="232064" y="9417"/>
                    <a:pt x="256258" y="-1537"/>
                    <a:pt x="272260" y="177"/>
                  </a:cubicBezTo>
                  <a:cubicBezTo>
                    <a:pt x="500955" y="24752"/>
                    <a:pt x="729174" y="52851"/>
                    <a:pt x="957964" y="76758"/>
                  </a:cubicBezTo>
                  <a:cubicBezTo>
                    <a:pt x="995969" y="80759"/>
                    <a:pt x="1005399" y="96570"/>
                    <a:pt x="1007590" y="129146"/>
                  </a:cubicBezTo>
                  <a:cubicBezTo>
                    <a:pt x="1013876" y="224015"/>
                    <a:pt x="1022544" y="318694"/>
                    <a:pt x="1028068" y="413658"/>
                  </a:cubicBezTo>
                  <a:cubicBezTo>
                    <a:pt x="1029688" y="441375"/>
                    <a:pt x="1038737" y="451758"/>
                    <a:pt x="1067026" y="453758"/>
                  </a:cubicBezTo>
                  <a:cubicBezTo>
                    <a:pt x="1310771" y="470712"/>
                    <a:pt x="1554230" y="491572"/>
                    <a:pt x="1798070" y="506526"/>
                  </a:cubicBezTo>
                  <a:cubicBezTo>
                    <a:pt x="2461867" y="547294"/>
                    <a:pt x="3126236" y="572820"/>
                    <a:pt x="3791366" y="574630"/>
                  </a:cubicBezTo>
                  <a:cubicBezTo>
                    <a:pt x="3816608" y="574725"/>
                    <a:pt x="3841944" y="574630"/>
                    <a:pt x="3867185" y="574630"/>
                  </a:cubicBezTo>
                  <a:cubicBezTo>
                    <a:pt x="3866900" y="578440"/>
                    <a:pt x="3866614" y="582441"/>
                    <a:pt x="3866423" y="586441"/>
                  </a:cubicBezTo>
                  <a:close/>
                  <a:moveTo>
                    <a:pt x="473237" y="300501"/>
                  </a:moveTo>
                  <a:cubicBezTo>
                    <a:pt x="473428" y="407276"/>
                    <a:pt x="551247" y="490334"/>
                    <a:pt x="650497" y="489667"/>
                  </a:cubicBezTo>
                  <a:cubicBezTo>
                    <a:pt x="747652" y="489000"/>
                    <a:pt x="826615" y="402704"/>
                    <a:pt x="826234" y="297453"/>
                  </a:cubicBezTo>
                  <a:cubicBezTo>
                    <a:pt x="825948" y="192011"/>
                    <a:pt x="746129" y="106953"/>
                    <a:pt x="648307" y="107810"/>
                  </a:cubicBezTo>
                  <a:cubicBezTo>
                    <a:pt x="550961" y="108667"/>
                    <a:pt x="473047" y="194487"/>
                    <a:pt x="473237" y="3005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D54569A-2ABE-409A-BA86-DFC172DB4585}"/>
                </a:ext>
              </a:extLst>
            </p:cNvPr>
            <p:cNvSpPr/>
            <p:nvPr/>
          </p:nvSpPr>
          <p:spPr>
            <a:xfrm>
              <a:off x="6315360" y="3591591"/>
              <a:ext cx="2934271" cy="472497"/>
            </a:xfrm>
            <a:custGeom>
              <a:avLst/>
              <a:gdLst>
                <a:gd name="connsiteX0" fmla="*/ 0 w 2934271"/>
                <a:gd name="connsiteY0" fmla="*/ 0 h 472497"/>
                <a:gd name="connsiteX1" fmla="*/ 2934272 w 2934271"/>
                <a:gd name="connsiteY1" fmla="*/ 410242 h 472497"/>
                <a:gd name="connsiteX2" fmla="*/ 2843498 w 2934271"/>
                <a:gd name="connsiteY2" fmla="*/ 472440 h 472497"/>
                <a:gd name="connsiteX3" fmla="*/ 1158812 w 2934271"/>
                <a:gd name="connsiteY3" fmla="*/ 423100 h 472497"/>
                <a:gd name="connsiteX4" fmla="*/ 75533 w 2934271"/>
                <a:gd name="connsiteY4" fmla="*/ 355378 h 472497"/>
                <a:gd name="connsiteX5" fmla="*/ 22860 w 2934271"/>
                <a:gd name="connsiteY5" fmla="*/ 306610 h 472497"/>
                <a:gd name="connsiteX6" fmla="*/ 0 w 2934271"/>
                <a:gd name="connsiteY6" fmla="*/ 0 h 47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34271" h="472497">
                  <a:moveTo>
                    <a:pt x="0" y="0"/>
                  </a:moveTo>
                  <a:cubicBezTo>
                    <a:pt x="983361" y="137446"/>
                    <a:pt x="1956721" y="273558"/>
                    <a:pt x="2934272" y="410242"/>
                  </a:cubicBezTo>
                  <a:cubicBezTo>
                    <a:pt x="2912745" y="451961"/>
                    <a:pt x="2889028" y="473773"/>
                    <a:pt x="2843498" y="472440"/>
                  </a:cubicBezTo>
                  <a:cubicBezTo>
                    <a:pt x="2281904" y="455771"/>
                    <a:pt x="1720120" y="445294"/>
                    <a:pt x="1158812" y="423100"/>
                  </a:cubicBezTo>
                  <a:cubicBezTo>
                    <a:pt x="797433" y="408813"/>
                    <a:pt x="436626" y="377761"/>
                    <a:pt x="75533" y="355378"/>
                  </a:cubicBezTo>
                  <a:cubicBezTo>
                    <a:pt x="41243" y="353282"/>
                    <a:pt x="24860" y="344234"/>
                    <a:pt x="22860" y="306610"/>
                  </a:cubicBezTo>
                  <a:cubicBezTo>
                    <a:pt x="17526" y="207454"/>
                    <a:pt x="8382" y="108490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F82F3BD-E8C9-4812-9E1A-857548092BC9}"/>
                </a:ext>
              </a:extLst>
            </p:cNvPr>
            <p:cNvSpPr/>
            <p:nvPr/>
          </p:nvSpPr>
          <p:spPr>
            <a:xfrm>
              <a:off x="5394293" y="4133469"/>
              <a:ext cx="445198" cy="146153"/>
            </a:xfrm>
            <a:custGeom>
              <a:avLst/>
              <a:gdLst>
                <a:gd name="connsiteX0" fmla="*/ 445199 w 445198"/>
                <a:gd name="connsiteY0" fmla="*/ 15430 h 146153"/>
                <a:gd name="connsiteX1" fmla="*/ 105156 w 445198"/>
                <a:gd name="connsiteY1" fmla="*/ 145351 h 146153"/>
                <a:gd name="connsiteX2" fmla="*/ 77724 w 445198"/>
                <a:gd name="connsiteY2" fmla="*/ 137065 h 146153"/>
                <a:gd name="connsiteX3" fmla="*/ 0 w 445198"/>
                <a:gd name="connsiteY3" fmla="*/ 0 h 146153"/>
                <a:gd name="connsiteX4" fmla="*/ 442913 w 445198"/>
                <a:gd name="connsiteY4" fmla="*/ 0 h 146153"/>
                <a:gd name="connsiteX5" fmla="*/ 445199 w 445198"/>
                <a:gd name="connsiteY5" fmla="*/ 15430 h 146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5198" h="146153">
                  <a:moveTo>
                    <a:pt x="445199" y="15430"/>
                  </a:moveTo>
                  <a:cubicBezTo>
                    <a:pt x="331946" y="58960"/>
                    <a:pt x="218789" y="102870"/>
                    <a:pt x="105156" y="145351"/>
                  </a:cubicBezTo>
                  <a:cubicBezTo>
                    <a:pt x="97727" y="148114"/>
                    <a:pt x="81534" y="143351"/>
                    <a:pt x="77724" y="137065"/>
                  </a:cubicBezTo>
                  <a:cubicBezTo>
                    <a:pt x="51054" y="93059"/>
                    <a:pt x="26670" y="47720"/>
                    <a:pt x="0" y="0"/>
                  </a:cubicBezTo>
                  <a:cubicBezTo>
                    <a:pt x="153067" y="0"/>
                    <a:pt x="298037" y="0"/>
                    <a:pt x="442913" y="0"/>
                  </a:cubicBezTo>
                  <a:cubicBezTo>
                    <a:pt x="443579" y="5143"/>
                    <a:pt x="444341" y="10287"/>
                    <a:pt x="445199" y="15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75CDCC6-F3D9-4749-994A-5F36876FAE2E}"/>
                </a:ext>
              </a:extLst>
            </p:cNvPr>
            <p:cNvSpPr/>
            <p:nvPr/>
          </p:nvSpPr>
          <p:spPr>
            <a:xfrm>
              <a:off x="5767863" y="3614064"/>
              <a:ext cx="352997" cy="381867"/>
            </a:xfrm>
            <a:custGeom>
              <a:avLst/>
              <a:gdLst>
                <a:gd name="connsiteX0" fmla="*/ 0 w 352997"/>
                <a:gd name="connsiteY0" fmla="*/ 192697 h 381867"/>
                <a:gd name="connsiteX1" fmla="*/ 175070 w 352997"/>
                <a:gd name="connsiteY1" fmla="*/ 6 h 381867"/>
                <a:gd name="connsiteX2" fmla="*/ 352997 w 352997"/>
                <a:gd name="connsiteY2" fmla="*/ 189649 h 381867"/>
                <a:gd name="connsiteX3" fmla="*/ 177261 w 352997"/>
                <a:gd name="connsiteY3" fmla="*/ 381864 h 381867"/>
                <a:gd name="connsiteX4" fmla="*/ 0 w 352997"/>
                <a:gd name="connsiteY4" fmla="*/ 192697 h 381867"/>
                <a:gd name="connsiteX5" fmla="*/ 167736 w 352997"/>
                <a:gd name="connsiteY5" fmla="*/ 361671 h 381867"/>
                <a:gd name="connsiteX6" fmla="*/ 127636 w 352997"/>
                <a:gd name="connsiteY6" fmla="*/ 35344 h 381867"/>
                <a:gd name="connsiteX7" fmla="*/ 16669 w 352997"/>
                <a:gd name="connsiteY7" fmla="*/ 202127 h 381867"/>
                <a:gd name="connsiteX8" fmla="*/ 167736 w 352997"/>
                <a:gd name="connsiteY8" fmla="*/ 361671 h 381867"/>
                <a:gd name="connsiteX9" fmla="*/ 184500 w 352997"/>
                <a:gd name="connsiteY9" fmla="*/ 20962 h 381867"/>
                <a:gd name="connsiteX10" fmla="*/ 226696 w 352997"/>
                <a:gd name="connsiteY10" fmla="*/ 346717 h 381867"/>
                <a:gd name="connsiteX11" fmla="*/ 334899 w 352997"/>
                <a:gd name="connsiteY11" fmla="*/ 173838 h 381867"/>
                <a:gd name="connsiteX12" fmla="*/ 184500 w 352997"/>
                <a:gd name="connsiteY12" fmla="*/ 20962 h 381867"/>
                <a:gd name="connsiteX13" fmla="*/ 165545 w 352997"/>
                <a:gd name="connsiteY13" fmla="*/ 22485 h 381867"/>
                <a:gd name="connsiteX14" fmla="*/ 142971 w 352997"/>
                <a:gd name="connsiteY14" fmla="*/ 24867 h 381867"/>
                <a:gd name="connsiteX15" fmla="*/ 186786 w 352997"/>
                <a:gd name="connsiteY15" fmla="*/ 360623 h 381867"/>
                <a:gd name="connsiteX16" fmla="*/ 208884 w 352997"/>
                <a:gd name="connsiteY16" fmla="*/ 357670 h 381867"/>
                <a:gd name="connsiteX17" fmla="*/ 165545 w 352997"/>
                <a:gd name="connsiteY17" fmla="*/ 22485 h 38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2997" h="381867">
                  <a:moveTo>
                    <a:pt x="0" y="192697"/>
                  </a:moveTo>
                  <a:cubicBezTo>
                    <a:pt x="-190" y="86684"/>
                    <a:pt x="77724" y="959"/>
                    <a:pt x="175070" y="6"/>
                  </a:cubicBezTo>
                  <a:cubicBezTo>
                    <a:pt x="272892" y="-851"/>
                    <a:pt x="352616" y="84112"/>
                    <a:pt x="352997" y="189649"/>
                  </a:cubicBezTo>
                  <a:cubicBezTo>
                    <a:pt x="353283" y="294901"/>
                    <a:pt x="274416" y="381292"/>
                    <a:pt x="177261" y="381864"/>
                  </a:cubicBezTo>
                  <a:cubicBezTo>
                    <a:pt x="78010" y="382530"/>
                    <a:pt x="191" y="299472"/>
                    <a:pt x="0" y="192697"/>
                  </a:cubicBezTo>
                  <a:close/>
                  <a:moveTo>
                    <a:pt x="167736" y="361671"/>
                  </a:moveTo>
                  <a:cubicBezTo>
                    <a:pt x="154020" y="250228"/>
                    <a:pt x="140875" y="143358"/>
                    <a:pt x="127636" y="35344"/>
                  </a:cubicBezTo>
                  <a:cubicBezTo>
                    <a:pt x="55436" y="55156"/>
                    <a:pt x="12097" y="123927"/>
                    <a:pt x="16669" y="202127"/>
                  </a:cubicBezTo>
                  <a:cubicBezTo>
                    <a:pt x="21622" y="288233"/>
                    <a:pt x="74296" y="347479"/>
                    <a:pt x="167736" y="361671"/>
                  </a:cubicBezTo>
                  <a:close/>
                  <a:moveTo>
                    <a:pt x="184500" y="20962"/>
                  </a:moveTo>
                  <a:cubicBezTo>
                    <a:pt x="198882" y="132118"/>
                    <a:pt x="212789" y="238893"/>
                    <a:pt x="226696" y="346717"/>
                  </a:cubicBezTo>
                  <a:cubicBezTo>
                    <a:pt x="298895" y="326238"/>
                    <a:pt x="342615" y="252895"/>
                    <a:pt x="334899" y="173838"/>
                  </a:cubicBezTo>
                  <a:cubicBezTo>
                    <a:pt x="326517" y="88399"/>
                    <a:pt x="272892" y="30867"/>
                    <a:pt x="184500" y="20962"/>
                  </a:cubicBezTo>
                  <a:close/>
                  <a:moveTo>
                    <a:pt x="165545" y="22485"/>
                  </a:moveTo>
                  <a:cubicBezTo>
                    <a:pt x="158020" y="23247"/>
                    <a:pt x="150496" y="24105"/>
                    <a:pt x="142971" y="24867"/>
                  </a:cubicBezTo>
                  <a:cubicBezTo>
                    <a:pt x="157544" y="136785"/>
                    <a:pt x="172213" y="248704"/>
                    <a:pt x="186786" y="360623"/>
                  </a:cubicBezTo>
                  <a:cubicBezTo>
                    <a:pt x="194120" y="359671"/>
                    <a:pt x="201549" y="358623"/>
                    <a:pt x="208884" y="357670"/>
                  </a:cubicBezTo>
                  <a:cubicBezTo>
                    <a:pt x="194406" y="246037"/>
                    <a:pt x="179928" y="134214"/>
                    <a:pt x="165545" y="22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E02B349-3EA2-44F6-85EE-4EAA45A7EE23}"/>
                </a:ext>
              </a:extLst>
            </p:cNvPr>
            <p:cNvSpPr/>
            <p:nvPr/>
          </p:nvSpPr>
          <p:spPr>
            <a:xfrm>
              <a:off x="5784215" y="3649503"/>
              <a:ext cx="151383" cy="326231"/>
            </a:xfrm>
            <a:custGeom>
              <a:avLst/>
              <a:gdLst>
                <a:gd name="connsiteX0" fmla="*/ 151384 w 151383"/>
                <a:gd name="connsiteY0" fmla="*/ 326231 h 326231"/>
                <a:gd name="connsiteX1" fmla="*/ 317 w 151383"/>
                <a:gd name="connsiteY1" fmla="*/ 166783 h 326231"/>
                <a:gd name="connsiteX2" fmla="*/ 111283 w 151383"/>
                <a:gd name="connsiteY2" fmla="*/ 0 h 326231"/>
                <a:gd name="connsiteX3" fmla="*/ 151384 w 151383"/>
                <a:gd name="connsiteY3" fmla="*/ 326231 h 32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383" h="326231">
                  <a:moveTo>
                    <a:pt x="151384" y="326231"/>
                  </a:moveTo>
                  <a:cubicBezTo>
                    <a:pt x="57943" y="312039"/>
                    <a:pt x="5270" y="252889"/>
                    <a:pt x="317" y="166783"/>
                  </a:cubicBezTo>
                  <a:cubicBezTo>
                    <a:pt x="-4160" y="88487"/>
                    <a:pt x="39084" y="19717"/>
                    <a:pt x="111283" y="0"/>
                  </a:cubicBezTo>
                  <a:cubicBezTo>
                    <a:pt x="124523" y="107823"/>
                    <a:pt x="137668" y="214789"/>
                    <a:pt x="151384" y="3262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2806F88-3BE0-490E-AF39-5CDD57F846AD}"/>
                </a:ext>
              </a:extLst>
            </p:cNvPr>
            <p:cNvSpPr/>
            <p:nvPr/>
          </p:nvSpPr>
          <p:spPr>
            <a:xfrm>
              <a:off x="5952363" y="3635025"/>
              <a:ext cx="151277" cy="325754"/>
            </a:xfrm>
            <a:custGeom>
              <a:avLst/>
              <a:gdLst>
                <a:gd name="connsiteX0" fmla="*/ 0 w 151277"/>
                <a:gd name="connsiteY0" fmla="*/ 0 h 325754"/>
                <a:gd name="connsiteX1" fmla="*/ 150400 w 151277"/>
                <a:gd name="connsiteY1" fmla="*/ 152876 h 325754"/>
                <a:gd name="connsiteX2" fmla="*/ 42196 w 151277"/>
                <a:gd name="connsiteY2" fmla="*/ 325755 h 325754"/>
                <a:gd name="connsiteX3" fmla="*/ 0 w 151277"/>
                <a:gd name="connsiteY3" fmla="*/ 0 h 32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277" h="325754">
                  <a:moveTo>
                    <a:pt x="0" y="0"/>
                  </a:moveTo>
                  <a:cubicBezTo>
                    <a:pt x="88487" y="9906"/>
                    <a:pt x="142018" y="67437"/>
                    <a:pt x="150400" y="152876"/>
                  </a:cubicBezTo>
                  <a:cubicBezTo>
                    <a:pt x="158115" y="231838"/>
                    <a:pt x="114395" y="305181"/>
                    <a:pt x="42196" y="325755"/>
                  </a:cubicBezTo>
                  <a:cubicBezTo>
                    <a:pt x="28289" y="218027"/>
                    <a:pt x="14383" y="111157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5258C210-299C-4480-BA1A-81558C33571F}"/>
                </a:ext>
              </a:extLst>
            </p:cNvPr>
            <p:cNvSpPr/>
            <p:nvPr/>
          </p:nvSpPr>
          <p:spPr>
            <a:xfrm>
              <a:off x="5910833" y="3636549"/>
              <a:ext cx="65913" cy="338137"/>
            </a:xfrm>
            <a:custGeom>
              <a:avLst/>
              <a:gdLst>
                <a:gd name="connsiteX0" fmla="*/ 22574 w 65913"/>
                <a:gd name="connsiteY0" fmla="*/ 0 h 338137"/>
                <a:gd name="connsiteX1" fmla="*/ 65913 w 65913"/>
                <a:gd name="connsiteY1" fmla="*/ 335185 h 338137"/>
                <a:gd name="connsiteX2" fmla="*/ 43815 w 65913"/>
                <a:gd name="connsiteY2" fmla="*/ 338138 h 338137"/>
                <a:gd name="connsiteX3" fmla="*/ 0 w 65913"/>
                <a:gd name="connsiteY3" fmla="*/ 2381 h 338137"/>
                <a:gd name="connsiteX4" fmla="*/ 22574 w 65913"/>
                <a:gd name="connsiteY4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13" h="338137">
                  <a:moveTo>
                    <a:pt x="22574" y="0"/>
                  </a:moveTo>
                  <a:cubicBezTo>
                    <a:pt x="37052" y="111728"/>
                    <a:pt x="51435" y="223457"/>
                    <a:pt x="65913" y="335185"/>
                  </a:cubicBezTo>
                  <a:cubicBezTo>
                    <a:pt x="58579" y="336137"/>
                    <a:pt x="51149" y="337185"/>
                    <a:pt x="43815" y="338138"/>
                  </a:cubicBezTo>
                  <a:cubicBezTo>
                    <a:pt x="29242" y="226219"/>
                    <a:pt x="14573" y="114300"/>
                    <a:pt x="0" y="2381"/>
                  </a:cubicBezTo>
                  <a:cubicBezTo>
                    <a:pt x="7525" y="1619"/>
                    <a:pt x="15050" y="857"/>
                    <a:pt x="2257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BA948BAB-218C-484E-B7A9-59CF7F48019A}"/>
              </a:ext>
            </a:extLst>
          </p:cNvPr>
          <p:cNvSpPr/>
          <p:nvPr/>
        </p:nvSpPr>
        <p:spPr>
          <a:xfrm>
            <a:off x="1388343" y="1768129"/>
            <a:ext cx="31227" cy="16397"/>
          </a:xfrm>
          <a:custGeom>
            <a:avLst/>
            <a:gdLst>
              <a:gd name="connsiteX0" fmla="*/ 0 w 123794"/>
              <a:gd name="connsiteY0" fmla="*/ 65001 h 65001"/>
              <a:gd name="connsiteX1" fmla="*/ 42799 w 123794"/>
              <a:gd name="connsiteY1" fmla="*/ 39658 h 65001"/>
              <a:gd name="connsiteX2" fmla="*/ 123795 w 123794"/>
              <a:gd name="connsiteY2" fmla="*/ 0 h 65001"/>
              <a:gd name="connsiteX3" fmla="*/ 0 w 123794"/>
              <a:gd name="connsiteY3" fmla="*/ 65001 h 6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794" h="65001">
                <a:moveTo>
                  <a:pt x="0" y="65001"/>
                </a:moveTo>
                <a:cubicBezTo>
                  <a:pt x="11028" y="51198"/>
                  <a:pt x="28192" y="47327"/>
                  <a:pt x="42799" y="39658"/>
                </a:cubicBezTo>
                <a:cubicBezTo>
                  <a:pt x="69383" y="25709"/>
                  <a:pt x="96698" y="13146"/>
                  <a:pt x="123795" y="0"/>
                </a:cubicBezTo>
                <a:cubicBezTo>
                  <a:pt x="86620" y="29433"/>
                  <a:pt x="42360" y="45428"/>
                  <a:pt x="0" y="65001"/>
                </a:cubicBezTo>
                <a:close/>
              </a:path>
            </a:pathLst>
          </a:custGeom>
          <a:solidFill>
            <a:srgbClr val="4D4A4A"/>
          </a:solidFill>
          <a:ln w="730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CB7CD1BC-5172-47AF-84CE-C74B7DC67A30}"/>
              </a:ext>
            </a:extLst>
          </p:cNvPr>
          <p:cNvSpPr/>
          <p:nvPr/>
        </p:nvSpPr>
        <p:spPr>
          <a:xfrm>
            <a:off x="1372941" y="1785668"/>
            <a:ext cx="13559" cy="6246"/>
          </a:xfrm>
          <a:custGeom>
            <a:avLst/>
            <a:gdLst>
              <a:gd name="connsiteX0" fmla="*/ 0 w 53753"/>
              <a:gd name="connsiteY0" fmla="*/ 24759 h 24759"/>
              <a:gd name="connsiteX1" fmla="*/ 53754 w 53753"/>
              <a:gd name="connsiteY1" fmla="*/ 0 h 24759"/>
              <a:gd name="connsiteX2" fmla="*/ 0 w 53753"/>
              <a:gd name="connsiteY2" fmla="*/ 24759 h 24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753" h="24759">
                <a:moveTo>
                  <a:pt x="0" y="24759"/>
                </a:moveTo>
                <a:cubicBezTo>
                  <a:pt x="15849" y="12051"/>
                  <a:pt x="32866" y="1899"/>
                  <a:pt x="53754" y="0"/>
                </a:cubicBezTo>
                <a:cubicBezTo>
                  <a:pt x="36518" y="9860"/>
                  <a:pt x="19208" y="19427"/>
                  <a:pt x="0" y="24759"/>
                </a:cubicBezTo>
                <a:close/>
              </a:path>
            </a:pathLst>
          </a:custGeom>
          <a:solidFill>
            <a:srgbClr val="4D4A4A"/>
          </a:solidFill>
          <a:ln w="730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F3BB6F4E-832A-49F1-B55B-C160A64DC11F}"/>
              </a:ext>
            </a:extLst>
          </p:cNvPr>
          <p:cNvSpPr/>
          <p:nvPr/>
        </p:nvSpPr>
        <p:spPr>
          <a:xfrm>
            <a:off x="443321" y="1677082"/>
            <a:ext cx="5121" cy="4219"/>
          </a:xfrm>
          <a:custGeom>
            <a:avLst/>
            <a:gdLst>
              <a:gd name="connsiteX0" fmla="*/ 0 w 20303"/>
              <a:gd name="connsiteY0" fmla="*/ 0 h 16724"/>
              <a:gd name="connsiteX1" fmla="*/ 20304 w 20303"/>
              <a:gd name="connsiteY1" fmla="*/ 16725 h 16724"/>
              <a:gd name="connsiteX2" fmla="*/ 0 w 20303"/>
              <a:gd name="connsiteY2" fmla="*/ 0 h 1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303" h="16724">
                <a:moveTo>
                  <a:pt x="0" y="0"/>
                </a:moveTo>
                <a:cubicBezTo>
                  <a:pt x="10225" y="1388"/>
                  <a:pt x="16068" y="8034"/>
                  <a:pt x="20304" y="16725"/>
                </a:cubicBezTo>
                <a:cubicBezTo>
                  <a:pt x="11101" y="14169"/>
                  <a:pt x="4893" y="7815"/>
                  <a:pt x="0" y="0"/>
                </a:cubicBezTo>
                <a:close/>
              </a:path>
            </a:pathLst>
          </a:custGeom>
          <a:solidFill>
            <a:srgbClr val="636160"/>
          </a:solidFill>
          <a:ln w="730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FBEB96FA-9094-4C97-8A4A-79E68FA2654D}"/>
              </a:ext>
            </a:extLst>
          </p:cNvPr>
          <p:cNvSpPr/>
          <p:nvPr/>
        </p:nvSpPr>
        <p:spPr>
          <a:xfrm>
            <a:off x="1142618" y="2130675"/>
            <a:ext cx="866968" cy="560594"/>
          </a:xfrm>
          <a:custGeom>
            <a:avLst/>
            <a:gdLst>
              <a:gd name="connsiteX0" fmla="*/ 7277 w 1073623"/>
              <a:gd name="connsiteY0" fmla="*/ 642156 h 694220"/>
              <a:gd name="connsiteX1" fmla="*/ 1063116 w 1073623"/>
              <a:gd name="connsiteY1" fmla="*/ 642174 h 694220"/>
              <a:gd name="connsiteX2" fmla="*/ 1071112 w 1073623"/>
              <a:gd name="connsiteY2" fmla="*/ 650188 h 694220"/>
              <a:gd name="connsiteX3" fmla="*/ 1070983 w 1073623"/>
              <a:gd name="connsiteY3" fmla="*/ 684769 h 694220"/>
              <a:gd name="connsiteX4" fmla="*/ 1061292 w 1073623"/>
              <a:gd name="connsiteY4" fmla="*/ 694091 h 694220"/>
              <a:gd name="connsiteX5" fmla="*/ 7038 w 1073623"/>
              <a:gd name="connsiteY5" fmla="*/ 694220 h 694220"/>
              <a:gd name="connsiteX6" fmla="*/ 884 w 1073623"/>
              <a:gd name="connsiteY6" fmla="*/ 688067 h 694220"/>
              <a:gd name="connsiteX7" fmla="*/ 774 w 1073623"/>
              <a:gd name="connsiteY7" fmla="*/ 646780 h 694220"/>
              <a:gd name="connsiteX8" fmla="*/ 7277 w 1073623"/>
              <a:gd name="connsiteY8" fmla="*/ 642156 h 694220"/>
              <a:gd name="connsiteX9" fmla="*/ 338860 w 1073623"/>
              <a:gd name="connsiteY9" fmla="*/ 410465 h 694220"/>
              <a:gd name="connsiteX10" fmla="*/ 331453 w 1073623"/>
              <a:gd name="connsiteY10" fmla="*/ 417871 h 694220"/>
              <a:gd name="connsiteX11" fmla="*/ 331453 w 1073623"/>
              <a:gd name="connsiteY11" fmla="*/ 451272 h 694220"/>
              <a:gd name="connsiteX12" fmla="*/ 338860 w 1073623"/>
              <a:gd name="connsiteY12" fmla="*/ 458678 h 694220"/>
              <a:gd name="connsiteX13" fmla="*/ 358241 w 1073623"/>
              <a:gd name="connsiteY13" fmla="*/ 458678 h 694220"/>
              <a:gd name="connsiteX14" fmla="*/ 365647 w 1073623"/>
              <a:gd name="connsiteY14" fmla="*/ 451272 h 694220"/>
              <a:gd name="connsiteX15" fmla="*/ 365647 w 1073623"/>
              <a:gd name="connsiteY15" fmla="*/ 417871 h 694220"/>
              <a:gd name="connsiteX16" fmla="*/ 358241 w 1073623"/>
              <a:gd name="connsiteY16" fmla="*/ 410465 h 694220"/>
              <a:gd name="connsiteX17" fmla="*/ 185025 w 1073623"/>
              <a:gd name="connsiteY17" fmla="*/ 410465 h 694220"/>
              <a:gd name="connsiteX18" fmla="*/ 177619 w 1073623"/>
              <a:gd name="connsiteY18" fmla="*/ 417871 h 694220"/>
              <a:gd name="connsiteX19" fmla="*/ 177619 w 1073623"/>
              <a:gd name="connsiteY19" fmla="*/ 451272 h 694220"/>
              <a:gd name="connsiteX20" fmla="*/ 185025 w 1073623"/>
              <a:gd name="connsiteY20" fmla="*/ 458678 h 694220"/>
              <a:gd name="connsiteX21" fmla="*/ 204406 w 1073623"/>
              <a:gd name="connsiteY21" fmla="*/ 458678 h 694220"/>
              <a:gd name="connsiteX22" fmla="*/ 211812 w 1073623"/>
              <a:gd name="connsiteY22" fmla="*/ 451272 h 694220"/>
              <a:gd name="connsiteX23" fmla="*/ 211812 w 1073623"/>
              <a:gd name="connsiteY23" fmla="*/ 417871 h 694220"/>
              <a:gd name="connsiteX24" fmla="*/ 204406 w 1073623"/>
              <a:gd name="connsiteY24" fmla="*/ 410465 h 694220"/>
              <a:gd name="connsiteX25" fmla="*/ 271633 w 1073623"/>
              <a:gd name="connsiteY25" fmla="*/ 400995 h 694220"/>
              <a:gd name="connsiteX26" fmla="*/ 238047 w 1073623"/>
              <a:gd name="connsiteY26" fmla="*/ 434581 h 694220"/>
              <a:gd name="connsiteX27" fmla="*/ 271633 w 1073623"/>
              <a:gd name="connsiteY27" fmla="*/ 468166 h 694220"/>
              <a:gd name="connsiteX28" fmla="*/ 305219 w 1073623"/>
              <a:gd name="connsiteY28" fmla="*/ 434581 h 694220"/>
              <a:gd name="connsiteX29" fmla="*/ 271633 w 1073623"/>
              <a:gd name="connsiteY29" fmla="*/ 400995 h 694220"/>
              <a:gd name="connsiteX30" fmla="*/ 885441 w 1073623"/>
              <a:gd name="connsiteY30" fmla="*/ 388688 h 694220"/>
              <a:gd name="connsiteX31" fmla="*/ 889310 w 1073623"/>
              <a:gd name="connsiteY31" fmla="*/ 392557 h 694220"/>
              <a:gd name="connsiteX32" fmla="*/ 889310 w 1073623"/>
              <a:gd name="connsiteY32" fmla="*/ 422531 h 694220"/>
              <a:gd name="connsiteX33" fmla="*/ 885441 w 1073623"/>
              <a:gd name="connsiteY33" fmla="*/ 430066 h 694220"/>
              <a:gd name="connsiteX34" fmla="*/ 881572 w 1073623"/>
              <a:gd name="connsiteY34" fmla="*/ 422531 h 694220"/>
              <a:gd name="connsiteX35" fmla="*/ 881572 w 1073623"/>
              <a:gd name="connsiteY35" fmla="*/ 392557 h 694220"/>
              <a:gd name="connsiteX36" fmla="*/ 885441 w 1073623"/>
              <a:gd name="connsiteY36" fmla="*/ 388688 h 694220"/>
              <a:gd name="connsiteX37" fmla="*/ 855505 w 1073623"/>
              <a:gd name="connsiteY37" fmla="*/ 345218 h 694220"/>
              <a:gd name="connsiteX38" fmla="*/ 880080 w 1073623"/>
              <a:gd name="connsiteY38" fmla="*/ 345230 h 694220"/>
              <a:gd name="connsiteX39" fmla="*/ 927871 w 1073623"/>
              <a:gd name="connsiteY39" fmla="*/ 345283 h 694220"/>
              <a:gd name="connsiteX40" fmla="*/ 936566 w 1073623"/>
              <a:gd name="connsiteY40" fmla="*/ 353813 h 694220"/>
              <a:gd name="connsiteX41" fmla="*/ 937285 w 1073623"/>
              <a:gd name="connsiteY41" fmla="*/ 362987 h 694220"/>
              <a:gd name="connsiteX42" fmla="*/ 929142 w 1073623"/>
              <a:gd name="connsiteY42" fmla="*/ 372420 h 694220"/>
              <a:gd name="connsiteX43" fmla="*/ 842054 w 1073623"/>
              <a:gd name="connsiteY43" fmla="*/ 372438 h 694220"/>
              <a:gd name="connsiteX44" fmla="*/ 832677 w 1073623"/>
              <a:gd name="connsiteY44" fmla="*/ 363172 h 694220"/>
              <a:gd name="connsiteX45" fmla="*/ 832917 w 1073623"/>
              <a:gd name="connsiteY45" fmla="*/ 352873 h 694220"/>
              <a:gd name="connsiteX46" fmla="*/ 841299 w 1073623"/>
              <a:gd name="connsiteY46" fmla="*/ 345246 h 694220"/>
              <a:gd name="connsiteX47" fmla="*/ 855505 w 1073623"/>
              <a:gd name="connsiteY47" fmla="*/ 345218 h 694220"/>
              <a:gd name="connsiteX48" fmla="*/ 338896 w 1073623"/>
              <a:gd name="connsiteY48" fmla="*/ 298193 h 694220"/>
              <a:gd name="connsiteX49" fmla="*/ 331490 w 1073623"/>
              <a:gd name="connsiteY49" fmla="*/ 305599 h 694220"/>
              <a:gd name="connsiteX50" fmla="*/ 331490 w 1073623"/>
              <a:gd name="connsiteY50" fmla="*/ 339000 h 694220"/>
              <a:gd name="connsiteX51" fmla="*/ 338896 w 1073623"/>
              <a:gd name="connsiteY51" fmla="*/ 346406 h 694220"/>
              <a:gd name="connsiteX52" fmla="*/ 358278 w 1073623"/>
              <a:gd name="connsiteY52" fmla="*/ 346406 h 694220"/>
              <a:gd name="connsiteX53" fmla="*/ 365684 w 1073623"/>
              <a:gd name="connsiteY53" fmla="*/ 339000 h 694220"/>
              <a:gd name="connsiteX54" fmla="*/ 365684 w 1073623"/>
              <a:gd name="connsiteY54" fmla="*/ 305599 h 694220"/>
              <a:gd name="connsiteX55" fmla="*/ 358278 w 1073623"/>
              <a:gd name="connsiteY55" fmla="*/ 298193 h 694220"/>
              <a:gd name="connsiteX56" fmla="*/ 287587 w 1073623"/>
              <a:gd name="connsiteY56" fmla="*/ 298193 h 694220"/>
              <a:gd name="connsiteX57" fmla="*/ 280181 w 1073623"/>
              <a:gd name="connsiteY57" fmla="*/ 305599 h 694220"/>
              <a:gd name="connsiteX58" fmla="*/ 280181 w 1073623"/>
              <a:gd name="connsiteY58" fmla="*/ 339000 h 694220"/>
              <a:gd name="connsiteX59" fmla="*/ 287587 w 1073623"/>
              <a:gd name="connsiteY59" fmla="*/ 346406 h 694220"/>
              <a:gd name="connsiteX60" fmla="*/ 306969 w 1073623"/>
              <a:gd name="connsiteY60" fmla="*/ 346406 h 694220"/>
              <a:gd name="connsiteX61" fmla="*/ 314375 w 1073623"/>
              <a:gd name="connsiteY61" fmla="*/ 339000 h 694220"/>
              <a:gd name="connsiteX62" fmla="*/ 314375 w 1073623"/>
              <a:gd name="connsiteY62" fmla="*/ 305599 h 694220"/>
              <a:gd name="connsiteX63" fmla="*/ 306969 w 1073623"/>
              <a:gd name="connsiteY63" fmla="*/ 298193 h 694220"/>
              <a:gd name="connsiteX64" fmla="*/ 236297 w 1073623"/>
              <a:gd name="connsiteY64" fmla="*/ 298193 h 694220"/>
              <a:gd name="connsiteX65" fmla="*/ 228891 w 1073623"/>
              <a:gd name="connsiteY65" fmla="*/ 305599 h 694220"/>
              <a:gd name="connsiteX66" fmla="*/ 228891 w 1073623"/>
              <a:gd name="connsiteY66" fmla="*/ 339000 h 694220"/>
              <a:gd name="connsiteX67" fmla="*/ 236297 w 1073623"/>
              <a:gd name="connsiteY67" fmla="*/ 346406 h 694220"/>
              <a:gd name="connsiteX68" fmla="*/ 255678 w 1073623"/>
              <a:gd name="connsiteY68" fmla="*/ 346406 h 694220"/>
              <a:gd name="connsiteX69" fmla="*/ 263084 w 1073623"/>
              <a:gd name="connsiteY69" fmla="*/ 339000 h 694220"/>
              <a:gd name="connsiteX70" fmla="*/ 263084 w 1073623"/>
              <a:gd name="connsiteY70" fmla="*/ 305599 h 694220"/>
              <a:gd name="connsiteX71" fmla="*/ 255678 w 1073623"/>
              <a:gd name="connsiteY71" fmla="*/ 298193 h 694220"/>
              <a:gd name="connsiteX72" fmla="*/ 184988 w 1073623"/>
              <a:gd name="connsiteY72" fmla="*/ 298193 h 694220"/>
              <a:gd name="connsiteX73" fmla="*/ 177582 w 1073623"/>
              <a:gd name="connsiteY73" fmla="*/ 305599 h 694220"/>
              <a:gd name="connsiteX74" fmla="*/ 177582 w 1073623"/>
              <a:gd name="connsiteY74" fmla="*/ 339000 h 694220"/>
              <a:gd name="connsiteX75" fmla="*/ 184988 w 1073623"/>
              <a:gd name="connsiteY75" fmla="*/ 346406 h 694220"/>
              <a:gd name="connsiteX76" fmla="*/ 204369 w 1073623"/>
              <a:gd name="connsiteY76" fmla="*/ 346406 h 694220"/>
              <a:gd name="connsiteX77" fmla="*/ 211776 w 1073623"/>
              <a:gd name="connsiteY77" fmla="*/ 339000 h 694220"/>
              <a:gd name="connsiteX78" fmla="*/ 211776 w 1073623"/>
              <a:gd name="connsiteY78" fmla="*/ 305599 h 694220"/>
              <a:gd name="connsiteX79" fmla="*/ 204369 w 1073623"/>
              <a:gd name="connsiteY79" fmla="*/ 298193 h 694220"/>
              <a:gd name="connsiteX80" fmla="*/ 185246 w 1073623"/>
              <a:gd name="connsiteY80" fmla="*/ 214883 h 694220"/>
              <a:gd name="connsiteX81" fmla="*/ 177527 w 1073623"/>
              <a:gd name="connsiteY81" fmla="*/ 222602 h 694220"/>
              <a:gd name="connsiteX82" fmla="*/ 177527 w 1073623"/>
              <a:gd name="connsiteY82" fmla="*/ 265141 h 694220"/>
              <a:gd name="connsiteX83" fmla="*/ 185246 w 1073623"/>
              <a:gd name="connsiteY83" fmla="*/ 272861 h 694220"/>
              <a:gd name="connsiteX84" fmla="*/ 357707 w 1073623"/>
              <a:gd name="connsiteY84" fmla="*/ 272861 h 694220"/>
              <a:gd name="connsiteX85" fmla="*/ 365426 w 1073623"/>
              <a:gd name="connsiteY85" fmla="*/ 265141 h 694220"/>
              <a:gd name="connsiteX86" fmla="*/ 365426 w 1073623"/>
              <a:gd name="connsiteY86" fmla="*/ 222602 h 694220"/>
              <a:gd name="connsiteX87" fmla="*/ 357707 w 1073623"/>
              <a:gd name="connsiteY87" fmla="*/ 214883 h 694220"/>
              <a:gd name="connsiteX88" fmla="*/ 269791 w 1073623"/>
              <a:gd name="connsiteY88" fmla="*/ 30 h 694220"/>
              <a:gd name="connsiteX89" fmla="*/ 861344 w 1073623"/>
              <a:gd name="connsiteY89" fmla="*/ 933 h 694220"/>
              <a:gd name="connsiteX90" fmla="*/ 872306 w 1073623"/>
              <a:gd name="connsiteY90" fmla="*/ 11747 h 694220"/>
              <a:gd name="connsiteX91" fmla="*/ 872361 w 1073623"/>
              <a:gd name="connsiteY91" fmla="*/ 190417 h 694220"/>
              <a:gd name="connsiteX92" fmla="*/ 879325 w 1073623"/>
              <a:gd name="connsiteY92" fmla="*/ 207053 h 694220"/>
              <a:gd name="connsiteX93" fmla="*/ 892903 w 1073623"/>
              <a:gd name="connsiteY93" fmla="*/ 204860 h 694220"/>
              <a:gd name="connsiteX94" fmla="*/ 897104 w 1073623"/>
              <a:gd name="connsiteY94" fmla="*/ 190287 h 694220"/>
              <a:gd name="connsiteX95" fmla="*/ 896551 w 1073623"/>
              <a:gd name="connsiteY95" fmla="*/ 6976 h 694220"/>
              <a:gd name="connsiteX96" fmla="*/ 902078 w 1073623"/>
              <a:gd name="connsiteY96" fmla="*/ 1117 h 694220"/>
              <a:gd name="connsiteX97" fmla="*/ 1004548 w 1073623"/>
              <a:gd name="connsiteY97" fmla="*/ 42919 h 694220"/>
              <a:gd name="connsiteX98" fmla="*/ 1026048 w 1073623"/>
              <a:gd name="connsiteY98" fmla="*/ 129214 h 694220"/>
              <a:gd name="connsiteX99" fmla="*/ 1025256 w 1073623"/>
              <a:gd name="connsiteY99" fmla="*/ 236677 h 694220"/>
              <a:gd name="connsiteX100" fmla="*/ 1015731 w 1073623"/>
              <a:gd name="connsiteY100" fmla="*/ 277098 h 694220"/>
              <a:gd name="connsiteX101" fmla="*/ 977595 w 1073623"/>
              <a:gd name="connsiteY101" fmla="*/ 327302 h 694220"/>
              <a:gd name="connsiteX102" fmla="*/ 787614 w 1073623"/>
              <a:gd name="connsiteY102" fmla="*/ 327431 h 694220"/>
              <a:gd name="connsiteX103" fmla="*/ 762613 w 1073623"/>
              <a:gd name="connsiteY103" fmla="*/ 300643 h 694220"/>
              <a:gd name="connsiteX104" fmla="*/ 734481 w 1073623"/>
              <a:gd name="connsiteY104" fmla="*/ 264699 h 694220"/>
              <a:gd name="connsiteX105" fmla="*/ 695018 w 1073623"/>
              <a:gd name="connsiteY105" fmla="*/ 216301 h 694220"/>
              <a:gd name="connsiteX106" fmla="*/ 648757 w 1073623"/>
              <a:gd name="connsiteY106" fmla="*/ 214514 h 694220"/>
              <a:gd name="connsiteX107" fmla="*/ 591793 w 1073623"/>
              <a:gd name="connsiteY107" fmla="*/ 214072 h 694220"/>
              <a:gd name="connsiteX108" fmla="*/ 477955 w 1073623"/>
              <a:gd name="connsiteY108" fmla="*/ 213796 h 694220"/>
              <a:gd name="connsiteX109" fmla="*/ 463125 w 1073623"/>
              <a:gd name="connsiteY109" fmla="*/ 228866 h 694220"/>
              <a:gd name="connsiteX110" fmla="*/ 463198 w 1073623"/>
              <a:gd name="connsiteY110" fmla="*/ 476715 h 694220"/>
              <a:gd name="connsiteX111" fmla="*/ 479005 w 1073623"/>
              <a:gd name="connsiteY111" fmla="*/ 492338 h 694220"/>
              <a:gd name="connsiteX112" fmla="*/ 812577 w 1073623"/>
              <a:gd name="connsiteY112" fmla="*/ 492135 h 694220"/>
              <a:gd name="connsiteX113" fmla="*/ 957163 w 1073623"/>
              <a:gd name="connsiteY113" fmla="*/ 492116 h 694220"/>
              <a:gd name="connsiteX114" fmla="*/ 1040842 w 1073623"/>
              <a:gd name="connsiteY114" fmla="*/ 529368 h 694220"/>
              <a:gd name="connsiteX115" fmla="*/ 1072346 w 1073623"/>
              <a:gd name="connsiteY115" fmla="*/ 595029 h 694220"/>
              <a:gd name="connsiteX116" fmla="*/ 1063558 w 1073623"/>
              <a:gd name="connsiteY116" fmla="*/ 617211 h 694220"/>
              <a:gd name="connsiteX117" fmla="*/ 7056 w 1073623"/>
              <a:gd name="connsiteY117" fmla="*/ 617266 h 694220"/>
              <a:gd name="connsiteX118" fmla="*/ 0 w 1073623"/>
              <a:gd name="connsiteY118" fmla="*/ 610247 h 694220"/>
              <a:gd name="connsiteX119" fmla="*/ 36902 w 1073623"/>
              <a:gd name="connsiteY119" fmla="*/ 522276 h 694220"/>
              <a:gd name="connsiteX120" fmla="*/ 60705 w 1073623"/>
              <a:gd name="connsiteY120" fmla="*/ 505308 h 694220"/>
              <a:gd name="connsiteX121" fmla="*/ 69014 w 1073623"/>
              <a:gd name="connsiteY121" fmla="*/ 479165 h 694220"/>
              <a:gd name="connsiteX122" fmla="*/ 106523 w 1073623"/>
              <a:gd name="connsiteY122" fmla="*/ 203939 h 694220"/>
              <a:gd name="connsiteX123" fmla="*/ 100978 w 1073623"/>
              <a:gd name="connsiteY123" fmla="*/ 197767 h 694220"/>
              <a:gd name="connsiteX124" fmla="*/ 77304 w 1073623"/>
              <a:gd name="connsiteY124" fmla="*/ 197012 h 694220"/>
              <a:gd name="connsiteX125" fmla="*/ 69345 w 1073623"/>
              <a:gd name="connsiteY125" fmla="*/ 188814 h 694220"/>
              <a:gd name="connsiteX126" fmla="*/ 69548 w 1073623"/>
              <a:gd name="connsiteY126" fmla="*/ 50971 h 694220"/>
              <a:gd name="connsiteX127" fmla="*/ 75775 w 1073623"/>
              <a:gd name="connsiteY127" fmla="*/ 45130 h 694220"/>
              <a:gd name="connsiteX128" fmla="*/ 152195 w 1073623"/>
              <a:gd name="connsiteY128" fmla="*/ 45499 h 694220"/>
              <a:gd name="connsiteX129" fmla="*/ 172921 w 1073623"/>
              <a:gd name="connsiteY129" fmla="*/ 36250 h 694220"/>
              <a:gd name="connsiteX130" fmla="*/ 269791 w 1073623"/>
              <a:gd name="connsiteY130" fmla="*/ 30 h 69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073623" h="694220">
                <a:moveTo>
                  <a:pt x="7277" y="642156"/>
                </a:moveTo>
                <a:cubicBezTo>
                  <a:pt x="32241" y="642193"/>
                  <a:pt x="1032828" y="642156"/>
                  <a:pt x="1063116" y="642174"/>
                </a:cubicBezTo>
                <a:cubicBezTo>
                  <a:pt x="1070246" y="642174"/>
                  <a:pt x="1071093" y="643022"/>
                  <a:pt x="1071112" y="650188"/>
                </a:cubicBezTo>
                <a:cubicBezTo>
                  <a:pt x="1071130" y="661721"/>
                  <a:pt x="1071130" y="673254"/>
                  <a:pt x="1070983" y="684769"/>
                </a:cubicBezTo>
                <a:cubicBezTo>
                  <a:pt x="1070872" y="692967"/>
                  <a:pt x="1069528" y="694091"/>
                  <a:pt x="1061292" y="694091"/>
                </a:cubicBezTo>
                <a:cubicBezTo>
                  <a:pt x="959596" y="694073"/>
                  <a:pt x="69861" y="694036"/>
                  <a:pt x="7038" y="694220"/>
                </a:cubicBezTo>
                <a:cubicBezTo>
                  <a:pt x="2229" y="694238"/>
                  <a:pt x="921" y="691936"/>
                  <a:pt x="884" y="688067"/>
                </a:cubicBezTo>
                <a:cubicBezTo>
                  <a:pt x="755" y="674304"/>
                  <a:pt x="737" y="660542"/>
                  <a:pt x="774" y="646780"/>
                </a:cubicBezTo>
                <a:cubicBezTo>
                  <a:pt x="792" y="642432"/>
                  <a:pt x="3924" y="642137"/>
                  <a:pt x="7277" y="642156"/>
                </a:cubicBezTo>
                <a:close/>
                <a:moveTo>
                  <a:pt x="338860" y="410465"/>
                </a:moveTo>
                <a:cubicBezTo>
                  <a:pt x="334769" y="410465"/>
                  <a:pt x="331453" y="413781"/>
                  <a:pt x="331453" y="417871"/>
                </a:cubicBezTo>
                <a:lnTo>
                  <a:pt x="331453" y="451272"/>
                </a:lnTo>
                <a:cubicBezTo>
                  <a:pt x="331453" y="455362"/>
                  <a:pt x="334769" y="458678"/>
                  <a:pt x="338860" y="458678"/>
                </a:cubicBezTo>
                <a:lnTo>
                  <a:pt x="358241" y="458678"/>
                </a:lnTo>
                <a:cubicBezTo>
                  <a:pt x="362331" y="458678"/>
                  <a:pt x="365647" y="455362"/>
                  <a:pt x="365647" y="451272"/>
                </a:cubicBezTo>
                <a:lnTo>
                  <a:pt x="365647" y="417871"/>
                </a:lnTo>
                <a:cubicBezTo>
                  <a:pt x="365647" y="413781"/>
                  <a:pt x="362331" y="410465"/>
                  <a:pt x="358241" y="410465"/>
                </a:cubicBezTo>
                <a:close/>
                <a:moveTo>
                  <a:pt x="185025" y="410465"/>
                </a:moveTo>
                <a:cubicBezTo>
                  <a:pt x="180935" y="410465"/>
                  <a:pt x="177619" y="413781"/>
                  <a:pt x="177619" y="417871"/>
                </a:cubicBezTo>
                <a:lnTo>
                  <a:pt x="177619" y="451272"/>
                </a:lnTo>
                <a:cubicBezTo>
                  <a:pt x="177619" y="455362"/>
                  <a:pt x="180935" y="458678"/>
                  <a:pt x="185025" y="458678"/>
                </a:cubicBezTo>
                <a:lnTo>
                  <a:pt x="204406" y="458678"/>
                </a:lnTo>
                <a:cubicBezTo>
                  <a:pt x="208496" y="458678"/>
                  <a:pt x="211812" y="455362"/>
                  <a:pt x="211812" y="451272"/>
                </a:cubicBezTo>
                <a:lnTo>
                  <a:pt x="211812" y="417871"/>
                </a:lnTo>
                <a:cubicBezTo>
                  <a:pt x="211812" y="413781"/>
                  <a:pt x="208496" y="410465"/>
                  <a:pt x="204406" y="410465"/>
                </a:cubicBezTo>
                <a:close/>
                <a:moveTo>
                  <a:pt x="271633" y="400995"/>
                </a:moveTo>
                <a:cubicBezTo>
                  <a:pt x="253081" y="400995"/>
                  <a:pt x="238047" y="416028"/>
                  <a:pt x="238047" y="434581"/>
                </a:cubicBezTo>
                <a:cubicBezTo>
                  <a:pt x="238047" y="453133"/>
                  <a:pt x="253081" y="468166"/>
                  <a:pt x="271633" y="468166"/>
                </a:cubicBezTo>
                <a:cubicBezTo>
                  <a:pt x="290185" y="468166"/>
                  <a:pt x="305219" y="453133"/>
                  <a:pt x="305219" y="434581"/>
                </a:cubicBezTo>
                <a:cubicBezTo>
                  <a:pt x="305219" y="416028"/>
                  <a:pt x="290185" y="400995"/>
                  <a:pt x="271633" y="400995"/>
                </a:cubicBezTo>
                <a:close/>
                <a:moveTo>
                  <a:pt x="885441" y="388688"/>
                </a:moveTo>
                <a:cubicBezTo>
                  <a:pt x="887579" y="388688"/>
                  <a:pt x="889310" y="390420"/>
                  <a:pt x="889310" y="392557"/>
                </a:cubicBezTo>
                <a:lnTo>
                  <a:pt x="889310" y="422531"/>
                </a:lnTo>
                <a:cubicBezTo>
                  <a:pt x="889310" y="425295"/>
                  <a:pt x="886565" y="430066"/>
                  <a:pt x="885441" y="430066"/>
                </a:cubicBezTo>
                <a:cubicBezTo>
                  <a:pt x="884133" y="430066"/>
                  <a:pt x="881572" y="425516"/>
                  <a:pt x="881572" y="422531"/>
                </a:cubicBezTo>
                <a:lnTo>
                  <a:pt x="881572" y="392557"/>
                </a:lnTo>
                <a:cubicBezTo>
                  <a:pt x="881572" y="390420"/>
                  <a:pt x="883304" y="388688"/>
                  <a:pt x="885441" y="388688"/>
                </a:cubicBezTo>
                <a:close/>
                <a:moveTo>
                  <a:pt x="855505" y="345218"/>
                </a:moveTo>
                <a:cubicBezTo>
                  <a:pt x="862419" y="345217"/>
                  <a:pt x="871062" y="345222"/>
                  <a:pt x="880080" y="345230"/>
                </a:cubicBezTo>
                <a:cubicBezTo>
                  <a:pt x="898117" y="345246"/>
                  <a:pt x="917655" y="345274"/>
                  <a:pt x="927871" y="345283"/>
                </a:cubicBezTo>
                <a:cubicBezTo>
                  <a:pt x="935719" y="345283"/>
                  <a:pt x="936400" y="346038"/>
                  <a:pt x="936566" y="353813"/>
                </a:cubicBezTo>
                <a:cubicBezTo>
                  <a:pt x="936622" y="356871"/>
                  <a:pt x="936456" y="359893"/>
                  <a:pt x="937285" y="362987"/>
                </a:cubicBezTo>
                <a:cubicBezTo>
                  <a:pt x="938482" y="367483"/>
                  <a:pt x="933950" y="372420"/>
                  <a:pt x="929142" y="372420"/>
                </a:cubicBezTo>
                <a:cubicBezTo>
                  <a:pt x="914385" y="372438"/>
                  <a:pt x="856314" y="372475"/>
                  <a:pt x="842054" y="372438"/>
                </a:cubicBezTo>
                <a:cubicBezTo>
                  <a:pt x="835293" y="372420"/>
                  <a:pt x="832695" y="369841"/>
                  <a:pt x="832677" y="363172"/>
                </a:cubicBezTo>
                <a:cubicBezTo>
                  <a:pt x="832677" y="359745"/>
                  <a:pt x="832622" y="356300"/>
                  <a:pt x="832917" y="352873"/>
                </a:cubicBezTo>
                <a:cubicBezTo>
                  <a:pt x="833432" y="346646"/>
                  <a:pt x="834925" y="345301"/>
                  <a:pt x="841299" y="345246"/>
                </a:cubicBezTo>
                <a:cubicBezTo>
                  <a:pt x="843404" y="345228"/>
                  <a:pt x="848590" y="345220"/>
                  <a:pt x="855505" y="345218"/>
                </a:cubicBezTo>
                <a:close/>
                <a:moveTo>
                  <a:pt x="338896" y="298193"/>
                </a:moveTo>
                <a:cubicBezTo>
                  <a:pt x="334806" y="298193"/>
                  <a:pt x="331490" y="301509"/>
                  <a:pt x="331490" y="305599"/>
                </a:cubicBezTo>
                <a:lnTo>
                  <a:pt x="331490" y="339000"/>
                </a:lnTo>
                <a:cubicBezTo>
                  <a:pt x="331490" y="343090"/>
                  <a:pt x="334806" y="346406"/>
                  <a:pt x="338896" y="346406"/>
                </a:cubicBezTo>
                <a:lnTo>
                  <a:pt x="358278" y="346406"/>
                </a:lnTo>
                <a:cubicBezTo>
                  <a:pt x="362368" y="346406"/>
                  <a:pt x="365684" y="343090"/>
                  <a:pt x="365684" y="339000"/>
                </a:cubicBezTo>
                <a:lnTo>
                  <a:pt x="365684" y="305599"/>
                </a:lnTo>
                <a:cubicBezTo>
                  <a:pt x="365684" y="301509"/>
                  <a:pt x="362368" y="298193"/>
                  <a:pt x="358278" y="298193"/>
                </a:cubicBezTo>
                <a:close/>
                <a:moveTo>
                  <a:pt x="287587" y="298193"/>
                </a:moveTo>
                <a:cubicBezTo>
                  <a:pt x="283497" y="298193"/>
                  <a:pt x="280181" y="301509"/>
                  <a:pt x="280181" y="305599"/>
                </a:cubicBezTo>
                <a:lnTo>
                  <a:pt x="280181" y="339000"/>
                </a:lnTo>
                <a:cubicBezTo>
                  <a:pt x="280181" y="343090"/>
                  <a:pt x="283497" y="346406"/>
                  <a:pt x="287587" y="346406"/>
                </a:cubicBezTo>
                <a:lnTo>
                  <a:pt x="306969" y="346406"/>
                </a:lnTo>
                <a:cubicBezTo>
                  <a:pt x="311059" y="346406"/>
                  <a:pt x="314375" y="343090"/>
                  <a:pt x="314375" y="339000"/>
                </a:cubicBezTo>
                <a:lnTo>
                  <a:pt x="314375" y="305599"/>
                </a:lnTo>
                <a:cubicBezTo>
                  <a:pt x="314375" y="301509"/>
                  <a:pt x="311059" y="298193"/>
                  <a:pt x="306969" y="298193"/>
                </a:cubicBezTo>
                <a:close/>
                <a:moveTo>
                  <a:pt x="236297" y="298193"/>
                </a:moveTo>
                <a:cubicBezTo>
                  <a:pt x="232207" y="298193"/>
                  <a:pt x="228891" y="301509"/>
                  <a:pt x="228891" y="305599"/>
                </a:cubicBezTo>
                <a:lnTo>
                  <a:pt x="228891" y="339000"/>
                </a:lnTo>
                <a:cubicBezTo>
                  <a:pt x="228891" y="343090"/>
                  <a:pt x="232207" y="346406"/>
                  <a:pt x="236297" y="346406"/>
                </a:cubicBezTo>
                <a:lnTo>
                  <a:pt x="255678" y="346406"/>
                </a:lnTo>
                <a:cubicBezTo>
                  <a:pt x="259768" y="346406"/>
                  <a:pt x="263084" y="343090"/>
                  <a:pt x="263084" y="339000"/>
                </a:cubicBezTo>
                <a:lnTo>
                  <a:pt x="263084" y="305599"/>
                </a:lnTo>
                <a:cubicBezTo>
                  <a:pt x="263084" y="301509"/>
                  <a:pt x="259768" y="298193"/>
                  <a:pt x="255678" y="298193"/>
                </a:cubicBezTo>
                <a:close/>
                <a:moveTo>
                  <a:pt x="184988" y="298193"/>
                </a:moveTo>
                <a:cubicBezTo>
                  <a:pt x="180898" y="298193"/>
                  <a:pt x="177582" y="301509"/>
                  <a:pt x="177582" y="305599"/>
                </a:cubicBezTo>
                <a:lnTo>
                  <a:pt x="177582" y="339000"/>
                </a:lnTo>
                <a:cubicBezTo>
                  <a:pt x="177582" y="343090"/>
                  <a:pt x="180898" y="346406"/>
                  <a:pt x="184988" y="346406"/>
                </a:cubicBezTo>
                <a:lnTo>
                  <a:pt x="204369" y="346406"/>
                </a:lnTo>
                <a:cubicBezTo>
                  <a:pt x="208459" y="346406"/>
                  <a:pt x="211776" y="343090"/>
                  <a:pt x="211776" y="339000"/>
                </a:cubicBezTo>
                <a:lnTo>
                  <a:pt x="211776" y="305599"/>
                </a:lnTo>
                <a:cubicBezTo>
                  <a:pt x="211776" y="301509"/>
                  <a:pt x="208459" y="298193"/>
                  <a:pt x="204369" y="298193"/>
                </a:cubicBezTo>
                <a:close/>
                <a:moveTo>
                  <a:pt x="185246" y="214883"/>
                </a:moveTo>
                <a:cubicBezTo>
                  <a:pt x="180990" y="214883"/>
                  <a:pt x="177527" y="218328"/>
                  <a:pt x="177527" y="222602"/>
                </a:cubicBezTo>
                <a:lnTo>
                  <a:pt x="177527" y="265141"/>
                </a:lnTo>
                <a:cubicBezTo>
                  <a:pt x="177527" y="269397"/>
                  <a:pt x="180972" y="272861"/>
                  <a:pt x="185246" y="272861"/>
                </a:cubicBezTo>
                <a:lnTo>
                  <a:pt x="357707" y="272861"/>
                </a:lnTo>
                <a:cubicBezTo>
                  <a:pt x="361962" y="272861"/>
                  <a:pt x="365426" y="269415"/>
                  <a:pt x="365426" y="265141"/>
                </a:cubicBezTo>
                <a:lnTo>
                  <a:pt x="365426" y="222602"/>
                </a:lnTo>
                <a:cubicBezTo>
                  <a:pt x="365426" y="218346"/>
                  <a:pt x="361981" y="214883"/>
                  <a:pt x="357707" y="214883"/>
                </a:cubicBezTo>
                <a:close/>
                <a:moveTo>
                  <a:pt x="269791" y="30"/>
                </a:moveTo>
                <a:cubicBezTo>
                  <a:pt x="307134" y="804"/>
                  <a:pt x="701614" y="933"/>
                  <a:pt x="861344" y="933"/>
                </a:cubicBezTo>
                <a:cubicBezTo>
                  <a:pt x="872287" y="933"/>
                  <a:pt x="872306" y="933"/>
                  <a:pt x="872306" y="11747"/>
                </a:cubicBezTo>
                <a:cubicBezTo>
                  <a:pt x="872324" y="71310"/>
                  <a:pt x="872287" y="130854"/>
                  <a:pt x="872361" y="190417"/>
                </a:cubicBezTo>
                <a:cubicBezTo>
                  <a:pt x="872361" y="196791"/>
                  <a:pt x="873263" y="202871"/>
                  <a:pt x="879325" y="207053"/>
                </a:cubicBezTo>
                <a:cubicBezTo>
                  <a:pt x="884410" y="210572"/>
                  <a:pt x="889808" y="210185"/>
                  <a:pt x="892903" y="204860"/>
                </a:cubicBezTo>
                <a:cubicBezTo>
                  <a:pt x="895464" y="200420"/>
                  <a:pt x="897122" y="195686"/>
                  <a:pt x="897104" y="190287"/>
                </a:cubicBezTo>
                <a:cubicBezTo>
                  <a:pt x="896864" y="129177"/>
                  <a:pt x="896809" y="68086"/>
                  <a:pt x="896551" y="6976"/>
                </a:cubicBezTo>
                <a:cubicBezTo>
                  <a:pt x="896532" y="2757"/>
                  <a:pt x="898854" y="1080"/>
                  <a:pt x="902078" y="1117"/>
                </a:cubicBezTo>
                <a:cubicBezTo>
                  <a:pt x="942517" y="1578"/>
                  <a:pt x="978369" y="8523"/>
                  <a:pt x="1004548" y="42919"/>
                </a:cubicBezTo>
                <a:cubicBezTo>
                  <a:pt x="1024611" y="69283"/>
                  <a:pt x="1025790" y="97600"/>
                  <a:pt x="1026048" y="129214"/>
                </a:cubicBezTo>
                <a:cubicBezTo>
                  <a:pt x="1026251" y="154178"/>
                  <a:pt x="1026932" y="225992"/>
                  <a:pt x="1025256" y="236677"/>
                </a:cubicBezTo>
                <a:cubicBezTo>
                  <a:pt x="1023174" y="249887"/>
                  <a:pt x="1021811" y="265215"/>
                  <a:pt x="1015731" y="277098"/>
                </a:cubicBezTo>
                <a:cubicBezTo>
                  <a:pt x="1004880" y="293366"/>
                  <a:pt x="1000311" y="324575"/>
                  <a:pt x="977595" y="327302"/>
                </a:cubicBezTo>
                <a:cubicBezTo>
                  <a:pt x="946478" y="331042"/>
                  <a:pt x="816704" y="333842"/>
                  <a:pt x="787614" y="327431"/>
                </a:cubicBezTo>
                <a:cubicBezTo>
                  <a:pt x="776670" y="325017"/>
                  <a:pt x="769080" y="308897"/>
                  <a:pt x="762613" y="300643"/>
                </a:cubicBezTo>
                <a:cubicBezTo>
                  <a:pt x="753236" y="288668"/>
                  <a:pt x="743858" y="276674"/>
                  <a:pt x="734481" y="264699"/>
                </a:cubicBezTo>
                <a:cubicBezTo>
                  <a:pt x="722193" y="249021"/>
                  <a:pt x="710512" y="229032"/>
                  <a:pt x="695018" y="216301"/>
                </a:cubicBezTo>
                <a:cubicBezTo>
                  <a:pt x="686046" y="208950"/>
                  <a:pt x="659793" y="214514"/>
                  <a:pt x="648757" y="214514"/>
                </a:cubicBezTo>
                <a:cubicBezTo>
                  <a:pt x="629782" y="214533"/>
                  <a:pt x="610787" y="214311"/>
                  <a:pt x="591793" y="214072"/>
                </a:cubicBezTo>
                <a:cubicBezTo>
                  <a:pt x="553841" y="213593"/>
                  <a:pt x="515889" y="212985"/>
                  <a:pt x="477955" y="213796"/>
                </a:cubicBezTo>
                <a:cubicBezTo>
                  <a:pt x="467307" y="214017"/>
                  <a:pt x="463125" y="218144"/>
                  <a:pt x="463125" y="228866"/>
                </a:cubicBezTo>
                <a:cubicBezTo>
                  <a:pt x="463143" y="311476"/>
                  <a:pt x="463161" y="394104"/>
                  <a:pt x="463198" y="476715"/>
                </a:cubicBezTo>
                <a:cubicBezTo>
                  <a:pt x="463198" y="488745"/>
                  <a:pt x="466809" y="492338"/>
                  <a:pt x="479005" y="492338"/>
                </a:cubicBezTo>
                <a:cubicBezTo>
                  <a:pt x="590190" y="492282"/>
                  <a:pt x="701393" y="492190"/>
                  <a:pt x="812577" y="492135"/>
                </a:cubicBezTo>
                <a:cubicBezTo>
                  <a:pt x="860773" y="492098"/>
                  <a:pt x="908968" y="492098"/>
                  <a:pt x="957163" y="492116"/>
                </a:cubicBezTo>
                <a:cubicBezTo>
                  <a:pt x="988851" y="492135"/>
                  <a:pt x="1019305" y="505768"/>
                  <a:pt x="1040842" y="529368"/>
                </a:cubicBezTo>
                <a:cubicBezTo>
                  <a:pt x="1046590" y="535651"/>
                  <a:pt x="1067021" y="571134"/>
                  <a:pt x="1072346" y="595029"/>
                </a:cubicBezTo>
                <a:cubicBezTo>
                  <a:pt x="1075183" y="607741"/>
                  <a:pt x="1073727" y="617174"/>
                  <a:pt x="1063558" y="617211"/>
                </a:cubicBezTo>
                <a:cubicBezTo>
                  <a:pt x="1021203" y="617229"/>
                  <a:pt x="19105" y="617303"/>
                  <a:pt x="7056" y="617266"/>
                </a:cubicBezTo>
                <a:cubicBezTo>
                  <a:pt x="1474" y="617248"/>
                  <a:pt x="0" y="615792"/>
                  <a:pt x="0" y="610247"/>
                </a:cubicBezTo>
                <a:cubicBezTo>
                  <a:pt x="-37" y="579074"/>
                  <a:pt x="12104" y="542375"/>
                  <a:pt x="36902" y="522276"/>
                </a:cubicBezTo>
                <a:cubicBezTo>
                  <a:pt x="44419" y="516177"/>
                  <a:pt x="54441" y="512843"/>
                  <a:pt x="60705" y="505308"/>
                </a:cubicBezTo>
                <a:cubicBezTo>
                  <a:pt x="66508" y="498325"/>
                  <a:pt x="67927" y="487842"/>
                  <a:pt x="69014" y="479165"/>
                </a:cubicBezTo>
                <a:cubicBezTo>
                  <a:pt x="74909" y="432296"/>
                  <a:pt x="105731" y="248781"/>
                  <a:pt x="106523" y="203939"/>
                </a:cubicBezTo>
                <a:cubicBezTo>
                  <a:pt x="106579" y="200733"/>
                  <a:pt x="104884" y="198523"/>
                  <a:pt x="100978" y="197767"/>
                </a:cubicBezTo>
                <a:cubicBezTo>
                  <a:pt x="93074" y="196220"/>
                  <a:pt x="85189" y="197307"/>
                  <a:pt x="77304" y="197012"/>
                </a:cubicBezTo>
                <a:cubicBezTo>
                  <a:pt x="69530" y="196717"/>
                  <a:pt x="69345" y="196809"/>
                  <a:pt x="69345" y="188814"/>
                </a:cubicBezTo>
                <a:cubicBezTo>
                  <a:pt x="69327" y="161621"/>
                  <a:pt x="69640" y="69725"/>
                  <a:pt x="69548" y="50971"/>
                </a:cubicBezTo>
                <a:cubicBezTo>
                  <a:pt x="69530" y="46365"/>
                  <a:pt x="71464" y="45093"/>
                  <a:pt x="75775" y="45130"/>
                </a:cubicBezTo>
                <a:cubicBezTo>
                  <a:pt x="101254" y="45296"/>
                  <a:pt x="126734" y="44872"/>
                  <a:pt x="152195" y="45499"/>
                </a:cubicBezTo>
                <a:cubicBezTo>
                  <a:pt x="161093" y="45720"/>
                  <a:pt x="167320" y="41906"/>
                  <a:pt x="172921" y="36250"/>
                </a:cubicBezTo>
                <a:cubicBezTo>
                  <a:pt x="197442" y="11434"/>
                  <a:pt x="235450" y="-688"/>
                  <a:pt x="269791" y="30"/>
                </a:cubicBezTo>
                <a:close/>
              </a:path>
            </a:pathLst>
          </a:custGeom>
          <a:solidFill>
            <a:schemeClr val="accent1"/>
          </a:solidFill>
          <a:ln w="730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95DAB439-80F9-402F-A5E2-3E8C8B3DEEB3}"/>
              </a:ext>
            </a:extLst>
          </p:cNvPr>
          <p:cNvSpPr/>
          <p:nvPr/>
        </p:nvSpPr>
        <p:spPr>
          <a:xfrm>
            <a:off x="1471641" y="3481253"/>
            <a:ext cx="240963" cy="1049670"/>
          </a:xfrm>
          <a:custGeom>
            <a:avLst/>
            <a:gdLst>
              <a:gd name="connsiteX0" fmla="*/ 234909 w 413477"/>
              <a:gd name="connsiteY0" fmla="*/ 1622789 h 1801164"/>
              <a:gd name="connsiteX1" fmla="*/ 359305 w 413477"/>
              <a:gd name="connsiteY1" fmla="*/ 1595833 h 1801164"/>
              <a:gd name="connsiteX2" fmla="*/ 395024 w 413477"/>
              <a:gd name="connsiteY2" fmla="*/ 1614026 h 1801164"/>
              <a:gd name="connsiteX3" fmla="*/ 358829 w 413477"/>
              <a:gd name="connsiteY3" fmla="*/ 1630599 h 1801164"/>
              <a:gd name="connsiteX4" fmla="*/ 267484 w 413477"/>
              <a:gd name="connsiteY4" fmla="*/ 1648125 h 1801164"/>
              <a:gd name="connsiteX5" fmla="*/ 395786 w 413477"/>
              <a:gd name="connsiteY5" fmla="*/ 1745947 h 1801164"/>
              <a:gd name="connsiteX6" fmla="*/ 408263 w 413477"/>
              <a:gd name="connsiteY6" fmla="*/ 1780999 h 1801164"/>
              <a:gd name="connsiteX7" fmla="*/ 371973 w 413477"/>
              <a:gd name="connsiteY7" fmla="*/ 1766045 h 1801164"/>
              <a:gd name="connsiteX8" fmla="*/ 240052 w 413477"/>
              <a:gd name="connsiteY8" fmla="*/ 1677081 h 1801164"/>
              <a:gd name="connsiteX9" fmla="*/ 204905 w 413477"/>
              <a:gd name="connsiteY9" fmla="*/ 1683368 h 1801164"/>
              <a:gd name="connsiteX10" fmla="*/ 97653 w 413477"/>
              <a:gd name="connsiteY10" fmla="*/ 1780999 h 1801164"/>
              <a:gd name="connsiteX11" fmla="*/ 63268 w 413477"/>
              <a:gd name="connsiteY11" fmla="*/ 1798334 h 1801164"/>
              <a:gd name="connsiteX12" fmla="*/ 69650 w 413477"/>
              <a:gd name="connsiteY12" fmla="*/ 1759092 h 1801164"/>
              <a:gd name="connsiteX13" fmla="*/ 174329 w 413477"/>
              <a:gd name="connsiteY13" fmla="*/ 1663651 h 1801164"/>
              <a:gd name="connsiteX14" fmla="*/ 82604 w 413477"/>
              <a:gd name="connsiteY14" fmla="*/ 1648887 h 1801164"/>
              <a:gd name="connsiteX15" fmla="*/ 56124 w 413477"/>
              <a:gd name="connsiteY15" fmla="*/ 1630504 h 1801164"/>
              <a:gd name="connsiteX16" fmla="*/ 80413 w 413477"/>
              <a:gd name="connsiteY16" fmla="*/ 1614216 h 1801164"/>
              <a:gd name="connsiteX17" fmla="*/ 174044 w 413477"/>
              <a:gd name="connsiteY17" fmla="*/ 1625742 h 1801164"/>
              <a:gd name="connsiteX18" fmla="*/ 205952 w 413477"/>
              <a:gd name="connsiteY18" fmla="*/ 1602691 h 1801164"/>
              <a:gd name="connsiteX19" fmla="*/ 207381 w 413477"/>
              <a:gd name="connsiteY19" fmla="*/ 1103962 h 1801164"/>
              <a:gd name="connsiteX20" fmla="*/ 182807 w 413477"/>
              <a:gd name="connsiteY20" fmla="*/ 1076911 h 1801164"/>
              <a:gd name="connsiteX21" fmla="*/ 144993 w 413477"/>
              <a:gd name="connsiteY21" fmla="*/ 1072911 h 1801164"/>
              <a:gd name="connsiteX22" fmla="*/ 51267 w 413477"/>
              <a:gd name="connsiteY22" fmla="*/ 975756 h 1801164"/>
              <a:gd name="connsiteX23" fmla="*/ 82127 w 413477"/>
              <a:gd name="connsiteY23" fmla="*/ 545226 h 1801164"/>
              <a:gd name="connsiteX24" fmla="*/ 25739 w 413477"/>
              <a:gd name="connsiteY24" fmla="*/ 273858 h 1801164"/>
              <a:gd name="connsiteX25" fmla="*/ 76317 w 413477"/>
              <a:gd name="connsiteY25" fmla="*/ 125840 h 1801164"/>
              <a:gd name="connsiteX26" fmla="*/ 152612 w 413477"/>
              <a:gd name="connsiteY26" fmla="*/ 42877 h 1801164"/>
              <a:gd name="connsiteX27" fmla="*/ 220811 w 413477"/>
              <a:gd name="connsiteY27" fmla="*/ 1157 h 1801164"/>
              <a:gd name="connsiteX28" fmla="*/ 278819 w 413477"/>
              <a:gd name="connsiteY28" fmla="*/ 50497 h 1801164"/>
              <a:gd name="connsiteX29" fmla="*/ 346256 w 413477"/>
              <a:gd name="connsiteY29" fmla="*/ 131174 h 1801164"/>
              <a:gd name="connsiteX30" fmla="*/ 410264 w 413477"/>
              <a:gd name="connsiteY30" fmla="*/ 199849 h 1801164"/>
              <a:gd name="connsiteX31" fmla="*/ 386261 w 413477"/>
              <a:gd name="connsiteY31" fmla="*/ 413495 h 1801164"/>
              <a:gd name="connsiteX32" fmla="*/ 373878 w 413477"/>
              <a:gd name="connsiteY32" fmla="*/ 599137 h 1801164"/>
              <a:gd name="connsiteX33" fmla="*/ 379022 w 413477"/>
              <a:gd name="connsiteY33" fmla="*/ 1014808 h 1801164"/>
              <a:gd name="connsiteX34" fmla="*/ 305965 w 413477"/>
              <a:gd name="connsiteY34" fmla="*/ 1069005 h 1801164"/>
              <a:gd name="connsiteX35" fmla="*/ 235099 w 413477"/>
              <a:gd name="connsiteY35" fmla="*/ 1151968 h 1801164"/>
              <a:gd name="connsiteX36" fmla="*/ 235099 w 413477"/>
              <a:gd name="connsiteY36" fmla="*/ 1574688 h 1801164"/>
              <a:gd name="connsiteX37" fmla="*/ 234909 w 413477"/>
              <a:gd name="connsiteY37" fmla="*/ 1622789 h 180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13477" h="1801164">
                <a:moveTo>
                  <a:pt x="234909" y="1622789"/>
                </a:moveTo>
                <a:cubicBezTo>
                  <a:pt x="280057" y="1616502"/>
                  <a:pt x="317490" y="1595357"/>
                  <a:pt x="359305" y="1595833"/>
                </a:cubicBezTo>
                <a:cubicBezTo>
                  <a:pt x="373497" y="1596024"/>
                  <a:pt x="396643" y="1590118"/>
                  <a:pt x="395024" y="1614026"/>
                </a:cubicBezTo>
                <a:cubicBezTo>
                  <a:pt x="393881" y="1632314"/>
                  <a:pt x="378069" y="1635838"/>
                  <a:pt x="358829" y="1630599"/>
                </a:cubicBezTo>
                <a:cubicBezTo>
                  <a:pt x="329396" y="1622503"/>
                  <a:pt x="304251" y="1642029"/>
                  <a:pt x="267484" y="1648125"/>
                </a:cubicBezTo>
                <a:cubicBezTo>
                  <a:pt x="317300" y="1680225"/>
                  <a:pt x="362162" y="1706418"/>
                  <a:pt x="395786" y="1745947"/>
                </a:cubicBezTo>
                <a:cubicBezTo>
                  <a:pt x="404072" y="1755663"/>
                  <a:pt x="422456" y="1767378"/>
                  <a:pt x="408263" y="1780999"/>
                </a:cubicBezTo>
                <a:cubicBezTo>
                  <a:pt x="391214" y="1797382"/>
                  <a:pt x="380927" y="1778618"/>
                  <a:pt x="371973" y="1766045"/>
                </a:cubicBezTo>
                <a:cubicBezTo>
                  <a:pt x="339017" y="1719944"/>
                  <a:pt x="287677" y="1701370"/>
                  <a:pt x="240052" y="1677081"/>
                </a:cubicBezTo>
                <a:cubicBezTo>
                  <a:pt x="226622" y="1670223"/>
                  <a:pt x="215382" y="1675557"/>
                  <a:pt x="204905" y="1683368"/>
                </a:cubicBezTo>
                <a:cubicBezTo>
                  <a:pt x="165852" y="1712229"/>
                  <a:pt x="121561" y="1735374"/>
                  <a:pt x="97653" y="1780999"/>
                </a:cubicBezTo>
                <a:cubicBezTo>
                  <a:pt x="90510" y="1794525"/>
                  <a:pt x="76508" y="1806907"/>
                  <a:pt x="63268" y="1798334"/>
                </a:cubicBezTo>
                <a:cubicBezTo>
                  <a:pt x="43265" y="1785381"/>
                  <a:pt x="61839" y="1770521"/>
                  <a:pt x="69650" y="1759092"/>
                </a:cubicBezTo>
                <a:cubicBezTo>
                  <a:pt x="95748" y="1720515"/>
                  <a:pt x="134705" y="1695084"/>
                  <a:pt x="174329" y="1663651"/>
                </a:cubicBezTo>
                <a:cubicBezTo>
                  <a:pt x="142897" y="1648602"/>
                  <a:pt x="113465" y="1646125"/>
                  <a:pt x="82604" y="1648887"/>
                </a:cubicBezTo>
                <a:cubicBezTo>
                  <a:pt x="69745" y="1650030"/>
                  <a:pt x="55934" y="1648887"/>
                  <a:pt x="56124" y="1630504"/>
                </a:cubicBezTo>
                <a:cubicBezTo>
                  <a:pt x="56315" y="1614216"/>
                  <a:pt x="70412" y="1615359"/>
                  <a:pt x="80413" y="1614216"/>
                </a:cubicBezTo>
                <a:cubicBezTo>
                  <a:pt x="112417" y="1610502"/>
                  <a:pt x="143564" y="1616312"/>
                  <a:pt x="174044" y="1625742"/>
                </a:cubicBezTo>
                <a:cubicBezTo>
                  <a:pt x="195380" y="1632409"/>
                  <a:pt x="205952" y="1628313"/>
                  <a:pt x="205952" y="1602691"/>
                </a:cubicBezTo>
                <a:cubicBezTo>
                  <a:pt x="205762" y="1436480"/>
                  <a:pt x="206429" y="1270173"/>
                  <a:pt x="207381" y="1103962"/>
                </a:cubicBezTo>
                <a:cubicBezTo>
                  <a:pt x="207477" y="1085865"/>
                  <a:pt x="200237" y="1077959"/>
                  <a:pt x="182807" y="1076911"/>
                </a:cubicBezTo>
                <a:cubicBezTo>
                  <a:pt x="170138" y="1076149"/>
                  <a:pt x="157470" y="1075006"/>
                  <a:pt x="144993" y="1072911"/>
                </a:cubicBezTo>
                <a:cubicBezTo>
                  <a:pt x="76794" y="1061481"/>
                  <a:pt x="55553" y="1043955"/>
                  <a:pt x="51267" y="975756"/>
                </a:cubicBezTo>
                <a:cubicBezTo>
                  <a:pt x="42218" y="831357"/>
                  <a:pt x="24311" y="688101"/>
                  <a:pt x="82127" y="545226"/>
                </a:cubicBezTo>
                <a:cubicBezTo>
                  <a:pt x="120227" y="451023"/>
                  <a:pt x="87938" y="354059"/>
                  <a:pt x="25739" y="273858"/>
                </a:cubicBezTo>
                <a:cubicBezTo>
                  <a:pt x="-22457" y="211755"/>
                  <a:pt x="-1502" y="139079"/>
                  <a:pt x="76317" y="125840"/>
                </a:cubicBezTo>
                <a:cubicBezTo>
                  <a:pt x="126038" y="117362"/>
                  <a:pt x="153470" y="96026"/>
                  <a:pt x="152612" y="42877"/>
                </a:cubicBezTo>
                <a:cubicBezTo>
                  <a:pt x="151755" y="-6558"/>
                  <a:pt x="190617" y="-557"/>
                  <a:pt x="220811" y="1157"/>
                </a:cubicBezTo>
                <a:cubicBezTo>
                  <a:pt x="250053" y="2872"/>
                  <a:pt x="285010" y="4967"/>
                  <a:pt x="278819" y="50497"/>
                </a:cubicBezTo>
                <a:cubicBezTo>
                  <a:pt x="271770" y="102408"/>
                  <a:pt x="295487" y="126506"/>
                  <a:pt x="346256" y="131174"/>
                </a:cubicBezTo>
                <a:cubicBezTo>
                  <a:pt x="386451" y="134889"/>
                  <a:pt x="413407" y="159844"/>
                  <a:pt x="410264" y="199849"/>
                </a:cubicBezTo>
                <a:cubicBezTo>
                  <a:pt x="404644" y="271096"/>
                  <a:pt x="418931" y="344058"/>
                  <a:pt x="386261" y="413495"/>
                </a:cubicBezTo>
                <a:cubicBezTo>
                  <a:pt x="358638" y="472264"/>
                  <a:pt x="356924" y="535605"/>
                  <a:pt x="373878" y="599137"/>
                </a:cubicBezTo>
                <a:cubicBezTo>
                  <a:pt x="410645" y="737059"/>
                  <a:pt x="383022" y="876219"/>
                  <a:pt x="379022" y="1014808"/>
                </a:cubicBezTo>
                <a:cubicBezTo>
                  <a:pt x="377879" y="1056242"/>
                  <a:pt x="339588" y="1063290"/>
                  <a:pt x="305965" y="1069005"/>
                </a:cubicBezTo>
                <a:cubicBezTo>
                  <a:pt x="235099" y="1081007"/>
                  <a:pt x="235099" y="1081007"/>
                  <a:pt x="235099" y="1151968"/>
                </a:cubicBezTo>
                <a:cubicBezTo>
                  <a:pt x="235099" y="1292843"/>
                  <a:pt x="235099" y="1433813"/>
                  <a:pt x="235099" y="1574688"/>
                </a:cubicBezTo>
                <a:cubicBezTo>
                  <a:pt x="234909" y="1590309"/>
                  <a:pt x="234909" y="1605834"/>
                  <a:pt x="234909" y="1622789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36A3661-A128-46A5-88A5-77614E07C296}"/>
              </a:ext>
            </a:extLst>
          </p:cNvPr>
          <p:cNvGrpSpPr/>
          <p:nvPr/>
        </p:nvGrpSpPr>
        <p:grpSpPr>
          <a:xfrm>
            <a:off x="902331" y="1978272"/>
            <a:ext cx="10377812" cy="3979143"/>
            <a:chOff x="-621670" y="1714499"/>
            <a:chExt cx="10377812" cy="3979143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E673629-F5D2-4D43-BBE4-40A1FC37A96A}"/>
                </a:ext>
              </a:extLst>
            </p:cNvPr>
            <p:cNvGrpSpPr/>
            <p:nvPr/>
          </p:nvGrpSpPr>
          <p:grpSpPr>
            <a:xfrm>
              <a:off x="-621670" y="1714499"/>
              <a:ext cx="10377812" cy="3979143"/>
              <a:chOff x="-621670" y="1714499"/>
              <a:chExt cx="10377812" cy="3979143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ED4D52B4-455E-413A-8418-F6407E4BB0BD}"/>
                  </a:ext>
                </a:extLst>
              </p:cNvPr>
              <p:cNvGrpSpPr/>
              <p:nvPr/>
            </p:nvGrpSpPr>
            <p:grpSpPr>
              <a:xfrm>
                <a:off x="4562475" y="1714499"/>
                <a:ext cx="5193667" cy="1990727"/>
                <a:chOff x="4562475" y="1714499"/>
                <a:chExt cx="5193667" cy="1990727"/>
              </a:xfrm>
            </p:grpSpPr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C0209E0A-3A1E-4518-B4AE-2F1649BE7021}"/>
                    </a:ext>
                  </a:extLst>
                </p:cNvPr>
                <p:cNvSpPr/>
                <p:nvPr/>
              </p:nvSpPr>
              <p:spPr>
                <a:xfrm>
                  <a:off x="5868142" y="1716807"/>
                  <a:ext cx="3888000" cy="36004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200">
                    <a:cs typeface="B Nazanin" pitchFamily="2" charset="-78"/>
                  </a:endParaRPr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8A3E0152-1CCB-4F42-BEBD-EA51E537C71A}"/>
                    </a:ext>
                  </a:extLst>
                </p:cNvPr>
                <p:cNvSpPr/>
                <p:nvPr/>
              </p:nvSpPr>
              <p:spPr>
                <a:xfrm>
                  <a:off x="5868142" y="2148855"/>
                  <a:ext cx="3888000" cy="36004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200">
                    <a:cs typeface="B Nazanin" pitchFamily="2" charset="-78"/>
                  </a:endParaRPr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86DFB5A2-EDFF-4235-B46C-30E57A64574A}"/>
                    </a:ext>
                  </a:extLst>
                </p:cNvPr>
                <p:cNvSpPr/>
                <p:nvPr/>
              </p:nvSpPr>
              <p:spPr>
                <a:xfrm>
                  <a:off x="5868142" y="2580903"/>
                  <a:ext cx="3888000" cy="36004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200">
                    <a:cs typeface="B Nazanin" pitchFamily="2" charset="-78"/>
                  </a:endParaRPr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0577DA37-84F7-4AFB-958B-467F5736ABB0}"/>
                    </a:ext>
                  </a:extLst>
                </p:cNvPr>
                <p:cNvSpPr/>
                <p:nvPr/>
              </p:nvSpPr>
              <p:spPr>
                <a:xfrm>
                  <a:off x="5868142" y="3012951"/>
                  <a:ext cx="3888000" cy="36004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200" dirty="0">
                    <a:cs typeface="B Nazanin" pitchFamily="2" charset="-78"/>
                  </a:endParaRPr>
                </a:p>
              </p:txBody>
            </p:sp>
            <p:sp>
              <p:nvSpPr>
                <p:cNvPr id="30" name="Freeform 8">
                  <a:extLst>
                    <a:ext uri="{FF2B5EF4-FFF2-40B4-BE49-F238E27FC236}">
                      <a16:creationId xmlns:a16="http://schemas.microsoft.com/office/drawing/2014/main" id="{E66A5D3C-3C14-490F-900D-D736943BC82B}"/>
                    </a:ext>
                  </a:extLst>
                </p:cNvPr>
                <p:cNvSpPr/>
                <p:nvPr/>
              </p:nvSpPr>
              <p:spPr>
                <a:xfrm>
                  <a:off x="4562475" y="1714499"/>
                  <a:ext cx="1304925" cy="1990725"/>
                </a:xfrm>
                <a:custGeom>
                  <a:avLst/>
                  <a:gdLst>
                    <a:gd name="connsiteX0" fmla="*/ 1295400 w 1304925"/>
                    <a:gd name="connsiteY0" fmla="*/ 0 h 1981200"/>
                    <a:gd name="connsiteX1" fmla="*/ 0 w 1304925"/>
                    <a:gd name="connsiteY1" fmla="*/ 1981200 h 1981200"/>
                    <a:gd name="connsiteX2" fmla="*/ 1304925 w 1304925"/>
                    <a:gd name="connsiteY2" fmla="*/ 342900 h 1981200"/>
                    <a:gd name="connsiteX3" fmla="*/ 1295400 w 1304925"/>
                    <a:gd name="connsiteY3" fmla="*/ 0 h 1981200"/>
                    <a:gd name="connsiteX0" fmla="*/ 1295400 w 1304925"/>
                    <a:gd name="connsiteY0" fmla="*/ 0 h 1981200"/>
                    <a:gd name="connsiteX1" fmla="*/ 0 w 1304925"/>
                    <a:gd name="connsiteY1" fmla="*/ 1981200 h 1981200"/>
                    <a:gd name="connsiteX2" fmla="*/ 1304925 w 1304925"/>
                    <a:gd name="connsiteY2" fmla="*/ 342900 h 1981200"/>
                    <a:gd name="connsiteX3" fmla="*/ 1295400 w 1304925"/>
                    <a:gd name="connsiteY3" fmla="*/ 0 h 1981200"/>
                    <a:gd name="connsiteX0" fmla="*/ 1304925 w 1304925"/>
                    <a:gd name="connsiteY0" fmla="*/ 0 h 1990725"/>
                    <a:gd name="connsiteX1" fmla="*/ 0 w 1304925"/>
                    <a:gd name="connsiteY1" fmla="*/ 1990725 h 1990725"/>
                    <a:gd name="connsiteX2" fmla="*/ 1304925 w 1304925"/>
                    <a:gd name="connsiteY2" fmla="*/ 352425 h 1990725"/>
                    <a:gd name="connsiteX3" fmla="*/ 1304925 w 1304925"/>
                    <a:gd name="connsiteY3" fmla="*/ 0 h 1990725"/>
                    <a:gd name="connsiteX0" fmla="*/ 1304925 w 1304925"/>
                    <a:gd name="connsiteY0" fmla="*/ 0 h 1990725"/>
                    <a:gd name="connsiteX1" fmla="*/ 0 w 1304925"/>
                    <a:gd name="connsiteY1" fmla="*/ 1990725 h 1990725"/>
                    <a:gd name="connsiteX2" fmla="*/ 1304925 w 1304925"/>
                    <a:gd name="connsiteY2" fmla="*/ 358709 h 1990725"/>
                    <a:gd name="connsiteX3" fmla="*/ 1304925 w 1304925"/>
                    <a:gd name="connsiteY3" fmla="*/ 0 h 1990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4925" h="1990725">
                      <a:moveTo>
                        <a:pt x="1304925" y="0"/>
                      </a:moveTo>
                      <a:lnTo>
                        <a:pt x="0" y="1990725"/>
                      </a:lnTo>
                      <a:lnTo>
                        <a:pt x="1304925" y="358709"/>
                      </a:lnTo>
                      <a:lnTo>
                        <a:pt x="130492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200">
                    <a:cs typeface="B Nazanin" pitchFamily="2" charset="-78"/>
                  </a:endParaRPr>
                </a:p>
              </p:txBody>
            </p:sp>
            <p:sp>
              <p:nvSpPr>
                <p:cNvPr id="31" name="Freeform 9">
                  <a:extLst>
                    <a:ext uri="{FF2B5EF4-FFF2-40B4-BE49-F238E27FC236}">
                      <a16:creationId xmlns:a16="http://schemas.microsoft.com/office/drawing/2014/main" id="{BBEEDDF7-95FE-4392-A833-13607CAFC9A3}"/>
                    </a:ext>
                  </a:extLst>
                </p:cNvPr>
                <p:cNvSpPr/>
                <p:nvPr/>
              </p:nvSpPr>
              <p:spPr>
                <a:xfrm>
                  <a:off x="4562475" y="2152650"/>
                  <a:ext cx="1311299" cy="1543050"/>
                </a:xfrm>
                <a:custGeom>
                  <a:avLst/>
                  <a:gdLst>
                    <a:gd name="connsiteX0" fmla="*/ 1295400 w 1304925"/>
                    <a:gd name="connsiteY0" fmla="*/ 0 h 1533525"/>
                    <a:gd name="connsiteX1" fmla="*/ 0 w 1304925"/>
                    <a:gd name="connsiteY1" fmla="*/ 1533525 h 1533525"/>
                    <a:gd name="connsiteX2" fmla="*/ 1304925 w 1304925"/>
                    <a:gd name="connsiteY2" fmla="*/ 333375 h 1533525"/>
                    <a:gd name="connsiteX3" fmla="*/ 1295400 w 1304925"/>
                    <a:gd name="connsiteY3" fmla="*/ 0 h 1533525"/>
                    <a:gd name="connsiteX0" fmla="*/ 1304925 w 1304925"/>
                    <a:gd name="connsiteY0" fmla="*/ 0 h 1543050"/>
                    <a:gd name="connsiteX1" fmla="*/ 0 w 1304925"/>
                    <a:gd name="connsiteY1" fmla="*/ 1543050 h 1543050"/>
                    <a:gd name="connsiteX2" fmla="*/ 1304925 w 1304925"/>
                    <a:gd name="connsiteY2" fmla="*/ 342900 h 1543050"/>
                    <a:gd name="connsiteX3" fmla="*/ 1304925 w 1304925"/>
                    <a:gd name="connsiteY3" fmla="*/ 0 h 1543050"/>
                    <a:gd name="connsiteX0" fmla="*/ 1304925 w 1304925"/>
                    <a:gd name="connsiteY0" fmla="*/ 0 h 1543050"/>
                    <a:gd name="connsiteX1" fmla="*/ 0 w 1304925"/>
                    <a:gd name="connsiteY1" fmla="*/ 1543050 h 1543050"/>
                    <a:gd name="connsiteX2" fmla="*/ 1301782 w 1304925"/>
                    <a:gd name="connsiteY2" fmla="*/ 355469 h 1543050"/>
                    <a:gd name="connsiteX3" fmla="*/ 1304925 w 1304925"/>
                    <a:gd name="connsiteY3" fmla="*/ 0 h 1543050"/>
                    <a:gd name="connsiteX0" fmla="*/ 1304925 w 1311299"/>
                    <a:gd name="connsiteY0" fmla="*/ 0 h 1543050"/>
                    <a:gd name="connsiteX1" fmla="*/ 0 w 1311299"/>
                    <a:gd name="connsiteY1" fmla="*/ 1543050 h 1543050"/>
                    <a:gd name="connsiteX2" fmla="*/ 1311209 w 1311299"/>
                    <a:gd name="connsiteY2" fmla="*/ 355469 h 1543050"/>
                    <a:gd name="connsiteX3" fmla="*/ 1304925 w 1311299"/>
                    <a:gd name="connsiteY3" fmla="*/ 0 h 1543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1299" h="1543050">
                      <a:moveTo>
                        <a:pt x="1304925" y="0"/>
                      </a:moveTo>
                      <a:lnTo>
                        <a:pt x="0" y="1543050"/>
                      </a:lnTo>
                      <a:lnTo>
                        <a:pt x="1311209" y="355469"/>
                      </a:lnTo>
                      <a:cubicBezTo>
                        <a:pt x="1312257" y="236979"/>
                        <a:pt x="1303877" y="118490"/>
                        <a:pt x="130492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200">
                    <a:cs typeface="B Nazanin" pitchFamily="2" charset="-78"/>
                  </a:endParaRPr>
                </a:p>
              </p:txBody>
            </p:sp>
            <p:sp>
              <p:nvSpPr>
                <p:cNvPr id="32" name="Freeform 10">
                  <a:extLst>
                    <a:ext uri="{FF2B5EF4-FFF2-40B4-BE49-F238E27FC236}">
                      <a16:creationId xmlns:a16="http://schemas.microsoft.com/office/drawing/2014/main" id="{39E83B05-7600-4E22-B764-5F9DC781B8E0}"/>
                    </a:ext>
                  </a:extLst>
                </p:cNvPr>
                <p:cNvSpPr/>
                <p:nvPr/>
              </p:nvSpPr>
              <p:spPr>
                <a:xfrm>
                  <a:off x="4562475" y="2581275"/>
                  <a:ext cx="1314450" cy="1123950"/>
                </a:xfrm>
                <a:custGeom>
                  <a:avLst/>
                  <a:gdLst>
                    <a:gd name="connsiteX0" fmla="*/ 1304925 w 1314450"/>
                    <a:gd name="connsiteY0" fmla="*/ 0 h 1123950"/>
                    <a:gd name="connsiteX1" fmla="*/ 0 w 1314450"/>
                    <a:gd name="connsiteY1" fmla="*/ 1123950 h 1123950"/>
                    <a:gd name="connsiteX2" fmla="*/ 1314450 w 1314450"/>
                    <a:gd name="connsiteY2" fmla="*/ 352425 h 1123950"/>
                    <a:gd name="connsiteX3" fmla="*/ 1304925 w 1314450"/>
                    <a:gd name="connsiteY3" fmla="*/ 0 h 1123950"/>
                    <a:gd name="connsiteX0" fmla="*/ 1304925 w 1314450"/>
                    <a:gd name="connsiteY0" fmla="*/ 0 h 1123950"/>
                    <a:gd name="connsiteX1" fmla="*/ 0 w 1314450"/>
                    <a:gd name="connsiteY1" fmla="*/ 1123950 h 1123950"/>
                    <a:gd name="connsiteX2" fmla="*/ 1314450 w 1314450"/>
                    <a:gd name="connsiteY2" fmla="*/ 358709 h 1123950"/>
                    <a:gd name="connsiteX3" fmla="*/ 1304925 w 1314450"/>
                    <a:gd name="connsiteY3" fmla="*/ 0 h 1123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4450" h="1123950">
                      <a:moveTo>
                        <a:pt x="1304925" y="0"/>
                      </a:moveTo>
                      <a:lnTo>
                        <a:pt x="0" y="1123950"/>
                      </a:lnTo>
                      <a:lnTo>
                        <a:pt x="1314450" y="358709"/>
                      </a:lnTo>
                      <a:lnTo>
                        <a:pt x="130492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200">
                    <a:cs typeface="B Nazanin" pitchFamily="2" charset="-78"/>
                  </a:endParaRPr>
                </a:p>
              </p:txBody>
            </p:sp>
            <p:sp>
              <p:nvSpPr>
                <p:cNvPr id="33" name="Freeform 11">
                  <a:extLst>
                    <a:ext uri="{FF2B5EF4-FFF2-40B4-BE49-F238E27FC236}">
                      <a16:creationId xmlns:a16="http://schemas.microsoft.com/office/drawing/2014/main" id="{24A42643-F24C-49F5-A9C9-10D4155CD42C}"/>
                    </a:ext>
                  </a:extLst>
                </p:cNvPr>
                <p:cNvSpPr/>
                <p:nvPr/>
              </p:nvSpPr>
              <p:spPr>
                <a:xfrm>
                  <a:off x="4562475" y="3013044"/>
                  <a:ext cx="1314547" cy="692182"/>
                </a:xfrm>
                <a:custGeom>
                  <a:avLst/>
                  <a:gdLst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42900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71475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04800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52425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61852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89040"/>
                    <a:gd name="connsiteX1" fmla="*/ 0 w 1323975"/>
                    <a:gd name="connsiteY1" fmla="*/ 689040 h 689040"/>
                    <a:gd name="connsiteX2" fmla="*/ 1323975 w 1323975"/>
                    <a:gd name="connsiteY2" fmla="*/ 355567 h 689040"/>
                    <a:gd name="connsiteX3" fmla="*/ 1314450 w 1323975"/>
                    <a:gd name="connsiteY3" fmla="*/ 0 h 689040"/>
                    <a:gd name="connsiteX0" fmla="*/ 1317592 w 1323975"/>
                    <a:gd name="connsiteY0" fmla="*/ 0 h 685898"/>
                    <a:gd name="connsiteX1" fmla="*/ 0 w 1323975"/>
                    <a:gd name="connsiteY1" fmla="*/ 685898 h 685898"/>
                    <a:gd name="connsiteX2" fmla="*/ 1323975 w 1323975"/>
                    <a:gd name="connsiteY2" fmla="*/ 352425 h 685898"/>
                    <a:gd name="connsiteX3" fmla="*/ 1317592 w 1323975"/>
                    <a:gd name="connsiteY3" fmla="*/ 0 h 685898"/>
                    <a:gd name="connsiteX0" fmla="*/ 1317592 w 1330259"/>
                    <a:gd name="connsiteY0" fmla="*/ 0 h 685898"/>
                    <a:gd name="connsiteX1" fmla="*/ 0 w 1330259"/>
                    <a:gd name="connsiteY1" fmla="*/ 685898 h 685898"/>
                    <a:gd name="connsiteX2" fmla="*/ 1330259 w 1330259"/>
                    <a:gd name="connsiteY2" fmla="*/ 346141 h 685898"/>
                    <a:gd name="connsiteX3" fmla="*/ 1317592 w 1330259"/>
                    <a:gd name="connsiteY3" fmla="*/ 0 h 685898"/>
                    <a:gd name="connsiteX0" fmla="*/ 1323877 w 1330259"/>
                    <a:gd name="connsiteY0" fmla="*/ 0 h 695325"/>
                    <a:gd name="connsiteX1" fmla="*/ 0 w 1330259"/>
                    <a:gd name="connsiteY1" fmla="*/ 695325 h 695325"/>
                    <a:gd name="connsiteX2" fmla="*/ 1330259 w 1330259"/>
                    <a:gd name="connsiteY2" fmla="*/ 355568 h 695325"/>
                    <a:gd name="connsiteX3" fmla="*/ 1323877 w 1330259"/>
                    <a:gd name="connsiteY3" fmla="*/ 0 h 695325"/>
                    <a:gd name="connsiteX0" fmla="*/ 1305023 w 1330259"/>
                    <a:gd name="connsiteY0" fmla="*/ 0 h 692182"/>
                    <a:gd name="connsiteX1" fmla="*/ 0 w 1330259"/>
                    <a:gd name="connsiteY1" fmla="*/ 692182 h 692182"/>
                    <a:gd name="connsiteX2" fmla="*/ 1330259 w 1330259"/>
                    <a:gd name="connsiteY2" fmla="*/ 352425 h 692182"/>
                    <a:gd name="connsiteX3" fmla="*/ 1305023 w 1330259"/>
                    <a:gd name="connsiteY3" fmla="*/ 0 h 692182"/>
                    <a:gd name="connsiteX0" fmla="*/ 1305023 w 1305023"/>
                    <a:gd name="connsiteY0" fmla="*/ 0 h 692182"/>
                    <a:gd name="connsiteX1" fmla="*/ 0 w 1305023"/>
                    <a:gd name="connsiteY1" fmla="*/ 692182 h 692182"/>
                    <a:gd name="connsiteX2" fmla="*/ 1301978 w 1305023"/>
                    <a:gd name="connsiteY2" fmla="*/ 355567 h 692182"/>
                    <a:gd name="connsiteX3" fmla="*/ 1305023 w 1305023"/>
                    <a:gd name="connsiteY3" fmla="*/ 0 h 692182"/>
                    <a:gd name="connsiteX0" fmla="*/ 1305023 w 1314547"/>
                    <a:gd name="connsiteY0" fmla="*/ 0 h 692182"/>
                    <a:gd name="connsiteX1" fmla="*/ 0 w 1314547"/>
                    <a:gd name="connsiteY1" fmla="*/ 692182 h 692182"/>
                    <a:gd name="connsiteX2" fmla="*/ 1314547 w 1314547"/>
                    <a:gd name="connsiteY2" fmla="*/ 355567 h 692182"/>
                    <a:gd name="connsiteX3" fmla="*/ 1305023 w 1314547"/>
                    <a:gd name="connsiteY3" fmla="*/ 0 h 692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4547" h="692182">
                      <a:moveTo>
                        <a:pt x="1305023" y="0"/>
                      </a:moveTo>
                      <a:lnTo>
                        <a:pt x="0" y="692182"/>
                      </a:lnTo>
                      <a:lnTo>
                        <a:pt x="1314547" y="355567"/>
                      </a:lnTo>
                      <a:lnTo>
                        <a:pt x="1305023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200" dirty="0">
                    <a:cs typeface="B Nazanin" pitchFamily="2" charset="-78"/>
                  </a:endParaRPr>
                </a:p>
              </p:txBody>
            </p:sp>
          </p:grp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52A681E0-408A-47C5-81A8-43B6CADC022C}"/>
                  </a:ext>
                </a:extLst>
              </p:cNvPr>
              <p:cNvGrpSpPr/>
              <p:nvPr/>
            </p:nvGrpSpPr>
            <p:grpSpPr>
              <a:xfrm rot="10800000">
                <a:off x="-621670" y="3705224"/>
                <a:ext cx="5193670" cy="1988418"/>
                <a:chOff x="4562475" y="1716807"/>
                <a:chExt cx="5193670" cy="1988418"/>
              </a:xfrm>
              <a:solidFill>
                <a:srgbClr val="F6BF4A"/>
              </a:solidFill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6FD5485B-F9C7-47E1-B075-72DCBBDAB582}"/>
                    </a:ext>
                  </a:extLst>
                </p:cNvPr>
                <p:cNvSpPr/>
                <p:nvPr/>
              </p:nvSpPr>
              <p:spPr>
                <a:xfrm>
                  <a:off x="5868145" y="1716807"/>
                  <a:ext cx="3888000" cy="36004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200">
                    <a:cs typeface="B Nazanin" pitchFamily="2" charset="-78"/>
                  </a:endParaRPr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E564F011-814E-4DE0-B35D-5707EFA7F7FA}"/>
                    </a:ext>
                  </a:extLst>
                </p:cNvPr>
                <p:cNvSpPr/>
                <p:nvPr/>
              </p:nvSpPr>
              <p:spPr>
                <a:xfrm>
                  <a:off x="5868145" y="2148855"/>
                  <a:ext cx="3888000" cy="36004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200">
                    <a:cs typeface="B Nazanin" pitchFamily="2" charset="-78"/>
                  </a:endParaRPr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08062D4E-4A73-41E9-877D-8D1CA05C8BE1}"/>
                    </a:ext>
                  </a:extLst>
                </p:cNvPr>
                <p:cNvSpPr/>
                <p:nvPr/>
              </p:nvSpPr>
              <p:spPr>
                <a:xfrm>
                  <a:off x="5868145" y="2580903"/>
                  <a:ext cx="3888000" cy="36004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200">
                    <a:cs typeface="B Nazanin" pitchFamily="2" charset="-78"/>
                  </a:endParaRPr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E337782F-FDC8-4766-81B1-85431B1F6F9E}"/>
                    </a:ext>
                  </a:extLst>
                </p:cNvPr>
                <p:cNvSpPr/>
                <p:nvPr/>
              </p:nvSpPr>
              <p:spPr>
                <a:xfrm>
                  <a:off x="5868145" y="3012951"/>
                  <a:ext cx="3888000" cy="36004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200" dirty="0">
                    <a:cs typeface="B Nazanin" pitchFamily="2" charset="-78"/>
                  </a:endParaRPr>
                </a:p>
              </p:txBody>
            </p:sp>
            <p:sp>
              <p:nvSpPr>
                <p:cNvPr id="22" name="Freeform 18">
                  <a:extLst>
                    <a:ext uri="{FF2B5EF4-FFF2-40B4-BE49-F238E27FC236}">
                      <a16:creationId xmlns:a16="http://schemas.microsoft.com/office/drawing/2014/main" id="{4E54B604-597A-4A07-B321-783605F0FB0B}"/>
                    </a:ext>
                  </a:extLst>
                </p:cNvPr>
                <p:cNvSpPr/>
                <p:nvPr/>
              </p:nvSpPr>
              <p:spPr>
                <a:xfrm>
                  <a:off x="4562476" y="1717577"/>
                  <a:ext cx="1310757" cy="1987646"/>
                </a:xfrm>
                <a:custGeom>
                  <a:avLst/>
                  <a:gdLst>
                    <a:gd name="connsiteX0" fmla="*/ 1295400 w 1304925"/>
                    <a:gd name="connsiteY0" fmla="*/ 0 h 1981200"/>
                    <a:gd name="connsiteX1" fmla="*/ 0 w 1304925"/>
                    <a:gd name="connsiteY1" fmla="*/ 1981200 h 1981200"/>
                    <a:gd name="connsiteX2" fmla="*/ 1304925 w 1304925"/>
                    <a:gd name="connsiteY2" fmla="*/ 342900 h 1981200"/>
                    <a:gd name="connsiteX3" fmla="*/ 1295400 w 1304925"/>
                    <a:gd name="connsiteY3" fmla="*/ 0 h 1981200"/>
                    <a:gd name="connsiteX0" fmla="*/ 1295400 w 1304925"/>
                    <a:gd name="connsiteY0" fmla="*/ 0 h 1981200"/>
                    <a:gd name="connsiteX1" fmla="*/ 0 w 1304925"/>
                    <a:gd name="connsiteY1" fmla="*/ 1981200 h 1981200"/>
                    <a:gd name="connsiteX2" fmla="*/ 1304925 w 1304925"/>
                    <a:gd name="connsiteY2" fmla="*/ 342900 h 1981200"/>
                    <a:gd name="connsiteX3" fmla="*/ 1295400 w 1304925"/>
                    <a:gd name="connsiteY3" fmla="*/ 0 h 1981200"/>
                    <a:gd name="connsiteX0" fmla="*/ 1304925 w 1304925"/>
                    <a:gd name="connsiteY0" fmla="*/ 0 h 1990725"/>
                    <a:gd name="connsiteX1" fmla="*/ 0 w 1304925"/>
                    <a:gd name="connsiteY1" fmla="*/ 1990725 h 1990725"/>
                    <a:gd name="connsiteX2" fmla="*/ 1304925 w 1304925"/>
                    <a:gd name="connsiteY2" fmla="*/ 352425 h 1990725"/>
                    <a:gd name="connsiteX3" fmla="*/ 1304925 w 1304925"/>
                    <a:gd name="connsiteY3" fmla="*/ 0 h 1990725"/>
                    <a:gd name="connsiteX0" fmla="*/ 1301846 w 1304925"/>
                    <a:gd name="connsiteY0" fmla="*/ 0 h 1984567"/>
                    <a:gd name="connsiteX1" fmla="*/ 0 w 1304925"/>
                    <a:gd name="connsiteY1" fmla="*/ 1984567 h 1984567"/>
                    <a:gd name="connsiteX2" fmla="*/ 1304925 w 1304925"/>
                    <a:gd name="connsiteY2" fmla="*/ 346267 h 1984567"/>
                    <a:gd name="connsiteX3" fmla="*/ 1301846 w 1304925"/>
                    <a:gd name="connsiteY3" fmla="*/ 0 h 1984567"/>
                    <a:gd name="connsiteX0" fmla="*/ 1301846 w 1308003"/>
                    <a:gd name="connsiteY0" fmla="*/ 0 h 1984567"/>
                    <a:gd name="connsiteX1" fmla="*/ 0 w 1308003"/>
                    <a:gd name="connsiteY1" fmla="*/ 1984567 h 1984567"/>
                    <a:gd name="connsiteX2" fmla="*/ 1308003 w 1308003"/>
                    <a:gd name="connsiteY2" fmla="*/ 349346 h 1984567"/>
                    <a:gd name="connsiteX3" fmla="*/ 1301846 w 1308003"/>
                    <a:gd name="connsiteY3" fmla="*/ 0 h 1984567"/>
                    <a:gd name="connsiteX0" fmla="*/ 1304925 w 1308003"/>
                    <a:gd name="connsiteY0" fmla="*/ 0 h 1987646"/>
                    <a:gd name="connsiteX1" fmla="*/ 0 w 1308003"/>
                    <a:gd name="connsiteY1" fmla="*/ 1987646 h 1987646"/>
                    <a:gd name="connsiteX2" fmla="*/ 1308003 w 1308003"/>
                    <a:gd name="connsiteY2" fmla="*/ 352425 h 1987646"/>
                    <a:gd name="connsiteX3" fmla="*/ 1304925 w 1308003"/>
                    <a:gd name="connsiteY3" fmla="*/ 0 h 1987646"/>
                    <a:gd name="connsiteX0" fmla="*/ 1307679 w 1308018"/>
                    <a:gd name="connsiteY0" fmla="*/ 0 h 1987646"/>
                    <a:gd name="connsiteX1" fmla="*/ 0 w 1308018"/>
                    <a:gd name="connsiteY1" fmla="*/ 1987646 h 1987646"/>
                    <a:gd name="connsiteX2" fmla="*/ 1308003 w 1308018"/>
                    <a:gd name="connsiteY2" fmla="*/ 352425 h 1987646"/>
                    <a:gd name="connsiteX3" fmla="*/ 1307679 w 1308018"/>
                    <a:gd name="connsiteY3" fmla="*/ 0 h 1987646"/>
                    <a:gd name="connsiteX0" fmla="*/ 1307679 w 1310757"/>
                    <a:gd name="connsiteY0" fmla="*/ 0 h 1987646"/>
                    <a:gd name="connsiteX1" fmla="*/ 0 w 1310757"/>
                    <a:gd name="connsiteY1" fmla="*/ 1987646 h 1987646"/>
                    <a:gd name="connsiteX2" fmla="*/ 1310757 w 1310757"/>
                    <a:gd name="connsiteY2" fmla="*/ 352425 h 1987646"/>
                    <a:gd name="connsiteX3" fmla="*/ 1307679 w 1310757"/>
                    <a:gd name="connsiteY3" fmla="*/ 0 h 19876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0757" h="1987646">
                      <a:moveTo>
                        <a:pt x="1307679" y="0"/>
                      </a:moveTo>
                      <a:lnTo>
                        <a:pt x="0" y="1987646"/>
                      </a:lnTo>
                      <a:lnTo>
                        <a:pt x="1310757" y="352425"/>
                      </a:lnTo>
                      <a:cubicBezTo>
                        <a:pt x="1309731" y="237003"/>
                        <a:pt x="1308705" y="115422"/>
                        <a:pt x="130767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200" dirty="0">
                    <a:cs typeface="B Nazanin" pitchFamily="2" charset="-78"/>
                  </a:endParaRPr>
                </a:p>
              </p:txBody>
            </p:sp>
            <p:sp>
              <p:nvSpPr>
                <p:cNvPr id="23" name="Freeform 19">
                  <a:extLst>
                    <a:ext uri="{FF2B5EF4-FFF2-40B4-BE49-F238E27FC236}">
                      <a16:creationId xmlns:a16="http://schemas.microsoft.com/office/drawing/2014/main" id="{491B7F7D-26F8-4B8B-B335-01076C2957DF}"/>
                    </a:ext>
                  </a:extLst>
                </p:cNvPr>
                <p:cNvSpPr/>
                <p:nvPr/>
              </p:nvSpPr>
              <p:spPr>
                <a:xfrm>
                  <a:off x="4562475" y="2144388"/>
                  <a:ext cx="1316915" cy="1551312"/>
                </a:xfrm>
                <a:custGeom>
                  <a:avLst/>
                  <a:gdLst>
                    <a:gd name="connsiteX0" fmla="*/ 1295400 w 1304925"/>
                    <a:gd name="connsiteY0" fmla="*/ 0 h 1533525"/>
                    <a:gd name="connsiteX1" fmla="*/ 0 w 1304925"/>
                    <a:gd name="connsiteY1" fmla="*/ 1533525 h 1533525"/>
                    <a:gd name="connsiteX2" fmla="*/ 1304925 w 1304925"/>
                    <a:gd name="connsiteY2" fmla="*/ 333375 h 1533525"/>
                    <a:gd name="connsiteX3" fmla="*/ 1295400 w 1304925"/>
                    <a:gd name="connsiteY3" fmla="*/ 0 h 1533525"/>
                    <a:gd name="connsiteX0" fmla="*/ 1304925 w 1304925"/>
                    <a:gd name="connsiteY0" fmla="*/ 0 h 1543050"/>
                    <a:gd name="connsiteX1" fmla="*/ 0 w 1304925"/>
                    <a:gd name="connsiteY1" fmla="*/ 1543050 h 1543050"/>
                    <a:gd name="connsiteX2" fmla="*/ 1304925 w 1304925"/>
                    <a:gd name="connsiteY2" fmla="*/ 342900 h 1543050"/>
                    <a:gd name="connsiteX3" fmla="*/ 1304925 w 1304925"/>
                    <a:gd name="connsiteY3" fmla="*/ 0 h 1543050"/>
                    <a:gd name="connsiteX0" fmla="*/ 1304925 w 1314161"/>
                    <a:gd name="connsiteY0" fmla="*/ 0 h 1543050"/>
                    <a:gd name="connsiteX1" fmla="*/ 0 w 1314161"/>
                    <a:gd name="connsiteY1" fmla="*/ 1543050 h 1543050"/>
                    <a:gd name="connsiteX2" fmla="*/ 1314161 w 1314161"/>
                    <a:gd name="connsiteY2" fmla="*/ 342900 h 1543050"/>
                    <a:gd name="connsiteX3" fmla="*/ 1304925 w 1314161"/>
                    <a:gd name="connsiteY3" fmla="*/ 0 h 1543050"/>
                    <a:gd name="connsiteX0" fmla="*/ 1304925 w 1314161"/>
                    <a:gd name="connsiteY0" fmla="*/ 0 h 1543050"/>
                    <a:gd name="connsiteX1" fmla="*/ 0 w 1314161"/>
                    <a:gd name="connsiteY1" fmla="*/ 1543050 h 1543050"/>
                    <a:gd name="connsiteX2" fmla="*/ 1314161 w 1314161"/>
                    <a:gd name="connsiteY2" fmla="*/ 342900 h 1543050"/>
                    <a:gd name="connsiteX3" fmla="*/ 1304925 w 1314161"/>
                    <a:gd name="connsiteY3" fmla="*/ 0 h 1543050"/>
                    <a:gd name="connsiteX0" fmla="*/ 1304925 w 1316915"/>
                    <a:gd name="connsiteY0" fmla="*/ 0 h 1543050"/>
                    <a:gd name="connsiteX1" fmla="*/ 0 w 1316915"/>
                    <a:gd name="connsiteY1" fmla="*/ 1543050 h 1543050"/>
                    <a:gd name="connsiteX2" fmla="*/ 1316915 w 1316915"/>
                    <a:gd name="connsiteY2" fmla="*/ 345654 h 1543050"/>
                    <a:gd name="connsiteX3" fmla="*/ 1304925 w 1316915"/>
                    <a:gd name="connsiteY3" fmla="*/ 0 h 1543050"/>
                    <a:gd name="connsiteX0" fmla="*/ 1310433 w 1316915"/>
                    <a:gd name="connsiteY0" fmla="*/ 0 h 1543050"/>
                    <a:gd name="connsiteX1" fmla="*/ 0 w 1316915"/>
                    <a:gd name="connsiteY1" fmla="*/ 1543050 h 1543050"/>
                    <a:gd name="connsiteX2" fmla="*/ 1316915 w 1316915"/>
                    <a:gd name="connsiteY2" fmla="*/ 345654 h 1543050"/>
                    <a:gd name="connsiteX3" fmla="*/ 1310433 w 1316915"/>
                    <a:gd name="connsiteY3" fmla="*/ 0 h 1543050"/>
                    <a:gd name="connsiteX0" fmla="*/ 1310433 w 1316915"/>
                    <a:gd name="connsiteY0" fmla="*/ 0 h 1543050"/>
                    <a:gd name="connsiteX1" fmla="*/ 0 w 1316915"/>
                    <a:gd name="connsiteY1" fmla="*/ 1543050 h 1543050"/>
                    <a:gd name="connsiteX2" fmla="*/ 1316915 w 1316915"/>
                    <a:gd name="connsiteY2" fmla="*/ 353916 h 1543050"/>
                    <a:gd name="connsiteX3" fmla="*/ 1310433 w 1316915"/>
                    <a:gd name="connsiteY3" fmla="*/ 0 h 1543050"/>
                    <a:gd name="connsiteX0" fmla="*/ 1313187 w 1316915"/>
                    <a:gd name="connsiteY0" fmla="*/ 0 h 1551312"/>
                    <a:gd name="connsiteX1" fmla="*/ 0 w 1316915"/>
                    <a:gd name="connsiteY1" fmla="*/ 1551312 h 1551312"/>
                    <a:gd name="connsiteX2" fmla="*/ 1316915 w 1316915"/>
                    <a:gd name="connsiteY2" fmla="*/ 362178 h 1551312"/>
                    <a:gd name="connsiteX3" fmla="*/ 1313187 w 1316915"/>
                    <a:gd name="connsiteY3" fmla="*/ 0 h 1551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6915" h="1551312">
                      <a:moveTo>
                        <a:pt x="1313187" y="0"/>
                      </a:moveTo>
                      <a:lnTo>
                        <a:pt x="0" y="1551312"/>
                      </a:lnTo>
                      <a:lnTo>
                        <a:pt x="1316915" y="362178"/>
                      </a:lnTo>
                      <a:cubicBezTo>
                        <a:pt x="1315672" y="241452"/>
                        <a:pt x="1314430" y="120726"/>
                        <a:pt x="131318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200" dirty="0">
                    <a:cs typeface="B Nazanin" pitchFamily="2" charset="-78"/>
                  </a:endParaRPr>
                </a:p>
              </p:txBody>
            </p:sp>
            <p:sp>
              <p:nvSpPr>
                <p:cNvPr id="24" name="Freeform 20">
                  <a:extLst>
                    <a:ext uri="{FF2B5EF4-FFF2-40B4-BE49-F238E27FC236}">
                      <a16:creationId xmlns:a16="http://schemas.microsoft.com/office/drawing/2014/main" id="{31DCE0B2-C49B-4EA2-86BC-6E2B020AB6ED}"/>
                    </a:ext>
                  </a:extLst>
                </p:cNvPr>
                <p:cNvSpPr/>
                <p:nvPr/>
              </p:nvSpPr>
              <p:spPr>
                <a:xfrm>
                  <a:off x="4562476" y="2580626"/>
                  <a:ext cx="1314449" cy="1124599"/>
                </a:xfrm>
                <a:custGeom>
                  <a:avLst/>
                  <a:gdLst>
                    <a:gd name="connsiteX0" fmla="*/ 1304925 w 1314450"/>
                    <a:gd name="connsiteY0" fmla="*/ 0 h 1123950"/>
                    <a:gd name="connsiteX1" fmla="*/ 0 w 1314450"/>
                    <a:gd name="connsiteY1" fmla="*/ 1123950 h 1123950"/>
                    <a:gd name="connsiteX2" fmla="*/ 1314450 w 1314450"/>
                    <a:gd name="connsiteY2" fmla="*/ 352425 h 1123950"/>
                    <a:gd name="connsiteX3" fmla="*/ 1304925 w 1314450"/>
                    <a:gd name="connsiteY3" fmla="*/ 0 h 1123950"/>
                    <a:gd name="connsiteX0" fmla="*/ 1304925 w 1308292"/>
                    <a:gd name="connsiteY0" fmla="*/ 0 h 1123950"/>
                    <a:gd name="connsiteX1" fmla="*/ 0 w 1308292"/>
                    <a:gd name="connsiteY1" fmla="*/ 1123950 h 1123950"/>
                    <a:gd name="connsiteX2" fmla="*/ 1308292 w 1308292"/>
                    <a:gd name="connsiteY2" fmla="*/ 358582 h 1123950"/>
                    <a:gd name="connsiteX3" fmla="*/ 1304925 w 1308292"/>
                    <a:gd name="connsiteY3" fmla="*/ 0 h 1123950"/>
                    <a:gd name="connsiteX0" fmla="*/ 1298767 w 1308292"/>
                    <a:gd name="connsiteY0" fmla="*/ 0 h 1123950"/>
                    <a:gd name="connsiteX1" fmla="*/ 0 w 1308292"/>
                    <a:gd name="connsiteY1" fmla="*/ 1123950 h 1123950"/>
                    <a:gd name="connsiteX2" fmla="*/ 1308292 w 1308292"/>
                    <a:gd name="connsiteY2" fmla="*/ 358582 h 1123950"/>
                    <a:gd name="connsiteX3" fmla="*/ 1298767 w 1308292"/>
                    <a:gd name="connsiteY3" fmla="*/ 0 h 1123950"/>
                    <a:gd name="connsiteX0" fmla="*/ 1301846 w 1308292"/>
                    <a:gd name="connsiteY0" fmla="*/ 0 h 1127029"/>
                    <a:gd name="connsiteX1" fmla="*/ 0 w 1308292"/>
                    <a:gd name="connsiteY1" fmla="*/ 1127029 h 1127029"/>
                    <a:gd name="connsiteX2" fmla="*/ 1308292 w 1308292"/>
                    <a:gd name="connsiteY2" fmla="*/ 361661 h 1127029"/>
                    <a:gd name="connsiteX3" fmla="*/ 1301846 w 1308292"/>
                    <a:gd name="connsiteY3" fmla="*/ 0 h 1127029"/>
                    <a:gd name="connsiteX0" fmla="*/ 1308004 w 1308365"/>
                    <a:gd name="connsiteY0" fmla="*/ 0 h 1130108"/>
                    <a:gd name="connsiteX1" fmla="*/ 0 w 1308365"/>
                    <a:gd name="connsiteY1" fmla="*/ 1130108 h 1130108"/>
                    <a:gd name="connsiteX2" fmla="*/ 1308292 w 1308365"/>
                    <a:gd name="connsiteY2" fmla="*/ 364740 h 1130108"/>
                    <a:gd name="connsiteX3" fmla="*/ 1308004 w 1308365"/>
                    <a:gd name="connsiteY3" fmla="*/ 0 h 1130108"/>
                    <a:gd name="connsiteX0" fmla="*/ 1308004 w 1314449"/>
                    <a:gd name="connsiteY0" fmla="*/ 0 h 1130108"/>
                    <a:gd name="connsiteX1" fmla="*/ 0 w 1314449"/>
                    <a:gd name="connsiteY1" fmla="*/ 1130108 h 1130108"/>
                    <a:gd name="connsiteX2" fmla="*/ 1314449 w 1314449"/>
                    <a:gd name="connsiteY2" fmla="*/ 361661 h 1130108"/>
                    <a:gd name="connsiteX3" fmla="*/ 1308004 w 1314449"/>
                    <a:gd name="connsiteY3" fmla="*/ 0 h 1130108"/>
                    <a:gd name="connsiteX0" fmla="*/ 1310758 w 1314449"/>
                    <a:gd name="connsiteY0" fmla="*/ 0 h 1121845"/>
                    <a:gd name="connsiteX1" fmla="*/ 0 w 1314449"/>
                    <a:gd name="connsiteY1" fmla="*/ 1121845 h 1121845"/>
                    <a:gd name="connsiteX2" fmla="*/ 1314449 w 1314449"/>
                    <a:gd name="connsiteY2" fmla="*/ 353398 h 1121845"/>
                    <a:gd name="connsiteX3" fmla="*/ 1310758 w 1314449"/>
                    <a:gd name="connsiteY3" fmla="*/ 0 h 1121845"/>
                    <a:gd name="connsiteX0" fmla="*/ 1310758 w 1314449"/>
                    <a:gd name="connsiteY0" fmla="*/ 0 h 1124599"/>
                    <a:gd name="connsiteX1" fmla="*/ 0 w 1314449"/>
                    <a:gd name="connsiteY1" fmla="*/ 1124599 h 1124599"/>
                    <a:gd name="connsiteX2" fmla="*/ 1314449 w 1314449"/>
                    <a:gd name="connsiteY2" fmla="*/ 356152 h 1124599"/>
                    <a:gd name="connsiteX3" fmla="*/ 1310758 w 1314449"/>
                    <a:gd name="connsiteY3" fmla="*/ 0 h 1124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4449" h="1124599">
                      <a:moveTo>
                        <a:pt x="1310758" y="0"/>
                      </a:moveTo>
                      <a:lnTo>
                        <a:pt x="0" y="1124599"/>
                      </a:lnTo>
                      <a:lnTo>
                        <a:pt x="1314449" y="356152"/>
                      </a:lnTo>
                      <a:cubicBezTo>
                        <a:pt x="1313327" y="236625"/>
                        <a:pt x="1311880" y="119527"/>
                        <a:pt x="131075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200">
                    <a:cs typeface="B Nazanin" pitchFamily="2" charset="-78"/>
                  </a:endParaRPr>
                </a:p>
              </p:txBody>
            </p:sp>
            <p:sp>
              <p:nvSpPr>
                <p:cNvPr id="25" name="Freeform 21">
                  <a:extLst>
                    <a:ext uri="{FF2B5EF4-FFF2-40B4-BE49-F238E27FC236}">
                      <a16:creationId xmlns:a16="http://schemas.microsoft.com/office/drawing/2014/main" id="{32B993A6-B0FE-476A-90FD-F1FC32802AC0}"/>
                    </a:ext>
                  </a:extLst>
                </p:cNvPr>
                <p:cNvSpPr/>
                <p:nvPr/>
              </p:nvSpPr>
              <p:spPr>
                <a:xfrm>
                  <a:off x="4562475" y="3012654"/>
                  <a:ext cx="1327054" cy="692571"/>
                </a:xfrm>
                <a:custGeom>
                  <a:avLst/>
                  <a:gdLst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42900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71475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04800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52425 h 695325"/>
                    <a:gd name="connsiteX3" fmla="*/ 1314450 w 1323975"/>
                    <a:gd name="connsiteY3" fmla="*/ 0 h 695325"/>
                    <a:gd name="connsiteX0" fmla="*/ 1314450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55504 h 695325"/>
                    <a:gd name="connsiteX3" fmla="*/ 1314450 w 1323975"/>
                    <a:gd name="connsiteY3" fmla="*/ 0 h 695325"/>
                    <a:gd name="connsiteX0" fmla="*/ 1311372 w 1323975"/>
                    <a:gd name="connsiteY0" fmla="*/ 0 h 695325"/>
                    <a:gd name="connsiteX1" fmla="*/ 0 w 1323975"/>
                    <a:gd name="connsiteY1" fmla="*/ 695325 h 695325"/>
                    <a:gd name="connsiteX2" fmla="*/ 1323975 w 1323975"/>
                    <a:gd name="connsiteY2" fmla="*/ 355504 h 695325"/>
                    <a:gd name="connsiteX3" fmla="*/ 1311372 w 1323975"/>
                    <a:gd name="connsiteY3" fmla="*/ 0 h 695325"/>
                    <a:gd name="connsiteX0" fmla="*/ 1311372 w 1327054"/>
                    <a:gd name="connsiteY0" fmla="*/ 0 h 695325"/>
                    <a:gd name="connsiteX1" fmla="*/ 0 w 1327054"/>
                    <a:gd name="connsiteY1" fmla="*/ 695325 h 695325"/>
                    <a:gd name="connsiteX2" fmla="*/ 1327054 w 1327054"/>
                    <a:gd name="connsiteY2" fmla="*/ 358582 h 695325"/>
                    <a:gd name="connsiteX3" fmla="*/ 1311372 w 1327054"/>
                    <a:gd name="connsiteY3" fmla="*/ 0 h 695325"/>
                    <a:gd name="connsiteX0" fmla="*/ 1311372 w 1327054"/>
                    <a:gd name="connsiteY0" fmla="*/ 0 h 692571"/>
                    <a:gd name="connsiteX1" fmla="*/ 0 w 1327054"/>
                    <a:gd name="connsiteY1" fmla="*/ 692571 h 692571"/>
                    <a:gd name="connsiteX2" fmla="*/ 1327054 w 1327054"/>
                    <a:gd name="connsiteY2" fmla="*/ 355828 h 692571"/>
                    <a:gd name="connsiteX3" fmla="*/ 1311372 w 1327054"/>
                    <a:gd name="connsiteY3" fmla="*/ 0 h 692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27054" h="692571">
                      <a:moveTo>
                        <a:pt x="1311372" y="0"/>
                      </a:moveTo>
                      <a:lnTo>
                        <a:pt x="0" y="692571"/>
                      </a:lnTo>
                      <a:lnTo>
                        <a:pt x="1327054" y="355828"/>
                      </a:lnTo>
                      <a:lnTo>
                        <a:pt x="1311372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200" dirty="0">
                    <a:cs typeface="B Nazanin" pitchFamily="2" charset="-78"/>
                  </a:endParaRPr>
                </a:p>
              </p:txBody>
            </p:sp>
          </p:grp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5A9E527F-EA2F-47CD-94AF-1C34A26F9B2D}"/>
                  </a:ext>
                </a:extLst>
              </p:cNvPr>
              <p:cNvSpPr/>
              <p:nvPr/>
            </p:nvSpPr>
            <p:spPr>
              <a:xfrm>
                <a:off x="3813820" y="2953519"/>
                <a:ext cx="1512168" cy="1512168"/>
              </a:xfrm>
              <a:prstGeom prst="ellipse">
                <a:avLst/>
              </a:prstGeom>
              <a:solidFill>
                <a:schemeClr val="bg1"/>
              </a:solidFill>
              <a:ln w="155575">
                <a:gradFill>
                  <a:gsLst>
                    <a:gs pos="41000">
                      <a:schemeClr val="accent2"/>
                    </a:gs>
                    <a:gs pos="60000">
                      <a:schemeClr val="accent3"/>
                    </a:gs>
                  </a:gsLst>
                  <a:lin ang="7800000" scaled="0"/>
                </a:gradFill>
              </a:ln>
              <a:effectLst>
                <a:outerShdw blurRad="1016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endParaRPr lang="en-US" sz="1200">
                  <a:cs typeface="B Nazanin" pitchFamily="2" charset="-78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5125089-E1F5-4159-B67F-D8FAFE9F530C}"/>
                  </a:ext>
                </a:extLst>
              </p:cNvPr>
              <p:cNvSpPr txBox="1"/>
              <p:nvPr/>
            </p:nvSpPr>
            <p:spPr>
              <a:xfrm>
                <a:off x="6012160" y="1758327"/>
                <a:ext cx="27363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>
                    <a:solidFill>
                      <a:schemeClr val="bg1"/>
                    </a:solidFill>
                    <a:cs typeface="B Nazanin" pitchFamily="2" charset="-78"/>
                  </a:rPr>
                  <a:t>ارائه پاورپوینت ساده</a:t>
                </a:r>
                <a:endParaRPr lang="ko-KR" altLang="en-US" sz="1200" b="1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E7A113B-5AEA-4B44-AA66-86153B88491F}"/>
                  </a:ext>
                </a:extLst>
              </p:cNvPr>
              <p:cNvSpPr txBox="1"/>
              <p:nvPr/>
            </p:nvSpPr>
            <p:spPr>
              <a:xfrm>
                <a:off x="6012160" y="2195339"/>
                <a:ext cx="27363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>
                    <a:solidFill>
                      <a:schemeClr val="bg1"/>
                    </a:solidFill>
                    <a:cs typeface="B Nazanin" pitchFamily="2" charset="-78"/>
                  </a:rPr>
                  <a:t>ارائه پاورپوینت ساده</a:t>
                </a:r>
                <a:endParaRPr lang="ko-KR" altLang="en-US" sz="1200" b="1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1FC5D04-7C91-422A-9CF7-3713030AD251}"/>
                  </a:ext>
                </a:extLst>
              </p:cNvPr>
              <p:cNvSpPr txBox="1"/>
              <p:nvPr/>
            </p:nvSpPr>
            <p:spPr>
              <a:xfrm>
                <a:off x="6012160" y="2632351"/>
                <a:ext cx="27363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>
                    <a:solidFill>
                      <a:schemeClr val="bg1"/>
                    </a:solidFill>
                    <a:cs typeface="B Nazanin" pitchFamily="2" charset="-78"/>
                  </a:rPr>
                  <a:t>ارائه پاورپوینت ساده</a:t>
                </a:r>
                <a:endParaRPr lang="ko-KR" altLang="en-US" sz="1200" b="1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194B260-AC78-4E7B-B129-B3E1FD96029E}"/>
                  </a:ext>
                </a:extLst>
              </p:cNvPr>
              <p:cNvSpPr txBox="1"/>
              <p:nvPr/>
            </p:nvSpPr>
            <p:spPr>
              <a:xfrm>
                <a:off x="6012160" y="3050313"/>
                <a:ext cx="27363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b="1">
                    <a:solidFill>
                      <a:schemeClr val="bg1"/>
                    </a:solidFill>
                    <a:cs typeface="B Nazanin" pitchFamily="2" charset="-78"/>
                  </a:rPr>
                  <a:t>ارائه پاورپوینت ساده</a:t>
                </a:r>
                <a:endParaRPr lang="ko-KR" altLang="en-US" sz="1200" b="1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912131F-C85A-4777-8A9A-97B88A05F21D}"/>
                  </a:ext>
                </a:extLst>
              </p:cNvPr>
              <p:cNvSpPr txBox="1"/>
              <p:nvPr/>
            </p:nvSpPr>
            <p:spPr>
              <a:xfrm>
                <a:off x="649660" y="4078978"/>
                <a:ext cx="25922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b="1" dirty="0">
                    <a:solidFill>
                      <a:schemeClr val="bg1"/>
                    </a:solidFill>
                    <a:cs typeface="B Nazanin" pitchFamily="2" charset="-78"/>
                  </a:rPr>
                  <a:t>ارائه پاورپوینت ساده</a:t>
                </a:r>
                <a:endParaRPr lang="ko-KR" altLang="en-US" sz="1200" b="1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AE0E18E-2EC2-4931-930E-8C03380512D5}"/>
                  </a:ext>
                </a:extLst>
              </p:cNvPr>
              <p:cNvSpPr txBox="1"/>
              <p:nvPr/>
            </p:nvSpPr>
            <p:spPr>
              <a:xfrm>
                <a:off x="649660" y="4515990"/>
                <a:ext cx="25922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b="1" dirty="0">
                    <a:solidFill>
                      <a:schemeClr val="bg1"/>
                    </a:solidFill>
                    <a:cs typeface="B Nazanin" pitchFamily="2" charset="-78"/>
                  </a:rPr>
                  <a:t>ارائه پاورپوینت ساده</a:t>
                </a:r>
                <a:endParaRPr lang="ko-KR" altLang="en-US" sz="1200" b="1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DCD76FC-F657-4F0B-A0ED-2BDA86EE93C9}"/>
                  </a:ext>
                </a:extLst>
              </p:cNvPr>
              <p:cNvSpPr txBox="1"/>
              <p:nvPr/>
            </p:nvSpPr>
            <p:spPr>
              <a:xfrm>
                <a:off x="649660" y="4943477"/>
                <a:ext cx="25922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b="1" dirty="0">
                    <a:solidFill>
                      <a:schemeClr val="bg1"/>
                    </a:solidFill>
                    <a:cs typeface="B Nazanin" pitchFamily="2" charset="-78"/>
                  </a:rPr>
                  <a:t>ارائه پاورپوینت ساده</a:t>
                </a:r>
                <a:endParaRPr lang="ko-KR" altLang="en-US" sz="1200" b="1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31BF151-27DF-407C-8048-98B2EE35E0E1}"/>
                  </a:ext>
                </a:extLst>
              </p:cNvPr>
              <p:cNvSpPr txBox="1"/>
              <p:nvPr/>
            </p:nvSpPr>
            <p:spPr>
              <a:xfrm>
                <a:off x="649660" y="5370964"/>
                <a:ext cx="25922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b="1" dirty="0">
                    <a:solidFill>
                      <a:schemeClr val="bg1"/>
                    </a:solidFill>
                    <a:cs typeface="B Nazanin" pitchFamily="2" charset="-78"/>
                  </a:rPr>
                  <a:t>ارائه پاورپوینت ساده</a:t>
                </a:r>
                <a:endParaRPr lang="ko-KR" altLang="en-US" sz="1200" b="1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5" name="Arc 4">
              <a:extLst>
                <a:ext uri="{FF2B5EF4-FFF2-40B4-BE49-F238E27FC236}">
                  <a16:creationId xmlns:a16="http://schemas.microsoft.com/office/drawing/2014/main" id="{F0A03470-ADEF-45A6-A3BE-FA18F352351A}"/>
                </a:ext>
              </a:extLst>
            </p:cNvPr>
            <p:cNvSpPr/>
            <p:nvPr/>
          </p:nvSpPr>
          <p:spPr>
            <a:xfrm rot="13443396">
              <a:off x="3549994" y="2654992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r" rtl="1"/>
              <a:endParaRPr lang="en-US" sz="1200">
                <a:cs typeface="B Nazanin" pitchFamily="2" charset="-78"/>
              </a:endParaRPr>
            </a:p>
          </p:txBody>
        </p:sp>
        <p:sp>
          <p:nvSpPr>
            <p:cNvPr id="6" name="Arc 5">
              <a:extLst>
                <a:ext uri="{FF2B5EF4-FFF2-40B4-BE49-F238E27FC236}">
                  <a16:creationId xmlns:a16="http://schemas.microsoft.com/office/drawing/2014/main" id="{A7906F3E-4EC3-4B58-A23B-09009B9EC4B0}"/>
                </a:ext>
              </a:extLst>
            </p:cNvPr>
            <p:cNvSpPr/>
            <p:nvPr/>
          </p:nvSpPr>
          <p:spPr>
            <a:xfrm rot="2668890">
              <a:off x="3505590" y="2699438"/>
              <a:ext cx="2036379" cy="2036379"/>
            </a:xfrm>
            <a:prstGeom prst="arc">
              <a:avLst>
                <a:gd name="adj1" fmla="val 11157028"/>
                <a:gd name="adj2" fmla="val 21283066"/>
              </a:avLst>
            </a:prstGeom>
            <a:ln w="31750">
              <a:solidFill>
                <a:schemeClr val="bg1">
                  <a:lumMod val="75000"/>
                </a:schemeClr>
              </a:solidFill>
              <a:prstDash val="sysDot"/>
              <a:headEnd type="stealt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r" rtl="1"/>
              <a:endParaRPr lang="en-US" sz="1200">
                <a:cs typeface="B Nazanin" pitchFamily="2" charset="-78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98957C6E-404B-49DF-8706-F46C6BF4E4A5}"/>
              </a:ext>
            </a:extLst>
          </p:cNvPr>
          <p:cNvSpPr txBox="1"/>
          <p:nvPr/>
        </p:nvSpPr>
        <p:spPr>
          <a:xfrm>
            <a:off x="5422527" y="3951088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فهرست</a:t>
            </a:r>
            <a:endParaRPr lang="ko-KR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594D129-A7AB-4F68-98FE-100FFEE971D8}"/>
              </a:ext>
            </a:extLst>
          </p:cNvPr>
          <p:cNvSpPr txBox="1"/>
          <p:nvPr/>
        </p:nvSpPr>
        <p:spPr>
          <a:xfrm>
            <a:off x="7608168" y="3963962"/>
            <a:ext cx="3488457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زمان، پول و اعتبار شما را جلب کند. تغییر رنگ، تصاویر و متن آسان است. شما به سادگی می توانید مخاطبان خود را تحت تاثیر قرار دهید و زیبایی و جذابیت منحصر به فردی را به ارائه های خود اضافه کنید</a:t>
            </a:r>
            <a:endParaRPr lang="ko-KR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E4C49C4-B9C1-42B3-B22E-F819B9ABA21C}"/>
              </a:ext>
            </a:extLst>
          </p:cNvPr>
          <p:cNvSpPr txBox="1"/>
          <p:nvPr/>
        </p:nvSpPr>
        <p:spPr>
          <a:xfrm>
            <a:off x="1095376" y="2523802"/>
            <a:ext cx="3488457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زمان، پول و اعتبار شما را جلب کند. تغییر رنگ، تصاویر و متن آسان است. شما به سادگی می توانید مخاطبان خود را تحت تاثیر قرار دهید و زیبایی و جذابیت منحصر به فردی را به ارائه های خود اضافه کنید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497076B5-3216-4233-9A63-68590F5E9613}"/>
              </a:ext>
            </a:extLst>
          </p:cNvPr>
          <p:cNvSpPr/>
          <p:nvPr/>
        </p:nvSpPr>
        <p:spPr>
          <a:xfrm>
            <a:off x="5544964" y="3541979"/>
            <a:ext cx="1063974" cy="455594"/>
          </a:xfrm>
          <a:custGeom>
            <a:avLst/>
            <a:gdLst>
              <a:gd name="connsiteX0" fmla="*/ 1128467 w 1459419"/>
              <a:gd name="connsiteY0" fmla="*/ 581113 h 624924"/>
              <a:gd name="connsiteX1" fmla="*/ 1325878 w 1459419"/>
              <a:gd name="connsiteY1" fmla="*/ 586649 h 624924"/>
              <a:gd name="connsiteX2" fmla="*/ 1459419 w 1459419"/>
              <a:gd name="connsiteY2" fmla="*/ 597794 h 624924"/>
              <a:gd name="connsiteX3" fmla="*/ 1406650 w 1459419"/>
              <a:gd name="connsiteY3" fmla="*/ 624845 h 624924"/>
              <a:gd name="connsiteX4" fmla="*/ 559973 w 1459419"/>
              <a:gd name="connsiteY4" fmla="*/ 615510 h 624924"/>
              <a:gd name="connsiteX5" fmla="*/ 521968 w 1459419"/>
              <a:gd name="connsiteY5" fmla="*/ 614367 h 624924"/>
              <a:gd name="connsiteX6" fmla="*/ 505776 w 1459419"/>
              <a:gd name="connsiteY6" fmla="*/ 596746 h 624924"/>
              <a:gd name="connsiteX7" fmla="*/ 521873 w 1459419"/>
              <a:gd name="connsiteY7" fmla="*/ 583697 h 624924"/>
              <a:gd name="connsiteX8" fmla="*/ 536161 w 1459419"/>
              <a:gd name="connsiteY8" fmla="*/ 583792 h 624924"/>
              <a:gd name="connsiteX9" fmla="*/ 1128467 w 1459419"/>
              <a:gd name="connsiteY9" fmla="*/ 581113 h 624924"/>
              <a:gd name="connsiteX10" fmla="*/ 760380 w 1459419"/>
              <a:gd name="connsiteY10" fmla="*/ 151726 h 624924"/>
              <a:gd name="connsiteX11" fmla="*/ 586834 w 1459419"/>
              <a:gd name="connsiteY11" fmla="*/ 169264 h 624924"/>
              <a:gd name="connsiteX12" fmla="*/ 539590 w 1459419"/>
              <a:gd name="connsiteY12" fmla="*/ 223937 h 624924"/>
              <a:gd name="connsiteX13" fmla="*/ 599979 w 1459419"/>
              <a:gd name="connsiteY13" fmla="*/ 273181 h 624924"/>
              <a:gd name="connsiteX14" fmla="*/ 760856 w 1459419"/>
              <a:gd name="connsiteY14" fmla="*/ 271372 h 624924"/>
              <a:gd name="connsiteX15" fmla="*/ 912399 w 1459419"/>
              <a:gd name="connsiteY15" fmla="*/ 270514 h 624924"/>
              <a:gd name="connsiteX16" fmla="*/ 964786 w 1459419"/>
              <a:gd name="connsiteY16" fmla="*/ 224890 h 624924"/>
              <a:gd name="connsiteX17" fmla="*/ 932782 w 1459419"/>
              <a:gd name="connsiteY17" fmla="*/ 178979 h 624924"/>
              <a:gd name="connsiteX18" fmla="*/ 760380 w 1459419"/>
              <a:gd name="connsiteY18" fmla="*/ 151726 h 624924"/>
              <a:gd name="connsiteX19" fmla="*/ 527017 w 1459419"/>
              <a:gd name="connsiteY19" fmla="*/ 60488 h 624924"/>
              <a:gd name="connsiteX20" fmla="*/ 998219 w 1459419"/>
              <a:gd name="connsiteY20" fmla="*/ 61060 h 624924"/>
              <a:gd name="connsiteX21" fmla="*/ 1046130 w 1459419"/>
              <a:gd name="connsiteY21" fmla="*/ 74395 h 624924"/>
              <a:gd name="connsiteX22" fmla="*/ 1439798 w 1459419"/>
              <a:gd name="connsiteY22" fmla="*/ 531499 h 624924"/>
              <a:gd name="connsiteX23" fmla="*/ 1448752 w 1459419"/>
              <a:gd name="connsiteY23" fmla="*/ 547787 h 624924"/>
              <a:gd name="connsiteX24" fmla="*/ 1401031 w 1459419"/>
              <a:gd name="connsiteY24" fmla="*/ 552740 h 624924"/>
              <a:gd name="connsiteX25" fmla="*/ 549020 w 1459419"/>
              <a:gd name="connsiteY25" fmla="*/ 553883 h 624924"/>
              <a:gd name="connsiteX26" fmla="*/ 496347 w 1459419"/>
              <a:gd name="connsiteY26" fmla="*/ 512449 h 624924"/>
              <a:gd name="connsiteX27" fmla="*/ 385380 w 1459419"/>
              <a:gd name="connsiteY27" fmla="*/ 357954 h 624924"/>
              <a:gd name="connsiteX28" fmla="*/ 364711 w 1459419"/>
              <a:gd name="connsiteY28" fmla="*/ 281468 h 624924"/>
              <a:gd name="connsiteX29" fmla="*/ 378808 w 1459419"/>
              <a:gd name="connsiteY29" fmla="*/ 236320 h 624924"/>
              <a:gd name="connsiteX30" fmla="*/ 358329 w 1459419"/>
              <a:gd name="connsiteY30" fmla="*/ 172597 h 624924"/>
              <a:gd name="connsiteX31" fmla="*/ 286701 w 1459419"/>
              <a:gd name="connsiteY31" fmla="*/ 177360 h 624924"/>
              <a:gd name="connsiteX32" fmla="*/ 228313 w 1459419"/>
              <a:gd name="connsiteY32" fmla="*/ 239272 h 624924"/>
              <a:gd name="connsiteX33" fmla="*/ 92201 w 1459419"/>
              <a:gd name="connsiteY33" fmla="*/ 296041 h 624924"/>
              <a:gd name="connsiteX34" fmla="*/ 4095 w 1459419"/>
              <a:gd name="connsiteY34" fmla="*/ 142498 h 624924"/>
              <a:gd name="connsiteX35" fmla="*/ 66960 w 1459419"/>
              <a:gd name="connsiteY35" fmla="*/ 219365 h 624924"/>
              <a:gd name="connsiteX36" fmla="*/ 185736 w 1459419"/>
              <a:gd name="connsiteY36" fmla="*/ 224699 h 624924"/>
              <a:gd name="connsiteX37" fmla="*/ 223646 w 1459419"/>
              <a:gd name="connsiteY37" fmla="*/ 175931 h 624924"/>
              <a:gd name="connsiteX38" fmla="*/ 349757 w 1459419"/>
              <a:gd name="connsiteY38" fmla="*/ 135545 h 624924"/>
              <a:gd name="connsiteX39" fmla="*/ 464724 w 1459419"/>
              <a:gd name="connsiteY39" fmla="*/ 93254 h 624924"/>
              <a:gd name="connsiteX40" fmla="*/ 527017 w 1459419"/>
              <a:gd name="connsiteY40" fmla="*/ 60488 h 624924"/>
              <a:gd name="connsiteX41" fmla="*/ 909731 w 1459419"/>
              <a:gd name="connsiteY41" fmla="*/ 100 h 624924"/>
              <a:gd name="connsiteX42" fmla="*/ 928400 w 1459419"/>
              <a:gd name="connsiteY42" fmla="*/ 2767 h 624924"/>
              <a:gd name="connsiteX43" fmla="*/ 969548 w 1459419"/>
              <a:gd name="connsiteY43" fmla="*/ 33914 h 624924"/>
              <a:gd name="connsiteX44" fmla="*/ 926400 w 1459419"/>
              <a:gd name="connsiteY44" fmla="*/ 46487 h 624924"/>
              <a:gd name="connsiteX45" fmla="*/ 912303 w 1459419"/>
              <a:gd name="connsiteY45" fmla="*/ 46678 h 624924"/>
              <a:gd name="connsiteX46" fmla="*/ 902873 w 1459419"/>
              <a:gd name="connsiteY46" fmla="*/ 46582 h 624924"/>
              <a:gd name="connsiteX47" fmla="*/ 843437 w 1459419"/>
              <a:gd name="connsiteY47" fmla="*/ 28675 h 624924"/>
              <a:gd name="connsiteX48" fmla="*/ 909731 w 1459419"/>
              <a:gd name="connsiteY48" fmla="*/ 100 h 624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459419" h="624924">
                <a:moveTo>
                  <a:pt x="1128467" y="581113"/>
                </a:moveTo>
                <a:cubicBezTo>
                  <a:pt x="1194279" y="581744"/>
                  <a:pt x="1260084" y="583363"/>
                  <a:pt x="1325878" y="586649"/>
                </a:cubicBezTo>
                <a:cubicBezTo>
                  <a:pt x="1369408" y="588840"/>
                  <a:pt x="1412937" y="593793"/>
                  <a:pt x="1459419" y="597794"/>
                </a:cubicBezTo>
                <a:cubicBezTo>
                  <a:pt x="1447894" y="626083"/>
                  <a:pt x="1426844" y="625130"/>
                  <a:pt x="1406650" y="624845"/>
                </a:cubicBezTo>
                <a:cubicBezTo>
                  <a:pt x="1124425" y="620558"/>
                  <a:pt x="842104" y="629036"/>
                  <a:pt x="559973" y="615510"/>
                </a:cubicBezTo>
                <a:cubicBezTo>
                  <a:pt x="547305" y="614939"/>
                  <a:pt x="534637" y="614558"/>
                  <a:pt x="521968" y="614367"/>
                </a:cubicBezTo>
                <a:cubicBezTo>
                  <a:pt x="510253" y="614177"/>
                  <a:pt x="504919" y="608271"/>
                  <a:pt x="505776" y="596746"/>
                </a:cubicBezTo>
                <a:cubicBezTo>
                  <a:pt x="506443" y="586649"/>
                  <a:pt x="513491" y="584173"/>
                  <a:pt x="521873" y="583697"/>
                </a:cubicBezTo>
                <a:cubicBezTo>
                  <a:pt x="526636" y="583411"/>
                  <a:pt x="531398" y="583697"/>
                  <a:pt x="536161" y="583792"/>
                </a:cubicBezTo>
                <a:cubicBezTo>
                  <a:pt x="733543" y="586221"/>
                  <a:pt x="931032" y="579220"/>
                  <a:pt x="1128467" y="581113"/>
                </a:cubicBezTo>
                <a:close/>
                <a:moveTo>
                  <a:pt x="760380" y="151726"/>
                </a:moveTo>
                <a:cubicBezTo>
                  <a:pt x="702682" y="149714"/>
                  <a:pt x="644794" y="155167"/>
                  <a:pt x="586834" y="169264"/>
                </a:cubicBezTo>
                <a:cubicBezTo>
                  <a:pt x="561117" y="175550"/>
                  <a:pt x="534637" y="188123"/>
                  <a:pt x="539590" y="223937"/>
                </a:cubicBezTo>
                <a:cubicBezTo>
                  <a:pt x="544353" y="258989"/>
                  <a:pt x="570165" y="268609"/>
                  <a:pt x="599979" y="273181"/>
                </a:cubicBezTo>
                <a:cubicBezTo>
                  <a:pt x="653509" y="281373"/>
                  <a:pt x="707230" y="276515"/>
                  <a:pt x="760856" y="271372"/>
                </a:cubicBezTo>
                <a:cubicBezTo>
                  <a:pt x="811434" y="271372"/>
                  <a:pt x="862011" y="273372"/>
                  <a:pt x="912399" y="270514"/>
                </a:cubicBezTo>
                <a:cubicBezTo>
                  <a:pt x="938307" y="268990"/>
                  <a:pt x="960786" y="255655"/>
                  <a:pt x="964786" y="224890"/>
                </a:cubicBezTo>
                <a:cubicBezTo>
                  <a:pt x="968025" y="199744"/>
                  <a:pt x="954023" y="184885"/>
                  <a:pt x="932782" y="178979"/>
                </a:cubicBezTo>
                <a:cubicBezTo>
                  <a:pt x="875585" y="163215"/>
                  <a:pt x="818078" y="153738"/>
                  <a:pt x="760380" y="151726"/>
                </a:cubicBezTo>
                <a:close/>
                <a:moveTo>
                  <a:pt x="527017" y="60488"/>
                </a:moveTo>
                <a:cubicBezTo>
                  <a:pt x="684084" y="61631"/>
                  <a:pt x="841152" y="60964"/>
                  <a:pt x="998219" y="61060"/>
                </a:cubicBezTo>
                <a:cubicBezTo>
                  <a:pt x="1015269" y="61060"/>
                  <a:pt x="1031937" y="58774"/>
                  <a:pt x="1046130" y="74395"/>
                </a:cubicBezTo>
                <a:cubicBezTo>
                  <a:pt x="1181670" y="222985"/>
                  <a:pt x="1321688" y="367860"/>
                  <a:pt x="1439798" y="531499"/>
                </a:cubicBezTo>
                <a:cubicBezTo>
                  <a:pt x="1443227" y="536262"/>
                  <a:pt x="1445608" y="541691"/>
                  <a:pt x="1448752" y="547787"/>
                </a:cubicBezTo>
                <a:cubicBezTo>
                  <a:pt x="1432178" y="557503"/>
                  <a:pt x="1416081" y="552740"/>
                  <a:pt x="1401031" y="552740"/>
                </a:cubicBezTo>
                <a:cubicBezTo>
                  <a:pt x="1117091" y="553121"/>
                  <a:pt x="833055" y="552454"/>
                  <a:pt x="549020" y="553883"/>
                </a:cubicBezTo>
                <a:cubicBezTo>
                  <a:pt x="516063" y="554074"/>
                  <a:pt x="502252" y="546835"/>
                  <a:pt x="496347" y="512449"/>
                </a:cubicBezTo>
                <a:cubicBezTo>
                  <a:pt x="484631" y="444536"/>
                  <a:pt x="438149" y="397292"/>
                  <a:pt x="385380" y="357954"/>
                </a:cubicBezTo>
                <a:cubicBezTo>
                  <a:pt x="355758" y="335856"/>
                  <a:pt x="350233" y="313282"/>
                  <a:pt x="364711" y="281468"/>
                </a:cubicBezTo>
                <a:cubicBezTo>
                  <a:pt x="371283" y="267181"/>
                  <a:pt x="377094" y="251750"/>
                  <a:pt x="378808" y="236320"/>
                </a:cubicBezTo>
                <a:cubicBezTo>
                  <a:pt x="381570" y="212793"/>
                  <a:pt x="381666" y="186694"/>
                  <a:pt x="358329" y="172597"/>
                </a:cubicBezTo>
                <a:cubicBezTo>
                  <a:pt x="334898" y="158405"/>
                  <a:pt x="309752" y="161644"/>
                  <a:pt x="286701" y="177360"/>
                </a:cubicBezTo>
                <a:cubicBezTo>
                  <a:pt x="262698" y="193743"/>
                  <a:pt x="246411" y="217365"/>
                  <a:pt x="228313" y="239272"/>
                </a:cubicBezTo>
                <a:cubicBezTo>
                  <a:pt x="184212" y="292517"/>
                  <a:pt x="144398" y="315949"/>
                  <a:pt x="92201" y="296041"/>
                </a:cubicBezTo>
                <a:cubicBezTo>
                  <a:pt x="35527" y="274420"/>
                  <a:pt x="-14955" y="144403"/>
                  <a:pt x="4095" y="142498"/>
                </a:cubicBezTo>
                <a:cubicBezTo>
                  <a:pt x="18382" y="138498"/>
                  <a:pt x="48291" y="192695"/>
                  <a:pt x="66960" y="219365"/>
                </a:cubicBezTo>
                <a:cubicBezTo>
                  <a:pt x="104298" y="272705"/>
                  <a:pt x="144017" y="274610"/>
                  <a:pt x="185736" y="224699"/>
                </a:cubicBezTo>
                <a:cubicBezTo>
                  <a:pt x="198881" y="208888"/>
                  <a:pt x="210882" y="192028"/>
                  <a:pt x="223646" y="175931"/>
                </a:cubicBezTo>
                <a:cubicBezTo>
                  <a:pt x="256602" y="134402"/>
                  <a:pt x="298227" y="117543"/>
                  <a:pt x="349757" y="135545"/>
                </a:cubicBezTo>
                <a:cubicBezTo>
                  <a:pt x="400430" y="153166"/>
                  <a:pt x="442149" y="153738"/>
                  <a:pt x="464724" y="93254"/>
                </a:cubicBezTo>
                <a:cubicBezTo>
                  <a:pt x="474630" y="66679"/>
                  <a:pt x="498537" y="60298"/>
                  <a:pt x="527017" y="60488"/>
                </a:cubicBezTo>
                <a:close/>
                <a:moveTo>
                  <a:pt x="909731" y="100"/>
                </a:moveTo>
                <a:cubicBezTo>
                  <a:pt x="915827" y="-471"/>
                  <a:pt x="922209" y="1529"/>
                  <a:pt x="928400" y="2767"/>
                </a:cubicBezTo>
                <a:cubicBezTo>
                  <a:pt x="947546" y="6482"/>
                  <a:pt x="971644" y="12578"/>
                  <a:pt x="969548" y="33914"/>
                </a:cubicBezTo>
                <a:cubicBezTo>
                  <a:pt x="967167" y="58012"/>
                  <a:pt x="941259" y="42106"/>
                  <a:pt x="926400" y="46487"/>
                </a:cubicBezTo>
                <a:cubicBezTo>
                  <a:pt x="922114" y="47725"/>
                  <a:pt x="917066" y="46678"/>
                  <a:pt x="912303" y="46678"/>
                </a:cubicBezTo>
                <a:cubicBezTo>
                  <a:pt x="909160" y="46678"/>
                  <a:pt x="905921" y="47154"/>
                  <a:pt x="902873" y="46582"/>
                </a:cubicBezTo>
                <a:cubicBezTo>
                  <a:pt x="881252" y="43058"/>
                  <a:pt x="842866" y="56012"/>
                  <a:pt x="843437" y="28675"/>
                </a:cubicBezTo>
                <a:cubicBezTo>
                  <a:pt x="844104" y="-1043"/>
                  <a:pt x="883823" y="2577"/>
                  <a:pt x="909731" y="10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00E33C7-AD95-BD74-3B57-1EBD7989659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61" name="Freeform: Shape 260">
            <a:extLst>
              <a:ext uri="{FF2B5EF4-FFF2-40B4-BE49-F238E27FC236}">
                <a16:creationId xmlns:a16="http://schemas.microsoft.com/office/drawing/2014/main" id="{D057CB23-B634-4DFB-8540-C0DE5A246C7A}"/>
              </a:ext>
            </a:extLst>
          </p:cNvPr>
          <p:cNvSpPr/>
          <p:nvPr/>
        </p:nvSpPr>
        <p:spPr>
          <a:xfrm rot="2560355" flipV="1">
            <a:off x="2184140" y="3692139"/>
            <a:ext cx="8580583" cy="6692321"/>
          </a:xfrm>
          <a:custGeom>
            <a:avLst/>
            <a:gdLst>
              <a:gd name="connsiteX0" fmla="*/ 6169680 w 8554398"/>
              <a:gd name="connsiteY0" fmla="*/ 63291 h 6692321"/>
              <a:gd name="connsiteX1" fmla="*/ 8554398 w 8554398"/>
              <a:gd name="connsiteY1" fmla="*/ 2261734 h 6692321"/>
              <a:gd name="connsiteX2" fmla="*/ 8554398 w 8554398"/>
              <a:gd name="connsiteY2" fmla="*/ 94229 h 6692321"/>
              <a:gd name="connsiteX3" fmla="*/ 817554 w 8554398"/>
              <a:gd name="connsiteY3" fmla="*/ 3760742 h 6692321"/>
              <a:gd name="connsiteX4" fmla="*/ 2310526 w 8554398"/>
              <a:gd name="connsiteY4" fmla="*/ 4648122 h 6692321"/>
              <a:gd name="connsiteX5" fmla="*/ 3396942 w 8554398"/>
              <a:gd name="connsiteY5" fmla="*/ 5064582 h 6692321"/>
              <a:gd name="connsiteX6" fmla="*/ 7639618 w 8554398"/>
              <a:gd name="connsiteY6" fmla="*/ 6692321 h 6692321"/>
              <a:gd name="connsiteX7" fmla="*/ 380252 w 8554398"/>
              <a:gd name="connsiteY7" fmla="*/ 0 h 6692321"/>
              <a:gd name="connsiteX8" fmla="*/ 368309 w 8554398"/>
              <a:gd name="connsiteY8" fmla="*/ 28707 h 6692321"/>
              <a:gd name="connsiteX9" fmla="*/ 194429 w 8554398"/>
              <a:gd name="connsiteY9" fmla="*/ 381491 h 6692321"/>
              <a:gd name="connsiteX10" fmla="*/ 65267 w 8554398"/>
              <a:gd name="connsiteY10" fmla="*/ 2330436 h 6692321"/>
              <a:gd name="connsiteX11" fmla="*/ 572261 w 8554398"/>
              <a:gd name="connsiteY11" fmla="*/ 3516439 h 6692321"/>
              <a:gd name="connsiteX12" fmla="*/ 817554 w 8554398"/>
              <a:gd name="connsiteY12" fmla="*/ 3760742 h 6692321"/>
              <a:gd name="connsiteX0" fmla="*/ 6169680 w 8554398"/>
              <a:gd name="connsiteY0" fmla="*/ 63291 h 6692321"/>
              <a:gd name="connsiteX1" fmla="*/ 8554398 w 8554398"/>
              <a:gd name="connsiteY1" fmla="*/ 2261734 h 6692321"/>
              <a:gd name="connsiteX2" fmla="*/ 8554398 w 8554398"/>
              <a:gd name="connsiteY2" fmla="*/ 94229 h 6692321"/>
              <a:gd name="connsiteX3" fmla="*/ 6169680 w 8554398"/>
              <a:gd name="connsiteY3" fmla="*/ 63291 h 6692321"/>
              <a:gd name="connsiteX4" fmla="*/ 817554 w 8554398"/>
              <a:gd name="connsiteY4" fmla="*/ 3760742 h 6692321"/>
              <a:gd name="connsiteX5" fmla="*/ 2310526 w 8554398"/>
              <a:gd name="connsiteY5" fmla="*/ 4648122 h 6692321"/>
              <a:gd name="connsiteX6" fmla="*/ 3396942 w 8554398"/>
              <a:gd name="connsiteY6" fmla="*/ 5064582 h 6692321"/>
              <a:gd name="connsiteX7" fmla="*/ 7639618 w 8554398"/>
              <a:gd name="connsiteY7" fmla="*/ 6692321 h 6692321"/>
              <a:gd name="connsiteX8" fmla="*/ 380252 w 8554398"/>
              <a:gd name="connsiteY8" fmla="*/ 0 h 6692321"/>
              <a:gd name="connsiteX9" fmla="*/ 368309 w 8554398"/>
              <a:gd name="connsiteY9" fmla="*/ 28707 h 6692321"/>
              <a:gd name="connsiteX10" fmla="*/ 194429 w 8554398"/>
              <a:gd name="connsiteY10" fmla="*/ 381491 h 6692321"/>
              <a:gd name="connsiteX11" fmla="*/ 65267 w 8554398"/>
              <a:gd name="connsiteY11" fmla="*/ 2330436 h 6692321"/>
              <a:gd name="connsiteX12" fmla="*/ 572261 w 8554398"/>
              <a:gd name="connsiteY12" fmla="*/ 3516439 h 6692321"/>
              <a:gd name="connsiteX13" fmla="*/ 817554 w 8554398"/>
              <a:gd name="connsiteY13" fmla="*/ 3760742 h 6692321"/>
              <a:gd name="connsiteX0" fmla="*/ 6195865 w 8580583"/>
              <a:gd name="connsiteY0" fmla="*/ 63291 h 6692321"/>
              <a:gd name="connsiteX1" fmla="*/ 8580583 w 8580583"/>
              <a:gd name="connsiteY1" fmla="*/ 2261734 h 6692321"/>
              <a:gd name="connsiteX2" fmla="*/ 8580583 w 8580583"/>
              <a:gd name="connsiteY2" fmla="*/ 94229 h 6692321"/>
              <a:gd name="connsiteX3" fmla="*/ 6195865 w 8580583"/>
              <a:gd name="connsiteY3" fmla="*/ 63291 h 6692321"/>
              <a:gd name="connsiteX4" fmla="*/ 843739 w 8580583"/>
              <a:gd name="connsiteY4" fmla="*/ 3760742 h 6692321"/>
              <a:gd name="connsiteX5" fmla="*/ 2336711 w 8580583"/>
              <a:gd name="connsiteY5" fmla="*/ 4648122 h 6692321"/>
              <a:gd name="connsiteX6" fmla="*/ 3423127 w 8580583"/>
              <a:gd name="connsiteY6" fmla="*/ 5064582 h 6692321"/>
              <a:gd name="connsiteX7" fmla="*/ 7665803 w 8580583"/>
              <a:gd name="connsiteY7" fmla="*/ 6692321 h 6692321"/>
              <a:gd name="connsiteX8" fmla="*/ 406437 w 8580583"/>
              <a:gd name="connsiteY8" fmla="*/ 0 h 6692321"/>
              <a:gd name="connsiteX9" fmla="*/ 394494 w 8580583"/>
              <a:gd name="connsiteY9" fmla="*/ 28707 h 6692321"/>
              <a:gd name="connsiteX10" fmla="*/ 220614 w 8580583"/>
              <a:gd name="connsiteY10" fmla="*/ 381491 h 6692321"/>
              <a:gd name="connsiteX11" fmla="*/ 53262 w 8580583"/>
              <a:gd name="connsiteY11" fmla="*/ 2385914 h 6692321"/>
              <a:gd name="connsiteX12" fmla="*/ 598446 w 8580583"/>
              <a:gd name="connsiteY12" fmla="*/ 3516439 h 6692321"/>
              <a:gd name="connsiteX13" fmla="*/ 843739 w 8580583"/>
              <a:gd name="connsiteY13" fmla="*/ 3760742 h 6692321"/>
              <a:gd name="connsiteX0" fmla="*/ 6195865 w 8580583"/>
              <a:gd name="connsiteY0" fmla="*/ 63291 h 6692321"/>
              <a:gd name="connsiteX1" fmla="*/ 8580583 w 8580583"/>
              <a:gd name="connsiteY1" fmla="*/ 2261734 h 6692321"/>
              <a:gd name="connsiteX2" fmla="*/ 8580583 w 8580583"/>
              <a:gd name="connsiteY2" fmla="*/ 94229 h 6692321"/>
              <a:gd name="connsiteX3" fmla="*/ 6195865 w 8580583"/>
              <a:gd name="connsiteY3" fmla="*/ 63291 h 6692321"/>
              <a:gd name="connsiteX4" fmla="*/ 843739 w 8580583"/>
              <a:gd name="connsiteY4" fmla="*/ 3760742 h 6692321"/>
              <a:gd name="connsiteX5" fmla="*/ 2336711 w 8580583"/>
              <a:gd name="connsiteY5" fmla="*/ 4648122 h 6692321"/>
              <a:gd name="connsiteX6" fmla="*/ 3423127 w 8580583"/>
              <a:gd name="connsiteY6" fmla="*/ 5064582 h 6692321"/>
              <a:gd name="connsiteX7" fmla="*/ 7665803 w 8580583"/>
              <a:gd name="connsiteY7" fmla="*/ 6692321 h 6692321"/>
              <a:gd name="connsiteX8" fmla="*/ 406437 w 8580583"/>
              <a:gd name="connsiteY8" fmla="*/ 0 h 6692321"/>
              <a:gd name="connsiteX9" fmla="*/ 394494 w 8580583"/>
              <a:gd name="connsiteY9" fmla="*/ 28707 h 6692321"/>
              <a:gd name="connsiteX10" fmla="*/ 220614 w 8580583"/>
              <a:gd name="connsiteY10" fmla="*/ 381491 h 6692321"/>
              <a:gd name="connsiteX11" fmla="*/ 53262 w 8580583"/>
              <a:gd name="connsiteY11" fmla="*/ 2385914 h 6692321"/>
              <a:gd name="connsiteX12" fmla="*/ 599540 w 8580583"/>
              <a:gd name="connsiteY12" fmla="*/ 3543357 h 6692321"/>
              <a:gd name="connsiteX13" fmla="*/ 843739 w 8580583"/>
              <a:gd name="connsiteY13" fmla="*/ 3760742 h 6692321"/>
              <a:gd name="connsiteX0" fmla="*/ 6195865 w 8580583"/>
              <a:gd name="connsiteY0" fmla="*/ 63291 h 6692321"/>
              <a:gd name="connsiteX1" fmla="*/ 8580583 w 8580583"/>
              <a:gd name="connsiteY1" fmla="*/ 2261734 h 6692321"/>
              <a:gd name="connsiteX2" fmla="*/ 8580583 w 8580583"/>
              <a:gd name="connsiteY2" fmla="*/ 94229 h 6692321"/>
              <a:gd name="connsiteX3" fmla="*/ 6195865 w 8580583"/>
              <a:gd name="connsiteY3" fmla="*/ 63291 h 6692321"/>
              <a:gd name="connsiteX4" fmla="*/ 908954 w 8580583"/>
              <a:gd name="connsiteY4" fmla="*/ 3872685 h 6692321"/>
              <a:gd name="connsiteX5" fmla="*/ 2336711 w 8580583"/>
              <a:gd name="connsiteY5" fmla="*/ 4648122 h 6692321"/>
              <a:gd name="connsiteX6" fmla="*/ 3423127 w 8580583"/>
              <a:gd name="connsiteY6" fmla="*/ 5064582 h 6692321"/>
              <a:gd name="connsiteX7" fmla="*/ 7665803 w 8580583"/>
              <a:gd name="connsiteY7" fmla="*/ 6692321 h 6692321"/>
              <a:gd name="connsiteX8" fmla="*/ 406437 w 8580583"/>
              <a:gd name="connsiteY8" fmla="*/ 0 h 6692321"/>
              <a:gd name="connsiteX9" fmla="*/ 394494 w 8580583"/>
              <a:gd name="connsiteY9" fmla="*/ 28707 h 6692321"/>
              <a:gd name="connsiteX10" fmla="*/ 220614 w 8580583"/>
              <a:gd name="connsiteY10" fmla="*/ 381491 h 6692321"/>
              <a:gd name="connsiteX11" fmla="*/ 53262 w 8580583"/>
              <a:gd name="connsiteY11" fmla="*/ 2385914 h 6692321"/>
              <a:gd name="connsiteX12" fmla="*/ 599540 w 8580583"/>
              <a:gd name="connsiteY12" fmla="*/ 3543357 h 6692321"/>
              <a:gd name="connsiteX13" fmla="*/ 908954 w 8580583"/>
              <a:gd name="connsiteY13" fmla="*/ 3872685 h 6692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580583" h="6692321">
                <a:moveTo>
                  <a:pt x="6195865" y="63291"/>
                </a:moveTo>
                <a:lnTo>
                  <a:pt x="8580583" y="2261734"/>
                </a:lnTo>
                <a:lnTo>
                  <a:pt x="8580583" y="94229"/>
                </a:lnTo>
                <a:lnTo>
                  <a:pt x="6195865" y="63291"/>
                </a:lnTo>
                <a:close/>
                <a:moveTo>
                  <a:pt x="908954" y="3872685"/>
                </a:moveTo>
                <a:cubicBezTo>
                  <a:pt x="1208001" y="4145562"/>
                  <a:pt x="1612434" y="4376518"/>
                  <a:pt x="2336711" y="4648122"/>
                </a:cubicBezTo>
                <a:cubicBezTo>
                  <a:pt x="2677725" y="4802031"/>
                  <a:pt x="3045899" y="4901619"/>
                  <a:pt x="3423127" y="5064582"/>
                </a:cubicBezTo>
                <a:lnTo>
                  <a:pt x="7665803" y="6692321"/>
                </a:lnTo>
                <a:lnTo>
                  <a:pt x="406437" y="0"/>
                </a:lnTo>
                <a:lnTo>
                  <a:pt x="394494" y="28707"/>
                </a:lnTo>
                <a:cubicBezTo>
                  <a:pt x="347430" y="132778"/>
                  <a:pt x="251334" y="297706"/>
                  <a:pt x="220614" y="381491"/>
                </a:cubicBezTo>
                <a:cubicBezTo>
                  <a:pt x="-13346" y="1113452"/>
                  <a:pt x="-47080" y="1880242"/>
                  <a:pt x="53262" y="2385914"/>
                </a:cubicBezTo>
                <a:cubicBezTo>
                  <a:pt x="164922" y="3004567"/>
                  <a:pt x="424506" y="3295896"/>
                  <a:pt x="599540" y="3543357"/>
                </a:cubicBezTo>
                <a:cubicBezTo>
                  <a:pt x="664423" y="3613521"/>
                  <a:pt x="809271" y="3781725"/>
                  <a:pt x="908954" y="38726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6E23C7C0-0069-461E-936B-DF2F47E2EE84}"/>
              </a:ext>
            </a:extLst>
          </p:cNvPr>
          <p:cNvGrpSpPr/>
          <p:nvPr/>
        </p:nvGrpSpPr>
        <p:grpSpPr>
          <a:xfrm>
            <a:off x="1126934" y="-103812"/>
            <a:ext cx="10893654" cy="7166052"/>
            <a:chOff x="1126934" y="-103812"/>
            <a:chExt cx="10893654" cy="7166052"/>
          </a:xfrm>
        </p:grpSpPr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531D5782-7393-471E-98AD-E32A645F8849}"/>
                </a:ext>
              </a:extLst>
            </p:cNvPr>
            <p:cNvGrpSpPr/>
            <p:nvPr/>
          </p:nvGrpSpPr>
          <p:grpSpPr>
            <a:xfrm>
              <a:off x="1126934" y="4102417"/>
              <a:ext cx="3326929" cy="2777976"/>
              <a:chOff x="1126934" y="4102417"/>
              <a:chExt cx="3326929" cy="2777976"/>
            </a:xfrm>
          </p:grpSpPr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AC485B6E-741F-4473-B895-FE8897D25A65}"/>
                  </a:ext>
                </a:extLst>
              </p:cNvPr>
              <p:cNvSpPr/>
              <p:nvPr/>
            </p:nvSpPr>
            <p:spPr>
              <a:xfrm rot="12101090">
                <a:off x="4269130" y="4102417"/>
                <a:ext cx="184733" cy="340261"/>
              </a:xfrm>
              <a:custGeom>
                <a:avLst/>
                <a:gdLst>
                  <a:gd name="connsiteX0" fmla="*/ 149727 w 178130"/>
                  <a:gd name="connsiteY0" fmla="*/ 226834 h 328098"/>
                  <a:gd name="connsiteX1" fmla="*/ 115351 w 178130"/>
                  <a:gd name="connsiteY1" fmla="*/ 189021 h 328098"/>
                  <a:gd name="connsiteX2" fmla="*/ 138650 w 178130"/>
                  <a:gd name="connsiteY2" fmla="*/ 143186 h 328098"/>
                  <a:gd name="connsiteX3" fmla="*/ 133684 w 178130"/>
                  <a:gd name="connsiteY3" fmla="*/ 93532 h 328098"/>
                  <a:gd name="connsiteX4" fmla="*/ 120316 w 178130"/>
                  <a:gd name="connsiteY4" fmla="*/ 52663 h 328098"/>
                  <a:gd name="connsiteX5" fmla="*/ 112295 w 178130"/>
                  <a:gd name="connsiteY5" fmla="*/ 39676 h 328098"/>
                  <a:gd name="connsiteX6" fmla="*/ 48509 w 178130"/>
                  <a:gd name="connsiteY6" fmla="*/ 10266 h 328098"/>
                  <a:gd name="connsiteX7" fmla="*/ 0 w 178130"/>
                  <a:gd name="connsiteY7" fmla="*/ 29364 h 328098"/>
                  <a:gd name="connsiteX8" fmla="*/ 78683 w 178130"/>
                  <a:gd name="connsiteY8" fmla="*/ 302843 h 328098"/>
                  <a:gd name="connsiteX9" fmla="*/ 83648 w 178130"/>
                  <a:gd name="connsiteY9" fmla="*/ 325761 h 328098"/>
                  <a:gd name="connsiteX10" fmla="*/ 177991 w 178130"/>
                  <a:gd name="connsiteY10" fmla="*/ 265412 h 328098"/>
                  <a:gd name="connsiteX11" fmla="*/ 149727 w 178130"/>
                  <a:gd name="connsiteY11" fmla="*/ 226834 h 32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8130" h="328098">
                    <a:moveTo>
                      <a:pt x="149727" y="226834"/>
                    </a:moveTo>
                    <a:cubicBezTo>
                      <a:pt x="129101" y="221487"/>
                      <a:pt x="118024" y="209646"/>
                      <a:pt x="115351" y="189021"/>
                    </a:cubicBezTo>
                    <a:cubicBezTo>
                      <a:pt x="112677" y="168395"/>
                      <a:pt x="121080" y="154645"/>
                      <a:pt x="138650" y="143186"/>
                    </a:cubicBezTo>
                    <a:cubicBezTo>
                      <a:pt x="156602" y="131728"/>
                      <a:pt x="153928" y="114922"/>
                      <a:pt x="133684" y="93532"/>
                    </a:cubicBezTo>
                    <a:cubicBezTo>
                      <a:pt x="129483" y="79782"/>
                      <a:pt x="118788" y="67941"/>
                      <a:pt x="120316" y="52663"/>
                    </a:cubicBezTo>
                    <a:cubicBezTo>
                      <a:pt x="117642" y="48461"/>
                      <a:pt x="114205" y="44260"/>
                      <a:pt x="112295" y="39676"/>
                    </a:cubicBezTo>
                    <a:cubicBezTo>
                      <a:pt x="93579" y="-6540"/>
                      <a:pt x="93579" y="-6540"/>
                      <a:pt x="48509" y="10266"/>
                    </a:cubicBezTo>
                    <a:cubicBezTo>
                      <a:pt x="32084" y="16377"/>
                      <a:pt x="16424" y="22870"/>
                      <a:pt x="0" y="29364"/>
                    </a:cubicBezTo>
                    <a:cubicBezTo>
                      <a:pt x="44689" y="115303"/>
                      <a:pt x="70280" y="206591"/>
                      <a:pt x="78683" y="302843"/>
                    </a:cubicBezTo>
                    <a:cubicBezTo>
                      <a:pt x="79447" y="310482"/>
                      <a:pt x="81738" y="318122"/>
                      <a:pt x="83648" y="325761"/>
                    </a:cubicBezTo>
                    <a:cubicBezTo>
                      <a:pt x="119934" y="337601"/>
                      <a:pt x="175699" y="302461"/>
                      <a:pt x="177991" y="265412"/>
                    </a:cubicBezTo>
                    <a:cubicBezTo>
                      <a:pt x="179519" y="245168"/>
                      <a:pt x="168442" y="231800"/>
                      <a:pt x="149727" y="226834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08719B55-B4BB-4665-AFE4-17C2D87839AA}"/>
                  </a:ext>
                </a:extLst>
              </p:cNvPr>
              <p:cNvSpPr/>
              <p:nvPr/>
            </p:nvSpPr>
            <p:spPr>
              <a:xfrm rot="12101090">
                <a:off x="2840286" y="4467236"/>
                <a:ext cx="325940" cy="315708"/>
              </a:xfrm>
              <a:custGeom>
                <a:avLst/>
                <a:gdLst>
                  <a:gd name="connsiteX0" fmla="*/ 263108 w 314289"/>
                  <a:gd name="connsiteY0" fmla="*/ 184061 h 304423"/>
                  <a:gd name="connsiteX1" fmla="*/ 213836 w 314289"/>
                  <a:gd name="connsiteY1" fmla="*/ 159616 h 304423"/>
                  <a:gd name="connsiteX2" fmla="*/ 215746 w 314289"/>
                  <a:gd name="connsiteY2" fmla="*/ 105378 h 304423"/>
                  <a:gd name="connsiteX3" fmla="*/ 214218 w 314289"/>
                  <a:gd name="connsiteY3" fmla="*/ 82079 h 304423"/>
                  <a:gd name="connsiteX4" fmla="*/ 171057 w 314289"/>
                  <a:gd name="connsiteY4" fmla="*/ 44265 h 304423"/>
                  <a:gd name="connsiteX5" fmla="*/ 143556 w 314289"/>
                  <a:gd name="connsiteY5" fmla="*/ 19820 h 304423"/>
                  <a:gd name="connsiteX6" fmla="*/ 87791 w 314289"/>
                  <a:gd name="connsiteY6" fmla="*/ 21730 h 304423"/>
                  <a:gd name="connsiteX7" fmla="*/ 7962 w 314289"/>
                  <a:gd name="connsiteY7" fmla="*/ 109579 h 304423"/>
                  <a:gd name="connsiteX8" fmla="*/ 9872 w 314289"/>
                  <a:gd name="connsiteY8" fmla="*/ 137462 h 304423"/>
                  <a:gd name="connsiteX9" fmla="*/ 54561 w 314289"/>
                  <a:gd name="connsiteY9" fmla="*/ 178331 h 304423"/>
                  <a:gd name="connsiteX10" fmla="*/ 93902 w 314289"/>
                  <a:gd name="connsiteY10" fmla="*/ 219583 h 304423"/>
                  <a:gd name="connsiteX11" fmla="*/ 125605 w 314289"/>
                  <a:gd name="connsiteY11" fmla="*/ 216909 h 304423"/>
                  <a:gd name="connsiteX12" fmla="*/ 188245 w 314289"/>
                  <a:gd name="connsiteY12" fmla="*/ 241736 h 304423"/>
                  <a:gd name="connsiteX13" fmla="*/ 191683 w 314289"/>
                  <a:gd name="connsiteY13" fmla="*/ 277640 h 304423"/>
                  <a:gd name="connsiteX14" fmla="*/ 223767 w 314289"/>
                  <a:gd name="connsiteY14" fmla="*/ 304376 h 304423"/>
                  <a:gd name="connsiteX15" fmla="*/ 310853 w 314289"/>
                  <a:gd name="connsiteY15" fmla="*/ 200103 h 304423"/>
                  <a:gd name="connsiteX16" fmla="*/ 263108 w 314289"/>
                  <a:gd name="connsiteY16" fmla="*/ 184061 h 304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4289" h="304423">
                    <a:moveTo>
                      <a:pt x="263108" y="184061"/>
                    </a:moveTo>
                    <a:cubicBezTo>
                      <a:pt x="240573" y="190554"/>
                      <a:pt x="224913" y="179477"/>
                      <a:pt x="213836" y="159616"/>
                    </a:cubicBezTo>
                    <a:cubicBezTo>
                      <a:pt x="203141" y="140518"/>
                      <a:pt x="198940" y="122566"/>
                      <a:pt x="215746" y="105378"/>
                    </a:cubicBezTo>
                    <a:cubicBezTo>
                      <a:pt x="224531" y="96211"/>
                      <a:pt x="222621" y="89718"/>
                      <a:pt x="214218" y="82079"/>
                    </a:cubicBezTo>
                    <a:cubicBezTo>
                      <a:pt x="199704" y="69474"/>
                      <a:pt x="185571" y="56870"/>
                      <a:pt x="171057" y="44265"/>
                    </a:cubicBezTo>
                    <a:cubicBezTo>
                      <a:pt x="161890" y="36244"/>
                      <a:pt x="152723" y="27841"/>
                      <a:pt x="143556" y="19820"/>
                    </a:cubicBezTo>
                    <a:cubicBezTo>
                      <a:pt x="113764" y="-6917"/>
                      <a:pt x="113764" y="-6917"/>
                      <a:pt x="87791" y="21730"/>
                    </a:cubicBezTo>
                    <a:cubicBezTo>
                      <a:pt x="61436" y="51140"/>
                      <a:pt x="35463" y="81315"/>
                      <a:pt x="7962" y="109579"/>
                    </a:cubicBezTo>
                    <a:cubicBezTo>
                      <a:pt x="-3496" y="121420"/>
                      <a:pt x="-2350" y="127913"/>
                      <a:pt x="9872" y="137462"/>
                    </a:cubicBezTo>
                    <a:cubicBezTo>
                      <a:pt x="25532" y="150067"/>
                      <a:pt x="39665" y="164581"/>
                      <a:pt x="54561" y="178331"/>
                    </a:cubicBezTo>
                    <a:cubicBezTo>
                      <a:pt x="61818" y="197811"/>
                      <a:pt x="79006" y="207742"/>
                      <a:pt x="93902" y="219583"/>
                    </a:cubicBezTo>
                    <a:cubicBezTo>
                      <a:pt x="104979" y="228367"/>
                      <a:pt x="114910" y="222256"/>
                      <a:pt x="125605" y="216909"/>
                    </a:cubicBezTo>
                    <a:cubicBezTo>
                      <a:pt x="152723" y="203158"/>
                      <a:pt x="177550" y="213471"/>
                      <a:pt x="188245" y="241736"/>
                    </a:cubicBezTo>
                    <a:cubicBezTo>
                      <a:pt x="189391" y="253576"/>
                      <a:pt x="187481" y="266181"/>
                      <a:pt x="191683" y="277640"/>
                    </a:cubicBezTo>
                    <a:cubicBezTo>
                      <a:pt x="198558" y="291390"/>
                      <a:pt x="211163" y="297883"/>
                      <a:pt x="223767" y="304376"/>
                    </a:cubicBezTo>
                    <a:cubicBezTo>
                      <a:pt x="280296" y="306286"/>
                      <a:pt x="327659" y="249375"/>
                      <a:pt x="310853" y="200103"/>
                    </a:cubicBezTo>
                    <a:cubicBezTo>
                      <a:pt x="297866" y="185970"/>
                      <a:pt x="284116" y="177949"/>
                      <a:pt x="263108" y="184061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48406F7A-491F-436C-8064-13D54E57031B}"/>
                  </a:ext>
                </a:extLst>
              </p:cNvPr>
              <p:cNvSpPr/>
              <p:nvPr/>
            </p:nvSpPr>
            <p:spPr>
              <a:xfrm rot="12101090">
                <a:off x="2245587" y="4908522"/>
                <a:ext cx="344477" cy="268220"/>
              </a:xfrm>
              <a:custGeom>
                <a:avLst/>
                <a:gdLst>
                  <a:gd name="connsiteX0" fmla="*/ 328249 w 332164"/>
                  <a:gd name="connsiteY0" fmla="*/ 147642 h 258632"/>
                  <a:gd name="connsiteX1" fmla="*/ 272866 w 332164"/>
                  <a:gd name="connsiteY1" fmla="*/ 127398 h 258632"/>
                  <a:gd name="connsiteX2" fmla="*/ 209462 w 332164"/>
                  <a:gd name="connsiteY2" fmla="*/ 110974 h 258632"/>
                  <a:gd name="connsiteX3" fmla="*/ 204496 w 332164"/>
                  <a:gd name="connsiteY3" fmla="*/ 105627 h 258632"/>
                  <a:gd name="connsiteX4" fmla="*/ 205642 w 332164"/>
                  <a:gd name="connsiteY4" fmla="*/ 60556 h 258632"/>
                  <a:gd name="connsiteX5" fmla="*/ 161717 w 332164"/>
                  <a:gd name="connsiteY5" fmla="*/ 38021 h 258632"/>
                  <a:gd name="connsiteX6" fmla="*/ 88382 w 332164"/>
                  <a:gd name="connsiteY6" fmla="*/ 3263 h 258632"/>
                  <a:gd name="connsiteX7" fmla="*/ 66610 w 332164"/>
                  <a:gd name="connsiteY7" fmla="*/ 10138 h 258632"/>
                  <a:gd name="connsiteX8" fmla="*/ 2824 w 332164"/>
                  <a:gd name="connsiteY8" fmla="*/ 141913 h 258632"/>
                  <a:gd name="connsiteX9" fmla="*/ 9317 w 332164"/>
                  <a:gd name="connsiteY9" fmla="*/ 161392 h 258632"/>
                  <a:gd name="connsiteX10" fmla="*/ 82270 w 332164"/>
                  <a:gd name="connsiteY10" fmla="*/ 196914 h 258632"/>
                  <a:gd name="connsiteX11" fmla="*/ 114737 w 332164"/>
                  <a:gd name="connsiteY11" fmla="*/ 212574 h 258632"/>
                  <a:gd name="connsiteX12" fmla="*/ 138418 w 332164"/>
                  <a:gd name="connsiteY12" fmla="*/ 207227 h 258632"/>
                  <a:gd name="connsiteX13" fmla="*/ 189982 w 332164"/>
                  <a:gd name="connsiteY13" fmla="*/ 188129 h 258632"/>
                  <a:gd name="connsiteX14" fmla="*/ 230851 w 332164"/>
                  <a:gd name="connsiteY14" fmla="*/ 234728 h 258632"/>
                  <a:gd name="connsiteX15" fmla="*/ 277067 w 332164"/>
                  <a:gd name="connsiteY15" fmla="*/ 258409 h 258632"/>
                  <a:gd name="connsiteX16" fmla="*/ 328631 w 332164"/>
                  <a:gd name="connsiteY16" fmla="*/ 204553 h 258632"/>
                  <a:gd name="connsiteX17" fmla="*/ 332069 w 332164"/>
                  <a:gd name="connsiteY17" fmla="*/ 184692 h 258632"/>
                  <a:gd name="connsiteX18" fmla="*/ 331687 w 332164"/>
                  <a:gd name="connsiteY18" fmla="*/ 159865 h 258632"/>
                  <a:gd name="connsiteX19" fmla="*/ 328249 w 332164"/>
                  <a:gd name="connsiteY19" fmla="*/ 147642 h 258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2164" h="258632">
                    <a:moveTo>
                      <a:pt x="328249" y="147642"/>
                    </a:moveTo>
                    <a:cubicBezTo>
                      <a:pt x="314499" y="128162"/>
                      <a:pt x="298075" y="115176"/>
                      <a:pt x="272866" y="127398"/>
                    </a:cubicBezTo>
                    <a:cubicBezTo>
                      <a:pt x="244601" y="141913"/>
                      <a:pt x="235817" y="139621"/>
                      <a:pt x="209462" y="110974"/>
                    </a:cubicBezTo>
                    <a:cubicBezTo>
                      <a:pt x="207552" y="109447"/>
                      <a:pt x="206024" y="107537"/>
                      <a:pt x="204496" y="105627"/>
                    </a:cubicBezTo>
                    <a:cubicBezTo>
                      <a:pt x="197621" y="90349"/>
                      <a:pt x="202968" y="75453"/>
                      <a:pt x="205642" y="60556"/>
                    </a:cubicBezTo>
                    <a:cubicBezTo>
                      <a:pt x="197239" y="41077"/>
                      <a:pt x="179669" y="39167"/>
                      <a:pt x="161717" y="38021"/>
                    </a:cubicBezTo>
                    <a:cubicBezTo>
                      <a:pt x="137272" y="26562"/>
                      <a:pt x="112445" y="15486"/>
                      <a:pt x="88382" y="3263"/>
                    </a:cubicBezTo>
                    <a:cubicBezTo>
                      <a:pt x="77305" y="-2466"/>
                      <a:pt x="71958" y="-938"/>
                      <a:pt x="66610" y="10138"/>
                    </a:cubicBezTo>
                    <a:cubicBezTo>
                      <a:pt x="45985" y="54445"/>
                      <a:pt x="24595" y="98370"/>
                      <a:pt x="2824" y="141913"/>
                    </a:cubicBezTo>
                    <a:cubicBezTo>
                      <a:pt x="-2523" y="152608"/>
                      <a:pt x="-232" y="156809"/>
                      <a:pt x="9317" y="161392"/>
                    </a:cubicBezTo>
                    <a:cubicBezTo>
                      <a:pt x="33762" y="172851"/>
                      <a:pt x="57825" y="185074"/>
                      <a:pt x="82270" y="196914"/>
                    </a:cubicBezTo>
                    <a:cubicBezTo>
                      <a:pt x="92965" y="201880"/>
                      <a:pt x="104042" y="206463"/>
                      <a:pt x="114737" y="212574"/>
                    </a:cubicBezTo>
                    <a:cubicBezTo>
                      <a:pt x="124667" y="218304"/>
                      <a:pt x="130779" y="217922"/>
                      <a:pt x="138418" y="207227"/>
                    </a:cubicBezTo>
                    <a:cubicBezTo>
                      <a:pt x="150640" y="189657"/>
                      <a:pt x="167447" y="180490"/>
                      <a:pt x="189982" y="188129"/>
                    </a:cubicBezTo>
                    <a:cubicBezTo>
                      <a:pt x="212899" y="195768"/>
                      <a:pt x="229323" y="205699"/>
                      <a:pt x="230851" y="234728"/>
                    </a:cubicBezTo>
                    <a:cubicBezTo>
                      <a:pt x="232379" y="263756"/>
                      <a:pt x="257588" y="258027"/>
                      <a:pt x="277067" y="258409"/>
                    </a:cubicBezTo>
                    <a:cubicBezTo>
                      <a:pt x="303804" y="249624"/>
                      <a:pt x="317173" y="227853"/>
                      <a:pt x="328631" y="204553"/>
                    </a:cubicBezTo>
                    <a:cubicBezTo>
                      <a:pt x="331305" y="198060"/>
                      <a:pt x="331687" y="191567"/>
                      <a:pt x="332069" y="184692"/>
                    </a:cubicBezTo>
                    <a:cubicBezTo>
                      <a:pt x="332069" y="176289"/>
                      <a:pt x="332451" y="167886"/>
                      <a:pt x="331687" y="159865"/>
                    </a:cubicBezTo>
                    <a:cubicBezTo>
                      <a:pt x="330923" y="155281"/>
                      <a:pt x="330159" y="151462"/>
                      <a:pt x="328249" y="147642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11275A14-984D-4284-AC7E-B0C07BC4A0CA}"/>
                  </a:ext>
                </a:extLst>
              </p:cNvPr>
              <p:cNvSpPr/>
              <p:nvPr/>
            </p:nvSpPr>
            <p:spPr>
              <a:xfrm rot="12101090">
                <a:off x="3070752" y="4361874"/>
                <a:ext cx="317047" cy="318301"/>
              </a:xfrm>
              <a:custGeom>
                <a:avLst/>
                <a:gdLst>
                  <a:gd name="connsiteX0" fmla="*/ 261929 w 305714"/>
                  <a:gd name="connsiteY0" fmla="*/ 192583 h 306923"/>
                  <a:gd name="connsiteX1" fmla="*/ 210746 w 305714"/>
                  <a:gd name="connsiteY1" fmla="*/ 162791 h 306923"/>
                  <a:gd name="connsiteX2" fmla="*/ 224497 w 305714"/>
                  <a:gd name="connsiteY2" fmla="*/ 106644 h 306923"/>
                  <a:gd name="connsiteX3" fmla="*/ 223351 w 305714"/>
                  <a:gd name="connsiteY3" fmla="*/ 88310 h 306923"/>
                  <a:gd name="connsiteX4" fmla="*/ 175224 w 305714"/>
                  <a:gd name="connsiteY4" fmla="*/ 47059 h 306923"/>
                  <a:gd name="connsiteX5" fmla="*/ 120223 w 305714"/>
                  <a:gd name="connsiteY5" fmla="*/ 78 h 306923"/>
                  <a:gd name="connsiteX6" fmla="*/ 67132 w 305714"/>
                  <a:gd name="connsiteY6" fmla="*/ 47822 h 306923"/>
                  <a:gd name="connsiteX7" fmla="*/ 7164 w 305714"/>
                  <a:gd name="connsiteY7" fmla="*/ 106644 h 306923"/>
                  <a:gd name="connsiteX8" fmla="*/ 7164 w 305714"/>
                  <a:gd name="connsiteY8" fmla="*/ 129179 h 306923"/>
                  <a:gd name="connsiteX9" fmla="*/ 46888 w 305714"/>
                  <a:gd name="connsiteY9" fmla="*/ 170812 h 306923"/>
                  <a:gd name="connsiteX10" fmla="*/ 90049 w 305714"/>
                  <a:gd name="connsiteY10" fmla="*/ 212445 h 306923"/>
                  <a:gd name="connsiteX11" fmla="*/ 114876 w 305714"/>
                  <a:gd name="connsiteY11" fmla="*/ 213973 h 306923"/>
                  <a:gd name="connsiteX12" fmla="*/ 172169 w 305714"/>
                  <a:gd name="connsiteY12" fmla="*/ 217029 h 306923"/>
                  <a:gd name="connsiteX13" fmla="*/ 191649 w 305714"/>
                  <a:gd name="connsiteY13" fmla="*/ 263627 h 306923"/>
                  <a:gd name="connsiteX14" fmla="*/ 230990 w 305714"/>
                  <a:gd name="connsiteY14" fmla="*/ 306024 h 306923"/>
                  <a:gd name="connsiteX15" fmla="*/ 302798 w 305714"/>
                  <a:gd name="connsiteY15" fmla="*/ 243001 h 306923"/>
                  <a:gd name="connsiteX16" fmla="*/ 261929 w 305714"/>
                  <a:gd name="connsiteY16" fmla="*/ 192583 h 306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714" h="306923">
                    <a:moveTo>
                      <a:pt x="261929" y="192583"/>
                    </a:moveTo>
                    <a:cubicBezTo>
                      <a:pt x="234046" y="198695"/>
                      <a:pt x="220677" y="183035"/>
                      <a:pt x="210746" y="162791"/>
                    </a:cubicBezTo>
                    <a:cubicBezTo>
                      <a:pt x="199670" y="141020"/>
                      <a:pt x="199670" y="120394"/>
                      <a:pt x="224497" y="106644"/>
                    </a:cubicBezTo>
                    <a:cubicBezTo>
                      <a:pt x="231372" y="100150"/>
                      <a:pt x="227934" y="92893"/>
                      <a:pt x="223351" y="88310"/>
                    </a:cubicBezTo>
                    <a:cubicBezTo>
                      <a:pt x="209219" y="72268"/>
                      <a:pt x="197378" y="53170"/>
                      <a:pt x="175224" y="47059"/>
                    </a:cubicBezTo>
                    <a:cubicBezTo>
                      <a:pt x="155745" y="31780"/>
                      <a:pt x="141995" y="-1832"/>
                      <a:pt x="120223" y="78"/>
                    </a:cubicBezTo>
                    <a:cubicBezTo>
                      <a:pt x="101126" y="1988"/>
                      <a:pt x="84701" y="30634"/>
                      <a:pt x="67132" y="47822"/>
                    </a:cubicBezTo>
                    <a:cubicBezTo>
                      <a:pt x="47270" y="67302"/>
                      <a:pt x="27790" y="87546"/>
                      <a:pt x="7164" y="106644"/>
                    </a:cubicBezTo>
                    <a:cubicBezTo>
                      <a:pt x="-2002" y="115047"/>
                      <a:pt x="-2766" y="120394"/>
                      <a:pt x="7164" y="129179"/>
                    </a:cubicBezTo>
                    <a:cubicBezTo>
                      <a:pt x="21297" y="142165"/>
                      <a:pt x="33901" y="156680"/>
                      <a:pt x="46888" y="170812"/>
                    </a:cubicBezTo>
                    <a:cubicBezTo>
                      <a:pt x="61402" y="184562"/>
                      <a:pt x="76299" y="197931"/>
                      <a:pt x="90049" y="212445"/>
                    </a:cubicBezTo>
                    <a:cubicBezTo>
                      <a:pt x="98834" y="221994"/>
                      <a:pt x="104563" y="225050"/>
                      <a:pt x="114876" y="213973"/>
                    </a:cubicBezTo>
                    <a:cubicBezTo>
                      <a:pt x="134356" y="193347"/>
                      <a:pt x="154217" y="206334"/>
                      <a:pt x="172169" y="217029"/>
                    </a:cubicBezTo>
                    <a:cubicBezTo>
                      <a:pt x="188975" y="226959"/>
                      <a:pt x="197760" y="241856"/>
                      <a:pt x="191649" y="263627"/>
                    </a:cubicBezTo>
                    <a:cubicBezTo>
                      <a:pt x="184010" y="289218"/>
                      <a:pt x="205399" y="311753"/>
                      <a:pt x="230990" y="306024"/>
                    </a:cubicBezTo>
                    <a:cubicBezTo>
                      <a:pt x="265748" y="298003"/>
                      <a:pt x="290575" y="276232"/>
                      <a:pt x="302798" y="243001"/>
                    </a:cubicBezTo>
                    <a:cubicBezTo>
                      <a:pt x="313492" y="210535"/>
                      <a:pt x="293631" y="185708"/>
                      <a:pt x="261929" y="192583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D66F9C72-F443-4BF7-82F0-9DB46386ADB5}"/>
                  </a:ext>
                </a:extLst>
              </p:cNvPr>
              <p:cNvSpPr/>
              <p:nvPr/>
            </p:nvSpPr>
            <p:spPr>
              <a:xfrm rot="12101090">
                <a:off x="2629023" y="4601083"/>
                <a:ext cx="330952" cy="296684"/>
              </a:xfrm>
              <a:custGeom>
                <a:avLst/>
                <a:gdLst>
                  <a:gd name="connsiteX0" fmla="*/ 269828 w 319122"/>
                  <a:gd name="connsiteY0" fmla="*/ 166640 h 286079"/>
                  <a:gd name="connsiteX1" fmla="*/ 221702 w 319122"/>
                  <a:gd name="connsiteY1" fmla="*/ 153654 h 286079"/>
                  <a:gd name="connsiteX2" fmla="*/ 206424 w 319122"/>
                  <a:gd name="connsiteY2" fmla="*/ 102854 h 286079"/>
                  <a:gd name="connsiteX3" fmla="*/ 213299 w 319122"/>
                  <a:gd name="connsiteY3" fmla="*/ 75353 h 286079"/>
                  <a:gd name="connsiteX4" fmla="*/ 186562 w 319122"/>
                  <a:gd name="connsiteY4" fmla="*/ 55491 h 286079"/>
                  <a:gd name="connsiteX5" fmla="*/ 181597 w 319122"/>
                  <a:gd name="connsiteY5" fmla="*/ 53963 h 286079"/>
                  <a:gd name="connsiteX6" fmla="*/ 170520 w 319122"/>
                  <a:gd name="connsiteY6" fmla="*/ 44033 h 286079"/>
                  <a:gd name="connsiteX7" fmla="*/ 111699 w 319122"/>
                  <a:gd name="connsiteY7" fmla="*/ 5455 h 286079"/>
                  <a:gd name="connsiteX8" fmla="*/ 89164 w 319122"/>
                  <a:gd name="connsiteY8" fmla="*/ 7747 h 286079"/>
                  <a:gd name="connsiteX9" fmla="*/ 3606 w 319122"/>
                  <a:gd name="connsiteY9" fmla="*/ 129972 h 286079"/>
                  <a:gd name="connsiteX10" fmla="*/ 7425 w 319122"/>
                  <a:gd name="connsiteY10" fmla="*/ 148688 h 286079"/>
                  <a:gd name="connsiteX11" fmla="*/ 62045 w 319122"/>
                  <a:gd name="connsiteY11" fmla="*/ 188412 h 286079"/>
                  <a:gd name="connsiteX12" fmla="*/ 107498 w 319122"/>
                  <a:gd name="connsiteY12" fmla="*/ 218204 h 286079"/>
                  <a:gd name="connsiteX13" fmla="*/ 128505 w 319122"/>
                  <a:gd name="connsiteY13" fmla="*/ 215530 h 286079"/>
                  <a:gd name="connsiteX14" fmla="*/ 185416 w 319122"/>
                  <a:gd name="connsiteY14" fmla="*/ 205982 h 286079"/>
                  <a:gd name="connsiteX15" fmla="*/ 214445 w 319122"/>
                  <a:gd name="connsiteY15" fmla="*/ 247233 h 286079"/>
                  <a:gd name="connsiteX16" fmla="*/ 268301 w 319122"/>
                  <a:gd name="connsiteY16" fmla="*/ 278935 h 286079"/>
                  <a:gd name="connsiteX17" fmla="*/ 319101 w 319122"/>
                  <a:gd name="connsiteY17" fmla="*/ 197579 h 286079"/>
                  <a:gd name="connsiteX18" fmla="*/ 269828 w 319122"/>
                  <a:gd name="connsiteY18" fmla="*/ 166640 h 286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9122" h="286079">
                    <a:moveTo>
                      <a:pt x="269828" y="166640"/>
                    </a:moveTo>
                    <a:cubicBezTo>
                      <a:pt x="249203" y="176953"/>
                      <a:pt x="235452" y="167786"/>
                      <a:pt x="221702" y="153654"/>
                    </a:cubicBezTo>
                    <a:cubicBezTo>
                      <a:pt x="207951" y="139139"/>
                      <a:pt x="196875" y="124243"/>
                      <a:pt x="206424" y="102854"/>
                    </a:cubicBezTo>
                    <a:cubicBezTo>
                      <a:pt x="210244" y="94069"/>
                      <a:pt x="222084" y="87194"/>
                      <a:pt x="213299" y="75353"/>
                    </a:cubicBezTo>
                    <a:cubicBezTo>
                      <a:pt x="205278" y="67332"/>
                      <a:pt x="199167" y="57401"/>
                      <a:pt x="186562" y="55491"/>
                    </a:cubicBezTo>
                    <a:cubicBezTo>
                      <a:pt x="184652" y="55491"/>
                      <a:pt x="183124" y="55109"/>
                      <a:pt x="181597" y="53963"/>
                    </a:cubicBezTo>
                    <a:cubicBezTo>
                      <a:pt x="177395" y="50908"/>
                      <a:pt x="175868" y="45560"/>
                      <a:pt x="170520" y="44033"/>
                    </a:cubicBezTo>
                    <a:cubicBezTo>
                      <a:pt x="148367" y="35248"/>
                      <a:pt x="131179" y="18442"/>
                      <a:pt x="111699" y="5455"/>
                    </a:cubicBezTo>
                    <a:cubicBezTo>
                      <a:pt x="102914" y="-274"/>
                      <a:pt x="96803" y="-4094"/>
                      <a:pt x="89164" y="7747"/>
                    </a:cubicBezTo>
                    <a:cubicBezTo>
                      <a:pt x="61281" y="48998"/>
                      <a:pt x="32635" y="89485"/>
                      <a:pt x="3606" y="129972"/>
                    </a:cubicBezTo>
                    <a:cubicBezTo>
                      <a:pt x="-2506" y="138757"/>
                      <a:pt x="-596" y="142959"/>
                      <a:pt x="7425" y="148688"/>
                    </a:cubicBezTo>
                    <a:cubicBezTo>
                      <a:pt x="26141" y="161675"/>
                      <a:pt x="44093" y="175043"/>
                      <a:pt x="62045" y="188412"/>
                    </a:cubicBezTo>
                    <a:cubicBezTo>
                      <a:pt x="77323" y="198342"/>
                      <a:pt x="93365" y="207127"/>
                      <a:pt x="107498" y="218204"/>
                    </a:cubicBezTo>
                    <a:cubicBezTo>
                      <a:pt x="116665" y="225079"/>
                      <a:pt x="122012" y="225461"/>
                      <a:pt x="128505" y="215530"/>
                    </a:cubicBezTo>
                    <a:cubicBezTo>
                      <a:pt x="143783" y="192231"/>
                      <a:pt x="167082" y="200252"/>
                      <a:pt x="185416" y="205982"/>
                    </a:cubicBezTo>
                    <a:cubicBezTo>
                      <a:pt x="202222" y="210947"/>
                      <a:pt x="215209" y="224697"/>
                      <a:pt x="214445" y="247233"/>
                    </a:cubicBezTo>
                    <a:cubicBezTo>
                      <a:pt x="212917" y="281991"/>
                      <a:pt x="237362" y="295741"/>
                      <a:pt x="268301" y="278935"/>
                    </a:cubicBezTo>
                    <a:cubicBezTo>
                      <a:pt x="300385" y="261365"/>
                      <a:pt x="319864" y="235392"/>
                      <a:pt x="319101" y="197579"/>
                    </a:cubicBezTo>
                    <a:cubicBezTo>
                      <a:pt x="318337" y="165876"/>
                      <a:pt x="297329" y="153272"/>
                      <a:pt x="269828" y="166640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AE49D0E1-3154-4951-A0DA-6CDE008462AE}"/>
                  </a:ext>
                </a:extLst>
              </p:cNvPr>
              <p:cNvSpPr/>
              <p:nvPr/>
            </p:nvSpPr>
            <p:spPr>
              <a:xfrm rot="12101090">
                <a:off x="4025524" y="4130160"/>
                <a:ext cx="263733" cy="339081"/>
              </a:xfrm>
              <a:custGeom>
                <a:avLst/>
                <a:gdLst>
                  <a:gd name="connsiteX0" fmla="*/ 220863 w 254306"/>
                  <a:gd name="connsiteY0" fmla="*/ 231649 h 326961"/>
                  <a:gd name="connsiteX1" fmla="*/ 186487 w 254306"/>
                  <a:gd name="connsiteY1" fmla="*/ 190016 h 326961"/>
                  <a:gd name="connsiteX2" fmla="*/ 209022 w 254306"/>
                  <a:gd name="connsiteY2" fmla="*/ 138452 h 326961"/>
                  <a:gd name="connsiteX3" fmla="*/ 214369 w 254306"/>
                  <a:gd name="connsiteY3" fmla="*/ 117826 h 326961"/>
                  <a:gd name="connsiteX4" fmla="*/ 186105 w 254306"/>
                  <a:gd name="connsiteY4" fmla="*/ 53276 h 326961"/>
                  <a:gd name="connsiteX5" fmla="*/ 164715 w 254306"/>
                  <a:gd name="connsiteY5" fmla="*/ 12025 h 326961"/>
                  <a:gd name="connsiteX6" fmla="*/ 141034 w 254306"/>
                  <a:gd name="connsiteY6" fmla="*/ 3240 h 326961"/>
                  <a:gd name="connsiteX7" fmla="*/ 10788 w 254306"/>
                  <a:gd name="connsiteY7" fmla="*/ 63971 h 326961"/>
                  <a:gd name="connsiteX8" fmla="*/ 3912 w 254306"/>
                  <a:gd name="connsiteY8" fmla="*/ 87652 h 326961"/>
                  <a:gd name="connsiteX9" fmla="*/ 23010 w 254306"/>
                  <a:gd name="connsiteY9" fmla="*/ 130431 h 326961"/>
                  <a:gd name="connsiteX10" fmla="*/ 41726 w 254306"/>
                  <a:gd name="connsiteY10" fmla="*/ 167480 h 326961"/>
                  <a:gd name="connsiteX11" fmla="*/ 90234 w 254306"/>
                  <a:gd name="connsiteY11" fmla="*/ 199564 h 326961"/>
                  <a:gd name="connsiteX12" fmla="*/ 134159 w 254306"/>
                  <a:gd name="connsiteY12" fmla="*/ 230503 h 326961"/>
                  <a:gd name="connsiteX13" fmla="*/ 131485 w 254306"/>
                  <a:gd name="connsiteY13" fmla="*/ 274810 h 326961"/>
                  <a:gd name="connsiteX14" fmla="*/ 156312 w 254306"/>
                  <a:gd name="connsiteY14" fmla="*/ 326374 h 326961"/>
                  <a:gd name="connsiteX15" fmla="*/ 244926 w 254306"/>
                  <a:gd name="connsiteY15" fmla="*/ 287032 h 326961"/>
                  <a:gd name="connsiteX16" fmla="*/ 220863 w 254306"/>
                  <a:gd name="connsiteY16" fmla="*/ 231649 h 326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4306" h="326961">
                    <a:moveTo>
                      <a:pt x="220863" y="231649"/>
                    </a:moveTo>
                    <a:cubicBezTo>
                      <a:pt x="198709" y="227829"/>
                      <a:pt x="185341" y="214461"/>
                      <a:pt x="186487" y="190016"/>
                    </a:cubicBezTo>
                    <a:cubicBezTo>
                      <a:pt x="181521" y="167480"/>
                      <a:pt x="183431" y="147619"/>
                      <a:pt x="209022" y="138452"/>
                    </a:cubicBezTo>
                    <a:cubicBezTo>
                      <a:pt x="222008" y="133868"/>
                      <a:pt x="218189" y="126993"/>
                      <a:pt x="214369" y="117826"/>
                    </a:cubicBezTo>
                    <a:cubicBezTo>
                      <a:pt x="205202" y="96055"/>
                      <a:pt x="191070" y="76957"/>
                      <a:pt x="186105" y="53276"/>
                    </a:cubicBezTo>
                    <a:cubicBezTo>
                      <a:pt x="175028" y="41817"/>
                      <a:pt x="170826" y="26157"/>
                      <a:pt x="164715" y="12025"/>
                    </a:cubicBezTo>
                    <a:cubicBezTo>
                      <a:pt x="159368" y="184"/>
                      <a:pt x="154021" y="-3254"/>
                      <a:pt x="141034" y="3240"/>
                    </a:cubicBezTo>
                    <a:cubicBezTo>
                      <a:pt x="97873" y="24247"/>
                      <a:pt x="54713" y="44491"/>
                      <a:pt x="10788" y="63971"/>
                    </a:cubicBezTo>
                    <a:cubicBezTo>
                      <a:pt x="-2581" y="70082"/>
                      <a:pt x="-1817" y="76193"/>
                      <a:pt x="3912" y="87652"/>
                    </a:cubicBezTo>
                    <a:cubicBezTo>
                      <a:pt x="11170" y="101402"/>
                      <a:pt x="16517" y="116298"/>
                      <a:pt x="23010" y="130431"/>
                    </a:cubicBezTo>
                    <a:cubicBezTo>
                      <a:pt x="29121" y="142653"/>
                      <a:pt x="35232" y="155258"/>
                      <a:pt x="41726" y="167480"/>
                    </a:cubicBezTo>
                    <a:cubicBezTo>
                      <a:pt x="51657" y="186578"/>
                      <a:pt x="55094" y="211405"/>
                      <a:pt x="90234" y="199564"/>
                    </a:cubicBezTo>
                    <a:cubicBezTo>
                      <a:pt x="108950" y="193071"/>
                      <a:pt x="124228" y="213697"/>
                      <a:pt x="134159" y="230503"/>
                    </a:cubicBezTo>
                    <a:cubicBezTo>
                      <a:pt x="142562" y="245399"/>
                      <a:pt x="142180" y="259913"/>
                      <a:pt x="131485" y="274810"/>
                    </a:cubicBezTo>
                    <a:cubicBezTo>
                      <a:pt x="116589" y="295817"/>
                      <a:pt x="129957" y="323700"/>
                      <a:pt x="156312" y="326374"/>
                    </a:cubicBezTo>
                    <a:cubicBezTo>
                      <a:pt x="192598" y="329811"/>
                      <a:pt x="223536" y="318352"/>
                      <a:pt x="244926" y="287032"/>
                    </a:cubicBezTo>
                    <a:cubicBezTo>
                      <a:pt x="263642" y="259149"/>
                      <a:pt x="253711" y="237378"/>
                      <a:pt x="220863" y="231649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A1B1F11D-C254-42A5-8077-504C567FD20A}"/>
                  </a:ext>
                </a:extLst>
              </p:cNvPr>
              <p:cNvSpPr/>
              <p:nvPr/>
            </p:nvSpPr>
            <p:spPr>
              <a:xfrm rot="12101090">
                <a:off x="3297189" y="4273092"/>
                <a:ext cx="307210" cy="326916"/>
              </a:xfrm>
              <a:custGeom>
                <a:avLst/>
                <a:gdLst>
                  <a:gd name="connsiteX0" fmla="*/ 258276 w 296229"/>
                  <a:gd name="connsiteY0" fmla="*/ 205598 h 315230"/>
                  <a:gd name="connsiteX1" fmla="*/ 209768 w 296229"/>
                  <a:gd name="connsiteY1" fmla="*/ 180007 h 315230"/>
                  <a:gd name="connsiteX2" fmla="*/ 216643 w 296229"/>
                  <a:gd name="connsiteY2" fmla="*/ 120804 h 315230"/>
                  <a:gd name="connsiteX3" fmla="*/ 217407 w 296229"/>
                  <a:gd name="connsiteY3" fmla="*/ 97887 h 315230"/>
                  <a:gd name="connsiteX4" fmla="*/ 182267 w 296229"/>
                  <a:gd name="connsiteY4" fmla="*/ 52816 h 315230"/>
                  <a:gd name="connsiteX5" fmla="*/ 141780 w 296229"/>
                  <a:gd name="connsiteY5" fmla="*/ 8127 h 315230"/>
                  <a:gd name="connsiteX6" fmla="*/ 118863 w 296229"/>
                  <a:gd name="connsiteY6" fmla="*/ 5836 h 315230"/>
                  <a:gd name="connsiteX7" fmla="*/ 8477 w 296229"/>
                  <a:gd name="connsiteY7" fmla="*/ 99797 h 315230"/>
                  <a:gd name="connsiteX8" fmla="*/ 5804 w 296229"/>
                  <a:gd name="connsiteY8" fmla="*/ 122332 h 315230"/>
                  <a:gd name="connsiteX9" fmla="*/ 35597 w 296229"/>
                  <a:gd name="connsiteY9" fmla="*/ 159000 h 315230"/>
                  <a:gd name="connsiteX10" fmla="*/ 66917 w 296229"/>
                  <a:gd name="connsiteY10" fmla="*/ 194139 h 315230"/>
                  <a:gd name="connsiteX11" fmla="*/ 116571 w 296229"/>
                  <a:gd name="connsiteY11" fmla="*/ 210563 h 315230"/>
                  <a:gd name="connsiteX12" fmla="*/ 168517 w 296229"/>
                  <a:gd name="connsiteY12" fmla="*/ 226606 h 315230"/>
                  <a:gd name="connsiteX13" fmla="*/ 179212 w 296229"/>
                  <a:gd name="connsiteY13" fmla="*/ 272058 h 315230"/>
                  <a:gd name="connsiteX14" fmla="*/ 212060 w 296229"/>
                  <a:gd name="connsiteY14" fmla="*/ 315219 h 315230"/>
                  <a:gd name="connsiteX15" fmla="*/ 296090 w 296229"/>
                  <a:gd name="connsiteY15" fmla="*/ 240738 h 315230"/>
                  <a:gd name="connsiteX16" fmla="*/ 258276 w 296229"/>
                  <a:gd name="connsiteY16" fmla="*/ 205598 h 31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6229" h="315230">
                    <a:moveTo>
                      <a:pt x="258276" y="205598"/>
                    </a:moveTo>
                    <a:cubicBezTo>
                      <a:pt x="233831" y="210945"/>
                      <a:pt x="218935" y="199487"/>
                      <a:pt x="209768" y="180007"/>
                    </a:cubicBezTo>
                    <a:cubicBezTo>
                      <a:pt x="200219" y="159764"/>
                      <a:pt x="194108" y="137992"/>
                      <a:pt x="216643" y="120804"/>
                    </a:cubicBezTo>
                    <a:cubicBezTo>
                      <a:pt x="227720" y="112401"/>
                      <a:pt x="224282" y="107054"/>
                      <a:pt x="217407" y="97887"/>
                    </a:cubicBezTo>
                    <a:cubicBezTo>
                      <a:pt x="205948" y="82609"/>
                      <a:pt x="189906" y="71150"/>
                      <a:pt x="182267" y="52816"/>
                    </a:cubicBezTo>
                    <a:cubicBezTo>
                      <a:pt x="165461" y="40976"/>
                      <a:pt x="154766" y="23406"/>
                      <a:pt x="141780" y="8127"/>
                    </a:cubicBezTo>
                    <a:cubicBezTo>
                      <a:pt x="134141" y="-1040"/>
                      <a:pt x="129176" y="-3331"/>
                      <a:pt x="118863" y="5836"/>
                    </a:cubicBezTo>
                    <a:cubicBezTo>
                      <a:pt x="82577" y="37920"/>
                      <a:pt x="45909" y="68858"/>
                      <a:pt x="8477" y="99797"/>
                    </a:cubicBezTo>
                    <a:cubicBezTo>
                      <a:pt x="-1071" y="107818"/>
                      <a:pt x="-3363" y="112783"/>
                      <a:pt x="5804" y="122332"/>
                    </a:cubicBezTo>
                    <a:cubicBezTo>
                      <a:pt x="16499" y="133791"/>
                      <a:pt x="25665" y="146777"/>
                      <a:pt x="35597" y="159000"/>
                    </a:cubicBezTo>
                    <a:cubicBezTo>
                      <a:pt x="45909" y="170840"/>
                      <a:pt x="56222" y="182681"/>
                      <a:pt x="66917" y="194139"/>
                    </a:cubicBezTo>
                    <a:cubicBezTo>
                      <a:pt x="80285" y="208272"/>
                      <a:pt x="87542" y="231571"/>
                      <a:pt x="116571" y="210563"/>
                    </a:cubicBezTo>
                    <a:cubicBezTo>
                      <a:pt x="132231" y="199105"/>
                      <a:pt x="154385" y="212855"/>
                      <a:pt x="168517" y="226606"/>
                    </a:cubicBezTo>
                    <a:cubicBezTo>
                      <a:pt x="180740" y="238828"/>
                      <a:pt x="186087" y="253342"/>
                      <a:pt x="179212" y="272058"/>
                    </a:cubicBezTo>
                    <a:cubicBezTo>
                      <a:pt x="170426" y="296121"/>
                      <a:pt x="185705" y="314837"/>
                      <a:pt x="212060" y="315219"/>
                    </a:cubicBezTo>
                    <a:cubicBezTo>
                      <a:pt x="248345" y="315983"/>
                      <a:pt x="292652" y="276642"/>
                      <a:pt x="296090" y="240738"/>
                    </a:cubicBezTo>
                    <a:cubicBezTo>
                      <a:pt x="297999" y="219348"/>
                      <a:pt x="280048" y="201015"/>
                      <a:pt x="258276" y="205598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E31D7C45-D3F5-4C59-B2F7-8ECEACC3F835}"/>
                  </a:ext>
                </a:extLst>
              </p:cNvPr>
              <p:cNvSpPr/>
              <p:nvPr/>
            </p:nvSpPr>
            <p:spPr>
              <a:xfrm rot="12101090">
                <a:off x="2432368" y="4746805"/>
                <a:ext cx="337923" cy="283031"/>
              </a:xfrm>
              <a:custGeom>
                <a:avLst/>
                <a:gdLst>
                  <a:gd name="connsiteX0" fmla="*/ 308868 w 325844"/>
                  <a:gd name="connsiteY0" fmla="*/ 152809 h 272914"/>
                  <a:gd name="connsiteX1" fmla="*/ 270673 w 325844"/>
                  <a:gd name="connsiteY1" fmla="*/ 153191 h 272914"/>
                  <a:gd name="connsiteX2" fmla="*/ 221401 w 325844"/>
                  <a:gd name="connsiteY2" fmla="*/ 143260 h 272914"/>
                  <a:gd name="connsiteX3" fmla="*/ 206122 w 325844"/>
                  <a:gd name="connsiteY3" fmla="*/ 89022 h 272914"/>
                  <a:gd name="connsiteX4" fmla="*/ 197719 w 325844"/>
                  <a:gd name="connsiteY4" fmla="*/ 61522 h 272914"/>
                  <a:gd name="connsiteX5" fmla="*/ 167545 w 325844"/>
                  <a:gd name="connsiteY5" fmla="*/ 41278 h 272914"/>
                  <a:gd name="connsiteX6" fmla="*/ 99175 w 325844"/>
                  <a:gd name="connsiteY6" fmla="*/ 3846 h 272914"/>
                  <a:gd name="connsiteX7" fmla="*/ 77022 w 325844"/>
                  <a:gd name="connsiteY7" fmla="*/ 9958 h 272914"/>
                  <a:gd name="connsiteX8" fmla="*/ 4069 w 325844"/>
                  <a:gd name="connsiteY8" fmla="*/ 134093 h 272914"/>
                  <a:gd name="connsiteX9" fmla="*/ 11325 w 325844"/>
                  <a:gd name="connsiteY9" fmla="*/ 158156 h 272914"/>
                  <a:gd name="connsiteX10" fmla="*/ 72056 w 325844"/>
                  <a:gd name="connsiteY10" fmla="*/ 199407 h 272914"/>
                  <a:gd name="connsiteX11" fmla="*/ 119801 w 325844"/>
                  <a:gd name="connsiteY11" fmla="*/ 222325 h 272914"/>
                  <a:gd name="connsiteX12" fmla="*/ 140808 w 325844"/>
                  <a:gd name="connsiteY12" fmla="*/ 202081 h 272914"/>
                  <a:gd name="connsiteX13" fmla="*/ 199247 w 325844"/>
                  <a:gd name="connsiteY13" fmla="*/ 201699 h 272914"/>
                  <a:gd name="connsiteX14" fmla="*/ 221019 w 325844"/>
                  <a:gd name="connsiteY14" fmla="*/ 239895 h 272914"/>
                  <a:gd name="connsiteX15" fmla="*/ 272964 w 325844"/>
                  <a:gd name="connsiteY15" fmla="*/ 267777 h 272914"/>
                  <a:gd name="connsiteX16" fmla="*/ 323765 w 325844"/>
                  <a:gd name="connsiteY16" fmla="*/ 198643 h 272914"/>
                  <a:gd name="connsiteX17" fmla="*/ 308868 w 325844"/>
                  <a:gd name="connsiteY17" fmla="*/ 152809 h 272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25844" h="272914">
                    <a:moveTo>
                      <a:pt x="308868" y="152809"/>
                    </a:moveTo>
                    <a:cubicBezTo>
                      <a:pt x="296264" y="143260"/>
                      <a:pt x="284805" y="144788"/>
                      <a:pt x="270673" y="153191"/>
                    </a:cubicBezTo>
                    <a:cubicBezTo>
                      <a:pt x="253485" y="163122"/>
                      <a:pt x="234387" y="159302"/>
                      <a:pt x="221401" y="143260"/>
                    </a:cubicBezTo>
                    <a:cubicBezTo>
                      <a:pt x="209178" y="127982"/>
                      <a:pt x="188934" y="113467"/>
                      <a:pt x="206122" y="89022"/>
                    </a:cubicBezTo>
                    <a:cubicBezTo>
                      <a:pt x="214144" y="77564"/>
                      <a:pt x="211088" y="68015"/>
                      <a:pt x="197719" y="61522"/>
                    </a:cubicBezTo>
                    <a:cubicBezTo>
                      <a:pt x="187025" y="56174"/>
                      <a:pt x="177476" y="48153"/>
                      <a:pt x="167545" y="41278"/>
                    </a:cubicBezTo>
                    <a:cubicBezTo>
                      <a:pt x="142718" y="32493"/>
                      <a:pt x="121710" y="16833"/>
                      <a:pt x="99175" y="3846"/>
                    </a:cubicBezTo>
                    <a:cubicBezTo>
                      <a:pt x="88099" y="-2647"/>
                      <a:pt x="83133" y="-1119"/>
                      <a:pt x="77022" y="9958"/>
                    </a:cubicBezTo>
                    <a:cubicBezTo>
                      <a:pt x="53340" y="51591"/>
                      <a:pt x="29277" y="93224"/>
                      <a:pt x="4069" y="134093"/>
                    </a:cubicBezTo>
                    <a:cubicBezTo>
                      <a:pt x="-3953" y="146698"/>
                      <a:pt x="631" y="150899"/>
                      <a:pt x="11325" y="158156"/>
                    </a:cubicBezTo>
                    <a:cubicBezTo>
                      <a:pt x="31569" y="171907"/>
                      <a:pt x="57924" y="176872"/>
                      <a:pt x="72056" y="199407"/>
                    </a:cubicBezTo>
                    <a:cubicBezTo>
                      <a:pt x="91918" y="198643"/>
                      <a:pt x="102613" y="216977"/>
                      <a:pt x="119801" y="222325"/>
                    </a:cubicBezTo>
                    <a:cubicBezTo>
                      <a:pt x="133933" y="222707"/>
                      <a:pt x="132405" y="206665"/>
                      <a:pt x="140808" y="202081"/>
                    </a:cubicBezTo>
                    <a:cubicBezTo>
                      <a:pt x="159906" y="191386"/>
                      <a:pt x="180150" y="193296"/>
                      <a:pt x="199247" y="201699"/>
                    </a:cubicBezTo>
                    <a:cubicBezTo>
                      <a:pt x="215289" y="208956"/>
                      <a:pt x="221019" y="221943"/>
                      <a:pt x="221019" y="239895"/>
                    </a:cubicBezTo>
                    <a:cubicBezTo>
                      <a:pt x="221401" y="269305"/>
                      <a:pt x="246228" y="280382"/>
                      <a:pt x="272964" y="267777"/>
                    </a:cubicBezTo>
                    <a:cubicBezTo>
                      <a:pt x="303139" y="253645"/>
                      <a:pt x="314979" y="226908"/>
                      <a:pt x="323765" y="198643"/>
                    </a:cubicBezTo>
                    <a:cubicBezTo>
                      <a:pt x="329112" y="180692"/>
                      <a:pt x="324146" y="164268"/>
                      <a:pt x="308868" y="152809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7456AB54-B20C-4BA5-B050-37981921D13D}"/>
                  </a:ext>
                </a:extLst>
              </p:cNvPr>
              <p:cNvSpPr/>
              <p:nvPr/>
            </p:nvSpPr>
            <p:spPr>
              <a:xfrm rot="12101090">
                <a:off x="3771873" y="4158877"/>
                <a:ext cx="275301" cy="331353"/>
              </a:xfrm>
              <a:custGeom>
                <a:avLst/>
                <a:gdLst>
                  <a:gd name="connsiteX0" fmla="*/ 230152 w 265460"/>
                  <a:gd name="connsiteY0" fmla="*/ 222391 h 319509"/>
                  <a:gd name="connsiteX1" fmla="*/ 191193 w 265460"/>
                  <a:gd name="connsiteY1" fmla="*/ 186105 h 319509"/>
                  <a:gd name="connsiteX2" fmla="*/ 208763 w 265460"/>
                  <a:gd name="connsiteY2" fmla="*/ 131485 h 319509"/>
                  <a:gd name="connsiteX3" fmla="*/ 215638 w 265460"/>
                  <a:gd name="connsiteY3" fmla="*/ 108186 h 319509"/>
                  <a:gd name="connsiteX4" fmla="*/ 180880 w 265460"/>
                  <a:gd name="connsiteY4" fmla="*/ 43636 h 319509"/>
                  <a:gd name="connsiteX5" fmla="*/ 175151 w 265460"/>
                  <a:gd name="connsiteY5" fmla="*/ 34851 h 319509"/>
                  <a:gd name="connsiteX6" fmla="*/ 105253 w 265460"/>
                  <a:gd name="connsiteY6" fmla="*/ 16517 h 319509"/>
                  <a:gd name="connsiteX7" fmla="*/ 12820 w 265460"/>
                  <a:gd name="connsiteY7" fmla="*/ 66553 h 319509"/>
                  <a:gd name="connsiteX8" fmla="*/ 5181 w 265460"/>
                  <a:gd name="connsiteY8" fmla="*/ 94054 h 319509"/>
                  <a:gd name="connsiteX9" fmla="*/ 26188 w 265460"/>
                  <a:gd name="connsiteY9" fmla="*/ 135687 h 319509"/>
                  <a:gd name="connsiteX10" fmla="*/ 59419 w 265460"/>
                  <a:gd name="connsiteY10" fmla="*/ 191070 h 319509"/>
                  <a:gd name="connsiteX11" fmla="*/ 83100 w 265460"/>
                  <a:gd name="connsiteY11" fmla="*/ 200619 h 319509"/>
                  <a:gd name="connsiteX12" fmla="*/ 137338 w 265460"/>
                  <a:gd name="connsiteY12" fmla="*/ 218953 h 319509"/>
                  <a:gd name="connsiteX13" fmla="*/ 143449 w 265460"/>
                  <a:gd name="connsiteY13" fmla="*/ 269371 h 319509"/>
                  <a:gd name="connsiteX14" fmla="*/ 170567 w 265460"/>
                  <a:gd name="connsiteY14" fmla="*/ 319025 h 319509"/>
                  <a:gd name="connsiteX15" fmla="*/ 257271 w 265460"/>
                  <a:gd name="connsiteY15" fmla="*/ 275864 h 319509"/>
                  <a:gd name="connsiteX16" fmla="*/ 230152 w 265460"/>
                  <a:gd name="connsiteY16" fmla="*/ 222391 h 319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5460" h="319509">
                    <a:moveTo>
                      <a:pt x="230152" y="222391"/>
                    </a:moveTo>
                    <a:cubicBezTo>
                      <a:pt x="207235" y="220481"/>
                      <a:pt x="195013" y="205966"/>
                      <a:pt x="191193" y="186105"/>
                    </a:cubicBezTo>
                    <a:cubicBezTo>
                      <a:pt x="187374" y="165861"/>
                      <a:pt x="183172" y="142562"/>
                      <a:pt x="208763" y="131485"/>
                    </a:cubicBezTo>
                    <a:cubicBezTo>
                      <a:pt x="222131" y="125756"/>
                      <a:pt x="222895" y="120027"/>
                      <a:pt x="215638" y="108186"/>
                    </a:cubicBezTo>
                    <a:cubicBezTo>
                      <a:pt x="203034" y="87178"/>
                      <a:pt x="192339" y="65407"/>
                      <a:pt x="180880" y="43636"/>
                    </a:cubicBezTo>
                    <a:cubicBezTo>
                      <a:pt x="178970" y="40580"/>
                      <a:pt x="176679" y="37906"/>
                      <a:pt x="175151" y="34851"/>
                    </a:cubicBezTo>
                    <a:cubicBezTo>
                      <a:pt x="150324" y="-7928"/>
                      <a:pt x="150324" y="-7928"/>
                      <a:pt x="105253" y="16517"/>
                    </a:cubicBezTo>
                    <a:cubicBezTo>
                      <a:pt x="74697" y="33323"/>
                      <a:pt x="44140" y="50893"/>
                      <a:pt x="12820" y="66553"/>
                    </a:cubicBezTo>
                    <a:cubicBezTo>
                      <a:pt x="-2458" y="74192"/>
                      <a:pt x="-2840" y="81067"/>
                      <a:pt x="5181" y="94054"/>
                    </a:cubicBezTo>
                    <a:cubicBezTo>
                      <a:pt x="13202" y="107422"/>
                      <a:pt x="23515" y="119645"/>
                      <a:pt x="26188" y="135687"/>
                    </a:cubicBezTo>
                    <a:cubicBezTo>
                      <a:pt x="41085" y="151729"/>
                      <a:pt x="48342" y="172736"/>
                      <a:pt x="59419" y="191070"/>
                    </a:cubicBezTo>
                    <a:cubicBezTo>
                      <a:pt x="65530" y="202147"/>
                      <a:pt x="70495" y="207494"/>
                      <a:pt x="83100" y="200619"/>
                    </a:cubicBezTo>
                    <a:cubicBezTo>
                      <a:pt x="107163" y="187633"/>
                      <a:pt x="122441" y="203675"/>
                      <a:pt x="137338" y="218953"/>
                    </a:cubicBezTo>
                    <a:cubicBezTo>
                      <a:pt x="151470" y="233849"/>
                      <a:pt x="152998" y="251037"/>
                      <a:pt x="143449" y="269371"/>
                    </a:cubicBezTo>
                    <a:cubicBezTo>
                      <a:pt x="129698" y="295344"/>
                      <a:pt x="141157" y="316351"/>
                      <a:pt x="170567" y="319025"/>
                    </a:cubicBezTo>
                    <a:cubicBezTo>
                      <a:pt x="207999" y="322463"/>
                      <a:pt x="237028" y="307567"/>
                      <a:pt x="257271" y="275864"/>
                    </a:cubicBezTo>
                    <a:cubicBezTo>
                      <a:pt x="274841" y="247600"/>
                      <a:pt x="263383" y="225064"/>
                      <a:pt x="230152" y="222391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E7AFD106-92F8-4FF4-8917-74D4A34794AB}"/>
                  </a:ext>
                </a:extLst>
              </p:cNvPr>
              <p:cNvSpPr/>
              <p:nvPr/>
            </p:nvSpPr>
            <p:spPr>
              <a:xfrm rot="12101090">
                <a:off x="2074322" y="5090653"/>
                <a:ext cx="338509" cy="257465"/>
              </a:xfrm>
              <a:custGeom>
                <a:avLst/>
                <a:gdLst>
                  <a:gd name="connsiteX0" fmla="*/ 274234 w 326409"/>
                  <a:gd name="connsiteY0" fmla="*/ 124574 h 248262"/>
                  <a:gd name="connsiteX1" fmla="*/ 228781 w 326409"/>
                  <a:gd name="connsiteY1" fmla="*/ 130303 h 248262"/>
                  <a:gd name="connsiteX2" fmla="*/ 196315 w 326409"/>
                  <a:gd name="connsiteY2" fmla="*/ 82177 h 248262"/>
                  <a:gd name="connsiteX3" fmla="*/ 168050 w 326409"/>
                  <a:gd name="connsiteY3" fmla="*/ 39780 h 248262"/>
                  <a:gd name="connsiteX4" fmla="*/ 146661 w 326409"/>
                  <a:gd name="connsiteY4" fmla="*/ 30995 h 248262"/>
                  <a:gd name="connsiteX5" fmla="*/ 78673 w 326409"/>
                  <a:gd name="connsiteY5" fmla="*/ 2730 h 248262"/>
                  <a:gd name="connsiteX6" fmla="*/ 58047 w 326409"/>
                  <a:gd name="connsiteY6" fmla="*/ 11515 h 248262"/>
                  <a:gd name="connsiteX7" fmla="*/ 2664 w 326409"/>
                  <a:gd name="connsiteY7" fmla="*/ 145200 h 248262"/>
                  <a:gd name="connsiteX8" fmla="*/ 11067 w 326409"/>
                  <a:gd name="connsiteY8" fmla="*/ 166207 h 248262"/>
                  <a:gd name="connsiteX9" fmla="*/ 85548 w 326409"/>
                  <a:gd name="connsiteY9" fmla="*/ 198673 h 248262"/>
                  <a:gd name="connsiteX10" fmla="*/ 134820 w 326409"/>
                  <a:gd name="connsiteY10" fmla="*/ 215097 h 248262"/>
                  <a:gd name="connsiteX11" fmla="*/ 198607 w 326409"/>
                  <a:gd name="connsiteY11" fmla="*/ 183013 h 248262"/>
                  <a:gd name="connsiteX12" fmla="*/ 234510 w 326409"/>
                  <a:gd name="connsiteY12" fmla="*/ 219681 h 248262"/>
                  <a:gd name="connsiteX13" fmla="*/ 287602 w 326409"/>
                  <a:gd name="connsiteY13" fmla="*/ 239924 h 248262"/>
                  <a:gd name="connsiteX14" fmla="*/ 323506 w 326409"/>
                  <a:gd name="connsiteY14" fmla="*/ 139852 h 248262"/>
                  <a:gd name="connsiteX15" fmla="*/ 274234 w 326409"/>
                  <a:gd name="connsiteY15" fmla="*/ 124574 h 248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26409" h="248262">
                    <a:moveTo>
                      <a:pt x="274234" y="124574"/>
                    </a:moveTo>
                    <a:cubicBezTo>
                      <a:pt x="259719" y="136033"/>
                      <a:pt x="245587" y="140234"/>
                      <a:pt x="228781" y="130303"/>
                    </a:cubicBezTo>
                    <a:cubicBezTo>
                      <a:pt x="210065" y="119227"/>
                      <a:pt x="189822" y="104712"/>
                      <a:pt x="196315" y="82177"/>
                    </a:cubicBezTo>
                    <a:cubicBezTo>
                      <a:pt x="205100" y="52385"/>
                      <a:pt x="188294" y="46655"/>
                      <a:pt x="168050" y="39780"/>
                    </a:cubicBezTo>
                    <a:cubicBezTo>
                      <a:pt x="160793" y="37106"/>
                      <a:pt x="153918" y="34051"/>
                      <a:pt x="146661" y="30995"/>
                    </a:cubicBezTo>
                    <a:cubicBezTo>
                      <a:pt x="124125" y="21828"/>
                      <a:pt x="100826" y="13043"/>
                      <a:pt x="78673" y="2730"/>
                    </a:cubicBezTo>
                    <a:cubicBezTo>
                      <a:pt x="66832" y="-2617"/>
                      <a:pt x="62631" y="-325"/>
                      <a:pt x="58047" y="11515"/>
                    </a:cubicBezTo>
                    <a:cubicBezTo>
                      <a:pt x="40478" y="56204"/>
                      <a:pt x="22144" y="100893"/>
                      <a:pt x="2664" y="145200"/>
                    </a:cubicBezTo>
                    <a:cubicBezTo>
                      <a:pt x="-2302" y="156658"/>
                      <a:pt x="-774" y="161624"/>
                      <a:pt x="11067" y="166207"/>
                    </a:cubicBezTo>
                    <a:cubicBezTo>
                      <a:pt x="36276" y="176138"/>
                      <a:pt x="62249" y="184159"/>
                      <a:pt x="85548" y="198673"/>
                    </a:cubicBezTo>
                    <a:cubicBezTo>
                      <a:pt x="100062" y="210132"/>
                      <a:pt x="114195" y="222736"/>
                      <a:pt x="134820" y="215097"/>
                    </a:cubicBezTo>
                    <a:cubicBezTo>
                      <a:pt x="156974" y="183013"/>
                      <a:pt x="171106" y="176138"/>
                      <a:pt x="198607" y="183013"/>
                    </a:cubicBezTo>
                    <a:cubicBezTo>
                      <a:pt x="218469" y="187979"/>
                      <a:pt x="229927" y="199437"/>
                      <a:pt x="234510" y="219681"/>
                    </a:cubicBezTo>
                    <a:cubicBezTo>
                      <a:pt x="241004" y="247945"/>
                      <a:pt x="263921" y="256348"/>
                      <a:pt x="287602" y="239924"/>
                    </a:cubicBezTo>
                    <a:cubicBezTo>
                      <a:pt x="317013" y="220063"/>
                      <a:pt x="333437" y="173464"/>
                      <a:pt x="323506" y="139852"/>
                    </a:cubicBezTo>
                    <a:cubicBezTo>
                      <a:pt x="317013" y="120373"/>
                      <a:pt x="291040" y="111206"/>
                      <a:pt x="274234" y="124574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34D6A776-6E55-49FE-B5A1-92DBD60F3330}"/>
                  </a:ext>
                </a:extLst>
              </p:cNvPr>
              <p:cNvSpPr/>
              <p:nvPr/>
            </p:nvSpPr>
            <p:spPr>
              <a:xfrm rot="12101090">
                <a:off x="3525047" y="4205888"/>
                <a:ext cx="293969" cy="329744"/>
              </a:xfrm>
              <a:custGeom>
                <a:avLst/>
                <a:gdLst>
                  <a:gd name="connsiteX0" fmla="*/ 244874 w 283461"/>
                  <a:gd name="connsiteY0" fmla="*/ 212420 h 317957"/>
                  <a:gd name="connsiteX1" fmla="*/ 203241 w 283461"/>
                  <a:gd name="connsiteY1" fmla="*/ 183391 h 317957"/>
                  <a:gd name="connsiteX2" fmla="*/ 213172 w 283461"/>
                  <a:gd name="connsiteY2" fmla="*/ 127244 h 317957"/>
                  <a:gd name="connsiteX3" fmla="*/ 215846 w 283461"/>
                  <a:gd name="connsiteY3" fmla="*/ 100125 h 317957"/>
                  <a:gd name="connsiteX4" fmla="*/ 181088 w 283461"/>
                  <a:gd name="connsiteY4" fmla="*/ 48179 h 317957"/>
                  <a:gd name="connsiteX5" fmla="*/ 159698 w 283461"/>
                  <a:gd name="connsiteY5" fmla="*/ 22206 h 317957"/>
                  <a:gd name="connsiteX6" fmla="*/ 110044 w 283461"/>
                  <a:gd name="connsiteY6" fmla="*/ 14949 h 317957"/>
                  <a:gd name="connsiteX7" fmla="*/ 11882 w 283461"/>
                  <a:gd name="connsiteY7" fmla="*/ 84847 h 317957"/>
                  <a:gd name="connsiteX8" fmla="*/ 6534 w 283461"/>
                  <a:gd name="connsiteY8" fmla="*/ 113112 h 317957"/>
                  <a:gd name="connsiteX9" fmla="*/ 29451 w 283461"/>
                  <a:gd name="connsiteY9" fmla="*/ 147869 h 317957"/>
                  <a:gd name="connsiteX10" fmla="*/ 70321 w 283461"/>
                  <a:gd name="connsiteY10" fmla="*/ 201725 h 317957"/>
                  <a:gd name="connsiteX11" fmla="*/ 99731 w 283461"/>
                  <a:gd name="connsiteY11" fmla="*/ 208600 h 317957"/>
                  <a:gd name="connsiteX12" fmla="*/ 153587 w 283461"/>
                  <a:gd name="connsiteY12" fmla="*/ 223114 h 317957"/>
                  <a:gd name="connsiteX13" fmla="*/ 164664 w 283461"/>
                  <a:gd name="connsiteY13" fmla="*/ 272387 h 317957"/>
                  <a:gd name="connsiteX14" fmla="*/ 190254 w 283461"/>
                  <a:gd name="connsiteY14" fmla="*/ 317457 h 317957"/>
                  <a:gd name="connsiteX15" fmla="*/ 280778 w 283461"/>
                  <a:gd name="connsiteY15" fmla="*/ 259400 h 317957"/>
                  <a:gd name="connsiteX16" fmla="*/ 244874 w 283461"/>
                  <a:gd name="connsiteY16" fmla="*/ 212420 h 317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3461" h="317957">
                    <a:moveTo>
                      <a:pt x="244874" y="212420"/>
                    </a:moveTo>
                    <a:cubicBezTo>
                      <a:pt x="222721" y="213566"/>
                      <a:pt x="210116" y="202489"/>
                      <a:pt x="203241" y="183391"/>
                    </a:cubicBezTo>
                    <a:cubicBezTo>
                      <a:pt x="195602" y="162766"/>
                      <a:pt x="190254" y="141376"/>
                      <a:pt x="213172" y="127244"/>
                    </a:cubicBezTo>
                    <a:cubicBezTo>
                      <a:pt x="227686" y="118077"/>
                      <a:pt x="223867" y="111202"/>
                      <a:pt x="215846" y="100125"/>
                    </a:cubicBezTo>
                    <a:cubicBezTo>
                      <a:pt x="204005" y="82937"/>
                      <a:pt x="189109" y="67659"/>
                      <a:pt x="181088" y="48179"/>
                    </a:cubicBezTo>
                    <a:cubicBezTo>
                      <a:pt x="171157" y="41686"/>
                      <a:pt x="166191" y="31373"/>
                      <a:pt x="159698" y="22206"/>
                    </a:cubicBezTo>
                    <a:cubicBezTo>
                      <a:pt x="139455" y="-6058"/>
                      <a:pt x="139455" y="-6058"/>
                      <a:pt x="110044" y="14949"/>
                    </a:cubicBezTo>
                    <a:cubicBezTo>
                      <a:pt x="77196" y="38248"/>
                      <a:pt x="45112" y="62312"/>
                      <a:pt x="11882" y="84847"/>
                    </a:cubicBezTo>
                    <a:cubicBezTo>
                      <a:pt x="-723" y="93632"/>
                      <a:pt x="-4543" y="100125"/>
                      <a:pt x="6534" y="113112"/>
                    </a:cubicBezTo>
                    <a:cubicBezTo>
                      <a:pt x="15701" y="123424"/>
                      <a:pt x="22194" y="136029"/>
                      <a:pt x="29451" y="147869"/>
                    </a:cubicBezTo>
                    <a:cubicBezTo>
                      <a:pt x="43202" y="165821"/>
                      <a:pt x="57334" y="183391"/>
                      <a:pt x="70321" y="201725"/>
                    </a:cubicBezTo>
                    <a:cubicBezTo>
                      <a:pt x="78724" y="213566"/>
                      <a:pt x="84835" y="217767"/>
                      <a:pt x="99731" y="208600"/>
                    </a:cubicBezTo>
                    <a:cubicBezTo>
                      <a:pt x="120357" y="196378"/>
                      <a:pt x="139073" y="208600"/>
                      <a:pt x="153587" y="223114"/>
                    </a:cubicBezTo>
                    <a:cubicBezTo>
                      <a:pt x="166955" y="236483"/>
                      <a:pt x="175740" y="251379"/>
                      <a:pt x="164664" y="272387"/>
                    </a:cubicBezTo>
                    <a:cubicBezTo>
                      <a:pt x="152823" y="294922"/>
                      <a:pt x="165045" y="314402"/>
                      <a:pt x="190254" y="317457"/>
                    </a:cubicBezTo>
                    <a:cubicBezTo>
                      <a:pt x="226922" y="322041"/>
                      <a:pt x="269701" y="294540"/>
                      <a:pt x="280778" y="259400"/>
                    </a:cubicBezTo>
                    <a:cubicBezTo>
                      <a:pt x="289945" y="230372"/>
                      <a:pt x="275049" y="210892"/>
                      <a:pt x="244874" y="212420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5CF102D9-65CD-48C9-8E47-6470BAD170F0}"/>
                  </a:ext>
                </a:extLst>
              </p:cNvPr>
              <p:cNvSpPr/>
              <p:nvPr/>
            </p:nvSpPr>
            <p:spPr>
              <a:xfrm rot="11231253">
                <a:off x="1627132" y="5627845"/>
                <a:ext cx="344477" cy="268220"/>
              </a:xfrm>
              <a:custGeom>
                <a:avLst/>
                <a:gdLst>
                  <a:gd name="connsiteX0" fmla="*/ 328249 w 332164"/>
                  <a:gd name="connsiteY0" fmla="*/ 147642 h 258632"/>
                  <a:gd name="connsiteX1" fmla="*/ 272866 w 332164"/>
                  <a:gd name="connsiteY1" fmla="*/ 127398 h 258632"/>
                  <a:gd name="connsiteX2" fmla="*/ 209462 w 332164"/>
                  <a:gd name="connsiteY2" fmla="*/ 110974 h 258632"/>
                  <a:gd name="connsiteX3" fmla="*/ 204496 w 332164"/>
                  <a:gd name="connsiteY3" fmla="*/ 105627 h 258632"/>
                  <a:gd name="connsiteX4" fmla="*/ 205642 w 332164"/>
                  <a:gd name="connsiteY4" fmla="*/ 60556 h 258632"/>
                  <a:gd name="connsiteX5" fmla="*/ 161717 w 332164"/>
                  <a:gd name="connsiteY5" fmla="*/ 38021 h 258632"/>
                  <a:gd name="connsiteX6" fmla="*/ 88382 w 332164"/>
                  <a:gd name="connsiteY6" fmla="*/ 3263 h 258632"/>
                  <a:gd name="connsiteX7" fmla="*/ 66610 w 332164"/>
                  <a:gd name="connsiteY7" fmla="*/ 10138 h 258632"/>
                  <a:gd name="connsiteX8" fmla="*/ 2824 w 332164"/>
                  <a:gd name="connsiteY8" fmla="*/ 141913 h 258632"/>
                  <a:gd name="connsiteX9" fmla="*/ 9317 w 332164"/>
                  <a:gd name="connsiteY9" fmla="*/ 161392 h 258632"/>
                  <a:gd name="connsiteX10" fmla="*/ 82270 w 332164"/>
                  <a:gd name="connsiteY10" fmla="*/ 196914 h 258632"/>
                  <a:gd name="connsiteX11" fmla="*/ 114737 w 332164"/>
                  <a:gd name="connsiteY11" fmla="*/ 212574 h 258632"/>
                  <a:gd name="connsiteX12" fmla="*/ 138418 w 332164"/>
                  <a:gd name="connsiteY12" fmla="*/ 207227 h 258632"/>
                  <a:gd name="connsiteX13" fmla="*/ 189982 w 332164"/>
                  <a:gd name="connsiteY13" fmla="*/ 188129 h 258632"/>
                  <a:gd name="connsiteX14" fmla="*/ 230851 w 332164"/>
                  <a:gd name="connsiteY14" fmla="*/ 234728 h 258632"/>
                  <a:gd name="connsiteX15" fmla="*/ 277067 w 332164"/>
                  <a:gd name="connsiteY15" fmla="*/ 258409 h 258632"/>
                  <a:gd name="connsiteX16" fmla="*/ 328631 w 332164"/>
                  <a:gd name="connsiteY16" fmla="*/ 204553 h 258632"/>
                  <a:gd name="connsiteX17" fmla="*/ 332069 w 332164"/>
                  <a:gd name="connsiteY17" fmla="*/ 184692 h 258632"/>
                  <a:gd name="connsiteX18" fmla="*/ 331687 w 332164"/>
                  <a:gd name="connsiteY18" fmla="*/ 159865 h 258632"/>
                  <a:gd name="connsiteX19" fmla="*/ 328249 w 332164"/>
                  <a:gd name="connsiteY19" fmla="*/ 147642 h 258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2164" h="258632">
                    <a:moveTo>
                      <a:pt x="328249" y="147642"/>
                    </a:moveTo>
                    <a:cubicBezTo>
                      <a:pt x="314499" y="128162"/>
                      <a:pt x="298075" y="115176"/>
                      <a:pt x="272866" y="127398"/>
                    </a:cubicBezTo>
                    <a:cubicBezTo>
                      <a:pt x="244601" y="141913"/>
                      <a:pt x="235817" y="139621"/>
                      <a:pt x="209462" y="110974"/>
                    </a:cubicBezTo>
                    <a:cubicBezTo>
                      <a:pt x="207552" y="109447"/>
                      <a:pt x="206024" y="107537"/>
                      <a:pt x="204496" y="105627"/>
                    </a:cubicBezTo>
                    <a:cubicBezTo>
                      <a:pt x="197621" y="90349"/>
                      <a:pt x="202968" y="75453"/>
                      <a:pt x="205642" y="60556"/>
                    </a:cubicBezTo>
                    <a:cubicBezTo>
                      <a:pt x="197239" y="41077"/>
                      <a:pt x="179669" y="39167"/>
                      <a:pt x="161717" y="38021"/>
                    </a:cubicBezTo>
                    <a:cubicBezTo>
                      <a:pt x="137272" y="26562"/>
                      <a:pt x="112445" y="15486"/>
                      <a:pt x="88382" y="3263"/>
                    </a:cubicBezTo>
                    <a:cubicBezTo>
                      <a:pt x="77305" y="-2466"/>
                      <a:pt x="71958" y="-938"/>
                      <a:pt x="66610" y="10138"/>
                    </a:cubicBezTo>
                    <a:cubicBezTo>
                      <a:pt x="45985" y="54445"/>
                      <a:pt x="24595" y="98370"/>
                      <a:pt x="2824" y="141913"/>
                    </a:cubicBezTo>
                    <a:cubicBezTo>
                      <a:pt x="-2523" y="152608"/>
                      <a:pt x="-232" y="156809"/>
                      <a:pt x="9317" y="161392"/>
                    </a:cubicBezTo>
                    <a:cubicBezTo>
                      <a:pt x="33762" y="172851"/>
                      <a:pt x="57825" y="185074"/>
                      <a:pt x="82270" y="196914"/>
                    </a:cubicBezTo>
                    <a:cubicBezTo>
                      <a:pt x="92965" y="201880"/>
                      <a:pt x="104042" y="206463"/>
                      <a:pt x="114737" y="212574"/>
                    </a:cubicBezTo>
                    <a:cubicBezTo>
                      <a:pt x="124667" y="218304"/>
                      <a:pt x="130779" y="217922"/>
                      <a:pt x="138418" y="207227"/>
                    </a:cubicBezTo>
                    <a:cubicBezTo>
                      <a:pt x="150640" y="189657"/>
                      <a:pt x="167447" y="180490"/>
                      <a:pt x="189982" y="188129"/>
                    </a:cubicBezTo>
                    <a:cubicBezTo>
                      <a:pt x="212899" y="195768"/>
                      <a:pt x="229323" y="205699"/>
                      <a:pt x="230851" y="234728"/>
                    </a:cubicBezTo>
                    <a:cubicBezTo>
                      <a:pt x="232379" y="263756"/>
                      <a:pt x="257588" y="258027"/>
                      <a:pt x="277067" y="258409"/>
                    </a:cubicBezTo>
                    <a:cubicBezTo>
                      <a:pt x="303804" y="249624"/>
                      <a:pt x="317173" y="227853"/>
                      <a:pt x="328631" y="204553"/>
                    </a:cubicBezTo>
                    <a:cubicBezTo>
                      <a:pt x="331305" y="198060"/>
                      <a:pt x="331687" y="191567"/>
                      <a:pt x="332069" y="184692"/>
                    </a:cubicBezTo>
                    <a:cubicBezTo>
                      <a:pt x="332069" y="176289"/>
                      <a:pt x="332451" y="167886"/>
                      <a:pt x="331687" y="159865"/>
                    </a:cubicBezTo>
                    <a:cubicBezTo>
                      <a:pt x="330923" y="155281"/>
                      <a:pt x="330159" y="151462"/>
                      <a:pt x="328249" y="147642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77986B98-2B15-464A-B00F-C6949614124A}"/>
                  </a:ext>
                </a:extLst>
              </p:cNvPr>
              <p:cNvSpPr/>
              <p:nvPr/>
            </p:nvSpPr>
            <p:spPr>
              <a:xfrm rot="11231253">
                <a:off x="1925176" y="5235447"/>
                <a:ext cx="330952" cy="296684"/>
              </a:xfrm>
              <a:custGeom>
                <a:avLst/>
                <a:gdLst>
                  <a:gd name="connsiteX0" fmla="*/ 269828 w 319122"/>
                  <a:gd name="connsiteY0" fmla="*/ 166640 h 286079"/>
                  <a:gd name="connsiteX1" fmla="*/ 221702 w 319122"/>
                  <a:gd name="connsiteY1" fmla="*/ 153654 h 286079"/>
                  <a:gd name="connsiteX2" fmla="*/ 206424 w 319122"/>
                  <a:gd name="connsiteY2" fmla="*/ 102854 h 286079"/>
                  <a:gd name="connsiteX3" fmla="*/ 213299 w 319122"/>
                  <a:gd name="connsiteY3" fmla="*/ 75353 h 286079"/>
                  <a:gd name="connsiteX4" fmla="*/ 186562 w 319122"/>
                  <a:gd name="connsiteY4" fmla="*/ 55491 h 286079"/>
                  <a:gd name="connsiteX5" fmla="*/ 181597 w 319122"/>
                  <a:gd name="connsiteY5" fmla="*/ 53963 h 286079"/>
                  <a:gd name="connsiteX6" fmla="*/ 170520 w 319122"/>
                  <a:gd name="connsiteY6" fmla="*/ 44033 h 286079"/>
                  <a:gd name="connsiteX7" fmla="*/ 111699 w 319122"/>
                  <a:gd name="connsiteY7" fmla="*/ 5455 h 286079"/>
                  <a:gd name="connsiteX8" fmla="*/ 89164 w 319122"/>
                  <a:gd name="connsiteY8" fmla="*/ 7747 h 286079"/>
                  <a:gd name="connsiteX9" fmla="*/ 3606 w 319122"/>
                  <a:gd name="connsiteY9" fmla="*/ 129972 h 286079"/>
                  <a:gd name="connsiteX10" fmla="*/ 7425 w 319122"/>
                  <a:gd name="connsiteY10" fmla="*/ 148688 h 286079"/>
                  <a:gd name="connsiteX11" fmla="*/ 62045 w 319122"/>
                  <a:gd name="connsiteY11" fmla="*/ 188412 h 286079"/>
                  <a:gd name="connsiteX12" fmla="*/ 107498 w 319122"/>
                  <a:gd name="connsiteY12" fmla="*/ 218204 h 286079"/>
                  <a:gd name="connsiteX13" fmla="*/ 128505 w 319122"/>
                  <a:gd name="connsiteY13" fmla="*/ 215530 h 286079"/>
                  <a:gd name="connsiteX14" fmla="*/ 185416 w 319122"/>
                  <a:gd name="connsiteY14" fmla="*/ 205982 h 286079"/>
                  <a:gd name="connsiteX15" fmla="*/ 214445 w 319122"/>
                  <a:gd name="connsiteY15" fmla="*/ 247233 h 286079"/>
                  <a:gd name="connsiteX16" fmla="*/ 268301 w 319122"/>
                  <a:gd name="connsiteY16" fmla="*/ 278935 h 286079"/>
                  <a:gd name="connsiteX17" fmla="*/ 319101 w 319122"/>
                  <a:gd name="connsiteY17" fmla="*/ 197579 h 286079"/>
                  <a:gd name="connsiteX18" fmla="*/ 269828 w 319122"/>
                  <a:gd name="connsiteY18" fmla="*/ 166640 h 286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9122" h="286079">
                    <a:moveTo>
                      <a:pt x="269828" y="166640"/>
                    </a:moveTo>
                    <a:cubicBezTo>
                      <a:pt x="249203" y="176953"/>
                      <a:pt x="235452" y="167786"/>
                      <a:pt x="221702" y="153654"/>
                    </a:cubicBezTo>
                    <a:cubicBezTo>
                      <a:pt x="207951" y="139139"/>
                      <a:pt x="196875" y="124243"/>
                      <a:pt x="206424" y="102854"/>
                    </a:cubicBezTo>
                    <a:cubicBezTo>
                      <a:pt x="210244" y="94069"/>
                      <a:pt x="222084" y="87194"/>
                      <a:pt x="213299" y="75353"/>
                    </a:cubicBezTo>
                    <a:cubicBezTo>
                      <a:pt x="205278" y="67332"/>
                      <a:pt x="199167" y="57401"/>
                      <a:pt x="186562" y="55491"/>
                    </a:cubicBezTo>
                    <a:cubicBezTo>
                      <a:pt x="184652" y="55491"/>
                      <a:pt x="183124" y="55109"/>
                      <a:pt x="181597" y="53963"/>
                    </a:cubicBezTo>
                    <a:cubicBezTo>
                      <a:pt x="177395" y="50908"/>
                      <a:pt x="175868" y="45560"/>
                      <a:pt x="170520" y="44033"/>
                    </a:cubicBezTo>
                    <a:cubicBezTo>
                      <a:pt x="148367" y="35248"/>
                      <a:pt x="131179" y="18442"/>
                      <a:pt x="111699" y="5455"/>
                    </a:cubicBezTo>
                    <a:cubicBezTo>
                      <a:pt x="102914" y="-274"/>
                      <a:pt x="96803" y="-4094"/>
                      <a:pt x="89164" y="7747"/>
                    </a:cubicBezTo>
                    <a:cubicBezTo>
                      <a:pt x="61281" y="48998"/>
                      <a:pt x="32635" y="89485"/>
                      <a:pt x="3606" y="129972"/>
                    </a:cubicBezTo>
                    <a:cubicBezTo>
                      <a:pt x="-2506" y="138757"/>
                      <a:pt x="-596" y="142959"/>
                      <a:pt x="7425" y="148688"/>
                    </a:cubicBezTo>
                    <a:cubicBezTo>
                      <a:pt x="26141" y="161675"/>
                      <a:pt x="44093" y="175043"/>
                      <a:pt x="62045" y="188412"/>
                    </a:cubicBezTo>
                    <a:cubicBezTo>
                      <a:pt x="77323" y="198342"/>
                      <a:pt x="93365" y="207127"/>
                      <a:pt x="107498" y="218204"/>
                    </a:cubicBezTo>
                    <a:cubicBezTo>
                      <a:pt x="116665" y="225079"/>
                      <a:pt x="122012" y="225461"/>
                      <a:pt x="128505" y="215530"/>
                    </a:cubicBezTo>
                    <a:cubicBezTo>
                      <a:pt x="143783" y="192231"/>
                      <a:pt x="167082" y="200252"/>
                      <a:pt x="185416" y="205982"/>
                    </a:cubicBezTo>
                    <a:cubicBezTo>
                      <a:pt x="202222" y="210947"/>
                      <a:pt x="215209" y="224697"/>
                      <a:pt x="214445" y="247233"/>
                    </a:cubicBezTo>
                    <a:cubicBezTo>
                      <a:pt x="212917" y="281991"/>
                      <a:pt x="237362" y="295741"/>
                      <a:pt x="268301" y="278935"/>
                    </a:cubicBezTo>
                    <a:cubicBezTo>
                      <a:pt x="300385" y="261365"/>
                      <a:pt x="319864" y="235392"/>
                      <a:pt x="319101" y="197579"/>
                    </a:cubicBezTo>
                    <a:cubicBezTo>
                      <a:pt x="318337" y="165876"/>
                      <a:pt x="297329" y="153272"/>
                      <a:pt x="269828" y="166640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5BD56242-ACB8-44B7-B430-D535EA1E2E95}"/>
                  </a:ext>
                </a:extLst>
              </p:cNvPr>
              <p:cNvSpPr/>
              <p:nvPr/>
            </p:nvSpPr>
            <p:spPr>
              <a:xfrm rot="11231253">
                <a:off x="1769441" y="5425103"/>
                <a:ext cx="337923" cy="283031"/>
              </a:xfrm>
              <a:custGeom>
                <a:avLst/>
                <a:gdLst>
                  <a:gd name="connsiteX0" fmla="*/ 308868 w 325844"/>
                  <a:gd name="connsiteY0" fmla="*/ 152809 h 272914"/>
                  <a:gd name="connsiteX1" fmla="*/ 270673 w 325844"/>
                  <a:gd name="connsiteY1" fmla="*/ 153191 h 272914"/>
                  <a:gd name="connsiteX2" fmla="*/ 221401 w 325844"/>
                  <a:gd name="connsiteY2" fmla="*/ 143260 h 272914"/>
                  <a:gd name="connsiteX3" fmla="*/ 206122 w 325844"/>
                  <a:gd name="connsiteY3" fmla="*/ 89022 h 272914"/>
                  <a:gd name="connsiteX4" fmla="*/ 197719 w 325844"/>
                  <a:gd name="connsiteY4" fmla="*/ 61522 h 272914"/>
                  <a:gd name="connsiteX5" fmla="*/ 167545 w 325844"/>
                  <a:gd name="connsiteY5" fmla="*/ 41278 h 272914"/>
                  <a:gd name="connsiteX6" fmla="*/ 99175 w 325844"/>
                  <a:gd name="connsiteY6" fmla="*/ 3846 h 272914"/>
                  <a:gd name="connsiteX7" fmla="*/ 77022 w 325844"/>
                  <a:gd name="connsiteY7" fmla="*/ 9958 h 272914"/>
                  <a:gd name="connsiteX8" fmla="*/ 4069 w 325844"/>
                  <a:gd name="connsiteY8" fmla="*/ 134093 h 272914"/>
                  <a:gd name="connsiteX9" fmla="*/ 11325 w 325844"/>
                  <a:gd name="connsiteY9" fmla="*/ 158156 h 272914"/>
                  <a:gd name="connsiteX10" fmla="*/ 72056 w 325844"/>
                  <a:gd name="connsiteY10" fmla="*/ 199407 h 272914"/>
                  <a:gd name="connsiteX11" fmla="*/ 119801 w 325844"/>
                  <a:gd name="connsiteY11" fmla="*/ 222325 h 272914"/>
                  <a:gd name="connsiteX12" fmla="*/ 140808 w 325844"/>
                  <a:gd name="connsiteY12" fmla="*/ 202081 h 272914"/>
                  <a:gd name="connsiteX13" fmla="*/ 199247 w 325844"/>
                  <a:gd name="connsiteY13" fmla="*/ 201699 h 272914"/>
                  <a:gd name="connsiteX14" fmla="*/ 221019 w 325844"/>
                  <a:gd name="connsiteY14" fmla="*/ 239895 h 272914"/>
                  <a:gd name="connsiteX15" fmla="*/ 272964 w 325844"/>
                  <a:gd name="connsiteY15" fmla="*/ 267777 h 272914"/>
                  <a:gd name="connsiteX16" fmla="*/ 323765 w 325844"/>
                  <a:gd name="connsiteY16" fmla="*/ 198643 h 272914"/>
                  <a:gd name="connsiteX17" fmla="*/ 308868 w 325844"/>
                  <a:gd name="connsiteY17" fmla="*/ 152809 h 272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25844" h="272914">
                    <a:moveTo>
                      <a:pt x="308868" y="152809"/>
                    </a:moveTo>
                    <a:cubicBezTo>
                      <a:pt x="296264" y="143260"/>
                      <a:pt x="284805" y="144788"/>
                      <a:pt x="270673" y="153191"/>
                    </a:cubicBezTo>
                    <a:cubicBezTo>
                      <a:pt x="253485" y="163122"/>
                      <a:pt x="234387" y="159302"/>
                      <a:pt x="221401" y="143260"/>
                    </a:cubicBezTo>
                    <a:cubicBezTo>
                      <a:pt x="209178" y="127982"/>
                      <a:pt x="188934" y="113467"/>
                      <a:pt x="206122" y="89022"/>
                    </a:cubicBezTo>
                    <a:cubicBezTo>
                      <a:pt x="214144" y="77564"/>
                      <a:pt x="211088" y="68015"/>
                      <a:pt x="197719" y="61522"/>
                    </a:cubicBezTo>
                    <a:cubicBezTo>
                      <a:pt x="187025" y="56174"/>
                      <a:pt x="177476" y="48153"/>
                      <a:pt x="167545" y="41278"/>
                    </a:cubicBezTo>
                    <a:cubicBezTo>
                      <a:pt x="142718" y="32493"/>
                      <a:pt x="121710" y="16833"/>
                      <a:pt x="99175" y="3846"/>
                    </a:cubicBezTo>
                    <a:cubicBezTo>
                      <a:pt x="88099" y="-2647"/>
                      <a:pt x="83133" y="-1119"/>
                      <a:pt x="77022" y="9958"/>
                    </a:cubicBezTo>
                    <a:cubicBezTo>
                      <a:pt x="53340" y="51591"/>
                      <a:pt x="29277" y="93224"/>
                      <a:pt x="4069" y="134093"/>
                    </a:cubicBezTo>
                    <a:cubicBezTo>
                      <a:pt x="-3953" y="146698"/>
                      <a:pt x="631" y="150899"/>
                      <a:pt x="11325" y="158156"/>
                    </a:cubicBezTo>
                    <a:cubicBezTo>
                      <a:pt x="31569" y="171907"/>
                      <a:pt x="57924" y="176872"/>
                      <a:pt x="72056" y="199407"/>
                    </a:cubicBezTo>
                    <a:cubicBezTo>
                      <a:pt x="91918" y="198643"/>
                      <a:pt x="102613" y="216977"/>
                      <a:pt x="119801" y="222325"/>
                    </a:cubicBezTo>
                    <a:cubicBezTo>
                      <a:pt x="133933" y="222707"/>
                      <a:pt x="132405" y="206665"/>
                      <a:pt x="140808" y="202081"/>
                    </a:cubicBezTo>
                    <a:cubicBezTo>
                      <a:pt x="159906" y="191386"/>
                      <a:pt x="180150" y="193296"/>
                      <a:pt x="199247" y="201699"/>
                    </a:cubicBezTo>
                    <a:cubicBezTo>
                      <a:pt x="215289" y="208956"/>
                      <a:pt x="221019" y="221943"/>
                      <a:pt x="221019" y="239895"/>
                    </a:cubicBezTo>
                    <a:cubicBezTo>
                      <a:pt x="221401" y="269305"/>
                      <a:pt x="246228" y="280382"/>
                      <a:pt x="272964" y="267777"/>
                    </a:cubicBezTo>
                    <a:cubicBezTo>
                      <a:pt x="303139" y="253645"/>
                      <a:pt x="314979" y="226908"/>
                      <a:pt x="323765" y="198643"/>
                    </a:cubicBezTo>
                    <a:cubicBezTo>
                      <a:pt x="329112" y="180692"/>
                      <a:pt x="324146" y="164268"/>
                      <a:pt x="308868" y="152809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487236D0-E318-49AC-97E7-D0892E4FBE1E}"/>
                  </a:ext>
                </a:extLst>
              </p:cNvPr>
              <p:cNvSpPr/>
              <p:nvPr/>
            </p:nvSpPr>
            <p:spPr>
              <a:xfrm rot="11231253">
                <a:off x="1505663" y="5847968"/>
                <a:ext cx="338509" cy="257465"/>
              </a:xfrm>
              <a:custGeom>
                <a:avLst/>
                <a:gdLst>
                  <a:gd name="connsiteX0" fmla="*/ 274234 w 326409"/>
                  <a:gd name="connsiteY0" fmla="*/ 124574 h 248262"/>
                  <a:gd name="connsiteX1" fmla="*/ 228781 w 326409"/>
                  <a:gd name="connsiteY1" fmla="*/ 130303 h 248262"/>
                  <a:gd name="connsiteX2" fmla="*/ 196315 w 326409"/>
                  <a:gd name="connsiteY2" fmla="*/ 82177 h 248262"/>
                  <a:gd name="connsiteX3" fmla="*/ 168050 w 326409"/>
                  <a:gd name="connsiteY3" fmla="*/ 39780 h 248262"/>
                  <a:gd name="connsiteX4" fmla="*/ 146661 w 326409"/>
                  <a:gd name="connsiteY4" fmla="*/ 30995 h 248262"/>
                  <a:gd name="connsiteX5" fmla="*/ 78673 w 326409"/>
                  <a:gd name="connsiteY5" fmla="*/ 2730 h 248262"/>
                  <a:gd name="connsiteX6" fmla="*/ 58047 w 326409"/>
                  <a:gd name="connsiteY6" fmla="*/ 11515 h 248262"/>
                  <a:gd name="connsiteX7" fmla="*/ 2664 w 326409"/>
                  <a:gd name="connsiteY7" fmla="*/ 145200 h 248262"/>
                  <a:gd name="connsiteX8" fmla="*/ 11067 w 326409"/>
                  <a:gd name="connsiteY8" fmla="*/ 166207 h 248262"/>
                  <a:gd name="connsiteX9" fmla="*/ 85548 w 326409"/>
                  <a:gd name="connsiteY9" fmla="*/ 198673 h 248262"/>
                  <a:gd name="connsiteX10" fmla="*/ 134820 w 326409"/>
                  <a:gd name="connsiteY10" fmla="*/ 215097 h 248262"/>
                  <a:gd name="connsiteX11" fmla="*/ 198607 w 326409"/>
                  <a:gd name="connsiteY11" fmla="*/ 183013 h 248262"/>
                  <a:gd name="connsiteX12" fmla="*/ 234510 w 326409"/>
                  <a:gd name="connsiteY12" fmla="*/ 219681 h 248262"/>
                  <a:gd name="connsiteX13" fmla="*/ 287602 w 326409"/>
                  <a:gd name="connsiteY13" fmla="*/ 239924 h 248262"/>
                  <a:gd name="connsiteX14" fmla="*/ 323506 w 326409"/>
                  <a:gd name="connsiteY14" fmla="*/ 139852 h 248262"/>
                  <a:gd name="connsiteX15" fmla="*/ 274234 w 326409"/>
                  <a:gd name="connsiteY15" fmla="*/ 124574 h 248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26409" h="248262">
                    <a:moveTo>
                      <a:pt x="274234" y="124574"/>
                    </a:moveTo>
                    <a:cubicBezTo>
                      <a:pt x="259719" y="136033"/>
                      <a:pt x="245587" y="140234"/>
                      <a:pt x="228781" y="130303"/>
                    </a:cubicBezTo>
                    <a:cubicBezTo>
                      <a:pt x="210065" y="119227"/>
                      <a:pt x="189822" y="104712"/>
                      <a:pt x="196315" y="82177"/>
                    </a:cubicBezTo>
                    <a:cubicBezTo>
                      <a:pt x="205100" y="52385"/>
                      <a:pt x="188294" y="46655"/>
                      <a:pt x="168050" y="39780"/>
                    </a:cubicBezTo>
                    <a:cubicBezTo>
                      <a:pt x="160793" y="37106"/>
                      <a:pt x="153918" y="34051"/>
                      <a:pt x="146661" y="30995"/>
                    </a:cubicBezTo>
                    <a:cubicBezTo>
                      <a:pt x="124125" y="21828"/>
                      <a:pt x="100826" y="13043"/>
                      <a:pt x="78673" y="2730"/>
                    </a:cubicBezTo>
                    <a:cubicBezTo>
                      <a:pt x="66832" y="-2617"/>
                      <a:pt x="62631" y="-325"/>
                      <a:pt x="58047" y="11515"/>
                    </a:cubicBezTo>
                    <a:cubicBezTo>
                      <a:pt x="40478" y="56204"/>
                      <a:pt x="22144" y="100893"/>
                      <a:pt x="2664" y="145200"/>
                    </a:cubicBezTo>
                    <a:cubicBezTo>
                      <a:pt x="-2302" y="156658"/>
                      <a:pt x="-774" y="161624"/>
                      <a:pt x="11067" y="166207"/>
                    </a:cubicBezTo>
                    <a:cubicBezTo>
                      <a:pt x="36276" y="176138"/>
                      <a:pt x="62249" y="184159"/>
                      <a:pt x="85548" y="198673"/>
                    </a:cubicBezTo>
                    <a:cubicBezTo>
                      <a:pt x="100062" y="210132"/>
                      <a:pt x="114195" y="222736"/>
                      <a:pt x="134820" y="215097"/>
                    </a:cubicBezTo>
                    <a:cubicBezTo>
                      <a:pt x="156974" y="183013"/>
                      <a:pt x="171106" y="176138"/>
                      <a:pt x="198607" y="183013"/>
                    </a:cubicBezTo>
                    <a:cubicBezTo>
                      <a:pt x="218469" y="187979"/>
                      <a:pt x="229927" y="199437"/>
                      <a:pt x="234510" y="219681"/>
                    </a:cubicBezTo>
                    <a:cubicBezTo>
                      <a:pt x="241004" y="247945"/>
                      <a:pt x="263921" y="256348"/>
                      <a:pt x="287602" y="239924"/>
                    </a:cubicBezTo>
                    <a:cubicBezTo>
                      <a:pt x="317013" y="220063"/>
                      <a:pt x="333437" y="173464"/>
                      <a:pt x="323506" y="139852"/>
                    </a:cubicBezTo>
                    <a:cubicBezTo>
                      <a:pt x="317013" y="120373"/>
                      <a:pt x="291040" y="111206"/>
                      <a:pt x="274234" y="124574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B984E707-3B46-4ABD-8BFA-F6FCEEA391F2}"/>
                  </a:ext>
                </a:extLst>
              </p:cNvPr>
              <p:cNvSpPr/>
              <p:nvPr/>
            </p:nvSpPr>
            <p:spPr>
              <a:xfrm rot="10462014">
                <a:off x="1202185" y="6472748"/>
                <a:ext cx="344477" cy="268220"/>
              </a:xfrm>
              <a:custGeom>
                <a:avLst/>
                <a:gdLst>
                  <a:gd name="connsiteX0" fmla="*/ 328249 w 332164"/>
                  <a:gd name="connsiteY0" fmla="*/ 147642 h 258632"/>
                  <a:gd name="connsiteX1" fmla="*/ 272866 w 332164"/>
                  <a:gd name="connsiteY1" fmla="*/ 127398 h 258632"/>
                  <a:gd name="connsiteX2" fmla="*/ 209462 w 332164"/>
                  <a:gd name="connsiteY2" fmla="*/ 110974 h 258632"/>
                  <a:gd name="connsiteX3" fmla="*/ 204496 w 332164"/>
                  <a:gd name="connsiteY3" fmla="*/ 105627 h 258632"/>
                  <a:gd name="connsiteX4" fmla="*/ 205642 w 332164"/>
                  <a:gd name="connsiteY4" fmla="*/ 60556 h 258632"/>
                  <a:gd name="connsiteX5" fmla="*/ 161717 w 332164"/>
                  <a:gd name="connsiteY5" fmla="*/ 38021 h 258632"/>
                  <a:gd name="connsiteX6" fmla="*/ 88382 w 332164"/>
                  <a:gd name="connsiteY6" fmla="*/ 3263 h 258632"/>
                  <a:gd name="connsiteX7" fmla="*/ 66610 w 332164"/>
                  <a:gd name="connsiteY7" fmla="*/ 10138 h 258632"/>
                  <a:gd name="connsiteX8" fmla="*/ 2824 w 332164"/>
                  <a:gd name="connsiteY8" fmla="*/ 141913 h 258632"/>
                  <a:gd name="connsiteX9" fmla="*/ 9317 w 332164"/>
                  <a:gd name="connsiteY9" fmla="*/ 161392 h 258632"/>
                  <a:gd name="connsiteX10" fmla="*/ 82270 w 332164"/>
                  <a:gd name="connsiteY10" fmla="*/ 196914 h 258632"/>
                  <a:gd name="connsiteX11" fmla="*/ 114737 w 332164"/>
                  <a:gd name="connsiteY11" fmla="*/ 212574 h 258632"/>
                  <a:gd name="connsiteX12" fmla="*/ 138418 w 332164"/>
                  <a:gd name="connsiteY12" fmla="*/ 207227 h 258632"/>
                  <a:gd name="connsiteX13" fmla="*/ 189982 w 332164"/>
                  <a:gd name="connsiteY13" fmla="*/ 188129 h 258632"/>
                  <a:gd name="connsiteX14" fmla="*/ 230851 w 332164"/>
                  <a:gd name="connsiteY14" fmla="*/ 234728 h 258632"/>
                  <a:gd name="connsiteX15" fmla="*/ 277067 w 332164"/>
                  <a:gd name="connsiteY15" fmla="*/ 258409 h 258632"/>
                  <a:gd name="connsiteX16" fmla="*/ 328631 w 332164"/>
                  <a:gd name="connsiteY16" fmla="*/ 204553 h 258632"/>
                  <a:gd name="connsiteX17" fmla="*/ 332069 w 332164"/>
                  <a:gd name="connsiteY17" fmla="*/ 184692 h 258632"/>
                  <a:gd name="connsiteX18" fmla="*/ 331687 w 332164"/>
                  <a:gd name="connsiteY18" fmla="*/ 159865 h 258632"/>
                  <a:gd name="connsiteX19" fmla="*/ 328249 w 332164"/>
                  <a:gd name="connsiteY19" fmla="*/ 147642 h 258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2164" h="258632">
                    <a:moveTo>
                      <a:pt x="328249" y="147642"/>
                    </a:moveTo>
                    <a:cubicBezTo>
                      <a:pt x="314499" y="128162"/>
                      <a:pt x="298075" y="115176"/>
                      <a:pt x="272866" y="127398"/>
                    </a:cubicBezTo>
                    <a:cubicBezTo>
                      <a:pt x="244601" y="141913"/>
                      <a:pt x="235817" y="139621"/>
                      <a:pt x="209462" y="110974"/>
                    </a:cubicBezTo>
                    <a:cubicBezTo>
                      <a:pt x="207552" y="109447"/>
                      <a:pt x="206024" y="107537"/>
                      <a:pt x="204496" y="105627"/>
                    </a:cubicBezTo>
                    <a:cubicBezTo>
                      <a:pt x="197621" y="90349"/>
                      <a:pt x="202968" y="75453"/>
                      <a:pt x="205642" y="60556"/>
                    </a:cubicBezTo>
                    <a:cubicBezTo>
                      <a:pt x="197239" y="41077"/>
                      <a:pt x="179669" y="39167"/>
                      <a:pt x="161717" y="38021"/>
                    </a:cubicBezTo>
                    <a:cubicBezTo>
                      <a:pt x="137272" y="26562"/>
                      <a:pt x="112445" y="15486"/>
                      <a:pt x="88382" y="3263"/>
                    </a:cubicBezTo>
                    <a:cubicBezTo>
                      <a:pt x="77305" y="-2466"/>
                      <a:pt x="71958" y="-938"/>
                      <a:pt x="66610" y="10138"/>
                    </a:cubicBezTo>
                    <a:cubicBezTo>
                      <a:pt x="45985" y="54445"/>
                      <a:pt x="24595" y="98370"/>
                      <a:pt x="2824" y="141913"/>
                    </a:cubicBezTo>
                    <a:cubicBezTo>
                      <a:pt x="-2523" y="152608"/>
                      <a:pt x="-232" y="156809"/>
                      <a:pt x="9317" y="161392"/>
                    </a:cubicBezTo>
                    <a:cubicBezTo>
                      <a:pt x="33762" y="172851"/>
                      <a:pt x="57825" y="185074"/>
                      <a:pt x="82270" y="196914"/>
                    </a:cubicBezTo>
                    <a:cubicBezTo>
                      <a:pt x="92965" y="201880"/>
                      <a:pt x="104042" y="206463"/>
                      <a:pt x="114737" y="212574"/>
                    </a:cubicBezTo>
                    <a:cubicBezTo>
                      <a:pt x="124667" y="218304"/>
                      <a:pt x="130779" y="217922"/>
                      <a:pt x="138418" y="207227"/>
                    </a:cubicBezTo>
                    <a:cubicBezTo>
                      <a:pt x="150640" y="189657"/>
                      <a:pt x="167447" y="180490"/>
                      <a:pt x="189982" y="188129"/>
                    </a:cubicBezTo>
                    <a:cubicBezTo>
                      <a:pt x="212899" y="195768"/>
                      <a:pt x="229323" y="205699"/>
                      <a:pt x="230851" y="234728"/>
                    </a:cubicBezTo>
                    <a:cubicBezTo>
                      <a:pt x="232379" y="263756"/>
                      <a:pt x="257588" y="258027"/>
                      <a:pt x="277067" y="258409"/>
                    </a:cubicBezTo>
                    <a:cubicBezTo>
                      <a:pt x="303804" y="249624"/>
                      <a:pt x="317173" y="227853"/>
                      <a:pt x="328631" y="204553"/>
                    </a:cubicBezTo>
                    <a:cubicBezTo>
                      <a:pt x="331305" y="198060"/>
                      <a:pt x="331687" y="191567"/>
                      <a:pt x="332069" y="184692"/>
                    </a:cubicBezTo>
                    <a:cubicBezTo>
                      <a:pt x="332069" y="176289"/>
                      <a:pt x="332451" y="167886"/>
                      <a:pt x="331687" y="159865"/>
                    </a:cubicBezTo>
                    <a:cubicBezTo>
                      <a:pt x="330923" y="155281"/>
                      <a:pt x="330159" y="151462"/>
                      <a:pt x="328249" y="147642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B31DAC23-F8A3-426A-BACB-9DF1E9C00945}"/>
                  </a:ext>
                </a:extLst>
              </p:cNvPr>
              <p:cNvSpPr/>
              <p:nvPr/>
            </p:nvSpPr>
            <p:spPr>
              <a:xfrm rot="10462014">
                <a:off x="1409052" y="6025143"/>
                <a:ext cx="330952" cy="296684"/>
              </a:xfrm>
              <a:custGeom>
                <a:avLst/>
                <a:gdLst>
                  <a:gd name="connsiteX0" fmla="*/ 269828 w 319122"/>
                  <a:gd name="connsiteY0" fmla="*/ 166640 h 286079"/>
                  <a:gd name="connsiteX1" fmla="*/ 221702 w 319122"/>
                  <a:gd name="connsiteY1" fmla="*/ 153654 h 286079"/>
                  <a:gd name="connsiteX2" fmla="*/ 206424 w 319122"/>
                  <a:gd name="connsiteY2" fmla="*/ 102854 h 286079"/>
                  <a:gd name="connsiteX3" fmla="*/ 213299 w 319122"/>
                  <a:gd name="connsiteY3" fmla="*/ 75353 h 286079"/>
                  <a:gd name="connsiteX4" fmla="*/ 186562 w 319122"/>
                  <a:gd name="connsiteY4" fmla="*/ 55491 h 286079"/>
                  <a:gd name="connsiteX5" fmla="*/ 181597 w 319122"/>
                  <a:gd name="connsiteY5" fmla="*/ 53963 h 286079"/>
                  <a:gd name="connsiteX6" fmla="*/ 170520 w 319122"/>
                  <a:gd name="connsiteY6" fmla="*/ 44033 h 286079"/>
                  <a:gd name="connsiteX7" fmla="*/ 111699 w 319122"/>
                  <a:gd name="connsiteY7" fmla="*/ 5455 h 286079"/>
                  <a:gd name="connsiteX8" fmla="*/ 89164 w 319122"/>
                  <a:gd name="connsiteY8" fmla="*/ 7747 h 286079"/>
                  <a:gd name="connsiteX9" fmla="*/ 3606 w 319122"/>
                  <a:gd name="connsiteY9" fmla="*/ 129972 h 286079"/>
                  <a:gd name="connsiteX10" fmla="*/ 7425 w 319122"/>
                  <a:gd name="connsiteY10" fmla="*/ 148688 h 286079"/>
                  <a:gd name="connsiteX11" fmla="*/ 62045 w 319122"/>
                  <a:gd name="connsiteY11" fmla="*/ 188412 h 286079"/>
                  <a:gd name="connsiteX12" fmla="*/ 107498 w 319122"/>
                  <a:gd name="connsiteY12" fmla="*/ 218204 h 286079"/>
                  <a:gd name="connsiteX13" fmla="*/ 128505 w 319122"/>
                  <a:gd name="connsiteY13" fmla="*/ 215530 h 286079"/>
                  <a:gd name="connsiteX14" fmla="*/ 185416 w 319122"/>
                  <a:gd name="connsiteY14" fmla="*/ 205982 h 286079"/>
                  <a:gd name="connsiteX15" fmla="*/ 214445 w 319122"/>
                  <a:gd name="connsiteY15" fmla="*/ 247233 h 286079"/>
                  <a:gd name="connsiteX16" fmla="*/ 268301 w 319122"/>
                  <a:gd name="connsiteY16" fmla="*/ 278935 h 286079"/>
                  <a:gd name="connsiteX17" fmla="*/ 319101 w 319122"/>
                  <a:gd name="connsiteY17" fmla="*/ 197579 h 286079"/>
                  <a:gd name="connsiteX18" fmla="*/ 269828 w 319122"/>
                  <a:gd name="connsiteY18" fmla="*/ 166640 h 286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9122" h="286079">
                    <a:moveTo>
                      <a:pt x="269828" y="166640"/>
                    </a:moveTo>
                    <a:cubicBezTo>
                      <a:pt x="249203" y="176953"/>
                      <a:pt x="235452" y="167786"/>
                      <a:pt x="221702" y="153654"/>
                    </a:cubicBezTo>
                    <a:cubicBezTo>
                      <a:pt x="207951" y="139139"/>
                      <a:pt x="196875" y="124243"/>
                      <a:pt x="206424" y="102854"/>
                    </a:cubicBezTo>
                    <a:cubicBezTo>
                      <a:pt x="210244" y="94069"/>
                      <a:pt x="222084" y="87194"/>
                      <a:pt x="213299" y="75353"/>
                    </a:cubicBezTo>
                    <a:cubicBezTo>
                      <a:pt x="205278" y="67332"/>
                      <a:pt x="199167" y="57401"/>
                      <a:pt x="186562" y="55491"/>
                    </a:cubicBezTo>
                    <a:cubicBezTo>
                      <a:pt x="184652" y="55491"/>
                      <a:pt x="183124" y="55109"/>
                      <a:pt x="181597" y="53963"/>
                    </a:cubicBezTo>
                    <a:cubicBezTo>
                      <a:pt x="177395" y="50908"/>
                      <a:pt x="175868" y="45560"/>
                      <a:pt x="170520" y="44033"/>
                    </a:cubicBezTo>
                    <a:cubicBezTo>
                      <a:pt x="148367" y="35248"/>
                      <a:pt x="131179" y="18442"/>
                      <a:pt x="111699" y="5455"/>
                    </a:cubicBezTo>
                    <a:cubicBezTo>
                      <a:pt x="102914" y="-274"/>
                      <a:pt x="96803" y="-4094"/>
                      <a:pt x="89164" y="7747"/>
                    </a:cubicBezTo>
                    <a:cubicBezTo>
                      <a:pt x="61281" y="48998"/>
                      <a:pt x="32635" y="89485"/>
                      <a:pt x="3606" y="129972"/>
                    </a:cubicBezTo>
                    <a:cubicBezTo>
                      <a:pt x="-2506" y="138757"/>
                      <a:pt x="-596" y="142959"/>
                      <a:pt x="7425" y="148688"/>
                    </a:cubicBezTo>
                    <a:cubicBezTo>
                      <a:pt x="26141" y="161675"/>
                      <a:pt x="44093" y="175043"/>
                      <a:pt x="62045" y="188412"/>
                    </a:cubicBezTo>
                    <a:cubicBezTo>
                      <a:pt x="77323" y="198342"/>
                      <a:pt x="93365" y="207127"/>
                      <a:pt x="107498" y="218204"/>
                    </a:cubicBezTo>
                    <a:cubicBezTo>
                      <a:pt x="116665" y="225079"/>
                      <a:pt x="122012" y="225461"/>
                      <a:pt x="128505" y="215530"/>
                    </a:cubicBezTo>
                    <a:cubicBezTo>
                      <a:pt x="143783" y="192231"/>
                      <a:pt x="167082" y="200252"/>
                      <a:pt x="185416" y="205982"/>
                    </a:cubicBezTo>
                    <a:cubicBezTo>
                      <a:pt x="202222" y="210947"/>
                      <a:pt x="215209" y="224697"/>
                      <a:pt x="214445" y="247233"/>
                    </a:cubicBezTo>
                    <a:cubicBezTo>
                      <a:pt x="212917" y="281991"/>
                      <a:pt x="237362" y="295741"/>
                      <a:pt x="268301" y="278935"/>
                    </a:cubicBezTo>
                    <a:cubicBezTo>
                      <a:pt x="300385" y="261365"/>
                      <a:pt x="319864" y="235392"/>
                      <a:pt x="319101" y="197579"/>
                    </a:cubicBezTo>
                    <a:cubicBezTo>
                      <a:pt x="318337" y="165876"/>
                      <a:pt x="297329" y="153272"/>
                      <a:pt x="269828" y="166640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D669B7C2-2057-4534-8245-01E4F83A6EF1}"/>
                  </a:ext>
                </a:extLst>
              </p:cNvPr>
              <p:cNvSpPr/>
              <p:nvPr/>
            </p:nvSpPr>
            <p:spPr>
              <a:xfrm rot="10462014">
                <a:off x="1297683" y="6244025"/>
                <a:ext cx="337923" cy="283031"/>
              </a:xfrm>
              <a:custGeom>
                <a:avLst/>
                <a:gdLst>
                  <a:gd name="connsiteX0" fmla="*/ 308868 w 325844"/>
                  <a:gd name="connsiteY0" fmla="*/ 152809 h 272914"/>
                  <a:gd name="connsiteX1" fmla="*/ 270673 w 325844"/>
                  <a:gd name="connsiteY1" fmla="*/ 153191 h 272914"/>
                  <a:gd name="connsiteX2" fmla="*/ 221401 w 325844"/>
                  <a:gd name="connsiteY2" fmla="*/ 143260 h 272914"/>
                  <a:gd name="connsiteX3" fmla="*/ 206122 w 325844"/>
                  <a:gd name="connsiteY3" fmla="*/ 89022 h 272914"/>
                  <a:gd name="connsiteX4" fmla="*/ 197719 w 325844"/>
                  <a:gd name="connsiteY4" fmla="*/ 61522 h 272914"/>
                  <a:gd name="connsiteX5" fmla="*/ 167545 w 325844"/>
                  <a:gd name="connsiteY5" fmla="*/ 41278 h 272914"/>
                  <a:gd name="connsiteX6" fmla="*/ 99175 w 325844"/>
                  <a:gd name="connsiteY6" fmla="*/ 3846 h 272914"/>
                  <a:gd name="connsiteX7" fmla="*/ 77022 w 325844"/>
                  <a:gd name="connsiteY7" fmla="*/ 9958 h 272914"/>
                  <a:gd name="connsiteX8" fmla="*/ 4069 w 325844"/>
                  <a:gd name="connsiteY8" fmla="*/ 134093 h 272914"/>
                  <a:gd name="connsiteX9" fmla="*/ 11325 w 325844"/>
                  <a:gd name="connsiteY9" fmla="*/ 158156 h 272914"/>
                  <a:gd name="connsiteX10" fmla="*/ 72056 w 325844"/>
                  <a:gd name="connsiteY10" fmla="*/ 199407 h 272914"/>
                  <a:gd name="connsiteX11" fmla="*/ 119801 w 325844"/>
                  <a:gd name="connsiteY11" fmla="*/ 222325 h 272914"/>
                  <a:gd name="connsiteX12" fmla="*/ 140808 w 325844"/>
                  <a:gd name="connsiteY12" fmla="*/ 202081 h 272914"/>
                  <a:gd name="connsiteX13" fmla="*/ 199247 w 325844"/>
                  <a:gd name="connsiteY13" fmla="*/ 201699 h 272914"/>
                  <a:gd name="connsiteX14" fmla="*/ 221019 w 325844"/>
                  <a:gd name="connsiteY14" fmla="*/ 239895 h 272914"/>
                  <a:gd name="connsiteX15" fmla="*/ 272964 w 325844"/>
                  <a:gd name="connsiteY15" fmla="*/ 267777 h 272914"/>
                  <a:gd name="connsiteX16" fmla="*/ 323765 w 325844"/>
                  <a:gd name="connsiteY16" fmla="*/ 198643 h 272914"/>
                  <a:gd name="connsiteX17" fmla="*/ 308868 w 325844"/>
                  <a:gd name="connsiteY17" fmla="*/ 152809 h 272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25844" h="272914">
                    <a:moveTo>
                      <a:pt x="308868" y="152809"/>
                    </a:moveTo>
                    <a:cubicBezTo>
                      <a:pt x="296264" y="143260"/>
                      <a:pt x="284805" y="144788"/>
                      <a:pt x="270673" y="153191"/>
                    </a:cubicBezTo>
                    <a:cubicBezTo>
                      <a:pt x="253485" y="163122"/>
                      <a:pt x="234387" y="159302"/>
                      <a:pt x="221401" y="143260"/>
                    </a:cubicBezTo>
                    <a:cubicBezTo>
                      <a:pt x="209178" y="127982"/>
                      <a:pt x="188934" y="113467"/>
                      <a:pt x="206122" y="89022"/>
                    </a:cubicBezTo>
                    <a:cubicBezTo>
                      <a:pt x="214144" y="77564"/>
                      <a:pt x="211088" y="68015"/>
                      <a:pt x="197719" y="61522"/>
                    </a:cubicBezTo>
                    <a:cubicBezTo>
                      <a:pt x="187025" y="56174"/>
                      <a:pt x="177476" y="48153"/>
                      <a:pt x="167545" y="41278"/>
                    </a:cubicBezTo>
                    <a:cubicBezTo>
                      <a:pt x="142718" y="32493"/>
                      <a:pt x="121710" y="16833"/>
                      <a:pt x="99175" y="3846"/>
                    </a:cubicBezTo>
                    <a:cubicBezTo>
                      <a:pt x="88099" y="-2647"/>
                      <a:pt x="83133" y="-1119"/>
                      <a:pt x="77022" y="9958"/>
                    </a:cubicBezTo>
                    <a:cubicBezTo>
                      <a:pt x="53340" y="51591"/>
                      <a:pt x="29277" y="93224"/>
                      <a:pt x="4069" y="134093"/>
                    </a:cubicBezTo>
                    <a:cubicBezTo>
                      <a:pt x="-3953" y="146698"/>
                      <a:pt x="631" y="150899"/>
                      <a:pt x="11325" y="158156"/>
                    </a:cubicBezTo>
                    <a:cubicBezTo>
                      <a:pt x="31569" y="171907"/>
                      <a:pt x="57924" y="176872"/>
                      <a:pt x="72056" y="199407"/>
                    </a:cubicBezTo>
                    <a:cubicBezTo>
                      <a:pt x="91918" y="198643"/>
                      <a:pt x="102613" y="216977"/>
                      <a:pt x="119801" y="222325"/>
                    </a:cubicBezTo>
                    <a:cubicBezTo>
                      <a:pt x="133933" y="222707"/>
                      <a:pt x="132405" y="206665"/>
                      <a:pt x="140808" y="202081"/>
                    </a:cubicBezTo>
                    <a:cubicBezTo>
                      <a:pt x="159906" y="191386"/>
                      <a:pt x="180150" y="193296"/>
                      <a:pt x="199247" y="201699"/>
                    </a:cubicBezTo>
                    <a:cubicBezTo>
                      <a:pt x="215289" y="208956"/>
                      <a:pt x="221019" y="221943"/>
                      <a:pt x="221019" y="239895"/>
                    </a:cubicBezTo>
                    <a:cubicBezTo>
                      <a:pt x="221401" y="269305"/>
                      <a:pt x="246228" y="280382"/>
                      <a:pt x="272964" y="267777"/>
                    </a:cubicBezTo>
                    <a:cubicBezTo>
                      <a:pt x="303139" y="253645"/>
                      <a:pt x="314979" y="226908"/>
                      <a:pt x="323765" y="198643"/>
                    </a:cubicBezTo>
                    <a:cubicBezTo>
                      <a:pt x="329112" y="180692"/>
                      <a:pt x="324146" y="164268"/>
                      <a:pt x="308868" y="152809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E76AE6D8-2DB2-488E-BA7B-79FF3D31A40B}"/>
                  </a:ext>
                </a:extLst>
              </p:cNvPr>
              <p:cNvSpPr/>
              <p:nvPr/>
            </p:nvSpPr>
            <p:spPr>
              <a:xfrm rot="10462014">
                <a:off x="1126934" y="6715357"/>
                <a:ext cx="338509" cy="165036"/>
              </a:xfrm>
              <a:custGeom>
                <a:avLst/>
                <a:gdLst>
                  <a:gd name="connsiteX0" fmla="*/ 264049 w 338509"/>
                  <a:gd name="connsiteY0" fmla="*/ 163272 h 165036"/>
                  <a:gd name="connsiteX1" fmla="*/ 243203 w 338509"/>
                  <a:gd name="connsiteY1" fmla="*/ 135397 h 165036"/>
                  <a:gd name="connsiteX2" fmla="*/ 205969 w 338509"/>
                  <a:gd name="connsiteY2" fmla="*/ 97369 h 165036"/>
                  <a:gd name="connsiteX3" fmla="*/ 139818 w 338509"/>
                  <a:gd name="connsiteY3" fmla="*/ 130643 h 165036"/>
                  <a:gd name="connsiteX4" fmla="*/ 88719 w 338509"/>
                  <a:gd name="connsiteY4" fmla="*/ 113610 h 165036"/>
                  <a:gd name="connsiteX5" fmla="*/ 11477 w 338509"/>
                  <a:gd name="connsiteY5" fmla="*/ 79940 h 165036"/>
                  <a:gd name="connsiteX6" fmla="*/ 2763 w 338509"/>
                  <a:gd name="connsiteY6" fmla="*/ 58155 h 165036"/>
                  <a:gd name="connsiteX7" fmla="*/ 26855 w 338509"/>
                  <a:gd name="connsiteY7" fmla="*/ 0 h 165036"/>
                  <a:gd name="connsiteX8" fmla="*/ 209624 w 338509"/>
                  <a:gd name="connsiteY8" fmla="*/ 18027 h 165036"/>
                  <a:gd name="connsiteX9" fmla="*/ 210623 w 338509"/>
                  <a:gd name="connsiteY9" fmla="*/ 22207 h 165036"/>
                  <a:gd name="connsiteX10" fmla="*/ 237262 w 338509"/>
                  <a:gd name="connsiteY10" fmla="*/ 42705 h 165036"/>
                  <a:gd name="connsiteX11" fmla="*/ 284400 w 338509"/>
                  <a:gd name="connsiteY11" fmla="*/ 36764 h 165036"/>
                  <a:gd name="connsiteX12" fmla="*/ 335498 w 338509"/>
                  <a:gd name="connsiteY12" fmla="*/ 52608 h 165036"/>
                  <a:gd name="connsiteX13" fmla="*/ 298263 w 338509"/>
                  <a:gd name="connsiteY13" fmla="*/ 156390 h 165036"/>
                  <a:gd name="connsiteX14" fmla="*/ 264049 w 338509"/>
                  <a:gd name="connsiteY14" fmla="*/ 163272 h 16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8509" h="165036">
                    <a:moveTo>
                      <a:pt x="264049" y="163272"/>
                    </a:moveTo>
                    <a:cubicBezTo>
                      <a:pt x="254196" y="159559"/>
                      <a:pt x="246571" y="150052"/>
                      <a:pt x="243203" y="135397"/>
                    </a:cubicBezTo>
                    <a:cubicBezTo>
                      <a:pt x="238450" y="114402"/>
                      <a:pt x="226568" y="102519"/>
                      <a:pt x="205969" y="97369"/>
                    </a:cubicBezTo>
                    <a:cubicBezTo>
                      <a:pt x="177449" y="90239"/>
                      <a:pt x="162793" y="97369"/>
                      <a:pt x="139818" y="130643"/>
                    </a:cubicBezTo>
                    <a:cubicBezTo>
                      <a:pt x="118428" y="138565"/>
                      <a:pt x="103771" y="125494"/>
                      <a:pt x="88719" y="113610"/>
                    </a:cubicBezTo>
                    <a:cubicBezTo>
                      <a:pt x="64557" y="98558"/>
                      <a:pt x="37621" y="90240"/>
                      <a:pt x="11477" y="79940"/>
                    </a:cubicBezTo>
                    <a:cubicBezTo>
                      <a:pt x="-803" y="75187"/>
                      <a:pt x="-2387" y="70037"/>
                      <a:pt x="2763" y="58155"/>
                    </a:cubicBezTo>
                    <a:lnTo>
                      <a:pt x="26855" y="0"/>
                    </a:lnTo>
                    <a:lnTo>
                      <a:pt x="209624" y="18027"/>
                    </a:lnTo>
                    <a:lnTo>
                      <a:pt x="210623" y="22207"/>
                    </a:lnTo>
                    <a:cubicBezTo>
                      <a:pt x="217456" y="30327"/>
                      <a:pt x="227557" y="36962"/>
                      <a:pt x="237262" y="42705"/>
                    </a:cubicBezTo>
                    <a:cubicBezTo>
                      <a:pt x="254691" y="53004"/>
                      <a:pt x="269347" y="48648"/>
                      <a:pt x="284400" y="36764"/>
                    </a:cubicBezTo>
                    <a:cubicBezTo>
                      <a:pt x="301829" y="22900"/>
                      <a:pt x="328765" y="32407"/>
                      <a:pt x="335498" y="52608"/>
                    </a:cubicBezTo>
                    <a:cubicBezTo>
                      <a:pt x="345798" y="87466"/>
                      <a:pt x="328765" y="135793"/>
                      <a:pt x="298263" y="156390"/>
                    </a:cubicBezTo>
                    <a:cubicBezTo>
                      <a:pt x="285984" y="164906"/>
                      <a:pt x="273903" y="166986"/>
                      <a:pt x="264049" y="163272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4CB68ED2-242A-4F2F-9EB2-7E1010CA6930}"/>
                </a:ext>
              </a:extLst>
            </p:cNvPr>
            <p:cNvGrpSpPr/>
            <p:nvPr/>
          </p:nvGrpSpPr>
          <p:grpSpPr>
            <a:xfrm>
              <a:off x="5435538" y="4295548"/>
              <a:ext cx="6585050" cy="2766692"/>
              <a:chOff x="5435538" y="4295548"/>
              <a:chExt cx="6585050" cy="2766692"/>
            </a:xfrm>
          </p:grpSpPr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F06BAE52-E93F-43C4-BF68-A4C333923EF1}"/>
                  </a:ext>
                </a:extLst>
              </p:cNvPr>
              <p:cNvSpPr/>
              <p:nvPr/>
            </p:nvSpPr>
            <p:spPr>
              <a:xfrm rot="12101090">
                <a:off x="8816552" y="5569097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439 h 312881"/>
                  <a:gd name="connsiteX1" fmla="*/ 178373 w 178754"/>
                  <a:gd name="connsiteY1" fmla="*/ 174508 h 312881"/>
                  <a:gd name="connsiteX2" fmla="*/ 159657 w 178754"/>
                  <a:gd name="connsiteY2" fmla="*/ 162668 h 312881"/>
                  <a:gd name="connsiteX3" fmla="*/ 117642 w 178754"/>
                  <a:gd name="connsiteY3" fmla="*/ 116833 h 312881"/>
                  <a:gd name="connsiteX4" fmla="*/ 137504 w 178754"/>
                  <a:gd name="connsiteY4" fmla="*/ 72526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439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439"/>
                    </a:moveTo>
                    <a:cubicBezTo>
                      <a:pt x="178755" y="180620"/>
                      <a:pt x="178755" y="177564"/>
                      <a:pt x="178373" y="174508"/>
                    </a:cubicBezTo>
                    <a:cubicBezTo>
                      <a:pt x="177227" y="166487"/>
                      <a:pt x="173026" y="162286"/>
                      <a:pt x="159657" y="162668"/>
                    </a:cubicBezTo>
                    <a:cubicBezTo>
                      <a:pt x="129865" y="163432"/>
                      <a:pt x="123371" y="138605"/>
                      <a:pt x="117642" y="116833"/>
                    </a:cubicBezTo>
                    <a:cubicBezTo>
                      <a:pt x="113059" y="98881"/>
                      <a:pt x="119934" y="82839"/>
                      <a:pt x="137504" y="72526"/>
                    </a:cubicBezTo>
                    <a:cubicBezTo>
                      <a:pt x="160421" y="59158"/>
                      <a:pt x="162331" y="36623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755" y="268851"/>
                      <a:pt x="177991" y="226836"/>
                      <a:pt x="178755" y="184439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0A2289BD-36AB-43B9-8D4E-BFF7E0493120}"/>
                  </a:ext>
                </a:extLst>
              </p:cNvPr>
              <p:cNvSpPr/>
              <p:nvPr/>
            </p:nvSpPr>
            <p:spPr>
              <a:xfrm rot="12101090">
                <a:off x="8859265" y="5757802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7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3"/>
                      <a:pt x="135976" y="299734"/>
                    </a:cubicBezTo>
                    <a:cubicBezTo>
                      <a:pt x="139795" y="297060"/>
                      <a:pt x="142851" y="294005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7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5699" y="88131"/>
                      <a:pt x="176463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223640BC-DE9E-45F8-A4E6-E40424331CB2}"/>
                  </a:ext>
                </a:extLst>
              </p:cNvPr>
              <p:cNvSpPr/>
              <p:nvPr/>
            </p:nvSpPr>
            <p:spPr>
              <a:xfrm rot="12101090">
                <a:off x="8615579" y="5489181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439 h 312881"/>
                  <a:gd name="connsiteX1" fmla="*/ 178373 w 178754"/>
                  <a:gd name="connsiteY1" fmla="*/ 174508 h 312881"/>
                  <a:gd name="connsiteX2" fmla="*/ 159657 w 178754"/>
                  <a:gd name="connsiteY2" fmla="*/ 162668 h 312881"/>
                  <a:gd name="connsiteX3" fmla="*/ 117642 w 178754"/>
                  <a:gd name="connsiteY3" fmla="*/ 116833 h 312881"/>
                  <a:gd name="connsiteX4" fmla="*/ 137504 w 178754"/>
                  <a:gd name="connsiteY4" fmla="*/ 72526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439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439"/>
                    </a:moveTo>
                    <a:cubicBezTo>
                      <a:pt x="178755" y="180620"/>
                      <a:pt x="178755" y="177564"/>
                      <a:pt x="178373" y="174508"/>
                    </a:cubicBezTo>
                    <a:cubicBezTo>
                      <a:pt x="177227" y="166487"/>
                      <a:pt x="173026" y="162286"/>
                      <a:pt x="159657" y="162668"/>
                    </a:cubicBezTo>
                    <a:cubicBezTo>
                      <a:pt x="129865" y="163432"/>
                      <a:pt x="123371" y="138605"/>
                      <a:pt x="117642" y="116833"/>
                    </a:cubicBezTo>
                    <a:cubicBezTo>
                      <a:pt x="113059" y="98881"/>
                      <a:pt x="119934" y="82839"/>
                      <a:pt x="137504" y="72526"/>
                    </a:cubicBezTo>
                    <a:cubicBezTo>
                      <a:pt x="160421" y="59158"/>
                      <a:pt x="162331" y="36623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755" y="268851"/>
                      <a:pt x="177991" y="226836"/>
                      <a:pt x="178755" y="184439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E9E55CFE-6DD7-456E-B735-D911355F8E4B}"/>
                  </a:ext>
                </a:extLst>
              </p:cNvPr>
              <p:cNvSpPr/>
              <p:nvPr/>
            </p:nvSpPr>
            <p:spPr>
              <a:xfrm rot="12101090">
                <a:off x="8658293" y="5677887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7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3"/>
                      <a:pt x="135976" y="299734"/>
                    </a:cubicBezTo>
                    <a:cubicBezTo>
                      <a:pt x="139795" y="297060"/>
                      <a:pt x="142851" y="294005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7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5699" y="88131"/>
                      <a:pt x="176463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38E6BF4C-566B-4059-A622-16ADC688900C}"/>
                  </a:ext>
                </a:extLst>
              </p:cNvPr>
              <p:cNvSpPr/>
              <p:nvPr/>
            </p:nvSpPr>
            <p:spPr>
              <a:xfrm rot="12101090">
                <a:off x="8413436" y="5412212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057 h 312881"/>
                  <a:gd name="connsiteX1" fmla="*/ 178373 w 178754"/>
                  <a:gd name="connsiteY1" fmla="*/ 174126 h 312881"/>
                  <a:gd name="connsiteX2" fmla="*/ 159657 w 178754"/>
                  <a:gd name="connsiteY2" fmla="*/ 162286 h 312881"/>
                  <a:gd name="connsiteX3" fmla="*/ 117642 w 178754"/>
                  <a:gd name="connsiteY3" fmla="*/ 116451 h 312881"/>
                  <a:gd name="connsiteX4" fmla="*/ 137504 w 178754"/>
                  <a:gd name="connsiteY4" fmla="*/ 72144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057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057"/>
                    </a:moveTo>
                    <a:cubicBezTo>
                      <a:pt x="178755" y="180237"/>
                      <a:pt x="178755" y="177182"/>
                      <a:pt x="178373" y="174126"/>
                    </a:cubicBezTo>
                    <a:cubicBezTo>
                      <a:pt x="177227" y="166105"/>
                      <a:pt x="173026" y="161904"/>
                      <a:pt x="159657" y="162286"/>
                    </a:cubicBezTo>
                    <a:cubicBezTo>
                      <a:pt x="129865" y="163050"/>
                      <a:pt x="123371" y="138222"/>
                      <a:pt x="117642" y="116451"/>
                    </a:cubicBezTo>
                    <a:cubicBezTo>
                      <a:pt x="113059" y="98499"/>
                      <a:pt x="119934" y="82457"/>
                      <a:pt x="137504" y="72144"/>
                    </a:cubicBezTo>
                    <a:cubicBezTo>
                      <a:pt x="160421" y="58776"/>
                      <a:pt x="162331" y="36240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373" y="268469"/>
                      <a:pt x="177991" y="226454"/>
                      <a:pt x="178755" y="184057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5C0788E5-E297-4C8B-B17E-24CBAEF45744}"/>
                  </a:ext>
                </a:extLst>
              </p:cNvPr>
              <p:cNvSpPr/>
              <p:nvPr/>
            </p:nvSpPr>
            <p:spPr>
              <a:xfrm rot="12101090">
                <a:off x="8456003" y="5601286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8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4"/>
                      <a:pt x="135976" y="299734"/>
                    </a:cubicBezTo>
                    <a:cubicBezTo>
                      <a:pt x="139795" y="297060"/>
                      <a:pt x="142851" y="294004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8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5699" y="88131"/>
                      <a:pt x="176463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45B69CD5-C1B5-4EEB-A9AD-A1118665B628}"/>
                  </a:ext>
                </a:extLst>
              </p:cNvPr>
              <p:cNvSpPr/>
              <p:nvPr/>
            </p:nvSpPr>
            <p:spPr>
              <a:xfrm rot="12101090">
                <a:off x="8212464" y="5332297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057 h 312881"/>
                  <a:gd name="connsiteX1" fmla="*/ 178373 w 178754"/>
                  <a:gd name="connsiteY1" fmla="*/ 174126 h 312881"/>
                  <a:gd name="connsiteX2" fmla="*/ 159657 w 178754"/>
                  <a:gd name="connsiteY2" fmla="*/ 162286 h 312881"/>
                  <a:gd name="connsiteX3" fmla="*/ 117642 w 178754"/>
                  <a:gd name="connsiteY3" fmla="*/ 116451 h 312881"/>
                  <a:gd name="connsiteX4" fmla="*/ 137504 w 178754"/>
                  <a:gd name="connsiteY4" fmla="*/ 72144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057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057"/>
                    </a:moveTo>
                    <a:cubicBezTo>
                      <a:pt x="178755" y="180237"/>
                      <a:pt x="178755" y="177182"/>
                      <a:pt x="178373" y="174126"/>
                    </a:cubicBezTo>
                    <a:cubicBezTo>
                      <a:pt x="177227" y="166105"/>
                      <a:pt x="173026" y="161904"/>
                      <a:pt x="159657" y="162286"/>
                    </a:cubicBezTo>
                    <a:cubicBezTo>
                      <a:pt x="129865" y="163050"/>
                      <a:pt x="123371" y="138222"/>
                      <a:pt x="117642" y="116451"/>
                    </a:cubicBezTo>
                    <a:cubicBezTo>
                      <a:pt x="113059" y="98499"/>
                      <a:pt x="119934" y="82457"/>
                      <a:pt x="137504" y="72144"/>
                    </a:cubicBezTo>
                    <a:cubicBezTo>
                      <a:pt x="160421" y="58776"/>
                      <a:pt x="162331" y="36240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373" y="268469"/>
                      <a:pt x="177991" y="226454"/>
                      <a:pt x="178755" y="184057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09A7D352-BA40-4025-B5C5-29F5FC4EF8F3}"/>
                  </a:ext>
                </a:extLst>
              </p:cNvPr>
              <p:cNvSpPr/>
              <p:nvPr/>
            </p:nvSpPr>
            <p:spPr>
              <a:xfrm rot="12101090">
                <a:off x="8255398" y="5521517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8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4"/>
                      <a:pt x="135976" y="299734"/>
                    </a:cubicBezTo>
                    <a:cubicBezTo>
                      <a:pt x="139795" y="297060"/>
                      <a:pt x="142851" y="294004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8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6081" y="88131"/>
                      <a:pt x="176845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C7BB9CD3-D747-4CED-BC38-A66E185BAF1C}"/>
                  </a:ext>
                </a:extLst>
              </p:cNvPr>
              <p:cNvSpPr/>
              <p:nvPr/>
            </p:nvSpPr>
            <p:spPr>
              <a:xfrm rot="12101090">
                <a:off x="8011859" y="5252528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057 h 312881"/>
                  <a:gd name="connsiteX1" fmla="*/ 178373 w 178754"/>
                  <a:gd name="connsiteY1" fmla="*/ 174126 h 312881"/>
                  <a:gd name="connsiteX2" fmla="*/ 159657 w 178754"/>
                  <a:gd name="connsiteY2" fmla="*/ 162286 h 312881"/>
                  <a:gd name="connsiteX3" fmla="*/ 117642 w 178754"/>
                  <a:gd name="connsiteY3" fmla="*/ 116451 h 312881"/>
                  <a:gd name="connsiteX4" fmla="*/ 137504 w 178754"/>
                  <a:gd name="connsiteY4" fmla="*/ 72144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057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057"/>
                    </a:moveTo>
                    <a:cubicBezTo>
                      <a:pt x="178755" y="180237"/>
                      <a:pt x="178755" y="177182"/>
                      <a:pt x="178373" y="174126"/>
                    </a:cubicBezTo>
                    <a:cubicBezTo>
                      <a:pt x="177227" y="166105"/>
                      <a:pt x="173026" y="161904"/>
                      <a:pt x="159657" y="162286"/>
                    </a:cubicBezTo>
                    <a:cubicBezTo>
                      <a:pt x="129865" y="163050"/>
                      <a:pt x="123371" y="138222"/>
                      <a:pt x="117642" y="116451"/>
                    </a:cubicBezTo>
                    <a:cubicBezTo>
                      <a:pt x="113059" y="98499"/>
                      <a:pt x="119934" y="82457"/>
                      <a:pt x="137504" y="72144"/>
                    </a:cubicBezTo>
                    <a:cubicBezTo>
                      <a:pt x="160421" y="58776"/>
                      <a:pt x="162331" y="36240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755" y="268469"/>
                      <a:pt x="178373" y="226454"/>
                      <a:pt x="178755" y="184057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5728CD68-D22B-4173-98BF-F039700414C8}"/>
                  </a:ext>
                </a:extLst>
              </p:cNvPr>
              <p:cNvSpPr/>
              <p:nvPr/>
            </p:nvSpPr>
            <p:spPr>
              <a:xfrm rot="12101090">
                <a:off x="8054427" y="5441602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8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4"/>
                      <a:pt x="135976" y="299734"/>
                    </a:cubicBezTo>
                    <a:cubicBezTo>
                      <a:pt x="139796" y="297060"/>
                      <a:pt x="142851" y="294004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8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6081" y="88131"/>
                      <a:pt x="176845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A6AB854E-52A9-4CB3-8260-7238C307369F}"/>
                  </a:ext>
                </a:extLst>
              </p:cNvPr>
              <p:cNvSpPr/>
              <p:nvPr/>
            </p:nvSpPr>
            <p:spPr>
              <a:xfrm rot="12101090">
                <a:off x="7812058" y="5169668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439 h 312881"/>
                  <a:gd name="connsiteX1" fmla="*/ 178373 w 178754"/>
                  <a:gd name="connsiteY1" fmla="*/ 174508 h 312881"/>
                  <a:gd name="connsiteX2" fmla="*/ 159657 w 178754"/>
                  <a:gd name="connsiteY2" fmla="*/ 162668 h 312881"/>
                  <a:gd name="connsiteX3" fmla="*/ 117642 w 178754"/>
                  <a:gd name="connsiteY3" fmla="*/ 116833 h 312881"/>
                  <a:gd name="connsiteX4" fmla="*/ 137504 w 178754"/>
                  <a:gd name="connsiteY4" fmla="*/ 72526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439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439"/>
                    </a:moveTo>
                    <a:cubicBezTo>
                      <a:pt x="178755" y="180620"/>
                      <a:pt x="178755" y="177564"/>
                      <a:pt x="178373" y="174508"/>
                    </a:cubicBezTo>
                    <a:cubicBezTo>
                      <a:pt x="177227" y="166487"/>
                      <a:pt x="173026" y="162286"/>
                      <a:pt x="159657" y="162668"/>
                    </a:cubicBezTo>
                    <a:cubicBezTo>
                      <a:pt x="129865" y="163432"/>
                      <a:pt x="123371" y="138605"/>
                      <a:pt x="117642" y="116833"/>
                    </a:cubicBezTo>
                    <a:cubicBezTo>
                      <a:pt x="113059" y="98881"/>
                      <a:pt x="119934" y="82839"/>
                      <a:pt x="137504" y="72526"/>
                    </a:cubicBezTo>
                    <a:cubicBezTo>
                      <a:pt x="160421" y="59158"/>
                      <a:pt x="162331" y="36623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755" y="268851"/>
                      <a:pt x="177991" y="226836"/>
                      <a:pt x="178755" y="184439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E25B0479-F17A-4EF4-B4E9-F077AEE47F75}"/>
                  </a:ext>
                </a:extLst>
              </p:cNvPr>
              <p:cNvSpPr/>
              <p:nvPr/>
            </p:nvSpPr>
            <p:spPr>
              <a:xfrm rot="12101090">
                <a:off x="7854772" y="5358374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7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3" y="295914"/>
                      <a:pt x="33994" y="298970"/>
                    </a:cubicBezTo>
                    <a:cubicBezTo>
                      <a:pt x="59967" y="318832"/>
                      <a:pt x="108857" y="319213"/>
                      <a:pt x="135976" y="299734"/>
                    </a:cubicBezTo>
                    <a:cubicBezTo>
                      <a:pt x="139796" y="297060"/>
                      <a:pt x="142851" y="294005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7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5699" y="88131"/>
                      <a:pt x="176463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51AA4B0B-84A8-42EB-A810-BAF050391076}"/>
                  </a:ext>
                </a:extLst>
              </p:cNvPr>
              <p:cNvSpPr/>
              <p:nvPr/>
            </p:nvSpPr>
            <p:spPr>
              <a:xfrm rot="12101090">
                <a:off x="7609914" y="5092698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057 h 312881"/>
                  <a:gd name="connsiteX1" fmla="*/ 178373 w 178754"/>
                  <a:gd name="connsiteY1" fmla="*/ 174126 h 312881"/>
                  <a:gd name="connsiteX2" fmla="*/ 159657 w 178754"/>
                  <a:gd name="connsiteY2" fmla="*/ 162286 h 312881"/>
                  <a:gd name="connsiteX3" fmla="*/ 117642 w 178754"/>
                  <a:gd name="connsiteY3" fmla="*/ 116451 h 312881"/>
                  <a:gd name="connsiteX4" fmla="*/ 137504 w 178754"/>
                  <a:gd name="connsiteY4" fmla="*/ 72144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057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057"/>
                    </a:moveTo>
                    <a:cubicBezTo>
                      <a:pt x="178755" y="180237"/>
                      <a:pt x="178755" y="177182"/>
                      <a:pt x="178373" y="174126"/>
                    </a:cubicBezTo>
                    <a:cubicBezTo>
                      <a:pt x="177227" y="166105"/>
                      <a:pt x="173026" y="161904"/>
                      <a:pt x="159657" y="162286"/>
                    </a:cubicBezTo>
                    <a:cubicBezTo>
                      <a:pt x="129865" y="163050"/>
                      <a:pt x="123371" y="138222"/>
                      <a:pt x="117642" y="116451"/>
                    </a:cubicBezTo>
                    <a:cubicBezTo>
                      <a:pt x="113059" y="98499"/>
                      <a:pt x="119934" y="82457"/>
                      <a:pt x="137504" y="72144"/>
                    </a:cubicBezTo>
                    <a:cubicBezTo>
                      <a:pt x="160421" y="58776"/>
                      <a:pt x="162331" y="36240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755" y="268469"/>
                      <a:pt x="177991" y="226454"/>
                      <a:pt x="178755" y="184057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B849D96E-A3EC-4528-AFFA-472C75765EDA}"/>
                  </a:ext>
                </a:extLst>
              </p:cNvPr>
              <p:cNvSpPr/>
              <p:nvPr/>
            </p:nvSpPr>
            <p:spPr>
              <a:xfrm rot="12101090">
                <a:off x="7652482" y="5281772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8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3" y="295914"/>
                      <a:pt x="33994" y="298970"/>
                    </a:cubicBezTo>
                    <a:cubicBezTo>
                      <a:pt x="59967" y="318832"/>
                      <a:pt x="108857" y="319214"/>
                      <a:pt x="135976" y="299734"/>
                    </a:cubicBezTo>
                    <a:cubicBezTo>
                      <a:pt x="139796" y="297060"/>
                      <a:pt x="142851" y="294004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8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5699" y="88131"/>
                      <a:pt x="176463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07A46603-524D-49D3-A7DD-A41527E36DEF}"/>
                  </a:ext>
                </a:extLst>
              </p:cNvPr>
              <p:cNvSpPr/>
              <p:nvPr/>
            </p:nvSpPr>
            <p:spPr>
              <a:xfrm rot="12101090">
                <a:off x="7408942" y="5012783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057 h 312881"/>
                  <a:gd name="connsiteX1" fmla="*/ 178373 w 178754"/>
                  <a:gd name="connsiteY1" fmla="*/ 174126 h 312881"/>
                  <a:gd name="connsiteX2" fmla="*/ 159657 w 178754"/>
                  <a:gd name="connsiteY2" fmla="*/ 162286 h 312881"/>
                  <a:gd name="connsiteX3" fmla="*/ 117642 w 178754"/>
                  <a:gd name="connsiteY3" fmla="*/ 116451 h 312881"/>
                  <a:gd name="connsiteX4" fmla="*/ 137504 w 178754"/>
                  <a:gd name="connsiteY4" fmla="*/ 72144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057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057"/>
                    </a:moveTo>
                    <a:cubicBezTo>
                      <a:pt x="178755" y="180237"/>
                      <a:pt x="178755" y="177182"/>
                      <a:pt x="178373" y="174126"/>
                    </a:cubicBezTo>
                    <a:cubicBezTo>
                      <a:pt x="177227" y="166105"/>
                      <a:pt x="173026" y="161904"/>
                      <a:pt x="159657" y="162286"/>
                    </a:cubicBezTo>
                    <a:cubicBezTo>
                      <a:pt x="129865" y="163050"/>
                      <a:pt x="123371" y="138222"/>
                      <a:pt x="117642" y="116451"/>
                    </a:cubicBezTo>
                    <a:cubicBezTo>
                      <a:pt x="113059" y="98499"/>
                      <a:pt x="119934" y="82457"/>
                      <a:pt x="137504" y="72144"/>
                    </a:cubicBezTo>
                    <a:cubicBezTo>
                      <a:pt x="160421" y="58776"/>
                      <a:pt x="162331" y="36240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755" y="268469"/>
                      <a:pt x="177991" y="226454"/>
                      <a:pt x="178755" y="184057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A47D5252-1A44-4882-8800-ECCE6A90EBB5}"/>
                  </a:ext>
                </a:extLst>
              </p:cNvPr>
              <p:cNvSpPr/>
              <p:nvPr/>
            </p:nvSpPr>
            <p:spPr>
              <a:xfrm rot="12101090">
                <a:off x="7451510" y="5201857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8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4"/>
                      <a:pt x="135976" y="299734"/>
                    </a:cubicBezTo>
                    <a:cubicBezTo>
                      <a:pt x="139796" y="297060"/>
                      <a:pt x="142851" y="294004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8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5699" y="88131"/>
                      <a:pt x="176463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3B9B3136-FAE6-4A56-823E-4E338A0C57CF}"/>
                  </a:ext>
                </a:extLst>
              </p:cNvPr>
              <p:cNvSpPr/>
              <p:nvPr/>
            </p:nvSpPr>
            <p:spPr>
              <a:xfrm rot="12101090">
                <a:off x="7207970" y="4932868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057 h 312881"/>
                  <a:gd name="connsiteX1" fmla="*/ 178373 w 178754"/>
                  <a:gd name="connsiteY1" fmla="*/ 174126 h 312881"/>
                  <a:gd name="connsiteX2" fmla="*/ 159657 w 178754"/>
                  <a:gd name="connsiteY2" fmla="*/ 162286 h 312881"/>
                  <a:gd name="connsiteX3" fmla="*/ 117642 w 178754"/>
                  <a:gd name="connsiteY3" fmla="*/ 116451 h 312881"/>
                  <a:gd name="connsiteX4" fmla="*/ 137504 w 178754"/>
                  <a:gd name="connsiteY4" fmla="*/ 72144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057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057"/>
                    </a:moveTo>
                    <a:cubicBezTo>
                      <a:pt x="178755" y="180237"/>
                      <a:pt x="178755" y="177182"/>
                      <a:pt x="178373" y="174126"/>
                    </a:cubicBezTo>
                    <a:cubicBezTo>
                      <a:pt x="177227" y="166105"/>
                      <a:pt x="173026" y="161904"/>
                      <a:pt x="159657" y="162286"/>
                    </a:cubicBezTo>
                    <a:cubicBezTo>
                      <a:pt x="129865" y="163050"/>
                      <a:pt x="123371" y="138222"/>
                      <a:pt x="117642" y="116451"/>
                    </a:cubicBezTo>
                    <a:cubicBezTo>
                      <a:pt x="113059" y="98499"/>
                      <a:pt x="119934" y="82457"/>
                      <a:pt x="137504" y="72144"/>
                    </a:cubicBezTo>
                    <a:cubicBezTo>
                      <a:pt x="160421" y="58776"/>
                      <a:pt x="162331" y="36240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373" y="268469"/>
                      <a:pt x="177991" y="226454"/>
                      <a:pt x="178755" y="184057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15E675A7-94B8-40DE-BA07-4581F92A49F8}"/>
                  </a:ext>
                </a:extLst>
              </p:cNvPr>
              <p:cNvSpPr/>
              <p:nvPr/>
            </p:nvSpPr>
            <p:spPr>
              <a:xfrm rot="12101090">
                <a:off x="7250905" y="5122088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8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4"/>
                      <a:pt x="135976" y="299734"/>
                    </a:cubicBezTo>
                    <a:cubicBezTo>
                      <a:pt x="139796" y="297060"/>
                      <a:pt x="142851" y="294004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8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6081" y="88131"/>
                      <a:pt x="176845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21DBA0BF-7E7D-4FED-8609-27A8C59BF51A}"/>
                  </a:ext>
                </a:extLst>
              </p:cNvPr>
              <p:cNvSpPr/>
              <p:nvPr/>
            </p:nvSpPr>
            <p:spPr>
              <a:xfrm rot="12101090">
                <a:off x="7006997" y="4852953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057 h 312881"/>
                  <a:gd name="connsiteX1" fmla="*/ 178373 w 178754"/>
                  <a:gd name="connsiteY1" fmla="*/ 174126 h 312881"/>
                  <a:gd name="connsiteX2" fmla="*/ 159657 w 178754"/>
                  <a:gd name="connsiteY2" fmla="*/ 162286 h 312881"/>
                  <a:gd name="connsiteX3" fmla="*/ 117642 w 178754"/>
                  <a:gd name="connsiteY3" fmla="*/ 116451 h 312881"/>
                  <a:gd name="connsiteX4" fmla="*/ 137504 w 178754"/>
                  <a:gd name="connsiteY4" fmla="*/ 72144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49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057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057"/>
                    </a:moveTo>
                    <a:cubicBezTo>
                      <a:pt x="178755" y="180237"/>
                      <a:pt x="178755" y="177182"/>
                      <a:pt x="178373" y="174126"/>
                    </a:cubicBezTo>
                    <a:cubicBezTo>
                      <a:pt x="177227" y="166105"/>
                      <a:pt x="173026" y="161904"/>
                      <a:pt x="159657" y="162286"/>
                    </a:cubicBezTo>
                    <a:cubicBezTo>
                      <a:pt x="129865" y="163050"/>
                      <a:pt x="123371" y="138222"/>
                      <a:pt x="117642" y="116451"/>
                    </a:cubicBezTo>
                    <a:cubicBezTo>
                      <a:pt x="113059" y="98499"/>
                      <a:pt x="119934" y="82457"/>
                      <a:pt x="137504" y="72144"/>
                    </a:cubicBezTo>
                    <a:cubicBezTo>
                      <a:pt x="160421" y="58776"/>
                      <a:pt x="162331" y="36240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49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7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373" y="268469"/>
                      <a:pt x="177991" y="226454"/>
                      <a:pt x="178755" y="184057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70B65D04-6D61-4237-B018-E6209B3CF865}"/>
                  </a:ext>
                </a:extLst>
              </p:cNvPr>
              <p:cNvSpPr/>
              <p:nvPr/>
            </p:nvSpPr>
            <p:spPr>
              <a:xfrm rot="12101090">
                <a:off x="7049933" y="5042173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8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4"/>
                      <a:pt x="135976" y="299734"/>
                    </a:cubicBezTo>
                    <a:cubicBezTo>
                      <a:pt x="139796" y="297060"/>
                      <a:pt x="142851" y="294004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8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6081" y="88131"/>
                      <a:pt x="176845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698E9961-4321-4671-9878-BD820C3EB655}"/>
                  </a:ext>
                </a:extLst>
              </p:cNvPr>
              <p:cNvSpPr/>
              <p:nvPr/>
            </p:nvSpPr>
            <p:spPr>
              <a:xfrm rot="12101090">
                <a:off x="6806393" y="4773184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057 h 312881"/>
                  <a:gd name="connsiteX1" fmla="*/ 178373 w 178754"/>
                  <a:gd name="connsiteY1" fmla="*/ 174126 h 312881"/>
                  <a:gd name="connsiteX2" fmla="*/ 159657 w 178754"/>
                  <a:gd name="connsiteY2" fmla="*/ 162286 h 312881"/>
                  <a:gd name="connsiteX3" fmla="*/ 117642 w 178754"/>
                  <a:gd name="connsiteY3" fmla="*/ 116451 h 312881"/>
                  <a:gd name="connsiteX4" fmla="*/ 137504 w 178754"/>
                  <a:gd name="connsiteY4" fmla="*/ 72144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49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057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057"/>
                    </a:moveTo>
                    <a:cubicBezTo>
                      <a:pt x="178755" y="180237"/>
                      <a:pt x="178755" y="177182"/>
                      <a:pt x="178373" y="174126"/>
                    </a:cubicBezTo>
                    <a:cubicBezTo>
                      <a:pt x="177227" y="166105"/>
                      <a:pt x="173026" y="161904"/>
                      <a:pt x="159657" y="162286"/>
                    </a:cubicBezTo>
                    <a:cubicBezTo>
                      <a:pt x="129865" y="163050"/>
                      <a:pt x="123371" y="138222"/>
                      <a:pt x="117642" y="116451"/>
                    </a:cubicBezTo>
                    <a:cubicBezTo>
                      <a:pt x="113059" y="98499"/>
                      <a:pt x="119934" y="82457"/>
                      <a:pt x="137504" y="72144"/>
                    </a:cubicBezTo>
                    <a:cubicBezTo>
                      <a:pt x="160421" y="58776"/>
                      <a:pt x="162331" y="36240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49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7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755" y="268469"/>
                      <a:pt x="178373" y="226454"/>
                      <a:pt x="178755" y="184057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2BE7D356-1AD9-439A-904E-C7BBFF0FC158}"/>
                  </a:ext>
                </a:extLst>
              </p:cNvPr>
              <p:cNvSpPr/>
              <p:nvPr/>
            </p:nvSpPr>
            <p:spPr>
              <a:xfrm rot="12101090">
                <a:off x="6848961" y="4962258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8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4"/>
                      <a:pt x="135976" y="299734"/>
                    </a:cubicBezTo>
                    <a:cubicBezTo>
                      <a:pt x="139795" y="297060"/>
                      <a:pt x="142851" y="294004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8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6081" y="88131"/>
                      <a:pt x="176463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ED716A87-8D96-48C6-B4BC-7A38E9C2EF39}"/>
                  </a:ext>
                </a:extLst>
              </p:cNvPr>
              <p:cNvSpPr/>
              <p:nvPr/>
            </p:nvSpPr>
            <p:spPr>
              <a:xfrm rot="12101090">
                <a:off x="6605421" y="4693270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057 h 312881"/>
                  <a:gd name="connsiteX1" fmla="*/ 178373 w 178754"/>
                  <a:gd name="connsiteY1" fmla="*/ 174126 h 312881"/>
                  <a:gd name="connsiteX2" fmla="*/ 159657 w 178754"/>
                  <a:gd name="connsiteY2" fmla="*/ 162286 h 312881"/>
                  <a:gd name="connsiteX3" fmla="*/ 117642 w 178754"/>
                  <a:gd name="connsiteY3" fmla="*/ 116451 h 312881"/>
                  <a:gd name="connsiteX4" fmla="*/ 137504 w 178754"/>
                  <a:gd name="connsiteY4" fmla="*/ 72144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057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057"/>
                    </a:moveTo>
                    <a:cubicBezTo>
                      <a:pt x="178755" y="180237"/>
                      <a:pt x="178755" y="177182"/>
                      <a:pt x="178373" y="174126"/>
                    </a:cubicBezTo>
                    <a:cubicBezTo>
                      <a:pt x="177227" y="166105"/>
                      <a:pt x="173026" y="161904"/>
                      <a:pt x="159657" y="162286"/>
                    </a:cubicBezTo>
                    <a:cubicBezTo>
                      <a:pt x="129865" y="163050"/>
                      <a:pt x="123371" y="138222"/>
                      <a:pt x="117642" y="116451"/>
                    </a:cubicBezTo>
                    <a:cubicBezTo>
                      <a:pt x="113059" y="98499"/>
                      <a:pt x="119934" y="82457"/>
                      <a:pt x="137504" y="72144"/>
                    </a:cubicBezTo>
                    <a:cubicBezTo>
                      <a:pt x="160421" y="58776"/>
                      <a:pt x="162331" y="36240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755" y="268469"/>
                      <a:pt x="177991" y="226454"/>
                      <a:pt x="178755" y="184057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8F08CD07-A40D-4605-94AC-D6FF2279528D}"/>
                  </a:ext>
                </a:extLst>
              </p:cNvPr>
              <p:cNvSpPr/>
              <p:nvPr/>
            </p:nvSpPr>
            <p:spPr>
              <a:xfrm rot="12101090">
                <a:off x="6647988" y="4882343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4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8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4"/>
                      <a:pt x="135976" y="299734"/>
                    </a:cubicBezTo>
                    <a:cubicBezTo>
                      <a:pt x="139796" y="297060"/>
                      <a:pt x="142851" y="294004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5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7" y="150389"/>
                      <a:pt x="156984" y="152299"/>
                    </a:cubicBezTo>
                    <a:cubicBezTo>
                      <a:pt x="168442" y="153445"/>
                      <a:pt x="173026" y="150008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5699" y="88131"/>
                      <a:pt x="176463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520BF08C-6A9D-4936-8064-7206D0B9E40E}"/>
                  </a:ext>
                </a:extLst>
              </p:cNvPr>
              <p:cNvSpPr/>
              <p:nvPr/>
            </p:nvSpPr>
            <p:spPr>
              <a:xfrm rot="12101090">
                <a:off x="6404447" y="4613354"/>
                <a:ext cx="185381" cy="324479"/>
              </a:xfrm>
              <a:custGeom>
                <a:avLst/>
                <a:gdLst>
                  <a:gd name="connsiteX0" fmla="*/ 178755 w 178755"/>
                  <a:gd name="connsiteY0" fmla="*/ 184057 h 312881"/>
                  <a:gd name="connsiteX1" fmla="*/ 178373 w 178755"/>
                  <a:gd name="connsiteY1" fmla="*/ 174126 h 312881"/>
                  <a:gd name="connsiteX2" fmla="*/ 159657 w 178755"/>
                  <a:gd name="connsiteY2" fmla="*/ 162286 h 312881"/>
                  <a:gd name="connsiteX3" fmla="*/ 117642 w 178755"/>
                  <a:gd name="connsiteY3" fmla="*/ 116451 h 312881"/>
                  <a:gd name="connsiteX4" fmla="*/ 137504 w 178755"/>
                  <a:gd name="connsiteY4" fmla="*/ 72144 h 312881"/>
                  <a:gd name="connsiteX5" fmla="*/ 142851 w 178755"/>
                  <a:gd name="connsiteY5" fmla="*/ 18289 h 312881"/>
                  <a:gd name="connsiteX6" fmla="*/ 32466 w 178755"/>
                  <a:gd name="connsiteY6" fmla="*/ 17525 h 312881"/>
                  <a:gd name="connsiteX7" fmla="*/ 37050 w 178755"/>
                  <a:gd name="connsiteY7" fmla="*/ 72144 h 312881"/>
                  <a:gd name="connsiteX8" fmla="*/ 56147 w 178755"/>
                  <a:gd name="connsiteY8" fmla="*/ 121417 h 312881"/>
                  <a:gd name="connsiteX9" fmla="*/ 17952 w 178755"/>
                  <a:gd name="connsiteY9" fmla="*/ 162286 h 312881"/>
                  <a:gd name="connsiteX10" fmla="*/ 382 w 178755"/>
                  <a:gd name="connsiteY10" fmla="*/ 178710 h 312881"/>
                  <a:gd name="connsiteX11" fmla="*/ 382 w 178755"/>
                  <a:gd name="connsiteY11" fmla="*/ 183675 h 312881"/>
                  <a:gd name="connsiteX12" fmla="*/ 0 w 178755"/>
                  <a:gd name="connsiteY12" fmla="*/ 310484 h 312881"/>
                  <a:gd name="connsiteX13" fmla="*/ 177991 w 178755"/>
                  <a:gd name="connsiteY13" fmla="*/ 311248 h 312881"/>
                  <a:gd name="connsiteX14" fmla="*/ 178755 w 178755"/>
                  <a:gd name="connsiteY14" fmla="*/ 184057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5" h="312881">
                    <a:moveTo>
                      <a:pt x="178755" y="184057"/>
                    </a:moveTo>
                    <a:cubicBezTo>
                      <a:pt x="178755" y="180237"/>
                      <a:pt x="178755" y="177182"/>
                      <a:pt x="178373" y="174126"/>
                    </a:cubicBezTo>
                    <a:cubicBezTo>
                      <a:pt x="177227" y="166105"/>
                      <a:pt x="173026" y="161904"/>
                      <a:pt x="159657" y="162286"/>
                    </a:cubicBezTo>
                    <a:cubicBezTo>
                      <a:pt x="129865" y="163050"/>
                      <a:pt x="123372" y="138222"/>
                      <a:pt x="117642" y="116451"/>
                    </a:cubicBezTo>
                    <a:cubicBezTo>
                      <a:pt x="113059" y="98499"/>
                      <a:pt x="119934" y="82457"/>
                      <a:pt x="137504" y="72144"/>
                    </a:cubicBezTo>
                    <a:cubicBezTo>
                      <a:pt x="160421" y="58776"/>
                      <a:pt x="162331" y="36240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755" y="268469"/>
                      <a:pt x="177991" y="226454"/>
                      <a:pt x="178755" y="184057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32C4B99F-70EA-447E-A24A-A0949729E911}"/>
                  </a:ext>
                </a:extLst>
              </p:cNvPr>
              <p:cNvSpPr/>
              <p:nvPr/>
            </p:nvSpPr>
            <p:spPr>
              <a:xfrm rot="12101090">
                <a:off x="6447016" y="4802428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8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4"/>
                      <a:pt x="135976" y="299734"/>
                    </a:cubicBezTo>
                    <a:cubicBezTo>
                      <a:pt x="139795" y="297060"/>
                      <a:pt x="142851" y="294004"/>
                      <a:pt x="145525" y="290949"/>
                    </a:cubicBezTo>
                    <a:cubicBezTo>
                      <a:pt x="153164" y="281782"/>
                      <a:pt x="155455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8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5699" y="88131"/>
                      <a:pt x="176463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1564D1F7-47B9-41E9-BE11-9A3FDE4476E4}"/>
                  </a:ext>
                </a:extLst>
              </p:cNvPr>
              <p:cNvSpPr/>
              <p:nvPr/>
            </p:nvSpPr>
            <p:spPr>
              <a:xfrm rot="12101090">
                <a:off x="6197663" y="4531980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439 h 312881"/>
                  <a:gd name="connsiteX1" fmla="*/ 178373 w 178754"/>
                  <a:gd name="connsiteY1" fmla="*/ 174508 h 312881"/>
                  <a:gd name="connsiteX2" fmla="*/ 159657 w 178754"/>
                  <a:gd name="connsiteY2" fmla="*/ 162668 h 312881"/>
                  <a:gd name="connsiteX3" fmla="*/ 117642 w 178754"/>
                  <a:gd name="connsiteY3" fmla="*/ 116833 h 312881"/>
                  <a:gd name="connsiteX4" fmla="*/ 137504 w 178754"/>
                  <a:gd name="connsiteY4" fmla="*/ 72526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439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439"/>
                    </a:moveTo>
                    <a:cubicBezTo>
                      <a:pt x="178755" y="180620"/>
                      <a:pt x="178755" y="177564"/>
                      <a:pt x="178373" y="174508"/>
                    </a:cubicBezTo>
                    <a:cubicBezTo>
                      <a:pt x="177227" y="166487"/>
                      <a:pt x="173026" y="162286"/>
                      <a:pt x="159657" y="162668"/>
                    </a:cubicBezTo>
                    <a:cubicBezTo>
                      <a:pt x="129865" y="163432"/>
                      <a:pt x="123371" y="138605"/>
                      <a:pt x="117642" y="116833"/>
                    </a:cubicBezTo>
                    <a:cubicBezTo>
                      <a:pt x="113059" y="98881"/>
                      <a:pt x="119934" y="82839"/>
                      <a:pt x="137504" y="72526"/>
                    </a:cubicBezTo>
                    <a:cubicBezTo>
                      <a:pt x="160421" y="59158"/>
                      <a:pt x="162331" y="36623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7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755" y="268851"/>
                      <a:pt x="177991" y="226836"/>
                      <a:pt x="178755" y="184439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20F0AF18-5AF6-4316-9AEA-3C0CA9C25D45}"/>
                  </a:ext>
                </a:extLst>
              </p:cNvPr>
              <p:cNvSpPr/>
              <p:nvPr/>
            </p:nvSpPr>
            <p:spPr>
              <a:xfrm rot="12101090">
                <a:off x="6240376" y="4720686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7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3"/>
                      <a:pt x="135976" y="299734"/>
                    </a:cubicBezTo>
                    <a:cubicBezTo>
                      <a:pt x="139795" y="297060"/>
                      <a:pt x="142851" y="294005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7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6081" y="88131"/>
                      <a:pt x="176463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896D9738-1558-4319-9611-EEBAF2E43CAE}"/>
                  </a:ext>
                </a:extLst>
              </p:cNvPr>
              <p:cNvSpPr/>
              <p:nvPr/>
            </p:nvSpPr>
            <p:spPr>
              <a:xfrm rot="12101090">
                <a:off x="5996690" y="4452065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439 h 312881"/>
                  <a:gd name="connsiteX1" fmla="*/ 178373 w 178754"/>
                  <a:gd name="connsiteY1" fmla="*/ 174508 h 312881"/>
                  <a:gd name="connsiteX2" fmla="*/ 159657 w 178754"/>
                  <a:gd name="connsiteY2" fmla="*/ 162668 h 312881"/>
                  <a:gd name="connsiteX3" fmla="*/ 117642 w 178754"/>
                  <a:gd name="connsiteY3" fmla="*/ 116833 h 312881"/>
                  <a:gd name="connsiteX4" fmla="*/ 137504 w 178754"/>
                  <a:gd name="connsiteY4" fmla="*/ 72526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439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439"/>
                    </a:moveTo>
                    <a:cubicBezTo>
                      <a:pt x="178755" y="180620"/>
                      <a:pt x="178755" y="177564"/>
                      <a:pt x="178373" y="174508"/>
                    </a:cubicBezTo>
                    <a:cubicBezTo>
                      <a:pt x="177227" y="166487"/>
                      <a:pt x="173026" y="162286"/>
                      <a:pt x="159657" y="162668"/>
                    </a:cubicBezTo>
                    <a:cubicBezTo>
                      <a:pt x="129865" y="163432"/>
                      <a:pt x="123371" y="138605"/>
                      <a:pt x="117642" y="116833"/>
                    </a:cubicBezTo>
                    <a:cubicBezTo>
                      <a:pt x="113059" y="98881"/>
                      <a:pt x="119934" y="82839"/>
                      <a:pt x="137504" y="72526"/>
                    </a:cubicBezTo>
                    <a:cubicBezTo>
                      <a:pt x="160421" y="59158"/>
                      <a:pt x="162331" y="36623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755" y="268851"/>
                      <a:pt x="177991" y="226836"/>
                      <a:pt x="178755" y="184439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524F1640-8F20-42FE-AF63-51B4E78B1FCE}"/>
                  </a:ext>
                </a:extLst>
              </p:cNvPr>
              <p:cNvSpPr/>
              <p:nvPr/>
            </p:nvSpPr>
            <p:spPr>
              <a:xfrm rot="12101090">
                <a:off x="6039404" y="4640771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4 w 176845"/>
                  <a:gd name="connsiteY20" fmla="*/ 152299 h 314107"/>
                  <a:gd name="connsiteX21" fmla="*/ 174936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7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3" y="295914"/>
                      <a:pt x="33994" y="298970"/>
                    </a:cubicBezTo>
                    <a:cubicBezTo>
                      <a:pt x="59967" y="318832"/>
                      <a:pt x="108857" y="319213"/>
                      <a:pt x="135976" y="299734"/>
                    </a:cubicBezTo>
                    <a:cubicBezTo>
                      <a:pt x="139796" y="297060"/>
                      <a:pt x="142851" y="294005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5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7" y="150389"/>
                      <a:pt x="156984" y="152299"/>
                    </a:cubicBezTo>
                    <a:cubicBezTo>
                      <a:pt x="168442" y="153445"/>
                      <a:pt x="173026" y="150007"/>
                      <a:pt x="174936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5699" y="88131"/>
                      <a:pt x="176463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41DD9DC9-F04D-4FE3-9633-310E7F8AFFC9}"/>
                  </a:ext>
                </a:extLst>
              </p:cNvPr>
              <p:cNvSpPr/>
              <p:nvPr/>
            </p:nvSpPr>
            <p:spPr>
              <a:xfrm rot="12101090">
                <a:off x="5794401" y="4375462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439 h 312881"/>
                  <a:gd name="connsiteX1" fmla="*/ 178373 w 178754"/>
                  <a:gd name="connsiteY1" fmla="*/ 174508 h 312881"/>
                  <a:gd name="connsiteX2" fmla="*/ 159657 w 178754"/>
                  <a:gd name="connsiteY2" fmla="*/ 162668 h 312881"/>
                  <a:gd name="connsiteX3" fmla="*/ 117642 w 178754"/>
                  <a:gd name="connsiteY3" fmla="*/ 116833 h 312881"/>
                  <a:gd name="connsiteX4" fmla="*/ 137504 w 178754"/>
                  <a:gd name="connsiteY4" fmla="*/ 72526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49 w 178754"/>
                  <a:gd name="connsiteY7" fmla="*/ 72144 h 312881"/>
                  <a:gd name="connsiteX8" fmla="*/ 56147 w 178754"/>
                  <a:gd name="connsiteY8" fmla="*/ 121416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439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439"/>
                    </a:moveTo>
                    <a:cubicBezTo>
                      <a:pt x="178755" y="180619"/>
                      <a:pt x="178755" y="177564"/>
                      <a:pt x="178373" y="174508"/>
                    </a:cubicBezTo>
                    <a:cubicBezTo>
                      <a:pt x="177227" y="166487"/>
                      <a:pt x="173026" y="162286"/>
                      <a:pt x="159657" y="162668"/>
                    </a:cubicBezTo>
                    <a:cubicBezTo>
                      <a:pt x="129865" y="163431"/>
                      <a:pt x="123371" y="138604"/>
                      <a:pt x="117642" y="116833"/>
                    </a:cubicBezTo>
                    <a:cubicBezTo>
                      <a:pt x="113059" y="98881"/>
                      <a:pt x="119934" y="82839"/>
                      <a:pt x="137504" y="72526"/>
                    </a:cubicBezTo>
                    <a:cubicBezTo>
                      <a:pt x="160421" y="59158"/>
                      <a:pt x="162331" y="36622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49" y="72144"/>
                    </a:cubicBezTo>
                    <a:cubicBezTo>
                      <a:pt x="58439" y="83603"/>
                      <a:pt x="61113" y="101937"/>
                      <a:pt x="56147" y="121416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7" y="162668"/>
                      <a:pt x="764" y="168397"/>
                      <a:pt x="382" y="178710"/>
                    </a:cubicBezTo>
                    <a:cubicBezTo>
                      <a:pt x="382" y="180238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755" y="268851"/>
                      <a:pt x="177991" y="226836"/>
                      <a:pt x="178755" y="184439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298BE528-C374-402B-BED0-97AB910088DE}"/>
                  </a:ext>
                </a:extLst>
              </p:cNvPr>
              <p:cNvSpPr/>
              <p:nvPr/>
            </p:nvSpPr>
            <p:spPr>
              <a:xfrm rot="12101090">
                <a:off x="5837115" y="4564168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8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4"/>
                      <a:pt x="135976" y="299734"/>
                    </a:cubicBezTo>
                    <a:cubicBezTo>
                      <a:pt x="139795" y="297060"/>
                      <a:pt x="142851" y="294004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8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5699" y="88131"/>
                      <a:pt x="176463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EE01C8F0-7FBA-4611-BFDA-EC22CA5B9E96}"/>
                  </a:ext>
                </a:extLst>
              </p:cNvPr>
              <p:cNvSpPr/>
              <p:nvPr/>
            </p:nvSpPr>
            <p:spPr>
              <a:xfrm rot="12101090">
                <a:off x="10490335" y="6858254"/>
                <a:ext cx="13071" cy="5545"/>
              </a:xfrm>
              <a:custGeom>
                <a:avLst/>
                <a:gdLst>
                  <a:gd name="connsiteX0" fmla="*/ 0 w 12604"/>
                  <a:gd name="connsiteY0" fmla="*/ 0 h 5347"/>
                  <a:gd name="connsiteX1" fmla="*/ 0 w 12604"/>
                  <a:gd name="connsiteY1" fmla="*/ 5347 h 5347"/>
                  <a:gd name="connsiteX2" fmla="*/ 12605 w 12604"/>
                  <a:gd name="connsiteY2" fmla="*/ 1910 h 5347"/>
                  <a:gd name="connsiteX3" fmla="*/ 0 w 12604"/>
                  <a:gd name="connsiteY3" fmla="*/ 0 h 5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04" h="5347">
                    <a:moveTo>
                      <a:pt x="0" y="0"/>
                    </a:moveTo>
                    <a:cubicBezTo>
                      <a:pt x="0" y="1910"/>
                      <a:pt x="0" y="3438"/>
                      <a:pt x="0" y="5347"/>
                    </a:cubicBezTo>
                    <a:cubicBezTo>
                      <a:pt x="4965" y="4583"/>
                      <a:pt x="9167" y="3438"/>
                      <a:pt x="12605" y="1910"/>
                    </a:cubicBezTo>
                    <a:cubicBezTo>
                      <a:pt x="8785" y="1528"/>
                      <a:pt x="4583" y="764"/>
                      <a:pt x="0" y="0"/>
                    </a:cubicBezTo>
                    <a:close/>
                  </a:path>
                </a:pathLst>
              </a:custGeom>
              <a:solidFill>
                <a:srgbClr val="D6B16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A6BA822E-2194-4B6F-896A-3648B6F09E51}"/>
                  </a:ext>
                </a:extLst>
              </p:cNvPr>
              <p:cNvSpPr/>
              <p:nvPr/>
            </p:nvSpPr>
            <p:spPr>
              <a:xfrm rot="12101090">
                <a:off x="10485012" y="6860876"/>
                <a:ext cx="18220" cy="2332"/>
              </a:xfrm>
              <a:custGeom>
                <a:avLst/>
                <a:gdLst>
                  <a:gd name="connsiteX0" fmla="*/ 17570 w 17569"/>
                  <a:gd name="connsiteY0" fmla="*/ 340 h 2249"/>
                  <a:gd name="connsiteX1" fmla="*/ 0 w 17569"/>
                  <a:gd name="connsiteY1" fmla="*/ 340 h 2249"/>
                  <a:gd name="connsiteX2" fmla="*/ 12605 w 17569"/>
                  <a:gd name="connsiteY2" fmla="*/ 2249 h 2249"/>
                  <a:gd name="connsiteX3" fmla="*/ 17570 w 17569"/>
                  <a:gd name="connsiteY3" fmla="*/ 340 h 2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69" h="2249">
                    <a:moveTo>
                      <a:pt x="17570" y="340"/>
                    </a:moveTo>
                    <a:cubicBezTo>
                      <a:pt x="11841" y="-424"/>
                      <a:pt x="6111" y="340"/>
                      <a:pt x="0" y="340"/>
                    </a:cubicBezTo>
                    <a:cubicBezTo>
                      <a:pt x="4965" y="1103"/>
                      <a:pt x="9167" y="1867"/>
                      <a:pt x="12605" y="2249"/>
                    </a:cubicBezTo>
                    <a:cubicBezTo>
                      <a:pt x="14514" y="1867"/>
                      <a:pt x="16042" y="1103"/>
                      <a:pt x="17570" y="340"/>
                    </a:cubicBezTo>
                    <a:close/>
                  </a:path>
                </a:pathLst>
              </a:custGeom>
              <a:solidFill>
                <a:srgbClr val="D6B16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491E1DA8-2A15-4426-AE13-3881383D3C13}"/>
                  </a:ext>
                </a:extLst>
              </p:cNvPr>
              <p:cNvSpPr/>
              <p:nvPr/>
            </p:nvSpPr>
            <p:spPr>
              <a:xfrm rot="12101090">
                <a:off x="10433989" y="6205199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439 h 312881"/>
                  <a:gd name="connsiteX1" fmla="*/ 178373 w 178754"/>
                  <a:gd name="connsiteY1" fmla="*/ 174508 h 312881"/>
                  <a:gd name="connsiteX2" fmla="*/ 159657 w 178754"/>
                  <a:gd name="connsiteY2" fmla="*/ 162668 h 312881"/>
                  <a:gd name="connsiteX3" fmla="*/ 117642 w 178754"/>
                  <a:gd name="connsiteY3" fmla="*/ 116833 h 312881"/>
                  <a:gd name="connsiteX4" fmla="*/ 137504 w 178754"/>
                  <a:gd name="connsiteY4" fmla="*/ 72526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439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439"/>
                    </a:moveTo>
                    <a:cubicBezTo>
                      <a:pt x="178755" y="180620"/>
                      <a:pt x="178755" y="177564"/>
                      <a:pt x="178373" y="174508"/>
                    </a:cubicBezTo>
                    <a:cubicBezTo>
                      <a:pt x="177227" y="166487"/>
                      <a:pt x="173026" y="162286"/>
                      <a:pt x="159657" y="162668"/>
                    </a:cubicBezTo>
                    <a:cubicBezTo>
                      <a:pt x="129865" y="163432"/>
                      <a:pt x="123371" y="138605"/>
                      <a:pt x="117642" y="116833"/>
                    </a:cubicBezTo>
                    <a:cubicBezTo>
                      <a:pt x="113059" y="98881"/>
                      <a:pt x="119934" y="82839"/>
                      <a:pt x="137504" y="72526"/>
                    </a:cubicBezTo>
                    <a:cubicBezTo>
                      <a:pt x="160421" y="59158"/>
                      <a:pt x="162331" y="36623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755" y="268851"/>
                      <a:pt x="177991" y="226836"/>
                      <a:pt x="178755" y="184439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C56CF7B4-2D3B-485F-AA1F-A50F53B67EC4}"/>
                  </a:ext>
                </a:extLst>
              </p:cNvPr>
              <p:cNvSpPr/>
              <p:nvPr/>
            </p:nvSpPr>
            <p:spPr>
              <a:xfrm rot="12101090">
                <a:off x="10476702" y="6393905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7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3"/>
                      <a:pt x="135976" y="299734"/>
                    </a:cubicBezTo>
                    <a:cubicBezTo>
                      <a:pt x="139795" y="297060"/>
                      <a:pt x="142851" y="294005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7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5699" y="88131"/>
                      <a:pt x="176463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345FEB86-60BF-43F8-AD17-D7DC3AD4C7ED}"/>
                  </a:ext>
                </a:extLst>
              </p:cNvPr>
              <p:cNvSpPr/>
              <p:nvPr/>
            </p:nvSpPr>
            <p:spPr>
              <a:xfrm rot="12101090">
                <a:off x="10233016" y="6125284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439 h 312881"/>
                  <a:gd name="connsiteX1" fmla="*/ 178373 w 178754"/>
                  <a:gd name="connsiteY1" fmla="*/ 174508 h 312881"/>
                  <a:gd name="connsiteX2" fmla="*/ 159657 w 178754"/>
                  <a:gd name="connsiteY2" fmla="*/ 162668 h 312881"/>
                  <a:gd name="connsiteX3" fmla="*/ 117642 w 178754"/>
                  <a:gd name="connsiteY3" fmla="*/ 116833 h 312881"/>
                  <a:gd name="connsiteX4" fmla="*/ 137504 w 178754"/>
                  <a:gd name="connsiteY4" fmla="*/ 72526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439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439"/>
                    </a:moveTo>
                    <a:cubicBezTo>
                      <a:pt x="178755" y="180620"/>
                      <a:pt x="178755" y="177564"/>
                      <a:pt x="178373" y="174508"/>
                    </a:cubicBezTo>
                    <a:cubicBezTo>
                      <a:pt x="177227" y="166487"/>
                      <a:pt x="173026" y="162286"/>
                      <a:pt x="159657" y="162668"/>
                    </a:cubicBezTo>
                    <a:cubicBezTo>
                      <a:pt x="129865" y="163432"/>
                      <a:pt x="123371" y="138605"/>
                      <a:pt x="117642" y="116833"/>
                    </a:cubicBezTo>
                    <a:cubicBezTo>
                      <a:pt x="113059" y="98881"/>
                      <a:pt x="119934" y="82839"/>
                      <a:pt x="137504" y="72526"/>
                    </a:cubicBezTo>
                    <a:cubicBezTo>
                      <a:pt x="160421" y="59158"/>
                      <a:pt x="162331" y="36623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755" y="268851"/>
                      <a:pt x="177991" y="226836"/>
                      <a:pt x="178755" y="184439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9616D7BE-B785-4023-B72E-7A5E93A7CF69}"/>
                  </a:ext>
                </a:extLst>
              </p:cNvPr>
              <p:cNvSpPr/>
              <p:nvPr/>
            </p:nvSpPr>
            <p:spPr>
              <a:xfrm rot="12101090">
                <a:off x="10275730" y="6313990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7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3"/>
                      <a:pt x="135976" y="299734"/>
                    </a:cubicBezTo>
                    <a:cubicBezTo>
                      <a:pt x="139795" y="297060"/>
                      <a:pt x="142851" y="294005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7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5699" y="88131"/>
                      <a:pt x="176463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2A8DD382-C407-44F4-99BE-4EE637F1C1DF}"/>
                  </a:ext>
                </a:extLst>
              </p:cNvPr>
              <p:cNvSpPr/>
              <p:nvPr/>
            </p:nvSpPr>
            <p:spPr>
              <a:xfrm rot="12101090">
                <a:off x="10030873" y="6048314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057 h 312881"/>
                  <a:gd name="connsiteX1" fmla="*/ 178373 w 178754"/>
                  <a:gd name="connsiteY1" fmla="*/ 174126 h 312881"/>
                  <a:gd name="connsiteX2" fmla="*/ 159657 w 178754"/>
                  <a:gd name="connsiteY2" fmla="*/ 162286 h 312881"/>
                  <a:gd name="connsiteX3" fmla="*/ 117642 w 178754"/>
                  <a:gd name="connsiteY3" fmla="*/ 116451 h 312881"/>
                  <a:gd name="connsiteX4" fmla="*/ 137504 w 178754"/>
                  <a:gd name="connsiteY4" fmla="*/ 72144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057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057"/>
                    </a:moveTo>
                    <a:cubicBezTo>
                      <a:pt x="178755" y="180237"/>
                      <a:pt x="178755" y="177182"/>
                      <a:pt x="178373" y="174126"/>
                    </a:cubicBezTo>
                    <a:cubicBezTo>
                      <a:pt x="177227" y="166105"/>
                      <a:pt x="173026" y="161904"/>
                      <a:pt x="159657" y="162286"/>
                    </a:cubicBezTo>
                    <a:cubicBezTo>
                      <a:pt x="129865" y="163050"/>
                      <a:pt x="123371" y="138222"/>
                      <a:pt x="117642" y="116451"/>
                    </a:cubicBezTo>
                    <a:cubicBezTo>
                      <a:pt x="113059" y="98499"/>
                      <a:pt x="119934" y="82457"/>
                      <a:pt x="137504" y="72144"/>
                    </a:cubicBezTo>
                    <a:cubicBezTo>
                      <a:pt x="160421" y="58776"/>
                      <a:pt x="162331" y="36240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373" y="268469"/>
                      <a:pt x="177991" y="226454"/>
                      <a:pt x="178755" y="184057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A25D4422-50FE-4C62-9336-8C7C04A9F0C5}"/>
                  </a:ext>
                </a:extLst>
              </p:cNvPr>
              <p:cNvSpPr/>
              <p:nvPr/>
            </p:nvSpPr>
            <p:spPr>
              <a:xfrm rot="12101090">
                <a:off x="10073441" y="6237388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8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4"/>
                      <a:pt x="135976" y="299734"/>
                    </a:cubicBezTo>
                    <a:cubicBezTo>
                      <a:pt x="139795" y="297060"/>
                      <a:pt x="142851" y="294004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8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5699" y="88131"/>
                      <a:pt x="176463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65984EE5-C579-4074-BD21-B5EF9BEE2AA0}"/>
                  </a:ext>
                </a:extLst>
              </p:cNvPr>
              <p:cNvSpPr/>
              <p:nvPr/>
            </p:nvSpPr>
            <p:spPr>
              <a:xfrm rot="12101090">
                <a:off x="9829901" y="5968399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057 h 312881"/>
                  <a:gd name="connsiteX1" fmla="*/ 178373 w 178754"/>
                  <a:gd name="connsiteY1" fmla="*/ 174126 h 312881"/>
                  <a:gd name="connsiteX2" fmla="*/ 159657 w 178754"/>
                  <a:gd name="connsiteY2" fmla="*/ 162286 h 312881"/>
                  <a:gd name="connsiteX3" fmla="*/ 117642 w 178754"/>
                  <a:gd name="connsiteY3" fmla="*/ 116451 h 312881"/>
                  <a:gd name="connsiteX4" fmla="*/ 137504 w 178754"/>
                  <a:gd name="connsiteY4" fmla="*/ 72144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057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057"/>
                    </a:moveTo>
                    <a:cubicBezTo>
                      <a:pt x="178755" y="180237"/>
                      <a:pt x="178755" y="177182"/>
                      <a:pt x="178373" y="174126"/>
                    </a:cubicBezTo>
                    <a:cubicBezTo>
                      <a:pt x="177227" y="166105"/>
                      <a:pt x="173026" y="161904"/>
                      <a:pt x="159657" y="162286"/>
                    </a:cubicBezTo>
                    <a:cubicBezTo>
                      <a:pt x="129865" y="163050"/>
                      <a:pt x="123371" y="138222"/>
                      <a:pt x="117642" y="116451"/>
                    </a:cubicBezTo>
                    <a:cubicBezTo>
                      <a:pt x="113059" y="98499"/>
                      <a:pt x="119934" y="82457"/>
                      <a:pt x="137504" y="72144"/>
                    </a:cubicBezTo>
                    <a:cubicBezTo>
                      <a:pt x="160421" y="58776"/>
                      <a:pt x="162331" y="36240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373" y="268469"/>
                      <a:pt x="177991" y="226454"/>
                      <a:pt x="178755" y="184057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BF133923-F09A-4E3F-BD77-EC7F4D9EDBB5}"/>
                  </a:ext>
                </a:extLst>
              </p:cNvPr>
              <p:cNvSpPr/>
              <p:nvPr/>
            </p:nvSpPr>
            <p:spPr>
              <a:xfrm rot="12101090">
                <a:off x="9872836" y="6157619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8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4"/>
                      <a:pt x="135976" y="299734"/>
                    </a:cubicBezTo>
                    <a:cubicBezTo>
                      <a:pt x="139795" y="297060"/>
                      <a:pt x="142851" y="294004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8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6081" y="88131"/>
                      <a:pt x="176845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8D583206-F3F2-468D-8AD3-5AD4F07A619A}"/>
                  </a:ext>
                </a:extLst>
              </p:cNvPr>
              <p:cNvSpPr/>
              <p:nvPr/>
            </p:nvSpPr>
            <p:spPr>
              <a:xfrm rot="12101090">
                <a:off x="9629296" y="5888631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057 h 312881"/>
                  <a:gd name="connsiteX1" fmla="*/ 178373 w 178754"/>
                  <a:gd name="connsiteY1" fmla="*/ 174126 h 312881"/>
                  <a:gd name="connsiteX2" fmla="*/ 159657 w 178754"/>
                  <a:gd name="connsiteY2" fmla="*/ 162286 h 312881"/>
                  <a:gd name="connsiteX3" fmla="*/ 117642 w 178754"/>
                  <a:gd name="connsiteY3" fmla="*/ 116451 h 312881"/>
                  <a:gd name="connsiteX4" fmla="*/ 137504 w 178754"/>
                  <a:gd name="connsiteY4" fmla="*/ 72144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057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057"/>
                    </a:moveTo>
                    <a:cubicBezTo>
                      <a:pt x="178755" y="180237"/>
                      <a:pt x="178755" y="177182"/>
                      <a:pt x="178373" y="174126"/>
                    </a:cubicBezTo>
                    <a:cubicBezTo>
                      <a:pt x="177227" y="166105"/>
                      <a:pt x="173026" y="161904"/>
                      <a:pt x="159657" y="162286"/>
                    </a:cubicBezTo>
                    <a:cubicBezTo>
                      <a:pt x="129865" y="163050"/>
                      <a:pt x="123371" y="138222"/>
                      <a:pt x="117642" y="116451"/>
                    </a:cubicBezTo>
                    <a:cubicBezTo>
                      <a:pt x="113059" y="98499"/>
                      <a:pt x="119934" y="82457"/>
                      <a:pt x="137504" y="72144"/>
                    </a:cubicBezTo>
                    <a:cubicBezTo>
                      <a:pt x="160421" y="58776"/>
                      <a:pt x="162331" y="36240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755" y="268469"/>
                      <a:pt x="178373" y="226454"/>
                      <a:pt x="178755" y="184057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C5EFD990-4B80-4F8F-9A12-325C26A111E5}"/>
                  </a:ext>
                </a:extLst>
              </p:cNvPr>
              <p:cNvSpPr/>
              <p:nvPr/>
            </p:nvSpPr>
            <p:spPr>
              <a:xfrm rot="12101090">
                <a:off x="9671864" y="6077705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8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4"/>
                      <a:pt x="135976" y="299734"/>
                    </a:cubicBezTo>
                    <a:cubicBezTo>
                      <a:pt x="139796" y="297060"/>
                      <a:pt x="142851" y="294004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8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6081" y="88131"/>
                      <a:pt x="176845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7DF19961-631E-4BBD-BE3A-9055BF8280D8}"/>
                  </a:ext>
                </a:extLst>
              </p:cNvPr>
              <p:cNvSpPr/>
              <p:nvPr/>
            </p:nvSpPr>
            <p:spPr>
              <a:xfrm rot="12101090">
                <a:off x="9429495" y="5805771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439 h 312881"/>
                  <a:gd name="connsiteX1" fmla="*/ 178373 w 178754"/>
                  <a:gd name="connsiteY1" fmla="*/ 174508 h 312881"/>
                  <a:gd name="connsiteX2" fmla="*/ 159657 w 178754"/>
                  <a:gd name="connsiteY2" fmla="*/ 162668 h 312881"/>
                  <a:gd name="connsiteX3" fmla="*/ 117642 w 178754"/>
                  <a:gd name="connsiteY3" fmla="*/ 116833 h 312881"/>
                  <a:gd name="connsiteX4" fmla="*/ 137504 w 178754"/>
                  <a:gd name="connsiteY4" fmla="*/ 72526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439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439"/>
                    </a:moveTo>
                    <a:cubicBezTo>
                      <a:pt x="178755" y="180620"/>
                      <a:pt x="178755" y="177564"/>
                      <a:pt x="178373" y="174508"/>
                    </a:cubicBezTo>
                    <a:cubicBezTo>
                      <a:pt x="177227" y="166487"/>
                      <a:pt x="173026" y="162286"/>
                      <a:pt x="159657" y="162668"/>
                    </a:cubicBezTo>
                    <a:cubicBezTo>
                      <a:pt x="129865" y="163432"/>
                      <a:pt x="123371" y="138605"/>
                      <a:pt x="117642" y="116833"/>
                    </a:cubicBezTo>
                    <a:cubicBezTo>
                      <a:pt x="113059" y="98881"/>
                      <a:pt x="119934" y="82839"/>
                      <a:pt x="137504" y="72526"/>
                    </a:cubicBezTo>
                    <a:cubicBezTo>
                      <a:pt x="160421" y="59158"/>
                      <a:pt x="162331" y="36623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755" y="268851"/>
                      <a:pt x="177991" y="226836"/>
                      <a:pt x="178755" y="184439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F6DD1C05-37CD-4CE4-AD02-5E776FFEA368}"/>
                  </a:ext>
                </a:extLst>
              </p:cNvPr>
              <p:cNvSpPr/>
              <p:nvPr/>
            </p:nvSpPr>
            <p:spPr>
              <a:xfrm rot="12101090">
                <a:off x="9472209" y="5994477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7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3" y="295914"/>
                      <a:pt x="33994" y="298970"/>
                    </a:cubicBezTo>
                    <a:cubicBezTo>
                      <a:pt x="59967" y="318832"/>
                      <a:pt x="108857" y="319213"/>
                      <a:pt x="135976" y="299734"/>
                    </a:cubicBezTo>
                    <a:cubicBezTo>
                      <a:pt x="139796" y="297060"/>
                      <a:pt x="142851" y="294005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7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5699" y="88131"/>
                      <a:pt x="176463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FADBBED4-D58B-408C-8DE4-294B24417483}"/>
                  </a:ext>
                </a:extLst>
              </p:cNvPr>
              <p:cNvSpPr/>
              <p:nvPr/>
            </p:nvSpPr>
            <p:spPr>
              <a:xfrm rot="12101090">
                <a:off x="9227351" y="5728800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057 h 312881"/>
                  <a:gd name="connsiteX1" fmla="*/ 178373 w 178754"/>
                  <a:gd name="connsiteY1" fmla="*/ 174126 h 312881"/>
                  <a:gd name="connsiteX2" fmla="*/ 159657 w 178754"/>
                  <a:gd name="connsiteY2" fmla="*/ 162286 h 312881"/>
                  <a:gd name="connsiteX3" fmla="*/ 117642 w 178754"/>
                  <a:gd name="connsiteY3" fmla="*/ 116451 h 312881"/>
                  <a:gd name="connsiteX4" fmla="*/ 137504 w 178754"/>
                  <a:gd name="connsiteY4" fmla="*/ 72144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057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057"/>
                    </a:moveTo>
                    <a:cubicBezTo>
                      <a:pt x="178755" y="180237"/>
                      <a:pt x="178755" y="177182"/>
                      <a:pt x="178373" y="174126"/>
                    </a:cubicBezTo>
                    <a:cubicBezTo>
                      <a:pt x="177227" y="166105"/>
                      <a:pt x="173026" y="161904"/>
                      <a:pt x="159657" y="162286"/>
                    </a:cubicBezTo>
                    <a:cubicBezTo>
                      <a:pt x="129865" y="163050"/>
                      <a:pt x="123371" y="138222"/>
                      <a:pt x="117642" y="116451"/>
                    </a:cubicBezTo>
                    <a:cubicBezTo>
                      <a:pt x="113059" y="98499"/>
                      <a:pt x="119934" y="82457"/>
                      <a:pt x="137504" y="72144"/>
                    </a:cubicBezTo>
                    <a:cubicBezTo>
                      <a:pt x="160421" y="58776"/>
                      <a:pt x="162331" y="36240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755" y="268469"/>
                      <a:pt x="177991" y="226454"/>
                      <a:pt x="178755" y="184057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4010411C-0EBF-4BE4-9DEF-A41A6F321899}"/>
                  </a:ext>
                </a:extLst>
              </p:cNvPr>
              <p:cNvSpPr/>
              <p:nvPr/>
            </p:nvSpPr>
            <p:spPr>
              <a:xfrm rot="12101090">
                <a:off x="9269919" y="5917874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8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3" y="295914"/>
                      <a:pt x="33994" y="298970"/>
                    </a:cubicBezTo>
                    <a:cubicBezTo>
                      <a:pt x="59967" y="318832"/>
                      <a:pt x="108857" y="319214"/>
                      <a:pt x="135976" y="299734"/>
                    </a:cubicBezTo>
                    <a:cubicBezTo>
                      <a:pt x="139796" y="297060"/>
                      <a:pt x="142851" y="294004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8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5699" y="88131"/>
                      <a:pt x="176463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DED8AD23-2E4A-45B7-AC3E-7162F10E75B3}"/>
                  </a:ext>
                </a:extLst>
              </p:cNvPr>
              <p:cNvSpPr/>
              <p:nvPr/>
            </p:nvSpPr>
            <p:spPr>
              <a:xfrm rot="12101090">
                <a:off x="9026379" y="5648886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057 h 312881"/>
                  <a:gd name="connsiteX1" fmla="*/ 178373 w 178754"/>
                  <a:gd name="connsiteY1" fmla="*/ 174126 h 312881"/>
                  <a:gd name="connsiteX2" fmla="*/ 159657 w 178754"/>
                  <a:gd name="connsiteY2" fmla="*/ 162286 h 312881"/>
                  <a:gd name="connsiteX3" fmla="*/ 117642 w 178754"/>
                  <a:gd name="connsiteY3" fmla="*/ 116451 h 312881"/>
                  <a:gd name="connsiteX4" fmla="*/ 137504 w 178754"/>
                  <a:gd name="connsiteY4" fmla="*/ 72144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057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057"/>
                    </a:moveTo>
                    <a:cubicBezTo>
                      <a:pt x="178755" y="180237"/>
                      <a:pt x="178755" y="177182"/>
                      <a:pt x="178373" y="174126"/>
                    </a:cubicBezTo>
                    <a:cubicBezTo>
                      <a:pt x="177227" y="166105"/>
                      <a:pt x="173026" y="161904"/>
                      <a:pt x="159657" y="162286"/>
                    </a:cubicBezTo>
                    <a:cubicBezTo>
                      <a:pt x="129865" y="163050"/>
                      <a:pt x="123371" y="138222"/>
                      <a:pt x="117642" y="116451"/>
                    </a:cubicBezTo>
                    <a:cubicBezTo>
                      <a:pt x="113059" y="98499"/>
                      <a:pt x="119934" y="82457"/>
                      <a:pt x="137504" y="72144"/>
                    </a:cubicBezTo>
                    <a:cubicBezTo>
                      <a:pt x="160421" y="58776"/>
                      <a:pt x="162331" y="36240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755" y="268469"/>
                      <a:pt x="177991" y="226454"/>
                      <a:pt x="178755" y="184057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B3A9D9C4-188B-4700-97A3-1BE004125C1A}"/>
                  </a:ext>
                </a:extLst>
              </p:cNvPr>
              <p:cNvSpPr/>
              <p:nvPr/>
            </p:nvSpPr>
            <p:spPr>
              <a:xfrm rot="12101090">
                <a:off x="9068947" y="5837960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8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4"/>
                      <a:pt x="135976" y="299734"/>
                    </a:cubicBezTo>
                    <a:cubicBezTo>
                      <a:pt x="139796" y="297060"/>
                      <a:pt x="142851" y="294004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8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5699" y="88131"/>
                      <a:pt x="176463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8D7A6E62-FDC4-4958-BE4F-919F4E1E2F3E}"/>
                  </a:ext>
                </a:extLst>
              </p:cNvPr>
              <p:cNvSpPr/>
              <p:nvPr/>
            </p:nvSpPr>
            <p:spPr>
              <a:xfrm rot="12101090">
                <a:off x="5593429" y="4295548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439 h 312881"/>
                  <a:gd name="connsiteX1" fmla="*/ 178373 w 178754"/>
                  <a:gd name="connsiteY1" fmla="*/ 174508 h 312881"/>
                  <a:gd name="connsiteX2" fmla="*/ 159657 w 178754"/>
                  <a:gd name="connsiteY2" fmla="*/ 162668 h 312881"/>
                  <a:gd name="connsiteX3" fmla="*/ 117642 w 178754"/>
                  <a:gd name="connsiteY3" fmla="*/ 116833 h 312881"/>
                  <a:gd name="connsiteX4" fmla="*/ 137504 w 178754"/>
                  <a:gd name="connsiteY4" fmla="*/ 72526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6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439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439"/>
                    </a:moveTo>
                    <a:cubicBezTo>
                      <a:pt x="178755" y="180619"/>
                      <a:pt x="178755" y="177564"/>
                      <a:pt x="178373" y="174508"/>
                    </a:cubicBezTo>
                    <a:cubicBezTo>
                      <a:pt x="177227" y="166487"/>
                      <a:pt x="173026" y="162286"/>
                      <a:pt x="159657" y="162668"/>
                    </a:cubicBezTo>
                    <a:cubicBezTo>
                      <a:pt x="129865" y="163431"/>
                      <a:pt x="123371" y="138604"/>
                      <a:pt x="117642" y="116833"/>
                    </a:cubicBezTo>
                    <a:cubicBezTo>
                      <a:pt x="113059" y="98881"/>
                      <a:pt x="119934" y="82839"/>
                      <a:pt x="137504" y="72526"/>
                    </a:cubicBezTo>
                    <a:cubicBezTo>
                      <a:pt x="160421" y="59158"/>
                      <a:pt x="162331" y="36622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6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8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755" y="268851"/>
                      <a:pt x="177991" y="226836"/>
                      <a:pt x="178755" y="184439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3BEE1FB2-0CBA-44C1-AF2A-48C9EA0EB5AB}"/>
                  </a:ext>
                </a:extLst>
              </p:cNvPr>
              <p:cNvSpPr/>
              <p:nvPr/>
            </p:nvSpPr>
            <p:spPr>
              <a:xfrm rot="12101090">
                <a:off x="5636142" y="4484253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4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8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4"/>
                      <a:pt x="135976" y="299734"/>
                    </a:cubicBezTo>
                    <a:cubicBezTo>
                      <a:pt x="139796" y="297060"/>
                      <a:pt x="142851" y="294004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5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7" y="150389"/>
                      <a:pt x="156984" y="152299"/>
                    </a:cubicBezTo>
                    <a:cubicBezTo>
                      <a:pt x="168442" y="153445"/>
                      <a:pt x="173026" y="150008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5699" y="88131"/>
                      <a:pt x="176463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F989EA42-FF83-4618-900F-82426040DD89}"/>
                  </a:ext>
                </a:extLst>
              </p:cNvPr>
              <p:cNvSpPr/>
              <p:nvPr/>
            </p:nvSpPr>
            <p:spPr>
              <a:xfrm rot="12101090">
                <a:off x="5435538" y="4404485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4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8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4"/>
                      <a:pt x="135976" y="299734"/>
                    </a:cubicBezTo>
                    <a:cubicBezTo>
                      <a:pt x="139796" y="297060"/>
                      <a:pt x="142851" y="294004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5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7" y="150389"/>
                      <a:pt x="156984" y="152299"/>
                    </a:cubicBezTo>
                    <a:cubicBezTo>
                      <a:pt x="168442" y="153445"/>
                      <a:pt x="173026" y="150008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6081" y="88131"/>
                      <a:pt x="176845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E0E0A128-F011-4B10-B5C4-8F29443B31CD}"/>
                  </a:ext>
                </a:extLst>
              </p:cNvPr>
              <p:cNvSpPr/>
              <p:nvPr/>
            </p:nvSpPr>
            <p:spPr>
              <a:xfrm rot="12101090">
                <a:off x="10832078" y="6363062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057 h 312881"/>
                  <a:gd name="connsiteX1" fmla="*/ 178373 w 178754"/>
                  <a:gd name="connsiteY1" fmla="*/ 174126 h 312881"/>
                  <a:gd name="connsiteX2" fmla="*/ 159657 w 178754"/>
                  <a:gd name="connsiteY2" fmla="*/ 162286 h 312881"/>
                  <a:gd name="connsiteX3" fmla="*/ 117642 w 178754"/>
                  <a:gd name="connsiteY3" fmla="*/ 116451 h 312881"/>
                  <a:gd name="connsiteX4" fmla="*/ 137504 w 178754"/>
                  <a:gd name="connsiteY4" fmla="*/ 72144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057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057"/>
                    </a:moveTo>
                    <a:cubicBezTo>
                      <a:pt x="178755" y="180237"/>
                      <a:pt x="178755" y="177182"/>
                      <a:pt x="178373" y="174126"/>
                    </a:cubicBezTo>
                    <a:cubicBezTo>
                      <a:pt x="177227" y="166105"/>
                      <a:pt x="173026" y="161904"/>
                      <a:pt x="159657" y="162286"/>
                    </a:cubicBezTo>
                    <a:cubicBezTo>
                      <a:pt x="129865" y="163050"/>
                      <a:pt x="123371" y="138222"/>
                      <a:pt x="117642" y="116451"/>
                    </a:cubicBezTo>
                    <a:cubicBezTo>
                      <a:pt x="113059" y="98499"/>
                      <a:pt x="119934" y="82457"/>
                      <a:pt x="137504" y="72144"/>
                    </a:cubicBezTo>
                    <a:cubicBezTo>
                      <a:pt x="160421" y="58776"/>
                      <a:pt x="162331" y="36240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373" y="268469"/>
                      <a:pt x="177991" y="226454"/>
                      <a:pt x="178755" y="184057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CE3548C8-F29C-4CA7-A85C-C8BDB6A6D3D9}"/>
                  </a:ext>
                </a:extLst>
              </p:cNvPr>
              <p:cNvSpPr/>
              <p:nvPr/>
            </p:nvSpPr>
            <p:spPr>
              <a:xfrm rot="12101090">
                <a:off x="10631106" y="6283147"/>
                <a:ext cx="185380" cy="324479"/>
              </a:xfrm>
              <a:custGeom>
                <a:avLst/>
                <a:gdLst>
                  <a:gd name="connsiteX0" fmla="*/ 178755 w 178754"/>
                  <a:gd name="connsiteY0" fmla="*/ 184057 h 312881"/>
                  <a:gd name="connsiteX1" fmla="*/ 178373 w 178754"/>
                  <a:gd name="connsiteY1" fmla="*/ 174126 h 312881"/>
                  <a:gd name="connsiteX2" fmla="*/ 159657 w 178754"/>
                  <a:gd name="connsiteY2" fmla="*/ 162286 h 312881"/>
                  <a:gd name="connsiteX3" fmla="*/ 117642 w 178754"/>
                  <a:gd name="connsiteY3" fmla="*/ 116451 h 312881"/>
                  <a:gd name="connsiteX4" fmla="*/ 137504 w 178754"/>
                  <a:gd name="connsiteY4" fmla="*/ 72144 h 312881"/>
                  <a:gd name="connsiteX5" fmla="*/ 142851 w 178754"/>
                  <a:gd name="connsiteY5" fmla="*/ 18289 h 312881"/>
                  <a:gd name="connsiteX6" fmla="*/ 32466 w 178754"/>
                  <a:gd name="connsiteY6" fmla="*/ 17525 h 312881"/>
                  <a:gd name="connsiteX7" fmla="*/ 37050 w 178754"/>
                  <a:gd name="connsiteY7" fmla="*/ 72144 h 312881"/>
                  <a:gd name="connsiteX8" fmla="*/ 56147 w 178754"/>
                  <a:gd name="connsiteY8" fmla="*/ 121417 h 312881"/>
                  <a:gd name="connsiteX9" fmla="*/ 17952 w 178754"/>
                  <a:gd name="connsiteY9" fmla="*/ 162286 h 312881"/>
                  <a:gd name="connsiteX10" fmla="*/ 382 w 178754"/>
                  <a:gd name="connsiteY10" fmla="*/ 178710 h 312881"/>
                  <a:gd name="connsiteX11" fmla="*/ 382 w 178754"/>
                  <a:gd name="connsiteY11" fmla="*/ 183675 h 312881"/>
                  <a:gd name="connsiteX12" fmla="*/ 0 w 178754"/>
                  <a:gd name="connsiteY12" fmla="*/ 310484 h 312881"/>
                  <a:gd name="connsiteX13" fmla="*/ 177991 w 178754"/>
                  <a:gd name="connsiteY13" fmla="*/ 311248 h 312881"/>
                  <a:gd name="connsiteX14" fmla="*/ 178755 w 178754"/>
                  <a:gd name="connsiteY14" fmla="*/ 184057 h 312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8754" h="312881">
                    <a:moveTo>
                      <a:pt x="178755" y="184057"/>
                    </a:moveTo>
                    <a:cubicBezTo>
                      <a:pt x="178755" y="180237"/>
                      <a:pt x="178755" y="177182"/>
                      <a:pt x="178373" y="174126"/>
                    </a:cubicBezTo>
                    <a:cubicBezTo>
                      <a:pt x="177227" y="166105"/>
                      <a:pt x="173026" y="161904"/>
                      <a:pt x="159657" y="162286"/>
                    </a:cubicBezTo>
                    <a:cubicBezTo>
                      <a:pt x="129865" y="163050"/>
                      <a:pt x="123371" y="138222"/>
                      <a:pt x="117642" y="116451"/>
                    </a:cubicBezTo>
                    <a:cubicBezTo>
                      <a:pt x="113059" y="98499"/>
                      <a:pt x="119934" y="82457"/>
                      <a:pt x="137504" y="72144"/>
                    </a:cubicBezTo>
                    <a:cubicBezTo>
                      <a:pt x="160421" y="58776"/>
                      <a:pt x="162331" y="36240"/>
                      <a:pt x="142851" y="18289"/>
                    </a:cubicBezTo>
                    <a:cubicBezTo>
                      <a:pt x="117260" y="-5774"/>
                      <a:pt x="58821" y="-6156"/>
                      <a:pt x="32466" y="17525"/>
                    </a:cubicBezTo>
                    <a:cubicBezTo>
                      <a:pt x="14132" y="33949"/>
                      <a:pt x="15660" y="60304"/>
                      <a:pt x="37050" y="72144"/>
                    </a:cubicBezTo>
                    <a:cubicBezTo>
                      <a:pt x="58439" y="83603"/>
                      <a:pt x="61113" y="101937"/>
                      <a:pt x="56147" y="121417"/>
                    </a:cubicBezTo>
                    <a:cubicBezTo>
                      <a:pt x="51182" y="140896"/>
                      <a:pt x="43161" y="161904"/>
                      <a:pt x="17952" y="162286"/>
                    </a:cubicBezTo>
                    <a:cubicBezTo>
                      <a:pt x="3438" y="162668"/>
                      <a:pt x="764" y="168397"/>
                      <a:pt x="382" y="178710"/>
                    </a:cubicBezTo>
                    <a:cubicBezTo>
                      <a:pt x="382" y="180237"/>
                      <a:pt x="382" y="181765"/>
                      <a:pt x="382" y="183675"/>
                    </a:cubicBezTo>
                    <a:cubicBezTo>
                      <a:pt x="764" y="226072"/>
                      <a:pt x="382" y="268087"/>
                      <a:pt x="0" y="310484"/>
                    </a:cubicBezTo>
                    <a:cubicBezTo>
                      <a:pt x="59203" y="314304"/>
                      <a:pt x="118788" y="312776"/>
                      <a:pt x="177991" y="311248"/>
                    </a:cubicBezTo>
                    <a:cubicBezTo>
                      <a:pt x="178373" y="268469"/>
                      <a:pt x="177991" y="226454"/>
                      <a:pt x="178755" y="184057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B3C2BD17-FE8A-4070-8C0F-638D84072D56}"/>
                  </a:ext>
                </a:extLst>
              </p:cNvPr>
              <p:cNvSpPr/>
              <p:nvPr/>
            </p:nvSpPr>
            <p:spPr>
              <a:xfrm rot="12101090">
                <a:off x="10674041" y="6472367"/>
                <a:ext cx="183401" cy="325751"/>
              </a:xfrm>
              <a:custGeom>
                <a:avLst/>
                <a:gdLst>
                  <a:gd name="connsiteX0" fmla="*/ 176845 w 176845"/>
                  <a:gd name="connsiteY0" fmla="*/ 4101 h 314107"/>
                  <a:gd name="connsiteX1" fmla="*/ 9931 w 176845"/>
                  <a:gd name="connsiteY1" fmla="*/ 1045 h 314107"/>
                  <a:gd name="connsiteX2" fmla="*/ 382 w 176845"/>
                  <a:gd name="connsiteY2" fmla="*/ 16323 h 314107"/>
                  <a:gd name="connsiteX3" fmla="*/ 0 w 176845"/>
                  <a:gd name="connsiteY3" fmla="*/ 137021 h 314107"/>
                  <a:gd name="connsiteX4" fmla="*/ 14132 w 176845"/>
                  <a:gd name="connsiteY4" fmla="*/ 152299 h 314107"/>
                  <a:gd name="connsiteX5" fmla="*/ 49654 w 176845"/>
                  <a:gd name="connsiteY5" fmla="*/ 183238 h 314107"/>
                  <a:gd name="connsiteX6" fmla="*/ 49654 w 176845"/>
                  <a:gd name="connsiteY6" fmla="*/ 183238 h 314107"/>
                  <a:gd name="connsiteX7" fmla="*/ 49654 w 176845"/>
                  <a:gd name="connsiteY7" fmla="*/ 183238 h 314107"/>
                  <a:gd name="connsiteX8" fmla="*/ 49654 w 176845"/>
                  <a:gd name="connsiteY8" fmla="*/ 183238 h 314107"/>
                  <a:gd name="connsiteX9" fmla="*/ 49654 w 176845"/>
                  <a:gd name="connsiteY9" fmla="*/ 183238 h 314107"/>
                  <a:gd name="connsiteX10" fmla="*/ 49654 w 176845"/>
                  <a:gd name="connsiteY10" fmla="*/ 183238 h 314107"/>
                  <a:gd name="connsiteX11" fmla="*/ 35522 w 176845"/>
                  <a:gd name="connsiteY11" fmla="*/ 241677 h 314107"/>
                  <a:gd name="connsiteX12" fmla="*/ 20244 w 176845"/>
                  <a:gd name="connsiteY12" fmla="*/ 257337 h 314107"/>
                  <a:gd name="connsiteX13" fmla="*/ 24063 w 176845"/>
                  <a:gd name="connsiteY13" fmla="*/ 289039 h 314107"/>
                  <a:gd name="connsiteX14" fmla="*/ 33994 w 176845"/>
                  <a:gd name="connsiteY14" fmla="*/ 298970 h 314107"/>
                  <a:gd name="connsiteX15" fmla="*/ 135976 w 176845"/>
                  <a:gd name="connsiteY15" fmla="*/ 299734 h 314107"/>
                  <a:gd name="connsiteX16" fmla="*/ 145525 w 176845"/>
                  <a:gd name="connsiteY16" fmla="*/ 290949 h 314107"/>
                  <a:gd name="connsiteX17" fmla="*/ 152018 w 176845"/>
                  <a:gd name="connsiteY17" fmla="*/ 261538 h 314107"/>
                  <a:gd name="connsiteX18" fmla="*/ 134448 w 176845"/>
                  <a:gd name="connsiteY18" fmla="*/ 241677 h 314107"/>
                  <a:gd name="connsiteX19" fmla="*/ 118406 w 176845"/>
                  <a:gd name="connsiteY19" fmla="*/ 188203 h 314107"/>
                  <a:gd name="connsiteX20" fmla="*/ 156983 w 176845"/>
                  <a:gd name="connsiteY20" fmla="*/ 152299 h 314107"/>
                  <a:gd name="connsiteX21" fmla="*/ 174935 w 176845"/>
                  <a:gd name="connsiteY21" fmla="*/ 143896 h 314107"/>
                  <a:gd name="connsiteX22" fmla="*/ 176081 w 176845"/>
                  <a:gd name="connsiteY22" fmla="*/ 130528 h 314107"/>
                  <a:gd name="connsiteX23" fmla="*/ 176845 w 176845"/>
                  <a:gd name="connsiteY23" fmla="*/ 4101 h 314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76845" h="314107">
                    <a:moveTo>
                      <a:pt x="176845" y="4101"/>
                    </a:moveTo>
                    <a:cubicBezTo>
                      <a:pt x="121462" y="-3920"/>
                      <a:pt x="65696" y="2573"/>
                      <a:pt x="9931" y="1045"/>
                    </a:cubicBezTo>
                    <a:cubicBezTo>
                      <a:pt x="-382" y="663"/>
                      <a:pt x="382" y="9448"/>
                      <a:pt x="382" y="16323"/>
                    </a:cubicBezTo>
                    <a:cubicBezTo>
                      <a:pt x="382" y="56429"/>
                      <a:pt x="764" y="96916"/>
                      <a:pt x="0" y="137021"/>
                    </a:cubicBezTo>
                    <a:cubicBezTo>
                      <a:pt x="0" y="147716"/>
                      <a:pt x="2292" y="153063"/>
                      <a:pt x="14132" y="152299"/>
                    </a:cubicBezTo>
                    <a:cubicBezTo>
                      <a:pt x="35522" y="151153"/>
                      <a:pt x="45071" y="164904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49654" y="183238"/>
                      <a:pt x="49654" y="183238"/>
                      <a:pt x="49654" y="183238"/>
                    </a:cubicBezTo>
                    <a:cubicBezTo>
                      <a:pt x="60731" y="206537"/>
                      <a:pt x="58821" y="226780"/>
                      <a:pt x="35522" y="241677"/>
                    </a:cubicBezTo>
                    <a:cubicBezTo>
                      <a:pt x="28265" y="246260"/>
                      <a:pt x="23299" y="251608"/>
                      <a:pt x="20244" y="257337"/>
                    </a:cubicBezTo>
                    <a:cubicBezTo>
                      <a:pt x="15278" y="267268"/>
                      <a:pt x="16424" y="278726"/>
                      <a:pt x="24063" y="289039"/>
                    </a:cubicBezTo>
                    <a:cubicBezTo>
                      <a:pt x="26737" y="292477"/>
                      <a:pt x="29792" y="295914"/>
                      <a:pt x="33994" y="298970"/>
                    </a:cubicBezTo>
                    <a:cubicBezTo>
                      <a:pt x="59967" y="318832"/>
                      <a:pt x="108857" y="319214"/>
                      <a:pt x="135976" y="299734"/>
                    </a:cubicBezTo>
                    <a:cubicBezTo>
                      <a:pt x="139795" y="297060"/>
                      <a:pt x="142851" y="294004"/>
                      <a:pt x="145525" y="290949"/>
                    </a:cubicBezTo>
                    <a:cubicBezTo>
                      <a:pt x="153164" y="281782"/>
                      <a:pt x="155456" y="271087"/>
                      <a:pt x="152018" y="261538"/>
                    </a:cubicBezTo>
                    <a:cubicBezTo>
                      <a:pt x="149344" y="254281"/>
                      <a:pt x="143615" y="247406"/>
                      <a:pt x="134448" y="241677"/>
                    </a:cubicBezTo>
                    <a:cubicBezTo>
                      <a:pt x="113059" y="228308"/>
                      <a:pt x="112677" y="208447"/>
                      <a:pt x="118406" y="188203"/>
                    </a:cubicBezTo>
                    <a:cubicBezTo>
                      <a:pt x="123753" y="169487"/>
                      <a:pt x="132156" y="150389"/>
                      <a:pt x="156983" y="152299"/>
                    </a:cubicBezTo>
                    <a:cubicBezTo>
                      <a:pt x="168442" y="153445"/>
                      <a:pt x="173026" y="150008"/>
                      <a:pt x="174935" y="143896"/>
                    </a:cubicBezTo>
                    <a:cubicBezTo>
                      <a:pt x="176081" y="140459"/>
                      <a:pt x="176081" y="135875"/>
                      <a:pt x="176081" y="130528"/>
                    </a:cubicBezTo>
                    <a:cubicBezTo>
                      <a:pt x="176081" y="88131"/>
                      <a:pt x="176845" y="46116"/>
                      <a:pt x="176845" y="4101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DE567D30-9676-461D-A03B-1343010ECA19}"/>
                  </a:ext>
                </a:extLst>
              </p:cNvPr>
              <p:cNvSpPr/>
              <p:nvPr/>
            </p:nvSpPr>
            <p:spPr>
              <a:xfrm rot="12101090">
                <a:off x="10870642" y="6573035"/>
                <a:ext cx="1149946" cy="489205"/>
              </a:xfrm>
              <a:custGeom>
                <a:avLst/>
                <a:gdLst>
                  <a:gd name="connsiteX0" fmla="*/ 431445 w 1149946"/>
                  <a:gd name="connsiteY0" fmla="*/ 325574 h 489205"/>
                  <a:gd name="connsiteX1" fmla="*/ 350286 w 1149946"/>
                  <a:gd name="connsiteY1" fmla="*/ 313487 h 489205"/>
                  <a:gd name="connsiteX2" fmla="*/ 339986 w 1149946"/>
                  <a:gd name="connsiteY2" fmla="*/ 303188 h 489205"/>
                  <a:gd name="connsiteX3" fmla="*/ 338007 w 1149946"/>
                  <a:gd name="connsiteY3" fmla="*/ 286765 h 489205"/>
                  <a:gd name="connsiteX4" fmla="*/ 446576 w 1149946"/>
                  <a:gd name="connsiteY4" fmla="*/ 243594 h 489205"/>
                  <a:gd name="connsiteX5" fmla="*/ 454463 w 1149946"/>
                  <a:gd name="connsiteY5" fmla="*/ 254070 h 489205"/>
                  <a:gd name="connsiteX6" fmla="*/ 472685 w 1149946"/>
                  <a:gd name="connsiteY6" fmla="*/ 274667 h 489205"/>
                  <a:gd name="connsiteX7" fmla="*/ 465950 w 1149946"/>
                  <a:gd name="connsiteY7" fmla="*/ 305168 h 489205"/>
                  <a:gd name="connsiteX8" fmla="*/ 456048 w 1149946"/>
                  <a:gd name="connsiteY8" fmla="*/ 314279 h 489205"/>
                  <a:gd name="connsiteX9" fmla="*/ 431445 w 1149946"/>
                  <a:gd name="connsiteY9" fmla="*/ 325574 h 489205"/>
                  <a:gd name="connsiteX10" fmla="*/ 184589 w 1149946"/>
                  <a:gd name="connsiteY10" fmla="*/ 481098 h 489205"/>
                  <a:gd name="connsiteX11" fmla="*/ 0 w 1149946"/>
                  <a:gd name="connsiteY11" fmla="*/ 480305 h 489205"/>
                  <a:gd name="connsiteX12" fmla="*/ 179 w 1149946"/>
                  <a:gd name="connsiteY12" fmla="*/ 421100 h 489205"/>
                  <a:gd name="connsiteX13" fmla="*/ 185300 w 1149946"/>
                  <a:gd name="connsiteY13" fmla="*/ 347488 h 489205"/>
                  <a:gd name="connsiteX14" fmla="*/ 185381 w 1149946"/>
                  <a:gd name="connsiteY14" fmla="*/ 349588 h 489205"/>
                  <a:gd name="connsiteX15" fmla="*/ 184589 w 1149946"/>
                  <a:gd name="connsiteY15" fmla="*/ 481098 h 489205"/>
                  <a:gd name="connsiteX16" fmla="*/ 650403 w 1149946"/>
                  <a:gd name="connsiteY16" fmla="*/ 325705 h 489205"/>
                  <a:gd name="connsiteX17" fmla="*/ 569244 w 1149946"/>
                  <a:gd name="connsiteY17" fmla="*/ 313618 h 489205"/>
                  <a:gd name="connsiteX18" fmla="*/ 558944 w 1149946"/>
                  <a:gd name="connsiteY18" fmla="*/ 303319 h 489205"/>
                  <a:gd name="connsiteX19" fmla="*/ 554984 w 1149946"/>
                  <a:gd name="connsiteY19" fmla="*/ 270441 h 489205"/>
                  <a:gd name="connsiteX20" fmla="*/ 570828 w 1149946"/>
                  <a:gd name="connsiteY20" fmla="*/ 254201 h 489205"/>
                  <a:gd name="connsiteX21" fmla="*/ 585484 w 1149946"/>
                  <a:gd name="connsiteY21" fmla="*/ 193596 h 489205"/>
                  <a:gd name="connsiteX22" fmla="*/ 583288 w 1149946"/>
                  <a:gd name="connsiteY22" fmla="*/ 189231 h 489205"/>
                  <a:gd name="connsiteX23" fmla="*/ 716615 w 1149946"/>
                  <a:gd name="connsiteY23" fmla="*/ 136215 h 489205"/>
                  <a:gd name="connsiteX24" fmla="*/ 716598 w 1149946"/>
                  <a:gd name="connsiteY24" fmla="*/ 138931 h 489205"/>
                  <a:gd name="connsiteX25" fmla="*/ 715409 w 1149946"/>
                  <a:gd name="connsiteY25" fmla="*/ 152795 h 489205"/>
                  <a:gd name="connsiteX26" fmla="*/ 696792 w 1149946"/>
                  <a:gd name="connsiteY26" fmla="*/ 161510 h 489205"/>
                  <a:gd name="connsiteX27" fmla="*/ 656785 w 1149946"/>
                  <a:gd name="connsiteY27" fmla="*/ 198744 h 489205"/>
                  <a:gd name="connsiteX28" fmla="*/ 673421 w 1149946"/>
                  <a:gd name="connsiteY28" fmla="*/ 254201 h 489205"/>
                  <a:gd name="connsiteX29" fmla="*/ 691643 w 1149946"/>
                  <a:gd name="connsiteY29" fmla="*/ 274798 h 489205"/>
                  <a:gd name="connsiteX30" fmla="*/ 684908 w 1149946"/>
                  <a:gd name="connsiteY30" fmla="*/ 305299 h 489205"/>
                  <a:gd name="connsiteX31" fmla="*/ 675006 w 1149946"/>
                  <a:gd name="connsiteY31" fmla="*/ 314410 h 489205"/>
                  <a:gd name="connsiteX32" fmla="*/ 650403 w 1149946"/>
                  <a:gd name="connsiteY32" fmla="*/ 325705 h 489205"/>
                  <a:gd name="connsiteX33" fmla="*/ 389588 w 1149946"/>
                  <a:gd name="connsiteY33" fmla="*/ 486779 h 489205"/>
                  <a:gd name="connsiteX34" fmla="*/ 205000 w 1149946"/>
                  <a:gd name="connsiteY34" fmla="*/ 485987 h 489205"/>
                  <a:gd name="connsiteX35" fmla="*/ 205396 w 1149946"/>
                  <a:gd name="connsiteY35" fmla="*/ 354477 h 489205"/>
                  <a:gd name="connsiteX36" fmla="*/ 205395 w 1149946"/>
                  <a:gd name="connsiteY36" fmla="*/ 349328 h 489205"/>
                  <a:gd name="connsiteX37" fmla="*/ 208643 w 1149946"/>
                  <a:gd name="connsiteY37" fmla="*/ 338206 h 489205"/>
                  <a:gd name="connsiteX38" fmla="*/ 223065 w 1149946"/>
                  <a:gd name="connsiteY38" fmla="*/ 332471 h 489205"/>
                  <a:gd name="connsiteX39" fmla="*/ 223617 w 1149946"/>
                  <a:gd name="connsiteY39" fmla="*/ 332295 h 489205"/>
                  <a:gd name="connsiteX40" fmla="*/ 240112 w 1149946"/>
                  <a:gd name="connsiteY40" fmla="*/ 328346 h 489205"/>
                  <a:gd name="connsiteX41" fmla="*/ 245639 w 1149946"/>
                  <a:gd name="connsiteY41" fmla="*/ 323495 h 489205"/>
                  <a:gd name="connsiteX42" fmla="*/ 328986 w 1149946"/>
                  <a:gd name="connsiteY42" fmla="*/ 290352 h 489205"/>
                  <a:gd name="connsiteX43" fmla="*/ 339430 w 1149946"/>
                  <a:gd name="connsiteY43" fmla="*/ 317689 h 489205"/>
                  <a:gd name="connsiteX44" fmla="*/ 370575 w 1149946"/>
                  <a:gd name="connsiteY44" fmla="*/ 332692 h 489205"/>
                  <a:gd name="connsiteX45" fmla="*/ 389984 w 1149946"/>
                  <a:gd name="connsiteY45" fmla="*/ 344970 h 489205"/>
                  <a:gd name="connsiteX46" fmla="*/ 390380 w 1149946"/>
                  <a:gd name="connsiteY46" fmla="*/ 355270 h 489205"/>
                  <a:gd name="connsiteX47" fmla="*/ 389588 w 1149946"/>
                  <a:gd name="connsiteY47" fmla="*/ 486779 h 489205"/>
                  <a:gd name="connsiteX48" fmla="*/ 866681 w 1149946"/>
                  <a:gd name="connsiteY48" fmla="*/ 325705 h 489205"/>
                  <a:gd name="connsiteX49" fmla="*/ 785521 w 1149946"/>
                  <a:gd name="connsiteY49" fmla="*/ 313618 h 489205"/>
                  <a:gd name="connsiteX50" fmla="*/ 775222 w 1149946"/>
                  <a:gd name="connsiteY50" fmla="*/ 303319 h 489205"/>
                  <a:gd name="connsiteX51" fmla="*/ 771262 w 1149946"/>
                  <a:gd name="connsiteY51" fmla="*/ 270442 h 489205"/>
                  <a:gd name="connsiteX52" fmla="*/ 787106 w 1149946"/>
                  <a:gd name="connsiteY52" fmla="*/ 254201 h 489205"/>
                  <a:gd name="connsiteX53" fmla="*/ 801762 w 1149946"/>
                  <a:gd name="connsiteY53" fmla="*/ 193596 h 489205"/>
                  <a:gd name="connsiteX54" fmla="*/ 764923 w 1149946"/>
                  <a:gd name="connsiteY54" fmla="*/ 161510 h 489205"/>
                  <a:gd name="connsiteX55" fmla="*/ 750267 w 1149946"/>
                  <a:gd name="connsiteY55" fmla="*/ 145665 h 489205"/>
                  <a:gd name="connsiteX56" fmla="*/ 750339 w 1149946"/>
                  <a:gd name="connsiteY56" fmla="*/ 122805 h 489205"/>
                  <a:gd name="connsiteX57" fmla="*/ 933413 w 1149946"/>
                  <a:gd name="connsiteY57" fmla="*/ 50007 h 489205"/>
                  <a:gd name="connsiteX58" fmla="*/ 932876 w 1149946"/>
                  <a:gd name="connsiteY58" fmla="*/ 138931 h 489205"/>
                  <a:gd name="connsiteX59" fmla="*/ 931687 w 1149946"/>
                  <a:gd name="connsiteY59" fmla="*/ 152795 h 489205"/>
                  <a:gd name="connsiteX60" fmla="*/ 913070 w 1149946"/>
                  <a:gd name="connsiteY60" fmla="*/ 161510 h 489205"/>
                  <a:gd name="connsiteX61" fmla="*/ 873063 w 1149946"/>
                  <a:gd name="connsiteY61" fmla="*/ 198744 h 489205"/>
                  <a:gd name="connsiteX62" fmla="*/ 889699 w 1149946"/>
                  <a:gd name="connsiteY62" fmla="*/ 254201 h 489205"/>
                  <a:gd name="connsiteX63" fmla="*/ 907921 w 1149946"/>
                  <a:gd name="connsiteY63" fmla="*/ 274798 h 489205"/>
                  <a:gd name="connsiteX64" fmla="*/ 901186 w 1149946"/>
                  <a:gd name="connsiteY64" fmla="*/ 305300 h 489205"/>
                  <a:gd name="connsiteX65" fmla="*/ 891284 w 1149946"/>
                  <a:gd name="connsiteY65" fmla="*/ 314410 h 489205"/>
                  <a:gd name="connsiteX66" fmla="*/ 866681 w 1149946"/>
                  <a:gd name="connsiteY66" fmla="*/ 325705 h 489205"/>
                  <a:gd name="connsiteX67" fmla="*/ 608546 w 1149946"/>
                  <a:gd name="connsiteY67" fmla="*/ 486911 h 489205"/>
                  <a:gd name="connsiteX68" fmla="*/ 423958 w 1149946"/>
                  <a:gd name="connsiteY68" fmla="*/ 486118 h 489205"/>
                  <a:gd name="connsiteX69" fmla="*/ 424354 w 1149946"/>
                  <a:gd name="connsiteY69" fmla="*/ 354608 h 489205"/>
                  <a:gd name="connsiteX70" fmla="*/ 424353 w 1149946"/>
                  <a:gd name="connsiteY70" fmla="*/ 349459 h 489205"/>
                  <a:gd name="connsiteX71" fmla="*/ 442575 w 1149946"/>
                  <a:gd name="connsiteY71" fmla="*/ 332427 h 489205"/>
                  <a:gd name="connsiteX72" fmla="*/ 482185 w 1149946"/>
                  <a:gd name="connsiteY72" fmla="*/ 290043 h 489205"/>
                  <a:gd name="connsiteX73" fmla="*/ 462381 w 1149946"/>
                  <a:gd name="connsiteY73" fmla="*/ 238943 h 489205"/>
                  <a:gd name="connsiteX74" fmla="*/ 461515 w 1149946"/>
                  <a:gd name="connsiteY74" fmla="*/ 237653 h 489205"/>
                  <a:gd name="connsiteX75" fmla="*/ 576192 w 1149946"/>
                  <a:gd name="connsiteY75" fmla="*/ 192053 h 489205"/>
                  <a:gd name="connsiteX76" fmla="*/ 585820 w 1149946"/>
                  <a:gd name="connsiteY76" fmla="*/ 213147 h 489205"/>
                  <a:gd name="connsiteX77" fmla="*/ 566559 w 1149946"/>
                  <a:gd name="connsiteY77" fmla="*/ 239339 h 489205"/>
                  <a:gd name="connsiteX78" fmla="*/ 545960 w 1149946"/>
                  <a:gd name="connsiteY78" fmla="*/ 285289 h 489205"/>
                  <a:gd name="connsiteX79" fmla="*/ 589533 w 1149946"/>
                  <a:gd name="connsiteY79" fmla="*/ 332823 h 489205"/>
                  <a:gd name="connsiteX80" fmla="*/ 608942 w 1149946"/>
                  <a:gd name="connsiteY80" fmla="*/ 345101 h 489205"/>
                  <a:gd name="connsiteX81" fmla="*/ 609338 w 1149946"/>
                  <a:gd name="connsiteY81" fmla="*/ 355401 h 489205"/>
                  <a:gd name="connsiteX82" fmla="*/ 608546 w 1149946"/>
                  <a:gd name="connsiteY82" fmla="*/ 486911 h 489205"/>
                  <a:gd name="connsiteX83" fmla="*/ 1082959 w 1149946"/>
                  <a:gd name="connsiteY83" fmla="*/ 322141 h 489205"/>
                  <a:gd name="connsiteX84" fmla="*/ 1001799 w 1149946"/>
                  <a:gd name="connsiteY84" fmla="*/ 310053 h 489205"/>
                  <a:gd name="connsiteX85" fmla="*/ 991500 w 1149946"/>
                  <a:gd name="connsiteY85" fmla="*/ 299754 h 489205"/>
                  <a:gd name="connsiteX86" fmla="*/ 987539 w 1149946"/>
                  <a:gd name="connsiteY86" fmla="*/ 266876 h 489205"/>
                  <a:gd name="connsiteX87" fmla="*/ 1003384 w 1149946"/>
                  <a:gd name="connsiteY87" fmla="*/ 250636 h 489205"/>
                  <a:gd name="connsiteX88" fmla="*/ 1018039 w 1149946"/>
                  <a:gd name="connsiteY88" fmla="*/ 190031 h 489205"/>
                  <a:gd name="connsiteX89" fmla="*/ 981200 w 1149946"/>
                  <a:gd name="connsiteY89" fmla="*/ 157945 h 489205"/>
                  <a:gd name="connsiteX90" fmla="*/ 966544 w 1149946"/>
                  <a:gd name="connsiteY90" fmla="*/ 142100 h 489205"/>
                  <a:gd name="connsiteX91" fmla="*/ 966877 w 1149946"/>
                  <a:gd name="connsiteY91" fmla="*/ 36700 h 489205"/>
                  <a:gd name="connsiteX92" fmla="*/ 1058678 w 1149946"/>
                  <a:gd name="connsiteY92" fmla="*/ 196 h 489205"/>
                  <a:gd name="connsiteX93" fmla="*/ 1063543 w 1149946"/>
                  <a:gd name="connsiteY93" fmla="*/ 143 h 489205"/>
                  <a:gd name="connsiteX94" fmla="*/ 1149946 w 1149946"/>
                  <a:gd name="connsiteY94" fmla="*/ 4253 h 489205"/>
                  <a:gd name="connsiteX95" fmla="*/ 1149153 w 1149946"/>
                  <a:gd name="connsiteY95" fmla="*/ 135366 h 489205"/>
                  <a:gd name="connsiteX96" fmla="*/ 1147965 w 1149946"/>
                  <a:gd name="connsiteY96" fmla="*/ 149230 h 489205"/>
                  <a:gd name="connsiteX97" fmla="*/ 1129347 w 1149946"/>
                  <a:gd name="connsiteY97" fmla="*/ 157945 h 489205"/>
                  <a:gd name="connsiteX98" fmla="*/ 1089340 w 1149946"/>
                  <a:gd name="connsiteY98" fmla="*/ 195179 h 489205"/>
                  <a:gd name="connsiteX99" fmla="*/ 1105977 w 1149946"/>
                  <a:gd name="connsiteY99" fmla="*/ 250636 h 489205"/>
                  <a:gd name="connsiteX100" fmla="*/ 1124198 w 1149946"/>
                  <a:gd name="connsiteY100" fmla="*/ 271233 h 489205"/>
                  <a:gd name="connsiteX101" fmla="*/ 1117464 w 1149946"/>
                  <a:gd name="connsiteY101" fmla="*/ 301735 h 489205"/>
                  <a:gd name="connsiteX102" fmla="*/ 1107562 w 1149946"/>
                  <a:gd name="connsiteY102" fmla="*/ 310845 h 489205"/>
                  <a:gd name="connsiteX103" fmla="*/ 1082959 w 1149946"/>
                  <a:gd name="connsiteY103" fmla="*/ 322141 h 489205"/>
                  <a:gd name="connsiteX104" fmla="*/ 826321 w 1149946"/>
                  <a:gd name="connsiteY104" fmla="*/ 487512 h 489205"/>
                  <a:gd name="connsiteX105" fmla="*/ 641733 w 1149946"/>
                  <a:gd name="connsiteY105" fmla="*/ 486719 h 489205"/>
                  <a:gd name="connsiteX106" fmla="*/ 642129 w 1149946"/>
                  <a:gd name="connsiteY106" fmla="*/ 355210 h 489205"/>
                  <a:gd name="connsiteX107" fmla="*/ 642128 w 1149946"/>
                  <a:gd name="connsiteY107" fmla="*/ 350061 h 489205"/>
                  <a:gd name="connsiteX108" fmla="*/ 660350 w 1149946"/>
                  <a:gd name="connsiteY108" fmla="*/ 333028 h 489205"/>
                  <a:gd name="connsiteX109" fmla="*/ 699960 w 1149946"/>
                  <a:gd name="connsiteY109" fmla="*/ 290644 h 489205"/>
                  <a:gd name="connsiteX110" fmla="*/ 680156 w 1149946"/>
                  <a:gd name="connsiteY110" fmla="*/ 239545 h 489205"/>
                  <a:gd name="connsiteX111" fmla="*/ 675401 w 1149946"/>
                  <a:gd name="connsiteY111" fmla="*/ 182901 h 489205"/>
                  <a:gd name="connsiteX112" fmla="*/ 789879 w 1149946"/>
                  <a:gd name="connsiteY112" fmla="*/ 183693 h 489205"/>
                  <a:gd name="connsiteX113" fmla="*/ 784334 w 1149946"/>
                  <a:gd name="connsiteY113" fmla="*/ 239941 h 489205"/>
                  <a:gd name="connsiteX114" fmla="*/ 763735 w 1149946"/>
                  <a:gd name="connsiteY114" fmla="*/ 285890 h 489205"/>
                  <a:gd name="connsiteX115" fmla="*/ 807308 w 1149946"/>
                  <a:gd name="connsiteY115" fmla="*/ 333424 h 489205"/>
                  <a:gd name="connsiteX116" fmla="*/ 826717 w 1149946"/>
                  <a:gd name="connsiteY116" fmla="*/ 345703 h 489205"/>
                  <a:gd name="connsiteX117" fmla="*/ 827113 w 1149946"/>
                  <a:gd name="connsiteY117" fmla="*/ 356002 h 489205"/>
                  <a:gd name="connsiteX118" fmla="*/ 826321 w 1149946"/>
                  <a:gd name="connsiteY118" fmla="*/ 487512 h 489205"/>
                  <a:gd name="connsiteX119" fmla="*/ 1042600 w 1149946"/>
                  <a:gd name="connsiteY119" fmla="*/ 487512 h 489205"/>
                  <a:gd name="connsiteX120" fmla="*/ 858012 w 1149946"/>
                  <a:gd name="connsiteY120" fmla="*/ 486719 h 489205"/>
                  <a:gd name="connsiteX121" fmla="*/ 858408 w 1149946"/>
                  <a:gd name="connsiteY121" fmla="*/ 355209 h 489205"/>
                  <a:gd name="connsiteX122" fmla="*/ 858407 w 1149946"/>
                  <a:gd name="connsiteY122" fmla="*/ 350061 h 489205"/>
                  <a:gd name="connsiteX123" fmla="*/ 876628 w 1149946"/>
                  <a:gd name="connsiteY123" fmla="*/ 333028 h 489205"/>
                  <a:gd name="connsiteX124" fmla="*/ 916239 w 1149946"/>
                  <a:gd name="connsiteY124" fmla="*/ 290644 h 489205"/>
                  <a:gd name="connsiteX125" fmla="*/ 896434 w 1149946"/>
                  <a:gd name="connsiteY125" fmla="*/ 239544 h 489205"/>
                  <a:gd name="connsiteX126" fmla="*/ 891680 w 1149946"/>
                  <a:gd name="connsiteY126" fmla="*/ 182901 h 489205"/>
                  <a:gd name="connsiteX127" fmla="*/ 1006157 w 1149946"/>
                  <a:gd name="connsiteY127" fmla="*/ 183693 h 489205"/>
                  <a:gd name="connsiteX128" fmla="*/ 1000613 w 1149946"/>
                  <a:gd name="connsiteY128" fmla="*/ 239941 h 489205"/>
                  <a:gd name="connsiteX129" fmla="*/ 980014 w 1149946"/>
                  <a:gd name="connsiteY129" fmla="*/ 285890 h 489205"/>
                  <a:gd name="connsiteX130" fmla="*/ 1023587 w 1149946"/>
                  <a:gd name="connsiteY130" fmla="*/ 333424 h 489205"/>
                  <a:gd name="connsiteX131" fmla="*/ 1042996 w 1149946"/>
                  <a:gd name="connsiteY131" fmla="*/ 345703 h 489205"/>
                  <a:gd name="connsiteX132" fmla="*/ 1043392 w 1149946"/>
                  <a:gd name="connsiteY132" fmla="*/ 356002 h 489205"/>
                  <a:gd name="connsiteX133" fmla="*/ 1042600 w 1149946"/>
                  <a:gd name="connsiteY133" fmla="*/ 487512 h 489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</a:cxnLst>
                <a:rect l="l" t="t" r="r" b="b"/>
                <a:pathLst>
                  <a:path w="1149946" h="489205">
                    <a:moveTo>
                      <a:pt x="431445" y="325574"/>
                    </a:moveTo>
                    <a:cubicBezTo>
                      <a:pt x="404057" y="333020"/>
                      <a:pt x="370487" y="328936"/>
                      <a:pt x="350286" y="313487"/>
                    </a:cubicBezTo>
                    <a:cubicBezTo>
                      <a:pt x="345927" y="310317"/>
                      <a:pt x="342759" y="306753"/>
                      <a:pt x="339986" y="303188"/>
                    </a:cubicBezTo>
                    <a:lnTo>
                      <a:pt x="338007" y="286765"/>
                    </a:lnTo>
                    <a:lnTo>
                      <a:pt x="446576" y="243594"/>
                    </a:lnTo>
                    <a:lnTo>
                      <a:pt x="454463" y="254070"/>
                    </a:lnTo>
                    <a:cubicBezTo>
                      <a:pt x="463970" y="260011"/>
                      <a:pt x="469912" y="267141"/>
                      <a:pt x="472685" y="274667"/>
                    </a:cubicBezTo>
                    <a:cubicBezTo>
                      <a:pt x="476250" y="284570"/>
                      <a:pt x="473873" y="295662"/>
                      <a:pt x="465950" y="305168"/>
                    </a:cubicBezTo>
                    <a:cubicBezTo>
                      <a:pt x="463178" y="308337"/>
                      <a:pt x="460009" y="311506"/>
                      <a:pt x="456048" y="314279"/>
                    </a:cubicBezTo>
                    <a:cubicBezTo>
                      <a:pt x="449018" y="319329"/>
                      <a:pt x="440574" y="323092"/>
                      <a:pt x="431445" y="325574"/>
                    </a:cubicBezTo>
                    <a:close/>
                    <a:moveTo>
                      <a:pt x="184589" y="481098"/>
                    </a:moveTo>
                    <a:cubicBezTo>
                      <a:pt x="123191" y="482682"/>
                      <a:pt x="61397" y="484267"/>
                      <a:pt x="0" y="480305"/>
                    </a:cubicBezTo>
                    <a:lnTo>
                      <a:pt x="179" y="421100"/>
                    </a:lnTo>
                    <a:lnTo>
                      <a:pt x="185300" y="347488"/>
                    </a:lnTo>
                    <a:lnTo>
                      <a:pt x="185381" y="349588"/>
                    </a:lnTo>
                    <a:cubicBezTo>
                      <a:pt x="184589" y="393556"/>
                      <a:pt x="185381" y="437129"/>
                      <a:pt x="184589" y="481098"/>
                    </a:cubicBezTo>
                    <a:close/>
                    <a:moveTo>
                      <a:pt x="650403" y="325705"/>
                    </a:moveTo>
                    <a:cubicBezTo>
                      <a:pt x="623015" y="333151"/>
                      <a:pt x="589444" y="329066"/>
                      <a:pt x="569244" y="313618"/>
                    </a:cubicBezTo>
                    <a:cubicBezTo>
                      <a:pt x="564885" y="310449"/>
                      <a:pt x="561717" y="306884"/>
                      <a:pt x="558944" y="303319"/>
                    </a:cubicBezTo>
                    <a:cubicBezTo>
                      <a:pt x="551021" y="292623"/>
                      <a:pt x="549834" y="280741"/>
                      <a:pt x="554984" y="270441"/>
                    </a:cubicBezTo>
                    <a:cubicBezTo>
                      <a:pt x="558152" y="264499"/>
                      <a:pt x="563302" y="258954"/>
                      <a:pt x="570828" y="254201"/>
                    </a:cubicBezTo>
                    <a:cubicBezTo>
                      <a:pt x="594990" y="238752"/>
                      <a:pt x="596972" y="217758"/>
                      <a:pt x="585484" y="193596"/>
                    </a:cubicBezTo>
                    <a:lnTo>
                      <a:pt x="583288" y="189231"/>
                    </a:lnTo>
                    <a:lnTo>
                      <a:pt x="716615" y="136215"/>
                    </a:lnTo>
                    <a:lnTo>
                      <a:pt x="716598" y="138931"/>
                    </a:lnTo>
                    <a:cubicBezTo>
                      <a:pt x="716598" y="144477"/>
                      <a:pt x="716598" y="149231"/>
                      <a:pt x="715409" y="152795"/>
                    </a:cubicBezTo>
                    <a:cubicBezTo>
                      <a:pt x="713429" y="159133"/>
                      <a:pt x="708675" y="162698"/>
                      <a:pt x="696792" y="161510"/>
                    </a:cubicBezTo>
                    <a:cubicBezTo>
                      <a:pt x="671044" y="159529"/>
                      <a:pt x="662330" y="179335"/>
                      <a:pt x="656785" y="198744"/>
                    </a:cubicBezTo>
                    <a:cubicBezTo>
                      <a:pt x="650843" y="219739"/>
                      <a:pt x="651240" y="240336"/>
                      <a:pt x="673421" y="254201"/>
                    </a:cubicBezTo>
                    <a:cubicBezTo>
                      <a:pt x="682928" y="260143"/>
                      <a:pt x="688870" y="267272"/>
                      <a:pt x="691643" y="274798"/>
                    </a:cubicBezTo>
                    <a:cubicBezTo>
                      <a:pt x="695208" y="284701"/>
                      <a:pt x="692831" y="295793"/>
                      <a:pt x="684908" y="305299"/>
                    </a:cubicBezTo>
                    <a:cubicBezTo>
                      <a:pt x="682136" y="308469"/>
                      <a:pt x="678967" y="311637"/>
                      <a:pt x="675006" y="314410"/>
                    </a:cubicBezTo>
                    <a:cubicBezTo>
                      <a:pt x="667975" y="319461"/>
                      <a:pt x="659532" y="323223"/>
                      <a:pt x="650403" y="325705"/>
                    </a:cubicBezTo>
                    <a:close/>
                    <a:moveTo>
                      <a:pt x="389588" y="486779"/>
                    </a:moveTo>
                    <a:cubicBezTo>
                      <a:pt x="328190" y="488364"/>
                      <a:pt x="266396" y="489948"/>
                      <a:pt x="205000" y="485987"/>
                    </a:cubicBezTo>
                    <a:cubicBezTo>
                      <a:pt x="205395" y="442018"/>
                      <a:pt x="205791" y="398446"/>
                      <a:pt x="205396" y="354477"/>
                    </a:cubicBezTo>
                    <a:cubicBezTo>
                      <a:pt x="205395" y="352497"/>
                      <a:pt x="205395" y="350912"/>
                      <a:pt x="205395" y="349328"/>
                    </a:cubicBezTo>
                    <a:lnTo>
                      <a:pt x="208643" y="338206"/>
                    </a:lnTo>
                    <a:lnTo>
                      <a:pt x="223065" y="332471"/>
                    </a:lnTo>
                    <a:lnTo>
                      <a:pt x="223617" y="332295"/>
                    </a:lnTo>
                    <a:cubicBezTo>
                      <a:pt x="230153" y="332196"/>
                      <a:pt x="235574" y="330760"/>
                      <a:pt x="240112" y="328346"/>
                    </a:cubicBezTo>
                    <a:lnTo>
                      <a:pt x="245639" y="323495"/>
                    </a:lnTo>
                    <a:lnTo>
                      <a:pt x="328986" y="290352"/>
                    </a:lnTo>
                    <a:lnTo>
                      <a:pt x="339430" y="317689"/>
                    </a:lnTo>
                    <a:cubicBezTo>
                      <a:pt x="345719" y="326849"/>
                      <a:pt x="355127" y="333087"/>
                      <a:pt x="370575" y="332692"/>
                    </a:cubicBezTo>
                    <a:cubicBezTo>
                      <a:pt x="384438" y="332295"/>
                      <a:pt x="388795" y="336652"/>
                      <a:pt x="389984" y="344970"/>
                    </a:cubicBezTo>
                    <a:cubicBezTo>
                      <a:pt x="390380" y="348140"/>
                      <a:pt x="390380" y="351309"/>
                      <a:pt x="390380" y="355270"/>
                    </a:cubicBezTo>
                    <a:cubicBezTo>
                      <a:pt x="389588" y="399238"/>
                      <a:pt x="390380" y="442810"/>
                      <a:pt x="389588" y="486779"/>
                    </a:cubicBezTo>
                    <a:close/>
                    <a:moveTo>
                      <a:pt x="866681" y="325705"/>
                    </a:moveTo>
                    <a:cubicBezTo>
                      <a:pt x="839293" y="333151"/>
                      <a:pt x="805722" y="329067"/>
                      <a:pt x="785521" y="313618"/>
                    </a:cubicBezTo>
                    <a:cubicBezTo>
                      <a:pt x="781164" y="310449"/>
                      <a:pt x="777995" y="306884"/>
                      <a:pt x="775222" y="303319"/>
                    </a:cubicBezTo>
                    <a:cubicBezTo>
                      <a:pt x="767299" y="292623"/>
                      <a:pt x="766112" y="280741"/>
                      <a:pt x="771262" y="270442"/>
                    </a:cubicBezTo>
                    <a:cubicBezTo>
                      <a:pt x="774430" y="264499"/>
                      <a:pt x="779580" y="258954"/>
                      <a:pt x="787106" y="254201"/>
                    </a:cubicBezTo>
                    <a:cubicBezTo>
                      <a:pt x="811268" y="238752"/>
                      <a:pt x="813250" y="217759"/>
                      <a:pt x="801762" y="193596"/>
                    </a:cubicBezTo>
                    <a:cubicBezTo>
                      <a:pt x="797009" y="174582"/>
                      <a:pt x="787105" y="160322"/>
                      <a:pt x="764923" y="161510"/>
                    </a:cubicBezTo>
                    <a:cubicBezTo>
                      <a:pt x="752644" y="162302"/>
                      <a:pt x="750267" y="156757"/>
                      <a:pt x="750267" y="145665"/>
                    </a:cubicBezTo>
                    <a:lnTo>
                      <a:pt x="750339" y="122805"/>
                    </a:lnTo>
                    <a:lnTo>
                      <a:pt x="933413" y="50007"/>
                    </a:lnTo>
                    <a:lnTo>
                      <a:pt x="932876" y="138931"/>
                    </a:lnTo>
                    <a:cubicBezTo>
                      <a:pt x="932876" y="144477"/>
                      <a:pt x="932876" y="149231"/>
                      <a:pt x="931687" y="152795"/>
                    </a:cubicBezTo>
                    <a:cubicBezTo>
                      <a:pt x="929707" y="159133"/>
                      <a:pt x="924953" y="162698"/>
                      <a:pt x="913070" y="161510"/>
                    </a:cubicBezTo>
                    <a:cubicBezTo>
                      <a:pt x="887322" y="159529"/>
                      <a:pt x="878607" y="179335"/>
                      <a:pt x="873063" y="198744"/>
                    </a:cubicBezTo>
                    <a:cubicBezTo>
                      <a:pt x="867121" y="219739"/>
                      <a:pt x="867518" y="240336"/>
                      <a:pt x="889699" y="254201"/>
                    </a:cubicBezTo>
                    <a:cubicBezTo>
                      <a:pt x="899206" y="260143"/>
                      <a:pt x="905148" y="267272"/>
                      <a:pt x="907921" y="274798"/>
                    </a:cubicBezTo>
                    <a:cubicBezTo>
                      <a:pt x="911486" y="284701"/>
                      <a:pt x="909109" y="295793"/>
                      <a:pt x="901186" y="305300"/>
                    </a:cubicBezTo>
                    <a:cubicBezTo>
                      <a:pt x="898414" y="308469"/>
                      <a:pt x="895245" y="311637"/>
                      <a:pt x="891284" y="314410"/>
                    </a:cubicBezTo>
                    <a:cubicBezTo>
                      <a:pt x="884253" y="319461"/>
                      <a:pt x="875810" y="323223"/>
                      <a:pt x="866681" y="325705"/>
                    </a:cubicBezTo>
                    <a:close/>
                    <a:moveTo>
                      <a:pt x="608546" y="486911"/>
                    </a:moveTo>
                    <a:cubicBezTo>
                      <a:pt x="547148" y="488495"/>
                      <a:pt x="485354" y="490080"/>
                      <a:pt x="423958" y="486118"/>
                    </a:cubicBezTo>
                    <a:cubicBezTo>
                      <a:pt x="424353" y="442150"/>
                      <a:pt x="424749" y="398577"/>
                      <a:pt x="424354" y="354608"/>
                    </a:cubicBezTo>
                    <a:cubicBezTo>
                      <a:pt x="424353" y="352628"/>
                      <a:pt x="424353" y="351043"/>
                      <a:pt x="424353" y="349459"/>
                    </a:cubicBezTo>
                    <a:cubicBezTo>
                      <a:pt x="424749" y="338764"/>
                      <a:pt x="427522" y="332823"/>
                      <a:pt x="442575" y="332427"/>
                    </a:cubicBezTo>
                    <a:cubicBezTo>
                      <a:pt x="468718" y="332030"/>
                      <a:pt x="477036" y="310244"/>
                      <a:pt x="482185" y="290043"/>
                    </a:cubicBezTo>
                    <a:cubicBezTo>
                      <a:pt x="487335" y="269841"/>
                      <a:pt x="484562" y="250827"/>
                      <a:pt x="462381" y="238943"/>
                    </a:cubicBezTo>
                    <a:lnTo>
                      <a:pt x="461515" y="237653"/>
                    </a:lnTo>
                    <a:lnTo>
                      <a:pt x="576192" y="192053"/>
                    </a:lnTo>
                    <a:lnTo>
                      <a:pt x="585820" y="213147"/>
                    </a:lnTo>
                    <a:cubicBezTo>
                      <a:pt x="584879" y="223099"/>
                      <a:pt x="578442" y="232407"/>
                      <a:pt x="566559" y="239339"/>
                    </a:cubicBezTo>
                    <a:cubicBezTo>
                      <a:pt x="548337" y="250035"/>
                      <a:pt x="541207" y="266671"/>
                      <a:pt x="545960" y="285289"/>
                    </a:cubicBezTo>
                    <a:cubicBezTo>
                      <a:pt x="551902" y="307868"/>
                      <a:pt x="558636" y="333615"/>
                      <a:pt x="589533" y="332823"/>
                    </a:cubicBezTo>
                    <a:cubicBezTo>
                      <a:pt x="603396" y="332427"/>
                      <a:pt x="607754" y="336783"/>
                      <a:pt x="608942" y="345101"/>
                    </a:cubicBezTo>
                    <a:cubicBezTo>
                      <a:pt x="609338" y="348271"/>
                      <a:pt x="609338" y="351440"/>
                      <a:pt x="609338" y="355401"/>
                    </a:cubicBezTo>
                    <a:cubicBezTo>
                      <a:pt x="608546" y="399369"/>
                      <a:pt x="609338" y="442942"/>
                      <a:pt x="608546" y="486911"/>
                    </a:cubicBezTo>
                    <a:close/>
                    <a:moveTo>
                      <a:pt x="1082959" y="322141"/>
                    </a:moveTo>
                    <a:cubicBezTo>
                      <a:pt x="1055571" y="329587"/>
                      <a:pt x="1022000" y="325502"/>
                      <a:pt x="1001799" y="310053"/>
                    </a:cubicBezTo>
                    <a:cubicBezTo>
                      <a:pt x="997441" y="306884"/>
                      <a:pt x="994272" y="303319"/>
                      <a:pt x="991500" y="299754"/>
                    </a:cubicBezTo>
                    <a:cubicBezTo>
                      <a:pt x="983577" y="289058"/>
                      <a:pt x="982389" y="277176"/>
                      <a:pt x="987539" y="266876"/>
                    </a:cubicBezTo>
                    <a:cubicBezTo>
                      <a:pt x="990707" y="260935"/>
                      <a:pt x="995857" y="255389"/>
                      <a:pt x="1003384" y="250636"/>
                    </a:cubicBezTo>
                    <a:cubicBezTo>
                      <a:pt x="1027546" y="235187"/>
                      <a:pt x="1029527" y="214193"/>
                      <a:pt x="1018039" y="190031"/>
                    </a:cubicBezTo>
                    <a:cubicBezTo>
                      <a:pt x="1013286" y="171017"/>
                      <a:pt x="1003383" y="156757"/>
                      <a:pt x="981200" y="157945"/>
                    </a:cubicBezTo>
                    <a:cubicBezTo>
                      <a:pt x="968922" y="158737"/>
                      <a:pt x="966545" y="153192"/>
                      <a:pt x="966544" y="142100"/>
                    </a:cubicBezTo>
                    <a:lnTo>
                      <a:pt x="966877" y="36700"/>
                    </a:lnTo>
                    <a:lnTo>
                      <a:pt x="1058678" y="196"/>
                    </a:lnTo>
                    <a:lnTo>
                      <a:pt x="1063543" y="143"/>
                    </a:lnTo>
                    <a:cubicBezTo>
                      <a:pt x="1092411" y="-302"/>
                      <a:pt x="1121228" y="94"/>
                      <a:pt x="1149946" y="4253"/>
                    </a:cubicBezTo>
                    <a:cubicBezTo>
                      <a:pt x="1149549" y="47826"/>
                      <a:pt x="1148757" y="91398"/>
                      <a:pt x="1149153" y="135366"/>
                    </a:cubicBezTo>
                    <a:cubicBezTo>
                      <a:pt x="1149154" y="140912"/>
                      <a:pt x="1149153" y="145666"/>
                      <a:pt x="1147965" y="149230"/>
                    </a:cubicBezTo>
                    <a:cubicBezTo>
                      <a:pt x="1145985" y="155569"/>
                      <a:pt x="1141231" y="159133"/>
                      <a:pt x="1129347" y="157945"/>
                    </a:cubicBezTo>
                    <a:cubicBezTo>
                      <a:pt x="1103599" y="155964"/>
                      <a:pt x="1094885" y="175770"/>
                      <a:pt x="1089340" y="195179"/>
                    </a:cubicBezTo>
                    <a:cubicBezTo>
                      <a:pt x="1083399" y="216174"/>
                      <a:pt x="1083794" y="236771"/>
                      <a:pt x="1105977" y="250636"/>
                    </a:cubicBezTo>
                    <a:cubicBezTo>
                      <a:pt x="1115483" y="256578"/>
                      <a:pt x="1121426" y="263707"/>
                      <a:pt x="1124198" y="271233"/>
                    </a:cubicBezTo>
                    <a:cubicBezTo>
                      <a:pt x="1127764" y="281136"/>
                      <a:pt x="1125387" y="292228"/>
                      <a:pt x="1117464" y="301735"/>
                    </a:cubicBezTo>
                    <a:cubicBezTo>
                      <a:pt x="1114691" y="304903"/>
                      <a:pt x="1111522" y="308072"/>
                      <a:pt x="1107562" y="310845"/>
                    </a:cubicBezTo>
                    <a:cubicBezTo>
                      <a:pt x="1100530" y="315896"/>
                      <a:pt x="1092088" y="319659"/>
                      <a:pt x="1082959" y="322141"/>
                    </a:cubicBezTo>
                    <a:close/>
                    <a:moveTo>
                      <a:pt x="826321" y="487512"/>
                    </a:moveTo>
                    <a:cubicBezTo>
                      <a:pt x="764923" y="489097"/>
                      <a:pt x="703130" y="490681"/>
                      <a:pt x="641733" y="486719"/>
                    </a:cubicBezTo>
                    <a:cubicBezTo>
                      <a:pt x="642128" y="442751"/>
                      <a:pt x="642524" y="399179"/>
                      <a:pt x="642129" y="355210"/>
                    </a:cubicBezTo>
                    <a:cubicBezTo>
                      <a:pt x="642128" y="353229"/>
                      <a:pt x="642128" y="351645"/>
                      <a:pt x="642128" y="350061"/>
                    </a:cubicBezTo>
                    <a:cubicBezTo>
                      <a:pt x="642524" y="339366"/>
                      <a:pt x="645297" y="333424"/>
                      <a:pt x="660350" y="333028"/>
                    </a:cubicBezTo>
                    <a:cubicBezTo>
                      <a:pt x="686493" y="332632"/>
                      <a:pt x="694811" y="310845"/>
                      <a:pt x="699960" y="290644"/>
                    </a:cubicBezTo>
                    <a:cubicBezTo>
                      <a:pt x="705110" y="270442"/>
                      <a:pt x="702337" y="251428"/>
                      <a:pt x="680156" y="239545"/>
                    </a:cubicBezTo>
                    <a:cubicBezTo>
                      <a:pt x="657973" y="227266"/>
                      <a:pt x="656388" y="199934"/>
                      <a:pt x="675401" y="182901"/>
                    </a:cubicBezTo>
                    <a:cubicBezTo>
                      <a:pt x="702734" y="158342"/>
                      <a:pt x="763338" y="158738"/>
                      <a:pt x="789879" y="183693"/>
                    </a:cubicBezTo>
                    <a:cubicBezTo>
                      <a:pt x="810081" y="202707"/>
                      <a:pt x="808100" y="226077"/>
                      <a:pt x="784334" y="239941"/>
                    </a:cubicBezTo>
                    <a:cubicBezTo>
                      <a:pt x="766112" y="250636"/>
                      <a:pt x="758982" y="267273"/>
                      <a:pt x="763735" y="285890"/>
                    </a:cubicBezTo>
                    <a:cubicBezTo>
                      <a:pt x="769677" y="308469"/>
                      <a:pt x="776411" y="334217"/>
                      <a:pt x="807308" y="333424"/>
                    </a:cubicBezTo>
                    <a:cubicBezTo>
                      <a:pt x="821171" y="333028"/>
                      <a:pt x="825529" y="337385"/>
                      <a:pt x="826717" y="345703"/>
                    </a:cubicBezTo>
                    <a:cubicBezTo>
                      <a:pt x="827113" y="348872"/>
                      <a:pt x="827113" y="352041"/>
                      <a:pt x="827113" y="356002"/>
                    </a:cubicBezTo>
                    <a:cubicBezTo>
                      <a:pt x="826321" y="399971"/>
                      <a:pt x="827113" y="443543"/>
                      <a:pt x="826321" y="487512"/>
                    </a:cubicBezTo>
                    <a:close/>
                    <a:moveTo>
                      <a:pt x="1042600" y="487512"/>
                    </a:moveTo>
                    <a:cubicBezTo>
                      <a:pt x="981202" y="489096"/>
                      <a:pt x="919408" y="490681"/>
                      <a:pt x="858012" y="486719"/>
                    </a:cubicBezTo>
                    <a:cubicBezTo>
                      <a:pt x="858407" y="442751"/>
                      <a:pt x="858803" y="399178"/>
                      <a:pt x="858408" y="355209"/>
                    </a:cubicBezTo>
                    <a:cubicBezTo>
                      <a:pt x="858407" y="353229"/>
                      <a:pt x="858407" y="351644"/>
                      <a:pt x="858407" y="350061"/>
                    </a:cubicBezTo>
                    <a:cubicBezTo>
                      <a:pt x="858803" y="339365"/>
                      <a:pt x="861576" y="333424"/>
                      <a:pt x="876628" y="333028"/>
                    </a:cubicBezTo>
                    <a:cubicBezTo>
                      <a:pt x="902772" y="332632"/>
                      <a:pt x="911090" y="310845"/>
                      <a:pt x="916239" y="290644"/>
                    </a:cubicBezTo>
                    <a:cubicBezTo>
                      <a:pt x="921389" y="270442"/>
                      <a:pt x="918616" y="251428"/>
                      <a:pt x="896434" y="239544"/>
                    </a:cubicBezTo>
                    <a:cubicBezTo>
                      <a:pt x="874252" y="227266"/>
                      <a:pt x="872667" y="199934"/>
                      <a:pt x="891680" y="182901"/>
                    </a:cubicBezTo>
                    <a:cubicBezTo>
                      <a:pt x="919013" y="158342"/>
                      <a:pt x="979617" y="158738"/>
                      <a:pt x="1006157" y="183693"/>
                    </a:cubicBezTo>
                    <a:cubicBezTo>
                      <a:pt x="1026360" y="202707"/>
                      <a:pt x="1024379" y="226077"/>
                      <a:pt x="1000613" y="239941"/>
                    </a:cubicBezTo>
                    <a:cubicBezTo>
                      <a:pt x="982391" y="250636"/>
                      <a:pt x="975261" y="267272"/>
                      <a:pt x="980014" y="285890"/>
                    </a:cubicBezTo>
                    <a:cubicBezTo>
                      <a:pt x="985956" y="308469"/>
                      <a:pt x="992690" y="334216"/>
                      <a:pt x="1023587" y="333424"/>
                    </a:cubicBezTo>
                    <a:cubicBezTo>
                      <a:pt x="1037450" y="333028"/>
                      <a:pt x="1041807" y="337385"/>
                      <a:pt x="1042996" y="345703"/>
                    </a:cubicBezTo>
                    <a:cubicBezTo>
                      <a:pt x="1043392" y="348872"/>
                      <a:pt x="1043392" y="352041"/>
                      <a:pt x="1043392" y="356002"/>
                    </a:cubicBezTo>
                    <a:cubicBezTo>
                      <a:pt x="1042600" y="399970"/>
                      <a:pt x="1043392" y="443543"/>
                      <a:pt x="1042600" y="487512"/>
                    </a:cubicBezTo>
                    <a:close/>
                  </a:path>
                </a:pathLst>
              </a:custGeom>
              <a:solidFill>
                <a:srgbClr val="010000"/>
              </a:solidFill>
              <a:ln w="381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4368B8BD-176E-43BA-B227-825AAD075792}"/>
                </a:ext>
              </a:extLst>
            </p:cNvPr>
            <p:cNvGrpSpPr/>
            <p:nvPr/>
          </p:nvGrpSpPr>
          <p:grpSpPr>
            <a:xfrm>
              <a:off x="3421044" y="-103812"/>
              <a:ext cx="1225319" cy="4045724"/>
              <a:chOff x="3421044" y="-103812"/>
              <a:chExt cx="1225319" cy="4045724"/>
            </a:xfrm>
          </p:grpSpPr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946231E8-E19E-4892-ACF3-FF11CE77C014}"/>
                  </a:ext>
                </a:extLst>
              </p:cNvPr>
              <p:cNvSpPr/>
              <p:nvPr/>
            </p:nvSpPr>
            <p:spPr>
              <a:xfrm rot="11842793" flipV="1">
                <a:off x="3660477" y="2634541"/>
                <a:ext cx="325940" cy="315708"/>
              </a:xfrm>
              <a:custGeom>
                <a:avLst/>
                <a:gdLst>
                  <a:gd name="connsiteX0" fmla="*/ 263108 w 314289"/>
                  <a:gd name="connsiteY0" fmla="*/ 184061 h 304423"/>
                  <a:gd name="connsiteX1" fmla="*/ 213836 w 314289"/>
                  <a:gd name="connsiteY1" fmla="*/ 159616 h 304423"/>
                  <a:gd name="connsiteX2" fmla="*/ 215746 w 314289"/>
                  <a:gd name="connsiteY2" fmla="*/ 105378 h 304423"/>
                  <a:gd name="connsiteX3" fmla="*/ 214218 w 314289"/>
                  <a:gd name="connsiteY3" fmla="*/ 82079 h 304423"/>
                  <a:gd name="connsiteX4" fmla="*/ 171057 w 314289"/>
                  <a:gd name="connsiteY4" fmla="*/ 44265 h 304423"/>
                  <a:gd name="connsiteX5" fmla="*/ 143556 w 314289"/>
                  <a:gd name="connsiteY5" fmla="*/ 19820 h 304423"/>
                  <a:gd name="connsiteX6" fmla="*/ 87791 w 314289"/>
                  <a:gd name="connsiteY6" fmla="*/ 21730 h 304423"/>
                  <a:gd name="connsiteX7" fmla="*/ 7962 w 314289"/>
                  <a:gd name="connsiteY7" fmla="*/ 109579 h 304423"/>
                  <a:gd name="connsiteX8" fmla="*/ 9872 w 314289"/>
                  <a:gd name="connsiteY8" fmla="*/ 137462 h 304423"/>
                  <a:gd name="connsiteX9" fmla="*/ 54561 w 314289"/>
                  <a:gd name="connsiteY9" fmla="*/ 178331 h 304423"/>
                  <a:gd name="connsiteX10" fmla="*/ 93902 w 314289"/>
                  <a:gd name="connsiteY10" fmla="*/ 219583 h 304423"/>
                  <a:gd name="connsiteX11" fmla="*/ 125605 w 314289"/>
                  <a:gd name="connsiteY11" fmla="*/ 216909 h 304423"/>
                  <a:gd name="connsiteX12" fmla="*/ 188245 w 314289"/>
                  <a:gd name="connsiteY12" fmla="*/ 241736 h 304423"/>
                  <a:gd name="connsiteX13" fmla="*/ 191683 w 314289"/>
                  <a:gd name="connsiteY13" fmla="*/ 277640 h 304423"/>
                  <a:gd name="connsiteX14" fmla="*/ 223767 w 314289"/>
                  <a:gd name="connsiteY14" fmla="*/ 304376 h 304423"/>
                  <a:gd name="connsiteX15" fmla="*/ 310853 w 314289"/>
                  <a:gd name="connsiteY15" fmla="*/ 200103 h 304423"/>
                  <a:gd name="connsiteX16" fmla="*/ 263108 w 314289"/>
                  <a:gd name="connsiteY16" fmla="*/ 184061 h 304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14289" h="304423">
                    <a:moveTo>
                      <a:pt x="263108" y="184061"/>
                    </a:moveTo>
                    <a:cubicBezTo>
                      <a:pt x="240573" y="190554"/>
                      <a:pt x="224913" y="179477"/>
                      <a:pt x="213836" y="159616"/>
                    </a:cubicBezTo>
                    <a:cubicBezTo>
                      <a:pt x="203141" y="140518"/>
                      <a:pt x="198940" y="122566"/>
                      <a:pt x="215746" y="105378"/>
                    </a:cubicBezTo>
                    <a:cubicBezTo>
                      <a:pt x="224531" y="96211"/>
                      <a:pt x="222621" y="89718"/>
                      <a:pt x="214218" y="82079"/>
                    </a:cubicBezTo>
                    <a:cubicBezTo>
                      <a:pt x="199704" y="69474"/>
                      <a:pt x="185571" y="56870"/>
                      <a:pt x="171057" y="44265"/>
                    </a:cubicBezTo>
                    <a:cubicBezTo>
                      <a:pt x="161890" y="36244"/>
                      <a:pt x="152723" y="27841"/>
                      <a:pt x="143556" y="19820"/>
                    </a:cubicBezTo>
                    <a:cubicBezTo>
                      <a:pt x="113764" y="-6917"/>
                      <a:pt x="113764" y="-6917"/>
                      <a:pt x="87791" y="21730"/>
                    </a:cubicBezTo>
                    <a:cubicBezTo>
                      <a:pt x="61436" y="51140"/>
                      <a:pt x="35463" y="81315"/>
                      <a:pt x="7962" y="109579"/>
                    </a:cubicBezTo>
                    <a:cubicBezTo>
                      <a:pt x="-3496" y="121420"/>
                      <a:pt x="-2350" y="127913"/>
                      <a:pt x="9872" y="137462"/>
                    </a:cubicBezTo>
                    <a:cubicBezTo>
                      <a:pt x="25532" y="150067"/>
                      <a:pt x="39665" y="164581"/>
                      <a:pt x="54561" y="178331"/>
                    </a:cubicBezTo>
                    <a:cubicBezTo>
                      <a:pt x="61818" y="197811"/>
                      <a:pt x="79006" y="207742"/>
                      <a:pt x="93902" y="219583"/>
                    </a:cubicBezTo>
                    <a:cubicBezTo>
                      <a:pt x="104979" y="228367"/>
                      <a:pt x="114910" y="222256"/>
                      <a:pt x="125605" y="216909"/>
                    </a:cubicBezTo>
                    <a:cubicBezTo>
                      <a:pt x="152723" y="203158"/>
                      <a:pt x="177550" y="213471"/>
                      <a:pt x="188245" y="241736"/>
                    </a:cubicBezTo>
                    <a:cubicBezTo>
                      <a:pt x="189391" y="253576"/>
                      <a:pt x="187481" y="266181"/>
                      <a:pt x="191683" y="277640"/>
                    </a:cubicBezTo>
                    <a:cubicBezTo>
                      <a:pt x="198558" y="291390"/>
                      <a:pt x="211163" y="297883"/>
                      <a:pt x="223767" y="304376"/>
                    </a:cubicBezTo>
                    <a:cubicBezTo>
                      <a:pt x="280296" y="306286"/>
                      <a:pt x="327659" y="249375"/>
                      <a:pt x="310853" y="200103"/>
                    </a:cubicBezTo>
                    <a:cubicBezTo>
                      <a:pt x="297866" y="185970"/>
                      <a:pt x="284116" y="177949"/>
                      <a:pt x="263108" y="184061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30848958-6DBA-4824-92D4-C7C0603DBCFE}"/>
                  </a:ext>
                </a:extLst>
              </p:cNvPr>
              <p:cNvSpPr/>
              <p:nvPr/>
            </p:nvSpPr>
            <p:spPr>
              <a:xfrm rot="11842793" flipV="1">
                <a:off x="3459793" y="1965154"/>
                <a:ext cx="344477" cy="268220"/>
              </a:xfrm>
              <a:custGeom>
                <a:avLst/>
                <a:gdLst>
                  <a:gd name="connsiteX0" fmla="*/ 328249 w 332164"/>
                  <a:gd name="connsiteY0" fmla="*/ 147642 h 258632"/>
                  <a:gd name="connsiteX1" fmla="*/ 272866 w 332164"/>
                  <a:gd name="connsiteY1" fmla="*/ 127398 h 258632"/>
                  <a:gd name="connsiteX2" fmla="*/ 209462 w 332164"/>
                  <a:gd name="connsiteY2" fmla="*/ 110974 h 258632"/>
                  <a:gd name="connsiteX3" fmla="*/ 204496 w 332164"/>
                  <a:gd name="connsiteY3" fmla="*/ 105627 h 258632"/>
                  <a:gd name="connsiteX4" fmla="*/ 205642 w 332164"/>
                  <a:gd name="connsiteY4" fmla="*/ 60556 h 258632"/>
                  <a:gd name="connsiteX5" fmla="*/ 161717 w 332164"/>
                  <a:gd name="connsiteY5" fmla="*/ 38021 h 258632"/>
                  <a:gd name="connsiteX6" fmla="*/ 88382 w 332164"/>
                  <a:gd name="connsiteY6" fmla="*/ 3263 h 258632"/>
                  <a:gd name="connsiteX7" fmla="*/ 66610 w 332164"/>
                  <a:gd name="connsiteY7" fmla="*/ 10138 h 258632"/>
                  <a:gd name="connsiteX8" fmla="*/ 2824 w 332164"/>
                  <a:gd name="connsiteY8" fmla="*/ 141913 h 258632"/>
                  <a:gd name="connsiteX9" fmla="*/ 9317 w 332164"/>
                  <a:gd name="connsiteY9" fmla="*/ 161392 h 258632"/>
                  <a:gd name="connsiteX10" fmla="*/ 82270 w 332164"/>
                  <a:gd name="connsiteY10" fmla="*/ 196914 h 258632"/>
                  <a:gd name="connsiteX11" fmla="*/ 114737 w 332164"/>
                  <a:gd name="connsiteY11" fmla="*/ 212574 h 258632"/>
                  <a:gd name="connsiteX12" fmla="*/ 138418 w 332164"/>
                  <a:gd name="connsiteY12" fmla="*/ 207227 h 258632"/>
                  <a:gd name="connsiteX13" fmla="*/ 189982 w 332164"/>
                  <a:gd name="connsiteY13" fmla="*/ 188129 h 258632"/>
                  <a:gd name="connsiteX14" fmla="*/ 230851 w 332164"/>
                  <a:gd name="connsiteY14" fmla="*/ 234728 h 258632"/>
                  <a:gd name="connsiteX15" fmla="*/ 277067 w 332164"/>
                  <a:gd name="connsiteY15" fmla="*/ 258409 h 258632"/>
                  <a:gd name="connsiteX16" fmla="*/ 328631 w 332164"/>
                  <a:gd name="connsiteY16" fmla="*/ 204553 h 258632"/>
                  <a:gd name="connsiteX17" fmla="*/ 332069 w 332164"/>
                  <a:gd name="connsiteY17" fmla="*/ 184692 h 258632"/>
                  <a:gd name="connsiteX18" fmla="*/ 331687 w 332164"/>
                  <a:gd name="connsiteY18" fmla="*/ 159865 h 258632"/>
                  <a:gd name="connsiteX19" fmla="*/ 328249 w 332164"/>
                  <a:gd name="connsiteY19" fmla="*/ 147642 h 258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2164" h="258632">
                    <a:moveTo>
                      <a:pt x="328249" y="147642"/>
                    </a:moveTo>
                    <a:cubicBezTo>
                      <a:pt x="314499" y="128162"/>
                      <a:pt x="298075" y="115176"/>
                      <a:pt x="272866" y="127398"/>
                    </a:cubicBezTo>
                    <a:cubicBezTo>
                      <a:pt x="244601" y="141913"/>
                      <a:pt x="235817" y="139621"/>
                      <a:pt x="209462" y="110974"/>
                    </a:cubicBezTo>
                    <a:cubicBezTo>
                      <a:pt x="207552" y="109447"/>
                      <a:pt x="206024" y="107537"/>
                      <a:pt x="204496" y="105627"/>
                    </a:cubicBezTo>
                    <a:cubicBezTo>
                      <a:pt x="197621" y="90349"/>
                      <a:pt x="202968" y="75453"/>
                      <a:pt x="205642" y="60556"/>
                    </a:cubicBezTo>
                    <a:cubicBezTo>
                      <a:pt x="197239" y="41077"/>
                      <a:pt x="179669" y="39167"/>
                      <a:pt x="161717" y="38021"/>
                    </a:cubicBezTo>
                    <a:cubicBezTo>
                      <a:pt x="137272" y="26562"/>
                      <a:pt x="112445" y="15486"/>
                      <a:pt x="88382" y="3263"/>
                    </a:cubicBezTo>
                    <a:cubicBezTo>
                      <a:pt x="77305" y="-2466"/>
                      <a:pt x="71958" y="-938"/>
                      <a:pt x="66610" y="10138"/>
                    </a:cubicBezTo>
                    <a:cubicBezTo>
                      <a:pt x="45985" y="54445"/>
                      <a:pt x="24595" y="98370"/>
                      <a:pt x="2824" y="141913"/>
                    </a:cubicBezTo>
                    <a:cubicBezTo>
                      <a:pt x="-2523" y="152608"/>
                      <a:pt x="-232" y="156809"/>
                      <a:pt x="9317" y="161392"/>
                    </a:cubicBezTo>
                    <a:cubicBezTo>
                      <a:pt x="33762" y="172851"/>
                      <a:pt x="57825" y="185074"/>
                      <a:pt x="82270" y="196914"/>
                    </a:cubicBezTo>
                    <a:cubicBezTo>
                      <a:pt x="92965" y="201880"/>
                      <a:pt x="104042" y="206463"/>
                      <a:pt x="114737" y="212574"/>
                    </a:cubicBezTo>
                    <a:cubicBezTo>
                      <a:pt x="124667" y="218304"/>
                      <a:pt x="130779" y="217922"/>
                      <a:pt x="138418" y="207227"/>
                    </a:cubicBezTo>
                    <a:cubicBezTo>
                      <a:pt x="150640" y="189657"/>
                      <a:pt x="167447" y="180490"/>
                      <a:pt x="189982" y="188129"/>
                    </a:cubicBezTo>
                    <a:cubicBezTo>
                      <a:pt x="212899" y="195768"/>
                      <a:pt x="229323" y="205699"/>
                      <a:pt x="230851" y="234728"/>
                    </a:cubicBezTo>
                    <a:cubicBezTo>
                      <a:pt x="232379" y="263756"/>
                      <a:pt x="257588" y="258027"/>
                      <a:pt x="277067" y="258409"/>
                    </a:cubicBezTo>
                    <a:cubicBezTo>
                      <a:pt x="303804" y="249624"/>
                      <a:pt x="317173" y="227853"/>
                      <a:pt x="328631" y="204553"/>
                    </a:cubicBezTo>
                    <a:cubicBezTo>
                      <a:pt x="331305" y="198060"/>
                      <a:pt x="331687" y="191567"/>
                      <a:pt x="332069" y="184692"/>
                    </a:cubicBezTo>
                    <a:cubicBezTo>
                      <a:pt x="332069" y="176289"/>
                      <a:pt x="332451" y="167886"/>
                      <a:pt x="331687" y="159865"/>
                    </a:cubicBezTo>
                    <a:cubicBezTo>
                      <a:pt x="330923" y="155281"/>
                      <a:pt x="330159" y="151462"/>
                      <a:pt x="328249" y="147642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25B8A67F-6A75-42BE-A4C0-90C9641C729C}"/>
                  </a:ext>
                </a:extLst>
              </p:cNvPr>
              <p:cNvSpPr/>
              <p:nvPr/>
            </p:nvSpPr>
            <p:spPr>
              <a:xfrm rot="11842793" flipV="1">
                <a:off x="3774830" y="2856482"/>
                <a:ext cx="317047" cy="318301"/>
              </a:xfrm>
              <a:custGeom>
                <a:avLst/>
                <a:gdLst>
                  <a:gd name="connsiteX0" fmla="*/ 261929 w 305714"/>
                  <a:gd name="connsiteY0" fmla="*/ 192583 h 306923"/>
                  <a:gd name="connsiteX1" fmla="*/ 210746 w 305714"/>
                  <a:gd name="connsiteY1" fmla="*/ 162791 h 306923"/>
                  <a:gd name="connsiteX2" fmla="*/ 224497 w 305714"/>
                  <a:gd name="connsiteY2" fmla="*/ 106644 h 306923"/>
                  <a:gd name="connsiteX3" fmla="*/ 223351 w 305714"/>
                  <a:gd name="connsiteY3" fmla="*/ 88310 h 306923"/>
                  <a:gd name="connsiteX4" fmla="*/ 175224 w 305714"/>
                  <a:gd name="connsiteY4" fmla="*/ 47059 h 306923"/>
                  <a:gd name="connsiteX5" fmla="*/ 120223 w 305714"/>
                  <a:gd name="connsiteY5" fmla="*/ 78 h 306923"/>
                  <a:gd name="connsiteX6" fmla="*/ 67132 w 305714"/>
                  <a:gd name="connsiteY6" fmla="*/ 47822 h 306923"/>
                  <a:gd name="connsiteX7" fmla="*/ 7164 w 305714"/>
                  <a:gd name="connsiteY7" fmla="*/ 106644 h 306923"/>
                  <a:gd name="connsiteX8" fmla="*/ 7164 w 305714"/>
                  <a:gd name="connsiteY8" fmla="*/ 129179 h 306923"/>
                  <a:gd name="connsiteX9" fmla="*/ 46888 w 305714"/>
                  <a:gd name="connsiteY9" fmla="*/ 170812 h 306923"/>
                  <a:gd name="connsiteX10" fmla="*/ 90049 w 305714"/>
                  <a:gd name="connsiteY10" fmla="*/ 212445 h 306923"/>
                  <a:gd name="connsiteX11" fmla="*/ 114876 w 305714"/>
                  <a:gd name="connsiteY11" fmla="*/ 213973 h 306923"/>
                  <a:gd name="connsiteX12" fmla="*/ 172169 w 305714"/>
                  <a:gd name="connsiteY12" fmla="*/ 217029 h 306923"/>
                  <a:gd name="connsiteX13" fmla="*/ 191649 w 305714"/>
                  <a:gd name="connsiteY13" fmla="*/ 263627 h 306923"/>
                  <a:gd name="connsiteX14" fmla="*/ 230990 w 305714"/>
                  <a:gd name="connsiteY14" fmla="*/ 306024 h 306923"/>
                  <a:gd name="connsiteX15" fmla="*/ 302798 w 305714"/>
                  <a:gd name="connsiteY15" fmla="*/ 243001 h 306923"/>
                  <a:gd name="connsiteX16" fmla="*/ 261929 w 305714"/>
                  <a:gd name="connsiteY16" fmla="*/ 192583 h 306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05714" h="306923">
                    <a:moveTo>
                      <a:pt x="261929" y="192583"/>
                    </a:moveTo>
                    <a:cubicBezTo>
                      <a:pt x="234046" y="198695"/>
                      <a:pt x="220677" y="183035"/>
                      <a:pt x="210746" y="162791"/>
                    </a:cubicBezTo>
                    <a:cubicBezTo>
                      <a:pt x="199670" y="141020"/>
                      <a:pt x="199670" y="120394"/>
                      <a:pt x="224497" y="106644"/>
                    </a:cubicBezTo>
                    <a:cubicBezTo>
                      <a:pt x="231372" y="100150"/>
                      <a:pt x="227934" y="92893"/>
                      <a:pt x="223351" y="88310"/>
                    </a:cubicBezTo>
                    <a:cubicBezTo>
                      <a:pt x="209219" y="72268"/>
                      <a:pt x="197378" y="53170"/>
                      <a:pt x="175224" y="47059"/>
                    </a:cubicBezTo>
                    <a:cubicBezTo>
                      <a:pt x="155745" y="31780"/>
                      <a:pt x="141995" y="-1832"/>
                      <a:pt x="120223" y="78"/>
                    </a:cubicBezTo>
                    <a:cubicBezTo>
                      <a:pt x="101126" y="1988"/>
                      <a:pt x="84701" y="30634"/>
                      <a:pt x="67132" y="47822"/>
                    </a:cubicBezTo>
                    <a:cubicBezTo>
                      <a:pt x="47270" y="67302"/>
                      <a:pt x="27790" y="87546"/>
                      <a:pt x="7164" y="106644"/>
                    </a:cubicBezTo>
                    <a:cubicBezTo>
                      <a:pt x="-2002" y="115047"/>
                      <a:pt x="-2766" y="120394"/>
                      <a:pt x="7164" y="129179"/>
                    </a:cubicBezTo>
                    <a:cubicBezTo>
                      <a:pt x="21297" y="142165"/>
                      <a:pt x="33901" y="156680"/>
                      <a:pt x="46888" y="170812"/>
                    </a:cubicBezTo>
                    <a:cubicBezTo>
                      <a:pt x="61402" y="184562"/>
                      <a:pt x="76299" y="197931"/>
                      <a:pt x="90049" y="212445"/>
                    </a:cubicBezTo>
                    <a:cubicBezTo>
                      <a:pt x="98834" y="221994"/>
                      <a:pt x="104563" y="225050"/>
                      <a:pt x="114876" y="213973"/>
                    </a:cubicBezTo>
                    <a:cubicBezTo>
                      <a:pt x="134356" y="193347"/>
                      <a:pt x="154217" y="206334"/>
                      <a:pt x="172169" y="217029"/>
                    </a:cubicBezTo>
                    <a:cubicBezTo>
                      <a:pt x="188975" y="226959"/>
                      <a:pt x="197760" y="241856"/>
                      <a:pt x="191649" y="263627"/>
                    </a:cubicBezTo>
                    <a:cubicBezTo>
                      <a:pt x="184010" y="289218"/>
                      <a:pt x="205399" y="311753"/>
                      <a:pt x="230990" y="306024"/>
                    </a:cubicBezTo>
                    <a:cubicBezTo>
                      <a:pt x="265748" y="298003"/>
                      <a:pt x="290575" y="276232"/>
                      <a:pt x="302798" y="243001"/>
                    </a:cubicBezTo>
                    <a:cubicBezTo>
                      <a:pt x="313492" y="210535"/>
                      <a:pt x="293631" y="185708"/>
                      <a:pt x="261929" y="192583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F570679E-D027-46D1-A539-4AE13A13C991}"/>
                  </a:ext>
                </a:extLst>
              </p:cNvPr>
              <p:cNvSpPr/>
              <p:nvPr/>
            </p:nvSpPr>
            <p:spPr>
              <a:xfrm rot="11842793" flipV="1">
                <a:off x="3574240" y="2415958"/>
                <a:ext cx="330952" cy="296684"/>
              </a:xfrm>
              <a:custGeom>
                <a:avLst/>
                <a:gdLst>
                  <a:gd name="connsiteX0" fmla="*/ 269828 w 319122"/>
                  <a:gd name="connsiteY0" fmla="*/ 166640 h 286079"/>
                  <a:gd name="connsiteX1" fmla="*/ 221702 w 319122"/>
                  <a:gd name="connsiteY1" fmla="*/ 153654 h 286079"/>
                  <a:gd name="connsiteX2" fmla="*/ 206424 w 319122"/>
                  <a:gd name="connsiteY2" fmla="*/ 102854 h 286079"/>
                  <a:gd name="connsiteX3" fmla="*/ 213299 w 319122"/>
                  <a:gd name="connsiteY3" fmla="*/ 75353 h 286079"/>
                  <a:gd name="connsiteX4" fmla="*/ 186562 w 319122"/>
                  <a:gd name="connsiteY4" fmla="*/ 55491 h 286079"/>
                  <a:gd name="connsiteX5" fmla="*/ 181597 w 319122"/>
                  <a:gd name="connsiteY5" fmla="*/ 53963 h 286079"/>
                  <a:gd name="connsiteX6" fmla="*/ 170520 w 319122"/>
                  <a:gd name="connsiteY6" fmla="*/ 44033 h 286079"/>
                  <a:gd name="connsiteX7" fmla="*/ 111699 w 319122"/>
                  <a:gd name="connsiteY7" fmla="*/ 5455 h 286079"/>
                  <a:gd name="connsiteX8" fmla="*/ 89164 w 319122"/>
                  <a:gd name="connsiteY8" fmla="*/ 7747 h 286079"/>
                  <a:gd name="connsiteX9" fmla="*/ 3606 w 319122"/>
                  <a:gd name="connsiteY9" fmla="*/ 129972 h 286079"/>
                  <a:gd name="connsiteX10" fmla="*/ 7425 w 319122"/>
                  <a:gd name="connsiteY10" fmla="*/ 148688 h 286079"/>
                  <a:gd name="connsiteX11" fmla="*/ 62045 w 319122"/>
                  <a:gd name="connsiteY11" fmla="*/ 188412 h 286079"/>
                  <a:gd name="connsiteX12" fmla="*/ 107498 w 319122"/>
                  <a:gd name="connsiteY12" fmla="*/ 218204 h 286079"/>
                  <a:gd name="connsiteX13" fmla="*/ 128505 w 319122"/>
                  <a:gd name="connsiteY13" fmla="*/ 215530 h 286079"/>
                  <a:gd name="connsiteX14" fmla="*/ 185416 w 319122"/>
                  <a:gd name="connsiteY14" fmla="*/ 205982 h 286079"/>
                  <a:gd name="connsiteX15" fmla="*/ 214445 w 319122"/>
                  <a:gd name="connsiteY15" fmla="*/ 247233 h 286079"/>
                  <a:gd name="connsiteX16" fmla="*/ 268301 w 319122"/>
                  <a:gd name="connsiteY16" fmla="*/ 278935 h 286079"/>
                  <a:gd name="connsiteX17" fmla="*/ 319101 w 319122"/>
                  <a:gd name="connsiteY17" fmla="*/ 197579 h 286079"/>
                  <a:gd name="connsiteX18" fmla="*/ 269828 w 319122"/>
                  <a:gd name="connsiteY18" fmla="*/ 166640 h 286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9122" h="286079">
                    <a:moveTo>
                      <a:pt x="269828" y="166640"/>
                    </a:moveTo>
                    <a:cubicBezTo>
                      <a:pt x="249203" y="176953"/>
                      <a:pt x="235452" y="167786"/>
                      <a:pt x="221702" y="153654"/>
                    </a:cubicBezTo>
                    <a:cubicBezTo>
                      <a:pt x="207951" y="139139"/>
                      <a:pt x="196875" y="124243"/>
                      <a:pt x="206424" y="102854"/>
                    </a:cubicBezTo>
                    <a:cubicBezTo>
                      <a:pt x="210244" y="94069"/>
                      <a:pt x="222084" y="87194"/>
                      <a:pt x="213299" y="75353"/>
                    </a:cubicBezTo>
                    <a:cubicBezTo>
                      <a:pt x="205278" y="67332"/>
                      <a:pt x="199167" y="57401"/>
                      <a:pt x="186562" y="55491"/>
                    </a:cubicBezTo>
                    <a:cubicBezTo>
                      <a:pt x="184652" y="55491"/>
                      <a:pt x="183124" y="55109"/>
                      <a:pt x="181597" y="53963"/>
                    </a:cubicBezTo>
                    <a:cubicBezTo>
                      <a:pt x="177395" y="50908"/>
                      <a:pt x="175868" y="45560"/>
                      <a:pt x="170520" y="44033"/>
                    </a:cubicBezTo>
                    <a:cubicBezTo>
                      <a:pt x="148367" y="35248"/>
                      <a:pt x="131179" y="18442"/>
                      <a:pt x="111699" y="5455"/>
                    </a:cubicBezTo>
                    <a:cubicBezTo>
                      <a:pt x="102914" y="-274"/>
                      <a:pt x="96803" y="-4094"/>
                      <a:pt x="89164" y="7747"/>
                    </a:cubicBezTo>
                    <a:cubicBezTo>
                      <a:pt x="61281" y="48998"/>
                      <a:pt x="32635" y="89485"/>
                      <a:pt x="3606" y="129972"/>
                    </a:cubicBezTo>
                    <a:cubicBezTo>
                      <a:pt x="-2506" y="138757"/>
                      <a:pt x="-596" y="142959"/>
                      <a:pt x="7425" y="148688"/>
                    </a:cubicBezTo>
                    <a:cubicBezTo>
                      <a:pt x="26141" y="161675"/>
                      <a:pt x="44093" y="175043"/>
                      <a:pt x="62045" y="188412"/>
                    </a:cubicBezTo>
                    <a:cubicBezTo>
                      <a:pt x="77323" y="198342"/>
                      <a:pt x="93365" y="207127"/>
                      <a:pt x="107498" y="218204"/>
                    </a:cubicBezTo>
                    <a:cubicBezTo>
                      <a:pt x="116665" y="225079"/>
                      <a:pt x="122012" y="225461"/>
                      <a:pt x="128505" y="215530"/>
                    </a:cubicBezTo>
                    <a:cubicBezTo>
                      <a:pt x="143783" y="192231"/>
                      <a:pt x="167082" y="200252"/>
                      <a:pt x="185416" y="205982"/>
                    </a:cubicBezTo>
                    <a:cubicBezTo>
                      <a:pt x="202222" y="210947"/>
                      <a:pt x="215209" y="224697"/>
                      <a:pt x="214445" y="247233"/>
                    </a:cubicBezTo>
                    <a:cubicBezTo>
                      <a:pt x="212917" y="281991"/>
                      <a:pt x="237362" y="295741"/>
                      <a:pt x="268301" y="278935"/>
                    </a:cubicBezTo>
                    <a:cubicBezTo>
                      <a:pt x="300385" y="261365"/>
                      <a:pt x="319864" y="235392"/>
                      <a:pt x="319101" y="197579"/>
                    </a:cubicBezTo>
                    <a:cubicBezTo>
                      <a:pt x="318337" y="165876"/>
                      <a:pt x="297329" y="153272"/>
                      <a:pt x="269828" y="166640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65DF6F11-93D8-4849-A175-7AB8B8733330}"/>
                  </a:ext>
                </a:extLst>
              </p:cNvPr>
              <p:cNvSpPr/>
              <p:nvPr/>
            </p:nvSpPr>
            <p:spPr>
              <a:xfrm rot="11842793" flipV="1">
                <a:off x="4382630" y="3602831"/>
                <a:ext cx="263733" cy="339081"/>
              </a:xfrm>
              <a:custGeom>
                <a:avLst/>
                <a:gdLst>
                  <a:gd name="connsiteX0" fmla="*/ 220863 w 254306"/>
                  <a:gd name="connsiteY0" fmla="*/ 231649 h 326961"/>
                  <a:gd name="connsiteX1" fmla="*/ 186487 w 254306"/>
                  <a:gd name="connsiteY1" fmla="*/ 190016 h 326961"/>
                  <a:gd name="connsiteX2" fmla="*/ 209022 w 254306"/>
                  <a:gd name="connsiteY2" fmla="*/ 138452 h 326961"/>
                  <a:gd name="connsiteX3" fmla="*/ 214369 w 254306"/>
                  <a:gd name="connsiteY3" fmla="*/ 117826 h 326961"/>
                  <a:gd name="connsiteX4" fmla="*/ 186105 w 254306"/>
                  <a:gd name="connsiteY4" fmla="*/ 53276 h 326961"/>
                  <a:gd name="connsiteX5" fmla="*/ 164715 w 254306"/>
                  <a:gd name="connsiteY5" fmla="*/ 12025 h 326961"/>
                  <a:gd name="connsiteX6" fmla="*/ 141034 w 254306"/>
                  <a:gd name="connsiteY6" fmla="*/ 3240 h 326961"/>
                  <a:gd name="connsiteX7" fmla="*/ 10788 w 254306"/>
                  <a:gd name="connsiteY7" fmla="*/ 63971 h 326961"/>
                  <a:gd name="connsiteX8" fmla="*/ 3912 w 254306"/>
                  <a:gd name="connsiteY8" fmla="*/ 87652 h 326961"/>
                  <a:gd name="connsiteX9" fmla="*/ 23010 w 254306"/>
                  <a:gd name="connsiteY9" fmla="*/ 130431 h 326961"/>
                  <a:gd name="connsiteX10" fmla="*/ 41726 w 254306"/>
                  <a:gd name="connsiteY10" fmla="*/ 167480 h 326961"/>
                  <a:gd name="connsiteX11" fmla="*/ 90234 w 254306"/>
                  <a:gd name="connsiteY11" fmla="*/ 199564 h 326961"/>
                  <a:gd name="connsiteX12" fmla="*/ 134159 w 254306"/>
                  <a:gd name="connsiteY12" fmla="*/ 230503 h 326961"/>
                  <a:gd name="connsiteX13" fmla="*/ 131485 w 254306"/>
                  <a:gd name="connsiteY13" fmla="*/ 274810 h 326961"/>
                  <a:gd name="connsiteX14" fmla="*/ 156312 w 254306"/>
                  <a:gd name="connsiteY14" fmla="*/ 326374 h 326961"/>
                  <a:gd name="connsiteX15" fmla="*/ 244926 w 254306"/>
                  <a:gd name="connsiteY15" fmla="*/ 287032 h 326961"/>
                  <a:gd name="connsiteX16" fmla="*/ 220863 w 254306"/>
                  <a:gd name="connsiteY16" fmla="*/ 231649 h 326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4306" h="326961">
                    <a:moveTo>
                      <a:pt x="220863" y="231649"/>
                    </a:moveTo>
                    <a:cubicBezTo>
                      <a:pt x="198709" y="227829"/>
                      <a:pt x="185341" y="214461"/>
                      <a:pt x="186487" y="190016"/>
                    </a:cubicBezTo>
                    <a:cubicBezTo>
                      <a:pt x="181521" y="167480"/>
                      <a:pt x="183431" y="147619"/>
                      <a:pt x="209022" y="138452"/>
                    </a:cubicBezTo>
                    <a:cubicBezTo>
                      <a:pt x="222008" y="133868"/>
                      <a:pt x="218189" y="126993"/>
                      <a:pt x="214369" y="117826"/>
                    </a:cubicBezTo>
                    <a:cubicBezTo>
                      <a:pt x="205202" y="96055"/>
                      <a:pt x="191070" y="76957"/>
                      <a:pt x="186105" y="53276"/>
                    </a:cubicBezTo>
                    <a:cubicBezTo>
                      <a:pt x="175028" y="41817"/>
                      <a:pt x="170826" y="26157"/>
                      <a:pt x="164715" y="12025"/>
                    </a:cubicBezTo>
                    <a:cubicBezTo>
                      <a:pt x="159368" y="184"/>
                      <a:pt x="154021" y="-3254"/>
                      <a:pt x="141034" y="3240"/>
                    </a:cubicBezTo>
                    <a:cubicBezTo>
                      <a:pt x="97873" y="24247"/>
                      <a:pt x="54713" y="44491"/>
                      <a:pt x="10788" y="63971"/>
                    </a:cubicBezTo>
                    <a:cubicBezTo>
                      <a:pt x="-2581" y="70082"/>
                      <a:pt x="-1817" y="76193"/>
                      <a:pt x="3912" y="87652"/>
                    </a:cubicBezTo>
                    <a:cubicBezTo>
                      <a:pt x="11170" y="101402"/>
                      <a:pt x="16517" y="116298"/>
                      <a:pt x="23010" y="130431"/>
                    </a:cubicBezTo>
                    <a:cubicBezTo>
                      <a:pt x="29121" y="142653"/>
                      <a:pt x="35232" y="155258"/>
                      <a:pt x="41726" y="167480"/>
                    </a:cubicBezTo>
                    <a:cubicBezTo>
                      <a:pt x="51657" y="186578"/>
                      <a:pt x="55094" y="211405"/>
                      <a:pt x="90234" y="199564"/>
                    </a:cubicBezTo>
                    <a:cubicBezTo>
                      <a:pt x="108950" y="193071"/>
                      <a:pt x="124228" y="213697"/>
                      <a:pt x="134159" y="230503"/>
                    </a:cubicBezTo>
                    <a:cubicBezTo>
                      <a:pt x="142562" y="245399"/>
                      <a:pt x="142180" y="259913"/>
                      <a:pt x="131485" y="274810"/>
                    </a:cubicBezTo>
                    <a:cubicBezTo>
                      <a:pt x="116589" y="295817"/>
                      <a:pt x="129957" y="323700"/>
                      <a:pt x="156312" y="326374"/>
                    </a:cubicBezTo>
                    <a:cubicBezTo>
                      <a:pt x="192598" y="329811"/>
                      <a:pt x="223536" y="318352"/>
                      <a:pt x="244926" y="287032"/>
                    </a:cubicBezTo>
                    <a:cubicBezTo>
                      <a:pt x="263642" y="259149"/>
                      <a:pt x="253711" y="237378"/>
                      <a:pt x="220863" y="231649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09A644F5-DF8D-4A0E-B492-79B1B17B09E8}"/>
                  </a:ext>
                </a:extLst>
              </p:cNvPr>
              <p:cNvSpPr/>
              <p:nvPr/>
            </p:nvSpPr>
            <p:spPr>
              <a:xfrm rot="11842793" flipV="1">
                <a:off x="3898508" y="3057364"/>
                <a:ext cx="307210" cy="326916"/>
              </a:xfrm>
              <a:custGeom>
                <a:avLst/>
                <a:gdLst>
                  <a:gd name="connsiteX0" fmla="*/ 258276 w 296229"/>
                  <a:gd name="connsiteY0" fmla="*/ 205598 h 315230"/>
                  <a:gd name="connsiteX1" fmla="*/ 209768 w 296229"/>
                  <a:gd name="connsiteY1" fmla="*/ 180007 h 315230"/>
                  <a:gd name="connsiteX2" fmla="*/ 216643 w 296229"/>
                  <a:gd name="connsiteY2" fmla="*/ 120804 h 315230"/>
                  <a:gd name="connsiteX3" fmla="*/ 217407 w 296229"/>
                  <a:gd name="connsiteY3" fmla="*/ 97887 h 315230"/>
                  <a:gd name="connsiteX4" fmla="*/ 182267 w 296229"/>
                  <a:gd name="connsiteY4" fmla="*/ 52816 h 315230"/>
                  <a:gd name="connsiteX5" fmla="*/ 141780 w 296229"/>
                  <a:gd name="connsiteY5" fmla="*/ 8127 h 315230"/>
                  <a:gd name="connsiteX6" fmla="*/ 118863 w 296229"/>
                  <a:gd name="connsiteY6" fmla="*/ 5836 h 315230"/>
                  <a:gd name="connsiteX7" fmla="*/ 8477 w 296229"/>
                  <a:gd name="connsiteY7" fmla="*/ 99797 h 315230"/>
                  <a:gd name="connsiteX8" fmla="*/ 5804 w 296229"/>
                  <a:gd name="connsiteY8" fmla="*/ 122332 h 315230"/>
                  <a:gd name="connsiteX9" fmla="*/ 35597 w 296229"/>
                  <a:gd name="connsiteY9" fmla="*/ 159000 h 315230"/>
                  <a:gd name="connsiteX10" fmla="*/ 66917 w 296229"/>
                  <a:gd name="connsiteY10" fmla="*/ 194139 h 315230"/>
                  <a:gd name="connsiteX11" fmla="*/ 116571 w 296229"/>
                  <a:gd name="connsiteY11" fmla="*/ 210563 h 315230"/>
                  <a:gd name="connsiteX12" fmla="*/ 168517 w 296229"/>
                  <a:gd name="connsiteY12" fmla="*/ 226606 h 315230"/>
                  <a:gd name="connsiteX13" fmla="*/ 179212 w 296229"/>
                  <a:gd name="connsiteY13" fmla="*/ 272058 h 315230"/>
                  <a:gd name="connsiteX14" fmla="*/ 212060 w 296229"/>
                  <a:gd name="connsiteY14" fmla="*/ 315219 h 315230"/>
                  <a:gd name="connsiteX15" fmla="*/ 296090 w 296229"/>
                  <a:gd name="connsiteY15" fmla="*/ 240738 h 315230"/>
                  <a:gd name="connsiteX16" fmla="*/ 258276 w 296229"/>
                  <a:gd name="connsiteY16" fmla="*/ 205598 h 31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96229" h="315230">
                    <a:moveTo>
                      <a:pt x="258276" y="205598"/>
                    </a:moveTo>
                    <a:cubicBezTo>
                      <a:pt x="233831" y="210945"/>
                      <a:pt x="218935" y="199487"/>
                      <a:pt x="209768" y="180007"/>
                    </a:cubicBezTo>
                    <a:cubicBezTo>
                      <a:pt x="200219" y="159764"/>
                      <a:pt x="194108" y="137992"/>
                      <a:pt x="216643" y="120804"/>
                    </a:cubicBezTo>
                    <a:cubicBezTo>
                      <a:pt x="227720" y="112401"/>
                      <a:pt x="224282" y="107054"/>
                      <a:pt x="217407" y="97887"/>
                    </a:cubicBezTo>
                    <a:cubicBezTo>
                      <a:pt x="205948" y="82609"/>
                      <a:pt x="189906" y="71150"/>
                      <a:pt x="182267" y="52816"/>
                    </a:cubicBezTo>
                    <a:cubicBezTo>
                      <a:pt x="165461" y="40976"/>
                      <a:pt x="154766" y="23406"/>
                      <a:pt x="141780" y="8127"/>
                    </a:cubicBezTo>
                    <a:cubicBezTo>
                      <a:pt x="134141" y="-1040"/>
                      <a:pt x="129176" y="-3331"/>
                      <a:pt x="118863" y="5836"/>
                    </a:cubicBezTo>
                    <a:cubicBezTo>
                      <a:pt x="82577" y="37920"/>
                      <a:pt x="45909" y="68858"/>
                      <a:pt x="8477" y="99797"/>
                    </a:cubicBezTo>
                    <a:cubicBezTo>
                      <a:pt x="-1071" y="107818"/>
                      <a:pt x="-3363" y="112783"/>
                      <a:pt x="5804" y="122332"/>
                    </a:cubicBezTo>
                    <a:cubicBezTo>
                      <a:pt x="16499" y="133791"/>
                      <a:pt x="25665" y="146777"/>
                      <a:pt x="35597" y="159000"/>
                    </a:cubicBezTo>
                    <a:cubicBezTo>
                      <a:pt x="45909" y="170840"/>
                      <a:pt x="56222" y="182681"/>
                      <a:pt x="66917" y="194139"/>
                    </a:cubicBezTo>
                    <a:cubicBezTo>
                      <a:pt x="80285" y="208272"/>
                      <a:pt x="87542" y="231571"/>
                      <a:pt x="116571" y="210563"/>
                    </a:cubicBezTo>
                    <a:cubicBezTo>
                      <a:pt x="132231" y="199105"/>
                      <a:pt x="154385" y="212855"/>
                      <a:pt x="168517" y="226606"/>
                    </a:cubicBezTo>
                    <a:cubicBezTo>
                      <a:pt x="180740" y="238828"/>
                      <a:pt x="186087" y="253342"/>
                      <a:pt x="179212" y="272058"/>
                    </a:cubicBezTo>
                    <a:cubicBezTo>
                      <a:pt x="170426" y="296121"/>
                      <a:pt x="185705" y="314837"/>
                      <a:pt x="212060" y="315219"/>
                    </a:cubicBezTo>
                    <a:cubicBezTo>
                      <a:pt x="248345" y="315983"/>
                      <a:pt x="292652" y="276642"/>
                      <a:pt x="296090" y="240738"/>
                    </a:cubicBezTo>
                    <a:cubicBezTo>
                      <a:pt x="297999" y="219348"/>
                      <a:pt x="280048" y="201015"/>
                      <a:pt x="258276" y="205598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F9C3C8D9-10D9-46BD-85F7-22B2AA089700}"/>
                  </a:ext>
                </a:extLst>
              </p:cNvPr>
              <p:cNvSpPr/>
              <p:nvPr/>
            </p:nvSpPr>
            <p:spPr>
              <a:xfrm rot="11842793" flipV="1">
                <a:off x="3508302" y="2193206"/>
                <a:ext cx="337923" cy="283031"/>
              </a:xfrm>
              <a:custGeom>
                <a:avLst/>
                <a:gdLst>
                  <a:gd name="connsiteX0" fmla="*/ 308868 w 325844"/>
                  <a:gd name="connsiteY0" fmla="*/ 152809 h 272914"/>
                  <a:gd name="connsiteX1" fmla="*/ 270673 w 325844"/>
                  <a:gd name="connsiteY1" fmla="*/ 153191 h 272914"/>
                  <a:gd name="connsiteX2" fmla="*/ 221401 w 325844"/>
                  <a:gd name="connsiteY2" fmla="*/ 143260 h 272914"/>
                  <a:gd name="connsiteX3" fmla="*/ 206122 w 325844"/>
                  <a:gd name="connsiteY3" fmla="*/ 89022 h 272914"/>
                  <a:gd name="connsiteX4" fmla="*/ 197719 w 325844"/>
                  <a:gd name="connsiteY4" fmla="*/ 61522 h 272914"/>
                  <a:gd name="connsiteX5" fmla="*/ 167545 w 325844"/>
                  <a:gd name="connsiteY5" fmla="*/ 41278 h 272914"/>
                  <a:gd name="connsiteX6" fmla="*/ 99175 w 325844"/>
                  <a:gd name="connsiteY6" fmla="*/ 3846 h 272914"/>
                  <a:gd name="connsiteX7" fmla="*/ 77022 w 325844"/>
                  <a:gd name="connsiteY7" fmla="*/ 9958 h 272914"/>
                  <a:gd name="connsiteX8" fmla="*/ 4069 w 325844"/>
                  <a:gd name="connsiteY8" fmla="*/ 134093 h 272914"/>
                  <a:gd name="connsiteX9" fmla="*/ 11325 w 325844"/>
                  <a:gd name="connsiteY9" fmla="*/ 158156 h 272914"/>
                  <a:gd name="connsiteX10" fmla="*/ 72056 w 325844"/>
                  <a:gd name="connsiteY10" fmla="*/ 199407 h 272914"/>
                  <a:gd name="connsiteX11" fmla="*/ 119801 w 325844"/>
                  <a:gd name="connsiteY11" fmla="*/ 222325 h 272914"/>
                  <a:gd name="connsiteX12" fmla="*/ 140808 w 325844"/>
                  <a:gd name="connsiteY12" fmla="*/ 202081 h 272914"/>
                  <a:gd name="connsiteX13" fmla="*/ 199247 w 325844"/>
                  <a:gd name="connsiteY13" fmla="*/ 201699 h 272914"/>
                  <a:gd name="connsiteX14" fmla="*/ 221019 w 325844"/>
                  <a:gd name="connsiteY14" fmla="*/ 239895 h 272914"/>
                  <a:gd name="connsiteX15" fmla="*/ 272964 w 325844"/>
                  <a:gd name="connsiteY15" fmla="*/ 267777 h 272914"/>
                  <a:gd name="connsiteX16" fmla="*/ 323765 w 325844"/>
                  <a:gd name="connsiteY16" fmla="*/ 198643 h 272914"/>
                  <a:gd name="connsiteX17" fmla="*/ 308868 w 325844"/>
                  <a:gd name="connsiteY17" fmla="*/ 152809 h 272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25844" h="272914">
                    <a:moveTo>
                      <a:pt x="308868" y="152809"/>
                    </a:moveTo>
                    <a:cubicBezTo>
                      <a:pt x="296264" y="143260"/>
                      <a:pt x="284805" y="144788"/>
                      <a:pt x="270673" y="153191"/>
                    </a:cubicBezTo>
                    <a:cubicBezTo>
                      <a:pt x="253485" y="163122"/>
                      <a:pt x="234387" y="159302"/>
                      <a:pt x="221401" y="143260"/>
                    </a:cubicBezTo>
                    <a:cubicBezTo>
                      <a:pt x="209178" y="127982"/>
                      <a:pt x="188934" y="113467"/>
                      <a:pt x="206122" y="89022"/>
                    </a:cubicBezTo>
                    <a:cubicBezTo>
                      <a:pt x="214144" y="77564"/>
                      <a:pt x="211088" y="68015"/>
                      <a:pt x="197719" y="61522"/>
                    </a:cubicBezTo>
                    <a:cubicBezTo>
                      <a:pt x="187025" y="56174"/>
                      <a:pt x="177476" y="48153"/>
                      <a:pt x="167545" y="41278"/>
                    </a:cubicBezTo>
                    <a:cubicBezTo>
                      <a:pt x="142718" y="32493"/>
                      <a:pt x="121710" y="16833"/>
                      <a:pt x="99175" y="3846"/>
                    </a:cubicBezTo>
                    <a:cubicBezTo>
                      <a:pt x="88099" y="-2647"/>
                      <a:pt x="83133" y="-1119"/>
                      <a:pt x="77022" y="9958"/>
                    </a:cubicBezTo>
                    <a:cubicBezTo>
                      <a:pt x="53340" y="51591"/>
                      <a:pt x="29277" y="93224"/>
                      <a:pt x="4069" y="134093"/>
                    </a:cubicBezTo>
                    <a:cubicBezTo>
                      <a:pt x="-3953" y="146698"/>
                      <a:pt x="631" y="150899"/>
                      <a:pt x="11325" y="158156"/>
                    </a:cubicBezTo>
                    <a:cubicBezTo>
                      <a:pt x="31569" y="171907"/>
                      <a:pt x="57924" y="176872"/>
                      <a:pt x="72056" y="199407"/>
                    </a:cubicBezTo>
                    <a:cubicBezTo>
                      <a:pt x="91918" y="198643"/>
                      <a:pt x="102613" y="216977"/>
                      <a:pt x="119801" y="222325"/>
                    </a:cubicBezTo>
                    <a:cubicBezTo>
                      <a:pt x="133933" y="222707"/>
                      <a:pt x="132405" y="206665"/>
                      <a:pt x="140808" y="202081"/>
                    </a:cubicBezTo>
                    <a:cubicBezTo>
                      <a:pt x="159906" y="191386"/>
                      <a:pt x="180150" y="193296"/>
                      <a:pt x="199247" y="201699"/>
                    </a:cubicBezTo>
                    <a:cubicBezTo>
                      <a:pt x="215289" y="208956"/>
                      <a:pt x="221019" y="221943"/>
                      <a:pt x="221019" y="239895"/>
                    </a:cubicBezTo>
                    <a:cubicBezTo>
                      <a:pt x="221401" y="269305"/>
                      <a:pt x="246228" y="280382"/>
                      <a:pt x="272964" y="267777"/>
                    </a:cubicBezTo>
                    <a:cubicBezTo>
                      <a:pt x="303139" y="253645"/>
                      <a:pt x="314979" y="226908"/>
                      <a:pt x="323765" y="198643"/>
                    </a:cubicBezTo>
                    <a:cubicBezTo>
                      <a:pt x="329112" y="180692"/>
                      <a:pt x="324146" y="164268"/>
                      <a:pt x="308868" y="152809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DD301A8C-4036-493F-959E-70570161C4CC}"/>
                  </a:ext>
                </a:extLst>
              </p:cNvPr>
              <p:cNvSpPr/>
              <p:nvPr/>
            </p:nvSpPr>
            <p:spPr>
              <a:xfrm rot="11842793" flipV="1">
                <a:off x="4200057" y="3431193"/>
                <a:ext cx="275301" cy="331353"/>
              </a:xfrm>
              <a:custGeom>
                <a:avLst/>
                <a:gdLst>
                  <a:gd name="connsiteX0" fmla="*/ 230152 w 265460"/>
                  <a:gd name="connsiteY0" fmla="*/ 222391 h 319509"/>
                  <a:gd name="connsiteX1" fmla="*/ 191193 w 265460"/>
                  <a:gd name="connsiteY1" fmla="*/ 186105 h 319509"/>
                  <a:gd name="connsiteX2" fmla="*/ 208763 w 265460"/>
                  <a:gd name="connsiteY2" fmla="*/ 131485 h 319509"/>
                  <a:gd name="connsiteX3" fmla="*/ 215638 w 265460"/>
                  <a:gd name="connsiteY3" fmla="*/ 108186 h 319509"/>
                  <a:gd name="connsiteX4" fmla="*/ 180880 w 265460"/>
                  <a:gd name="connsiteY4" fmla="*/ 43636 h 319509"/>
                  <a:gd name="connsiteX5" fmla="*/ 175151 w 265460"/>
                  <a:gd name="connsiteY5" fmla="*/ 34851 h 319509"/>
                  <a:gd name="connsiteX6" fmla="*/ 105253 w 265460"/>
                  <a:gd name="connsiteY6" fmla="*/ 16517 h 319509"/>
                  <a:gd name="connsiteX7" fmla="*/ 12820 w 265460"/>
                  <a:gd name="connsiteY7" fmla="*/ 66553 h 319509"/>
                  <a:gd name="connsiteX8" fmla="*/ 5181 w 265460"/>
                  <a:gd name="connsiteY8" fmla="*/ 94054 h 319509"/>
                  <a:gd name="connsiteX9" fmla="*/ 26188 w 265460"/>
                  <a:gd name="connsiteY9" fmla="*/ 135687 h 319509"/>
                  <a:gd name="connsiteX10" fmla="*/ 59419 w 265460"/>
                  <a:gd name="connsiteY10" fmla="*/ 191070 h 319509"/>
                  <a:gd name="connsiteX11" fmla="*/ 83100 w 265460"/>
                  <a:gd name="connsiteY11" fmla="*/ 200619 h 319509"/>
                  <a:gd name="connsiteX12" fmla="*/ 137338 w 265460"/>
                  <a:gd name="connsiteY12" fmla="*/ 218953 h 319509"/>
                  <a:gd name="connsiteX13" fmla="*/ 143449 w 265460"/>
                  <a:gd name="connsiteY13" fmla="*/ 269371 h 319509"/>
                  <a:gd name="connsiteX14" fmla="*/ 170567 w 265460"/>
                  <a:gd name="connsiteY14" fmla="*/ 319025 h 319509"/>
                  <a:gd name="connsiteX15" fmla="*/ 257271 w 265460"/>
                  <a:gd name="connsiteY15" fmla="*/ 275864 h 319509"/>
                  <a:gd name="connsiteX16" fmla="*/ 230152 w 265460"/>
                  <a:gd name="connsiteY16" fmla="*/ 222391 h 319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65460" h="319509">
                    <a:moveTo>
                      <a:pt x="230152" y="222391"/>
                    </a:moveTo>
                    <a:cubicBezTo>
                      <a:pt x="207235" y="220481"/>
                      <a:pt x="195013" y="205966"/>
                      <a:pt x="191193" y="186105"/>
                    </a:cubicBezTo>
                    <a:cubicBezTo>
                      <a:pt x="187374" y="165861"/>
                      <a:pt x="183172" y="142562"/>
                      <a:pt x="208763" y="131485"/>
                    </a:cubicBezTo>
                    <a:cubicBezTo>
                      <a:pt x="222131" y="125756"/>
                      <a:pt x="222895" y="120027"/>
                      <a:pt x="215638" y="108186"/>
                    </a:cubicBezTo>
                    <a:cubicBezTo>
                      <a:pt x="203034" y="87178"/>
                      <a:pt x="192339" y="65407"/>
                      <a:pt x="180880" y="43636"/>
                    </a:cubicBezTo>
                    <a:cubicBezTo>
                      <a:pt x="178970" y="40580"/>
                      <a:pt x="176679" y="37906"/>
                      <a:pt x="175151" y="34851"/>
                    </a:cubicBezTo>
                    <a:cubicBezTo>
                      <a:pt x="150324" y="-7928"/>
                      <a:pt x="150324" y="-7928"/>
                      <a:pt x="105253" y="16517"/>
                    </a:cubicBezTo>
                    <a:cubicBezTo>
                      <a:pt x="74697" y="33323"/>
                      <a:pt x="44140" y="50893"/>
                      <a:pt x="12820" y="66553"/>
                    </a:cubicBezTo>
                    <a:cubicBezTo>
                      <a:pt x="-2458" y="74192"/>
                      <a:pt x="-2840" y="81067"/>
                      <a:pt x="5181" y="94054"/>
                    </a:cubicBezTo>
                    <a:cubicBezTo>
                      <a:pt x="13202" y="107422"/>
                      <a:pt x="23515" y="119645"/>
                      <a:pt x="26188" y="135687"/>
                    </a:cubicBezTo>
                    <a:cubicBezTo>
                      <a:pt x="41085" y="151729"/>
                      <a:pt x="48342" y="172736"/>
                      <a:pt x="59419" y="191070"/>
                    </a:cubicBezTo>
                    <a:cubicBezTo>
                      <a:pt x="65530" y="202147"/>
                      <a:pt x="70495" y="207494"/>
                      <a:pt x="83100" y="200619"/>
                    </a:cubicBezTo>
                    <a:cubicBezTo>
                      <a:pt x="107163" y="187633"/>
                      <a:pt x="122441" y="203675"/>
                      <a:pt x="137338" y="218953"/>
                    </a:cubicBezTo>
                    <a:cubicBezTo>
                      <a:pt x="151470" y="233849"/>
                      <a:pt x="152998" y="251037"/>
                      <a:pt x="143449" y="269371"/>
                    </a:cubicBezTo>
                    <a:cubicBezTo>
                      <a:pt x="129698" y="295344"/>
                      <a:pt x="141157" y="316351"/>
                      <a:pt x="170567" y="319025"/>
                    </a:cubicBezTo>
                    <a:cubicBezTo>
                      <a:pt x="207999" y="322463"/>
                      <a:pt x="237028" y="307567"/>
                      <a:pt x="257271" y="275864"/>
                    </a:cubicBezTo>
                    <a:cubicBezTo>
                      <a:pt x="274841" y="247600"/>
                      <a:pt x="263383" y="225064"/>
                      <a:pt x="230152" y="222391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38DC33AD-D8F5-42A6-8532-2E64886D556D}"/>
                  </a:ext>
                </a:extLst>
              </p:cNvPr>
              <p:cNvSpPr/>
              <p:nvPr/>
            </p:nvSpPr>
            <p:spPr>
              <a:xfrm rot="11842793" flipV="1">
                <a:off x="3438874" y="1723483"/>
                <a:ext cx="338509" cy="257465"/>
              </a:xfrm>
              <a:custGeom>
                <a:avLst/>
                <a:gdLst>
                  <a:gd name="connsiteX0" fmla="*/ 274234 w 326409"/>
                  <a:gd name="connsiteY0" fmla="*/ 124574 h 248262"/>
                  <a:gd name="connsiteX1" fmla="*/ 228781 w 326409"/>
                  <a:gd name="connsiteY1" fmla="*/ 130303 h 248262"/>
                  <a:gd name="connsiteX2" fmla="*/ 196315 w 326409"/>
                  <a:gd name="connsiteY2" fmla="*/ 82177 h 248262"/>
                  <a:gd name="connsiteX3" fmla="*/ 168050 w 326409"/>
                  <a:gd name="connsiteY3" fmla="*/ 39780 h 248262"/>
                  <a:gd name="connsiteX4" fmla="*/ 146661 w 326409"/>
                  <a:gd name="connsiteY4" fmla="*/ 30995 h 248262"/>
                  <a:gd name="connsiteX5" fmla="*/ 78673 w 326409"/>
                  <a:gd name="connsiteY5" fmla="*/ 2730 h 248262"/>
                  <a:gd name="connsiteX6" fmla="*/ 58047 w 326409"/>
                  <a:gd name="connsiteY6" fmla="*/ 11515 h 248262"/>
                  <a:gd name="connsiteX7" fmla="*/ 2664 w 326409"/>
                  <a:gd name="connsiteY7" fmla="*/ 145200 h 248262"/>
                  <a:gd name="connsiteX8" fmla="*/ 11067 w 326409"/>
                  <a:gd name="connsiteY8" fmla="*/ 166207 h 248262"/>
                  <a:gd name="connsiteX9" fmla="*/ 85548 w 326409"/>
                  <a:gd name="connsiteY9" fmla="*/ 198673 h 248262"/>
                  <a:gd name="connsiteX10" fmla="*/ 134820 w 326409"/>
                  <a:gd name="connsiteY10" fmla="*/ 215097 h 248262"/>
                  <a:gd name="connsiteX11" fmla="*/ 198607 w 326409"/>
                  <a:gd name="connsiteY11" fmla="*/ 183013 h 248262"/>
                  <a:gd name="connsiteX12" fmla="*/ 234510 w 326409"/>
                  <a:gd name="connsiteY12" fmla="*/ 219681 h 248262"/>
                  <a:gd name="connsiteX13" fmla="*/ 287602 w 326409"/>
                  <a:gd name="connsiteY13" fmla="*/ 239924 h 248262"/>
                  <a:gd name="connsiteX14" fmla="*/ 323506 w 326409"/>
                  <a:gd name="connsiteY14" fmla="*/ 139852 h 248262"/>
                  <a:gd name="connsiteX15" fmla="*/ 274234 w 326409"/>
                  <a:gd name="connsiteY15" fmla="*/ 124574 h 248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26409" h="248262">
                    <a:moveTo>
                      <a:pt x="274234" y="124574"/>
                    </a:moveTo>
                    <a:cubicBezTo>
                      <a:pt x="259719" y="136033"/>
                      <a:pt x="245587" y="140234"/>
                      <a:pt x="228781" y="130303"/>
                    </a:cubicBezTo>
                    <a:cubicBezTo>
                      <a:pt x="210065" y="119227"/>
                      <a:pt x="189822" y="104712"/>
                      <a:pt x="196315" y="82177"/>
                    </a:cubicBezTo>
                    <a:cubicBezTo>
                      <a:pt x="205100" y="52385"/>
                      <a:pt x="188294" y="46655"/>
                      <a:pt x="168050" y="39780"/>
                    </a:cubicBezTo>
                    <a:cubicBezTo>
                      <a:pt x="160793" y="37106"/>
                      <a:pt x="153918" y="34051"/>
                      <a:pt x="146661" y="30995"/>
                    </a:cubicBezTo>
                    <a:cubicBezTo>
                      <a:pt x="124125" y="21828"/>
                      <a:pt x="100826" y="13043"/>
                      <a:pt x="78673" y="2730"/>
                    </a:cubicBezTo>
                    <a:cubicBezTo>
                      <a:pt x="66832" y="-2617"/>
                      <a:pt x="62631" y="-325"/>
                      <a:pt x="58047" y="11515"/>
                    </a:cubicBezTo>
                    <a:cubicBezTo>
                      <a:pt x="40478" y="56204"/>
                      <a:pt x="22144" y="100893"/>
                      <a:pt x="2664" y="145200"/>
                    </a:cubicBezTo>
                    <a:cubicBezTo>
                      <a:pt x="-2302" y="156658"/>
                      <a:pt x="-774" y="161624"/>
                      <a:pt x="11067" y="166207"/>
                    </a:cubicBezTo>
                    <a:cubicBezTo>
                      <a:pt x="36276" y="176138"/>
                      <a:pt x="62249" y="184159"/>
                      <a:pt x="85548" y="198673"/>
                    </a:cubicBezTo>
                    <a:cubicBezTo>
                      <a:pt x="100062" y="210132"/>
                      <a:pt x="114195" y="222736"/>
                      <a:pt x="134820" y="215097"/>
                    </a:cubicBezTo>
                    <a:cubicBezTo>
                      <a:pt x="156974" y="183013"/>
                      <a:pt x="171106" y="176138"/>
                      <a:pt x="198607" y="183013"/>
                    </a:cubicBezTo>
                    <a:cubicBezTo>
                      <a:pt x="218469" y="187979"/>
                      <a:pt x="229927" y="199437"/>
                      <a:pt x="234510" y="219681"/>
                    </a:cubicBezTo>
                    <a:cubicBezTo>
                      <a:pt x="241004" y="247945"/>
                      <a:pt x="263921" y="256348"/>
                      <a:pt x="287602" y="239924"/>
                    </a:cubicBezTo>
                    <a:cubicBezTo>
                      <a:pt x="317013" y="220063"/>
                      <a:pt x="333437" y="173464"/>
                      <a:pt x="323506" y="139852"/>
                    </a:cubicBezTo>
                    <a:cubicBezTo>
                      <a:pt x="317013" y="120373"/>
                      <a:pt x="291040" y="111206"/>
                      <a:pt x="274234" y="124574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1B6041B8-8DC0-4FF8-9E86-2BFA74132A6E}"/>
                  </a:ext>
                </a:extLst>
              </p:cNvPr>
              <p:cNvSpPr/>
              <p:nvPr/>
            </p:nvSpPr>
            <p:spPr>
              <a:xfrm rot="11842793" flipV="1">
                <a:off x="4035444" y="3246455"/>
                <a:ext cx="293969" cy="329744"/>
              </a:xfrm>
              <a:custGeom>
                <a:avLst/>
                <a:gdLst>
                  <a:gd name="connsiteX0" fmla="*/ 244874 w 283461"/>
                  <a:gd name="connsiteY0" fmla="*/ 212420 h 317957"/>
                  <a:gd name="connsiteX1" fmla="*/ 203241 w 283461"/>
                  <a:gd name="connsiteY1" fmla="*/ 183391 h 317957"/>
                  <a:gd name="connsiteX2" fmla="*/ 213172 w 283461"/>
                  <a:gd name="connsiteY2" fmla="*/ 127244 h 317957"/>
                  <a:gd name="connsiteX3" fmla="*/ 215846 w 283461"/>
                  <a:gd name="connsiteY3" fmla="*/ 100125 h 317957"/>
                  <a:gd name="connsiteX4" fmla="*/ 181088 w 283461"/>
                  <a:gd name="connsiteY4" fmla="*/ 48179 h 317957"/>
                  <a:gd name="connsiteX5" fmla="*/ 159698 w 283461"/>
                  <a:gd name="connsiteY5" fmla="*/ 22206 h 317957"/>
                  <a:gd name="connsiteX6" fmla="*/ 110044 w 283461"/>
                  <a:gd name="connsiteY6" fmla="*/ 14949 h 317957"/>
                  <a:gd name="connsiteX7" fmla="*/ 11882 w 283461"/>
                  <a:gd name="connsiteY7" fmla="*/ 84847 h 317957"/>
                  <a:gd name="connsiteX8" fmla="*/ 6534 w 283461"/>
                  <a:gd name="connsiteY8" fmla="*/ 113112 h 317957"/>
                  <a:gd name="connsiteX9" fmla="*/ 29451 w 283461"/>
                  <a:gd name="connsiteY9" fmla="*/ 147869 h 317957"/>
                  <a:gd name="connsiteX10" fmla="*/ 70321 w 283461"/>
                  <a:gd name="connsiteY10" fmla="*/ 201725 h 317957"/>
                  <a:gd name="connsiteX11" fmla="*/ 99731 w 283461"/>
                  <a:gd name="connsiteY11" fmla="*/ 208600 h 317957"/>
                  <a:gd name="connsiteX12" fmla="*/ 153587 w 283461"/>
                  <a:gd name="connsiteY12" fmla="*/ 223114 h 317957"/>
                  <a:gd name="connsiteX13" fmla="*/ 164664 w 283461"/>
                  <a:gd name="connsiteY13" fmla="*/ 272387 h 317957"/>
                  <a:gd name="connsiteX14" fmla="*/ 190254 w 283461"/>
                  <a:gd name="connsiteY14" fmla="*/ 317457 h 317957"/>
                  <a:gd name="connsiteX15" fmla="*/ 280778 w 283461"/>
                  <a:gd name="connsiteY15" fmla="*/ 259400 h 317957"/>
                  <a:gd name="connsiteX16" fmla="*/ 244874 w 283461"/>
                  <a:gd name="connsiteY16" fmla="*/ 212420 h 317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83461" h="317957">
                    <a:moveTo>
                      <a:pt x="244874" y="212420"/>
                    </a:moveTo>
                    <a:cubicBezTo>
                      <a:pt x="222721" y="213566"/>
                      <a:pt x="210116" y="202489"/>
                      <a:pt x="203241" y="183391"/>
                    </a:cubicBezTo>
                    <a:cubicBezTo>
                      <a:pt x="195602" y="162766"/>
                      <a:pt x="190254" y="141376"/>
                      <a:pt x="213172" y="127244"/>
                    </a:cubicBezTo>
                    <a:cubicBezTo>
                      <a:pt x="227686" y="118077"/>
                      <a:pt x="223867" y="111202"/>
                      <a:pt x="215846" y="100125"/>
                    </a:cubicBezTo>
                    <a:cubicBezTo>
                      <a:pt x="204005" y="82937"/>
                      <a:pt x="189109" y="67659"/>
                      <a:pt x="181088" y="48179"/>
                    </a:cubicBezTo>
                    <a:cubicBezTo>
                      <a:pt x="171157" y="41686"/>
                      <a:pt x="166191" y="31373"/>
                      <a:pt x="159698" y="22206"/>
                    </a:cubicBezTo>
                    <a:cubicBezTo>
                      <a:pt x="139455" y="-6058"/>
                      <a:pt x="139455" y="-6058"/>
                      <a:pt x="110044" y="14949"/>
                    </a:cubicBezTo>
                    <a:cubicBezTo>
                      <a:pt x="77196" y="38248"/>
                      <a:pt x="45112" y="62312"/>
                      <a:pt x="11882" y="84847"/>
                    </a:cubicBezTo>
                    <a:cubicBezTo>
                      <a:pt x="-723" y="93632"/>
                      <a:pt x="-4543" y="100125"/>
                      <a:pt x="6534" y="113112"/>
                    </a:cubicBezTo>
                    <a:cubicBezTo>
                      <a:pt x="15701" y="123424"/>
                      <a:pt x="22194" y="136029"/>
                      <a:pt x="29451" y="147869"/>
                    </a:cubicBezTo>
                    <a:cubicBezTo>
                      <a:pt x="43202" y="165821"/>
                      <a:pt x="57334" y="183391"/>
                      <a:pt x="70321" y="201725"/>
                    </a:cubicBezTo>
                    <a:cubicBezTo>
                      <a:pt x="78724" y="213566"/>
                      <a:pt x="84835" y="217767"/>
                      <a:pt x="99731" y="208600"/>
                    </a:cubicBezTo>
                    <a:cubicBezTo>
                      <a:pt x="120357" y="196378"/>
                      <a:pt x="139073" y="208600"/>
                      <a:pt x="153587" y="223114"/>
                    </a:cubicBezTo>
                    <a:cubicBezTo>
                      <a:pt x="166955" y="236483"/>
                      <a:pt x="175740" y="251379"/>
                      <a:pt x="164664" y="272387"/>
                    </a:cubicBezTo>
                    <a:cubicBezTo>
                      <a:pt x="152823" y="294922"/>
                      <a:pt x="165045" y="314402"/>
                      <a:pt x="190254" y="317457"/>
                    </a:cubicBezTo>
                    <a:cubicBezTo>
                      <a:pt x="226922" y="322041"/>
                      <a:pt x="269701" y="294540"/>
                      <a:pt x="280778" y="259400"/>
                    </a:cubicBezTo>
                    <a:cubicBezTo>
                      <a:pt x="289945" y="230372"/>
                      <a:pt x="275049" y="210892"/>
                      <a:pt x="244874" y="212420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60F968CF-D9EB-4760-843A-2F9A67E99D5C}"/>
                  </a:ext>
                </a:extLst>
              </p:cNvPr>
              <p:cNvSpPr/>
              <p:nvPr/>
            </p:nvSpPr>
            <p:spPr>
              <a:xfrm rot="12712630" flipV="1">
                <a:off x="3432919" y="1016900"/>
                <a:ext cx="344477" cy="268220"/>
              </a:xfrm>
              <a:custGeom>
                <a:avLst/>
                <a:gdLst>
                  <a:gd name="connsiteX0" fmla="*/ 328249 w 332164"/>
                  <a:gd name="connsiteY0" fmla="*/ 147642 h 258632"/>
                  <a:gd name="connsiteX1" fmla="*/ 272866 w 332164"/>
                  <a:gd name="connsiteY1" fmla="*/ 127398 h 258632"/>
                  <a:gd name="connsiteX2" fmla="*/ 209462 w 332164"/>
                  <a:gd name="connsiteY2" fmla="*/ 110974 h 258632"/>
                  <a:gd name="connsiteX3" fmla="*/ 204496 w 332164"/>
                  <a:gd name="connsiteY3" fmla="*/ 105627 h 258632"/>
                  <a:gd name="connsiteX4" fmla="*/ 205642 w 332164"/>
                  <a:gd name="connsiteY4" fmla="*/ 60556 h 258632"/>
                  <a:gd name="connsiteX5" fmla="*/ 161717 w 332164"/>
                  <a:gd name="connsiteY5" fmla="*/ 38021 h 258632"/>
                  <a:gd name="connsiteX6" fmla="*/ 88382 w 332164"/>
                  <a:gd name="connsiteY6" fmla="*/ 3263 h 258632"/>
                  <a:gd name="connsiteX7" fmla="*/ 66610 w 332164"/>
                  <a:gd name="connsiteY7" fmla="*/ 10138 h 258632"/>
                  <a:gd name="connsiteX8" fmla="*/ 2824 w 332164"/>
                  <a:gd name="connsiteY8" fmla="*/ 141913 h 258632"/>
                  <a:gd name="connsiteX9" fmla="*/ 9317 w 332164"/>
                  <a:gd name="connsiteY9" fmla="*/ 161392 h 258632"/>
                  <a:gd name="connsiteX10" fmla="*/ 82270 w 332164"/>
                  <a:gd name="connsiteY10" fmla="*/ 196914 h 258632"/>
                  <a:gd name="connsiteX11" fmla="*/ 114737 w 332164"/>
                  <a:gd name="connsiteY11" fmla="*/ 212574 h 258632"/>
                  <a:gd name="connsiteX12" fmla="*/ 138418 w 332164"/>
                  <a:gd name="connsiteY12" fmla="*/ 207227 h 258632"/>
                  <a:gd name="connsiteX13" fmla="*/ 189982 w 332164"/>
                  <a:gd name="connsiteY13" fmla="*/ 188129 h 258632"/>
                  <a:gd name="connsiteX14" fmla="*/ 230851 w 332164"/>
                  <a:gd name="connsiteY14" fmla="*/ 234728 h 258632"/>
                  <a:gd name="connsiteX15" fmla="*/ 277067 w 332164"/>
                  <a:gd name="connsiteY15" fmla="*/ 258409 h 258632"/>
                  <a:gd name="connsiteX16" fmla="*/ 328631 w 332164"/>
                  <a:gd name="connsiteY16" fmla="*/ 204553 h 258632"/>
                  <a:gd name="connsiteX17" fmla="*/ 332069 w 332164"/>
                  <a:gd name="connsiteY17" fmla="*/ 184692 h 258632"/>
                  <a:gd name="connsiteX18" fmla="*/ 331687 w 332164"/>
                  <a:gd name="connsiteY18" fmla="*/ 159865 h 258632"/>
                  <a:gd name="connsiteX19" fmla="*/ 328249 w 332164"/>
                  <a:gd name="connsiteY19" fmla="*/ 147642 h 258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2164" h="258632">
                    <a:moveTo>
                      <a:pt x="328249" y="147642"/>
                    </a:moveTo>
                    <a:cubicBezTo>
                      <a:pt x="314499" y="128162"/>
                      <a:pt x="298075" y="115176"/>
                      <a:pt x="272866" y="127398"/>
                    </a:cubicBezTo>
                    <a:cubicBezTo>
                      <a:pt x="244601" y="141913"/>
                      <a:pt x="235817" y="139621"/>
                      <a:pt x="209462" y="110974"/>
                    </a:cubicBezTo>
                    <a:cubicBezTo>
                      <a:pt x="207552" y="109447"/>
                      <a:pt x="206024" y="107537"/>
                      <a:pt x="204496" y="105627"/>
                    </a:cubicBezTo>
                    <a:cubicBezTo>
                      <a:pt x="197621" y="90349"/>
                      <a:pt x="202968" y="75453"/>
                      <a:pt x="205642" y="60556"/>
                    </a:cubicBezTo>
                    <a:cubicBezTo>
                      <a:pt x="197239" y="41077"/>
                      <a:pt x="179669" y="39167"/>
                      <a:pt x="161717" y="38021"/>
                    </a:cubicBezTo>
                    <a:cubicBezTo>
                      <a:pt x="137272" y="26562"/>
                      <a:pt x="112445" y="15486"/>
                      <a:pt x="88382" y="3263"/>
                    </a:cubicBezTo>
                    <a:cubicBezTo>
                      <a:pt x="77305" y="-2466"/>
                      <a:pt x="71958" y="-938"/>
                      <a:pt x="66610" y="10138"/>
                    </a:cubicBezTo>
                    <a:cubicBezTo>
                      <a:pt x="45985" y="54445"/>
                      <a:pt x="24595" y="98370"/>
                      <a:pt x="2824" y="141913"/>
                    </a:cubicBezTo>
                    <a:cubicBezTo>
                      <a:pt x="-2523" y="152608"/>
                      <a:pt x="-232" y="156809"/>
                      <a:pt x="9317" y="161392"/>
                    </a:cubicBezTo>
                    <a:cubicBezTo>
                      <a:pt x="33762" y="172851"/>
                      <a:pt x="57825" y="185074"/>
                      <a:pt x="82270" y="196914"/>
                    </a:cubicBezTo>
                    <a:cubicBezTo>
                      <a:pt x="92965" y="201880"/>
                      <a:pt x="104042" y="206463"/>
                      <a:pt x="114737" y="212574"/>
                    </a:cubicBezTo>
                    <a:cubicBezTo>
                      <a:pt x="124667" y="218304"/>
                      <a:pt x="130779" y="217922"/>
                      <a:pt x="138418" y="207227"/>
                    </a:cubicBezTo>
                    <a:cubicBezTo>
                      <a:pt x="150640" y="189657"/>
                      <a:pt x="167447" y="180490"/>
                      <a:pt x="189982" y="188129"/>
                    </a:cubicBezTo>
                    <a:cubicBezTo>
                      <a:pt x="212899" y="195768"/>
                      <a:pt x="229323" y="205699"/>
                      <a:pt x="230851" y="234728"/>
                    </a:cubicBezTo>
                    <a:cubicBezTo>
                      <a:pt x="232379" y="263756"/>
                      <a:pt x="257588" y="258027"/>
                      <a:pt x="277067" y="258409"/>
                    </a:cubicBezTo>
                    <a:cubicBezTo>
                      <a:pt x="303804" y="249624"/>
                      <a:pt x="317173" y="227853"/>
                      <a:pt x="328631" y="204553"/>
                    </a:cubicBezTo>
                    <a:cubicBezTo>
                      <a:pt x="331305" y="198060"/>
                      <a:pt x="331687" y="191567"/>
                      <a:pt x="332069" y="184692"/>
                    </a:cubicBezTo>
                    <a:cubicBezTo>
                      <a:pt x="332069" y="176289"/>
                      <a:pt x="332451" y="167886"/>
                      <a:pt x="331687" y="159865"/>
                    </a:cubicBezTo>
                    <a:cubicBezTo>
                      <a:pt x="330923" y="155281"/>
                      <a:pt x="330159" y="151462"/>
                      <a:pt x="328249" y="147642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5E1772EE-7FDD-4445-8F29-ACDBBF7F86D2}"/>
                  </a:ext>
                </a:extLst>
              </p:cNvPr>
              <p:cNvSpPr/>
              <p:nvPr/>
            </p:nvSpPr>
            <p:spPr>
              <a:xfrm rot="12712630" flipV="1">
                <a:off x="3427523" y="1479853"/>
                <a:ext cx="330952" cy="296684"/>
              </a:xfrm>
              <a:custGeom>
                <a:avLst/>
                <a:gdLst>
                  <a:gd name="connsiteX0" fmla="*/ 269828 w 319122"/>
                  <a:gd name="connsiteY0" fmla="*/ 166640 h 286079"/>
                  <a:gd name="connsiteX1" fmla="*/ 221702 w 319122"/>
                  <a:gd name="connsiteY1" fmla="*/ 153654 h 286079"/>
                  <a:gd name="connsiteX2" fmla="*/ 206424 w 319122"/>
                  <a:gd name="connsiteY2" fmla="*/ 102854 h 286079"/>
                  <a:gd name="connsiteX3" fmla="*/ 213299 w 319122"/>
                  <a:gd name="connsiteY3" fmla="*/ 75353 h 286079"/>
                  <a:gd name="connsiteX4" fmla="*/ 186562 w 319122"/>
                  <a:gd name="connsiteY4" fmla="*/ 55491 h 286079"/>
                  <a:gd name="connsiteX5" fmla="*/ 181597 w 319122"/>
                  <a:gd name="connsiteY5" fmla="*/ 53963 h 286079"/>
                  <a:gd name="connsiteX6" fmla="*/ 170520 w 319122"/>
                  <a:gd name="connsiteY6" fmla="*/ 44033 h 286079"/>
                  <a:gd name="connsiteX7" fmla="*/ 111699 w 319122"/>
                  <a:gd name="connsiteY7" fmla="*/ 5455 h 286079"/>
                  <a:gd name="connsiteX8" fmla="*/ 89164 w 319122"/>
                  <a:gd name="connsiteY8" fmla="*/ 7747 h 286079"/>
                  <a:gd name="connsiteX9" fmla="*/ 3606 w 319122"/>
                  <a:gd name="connsiteY9" fmla="*/ 129972 h 286079"/>
                  <a:gd name="connsiteX10" fmla="*/ 7425 w 319122"/>
                  <a:gd name="connsiteY10" fmla="*/ 148688 h 286079"/>
                  <a:gd name="connsiteX11" fmla="*/ 62045 w 319122"/>
                  <a:gd name="connsiteY11" fmla="*/ 188412 h 286079"/>
                  <a:gd name="connsiteX12" fmla="*/ 107498 w 319122"/>
                  <a:gd name="connsiteY12" fmla="*/ 218204 h 286079"/>
                  <a:gd name="connsiteX13" fmla="*/ 128505 w 319122"/>
                  <a:gd name="connsiteY13" fmla="*/ 215530 h 286079"/>
                  <a:gd name="connsiteX14" fmla="*/ 185416 w 319122"/>
                  <a:gd name="connsiteY14" fmla="*/ 205982 h 286079"/>
                  <a:gd name="connsiteX15" fmla="*/ 214445 w 319122"/>
                  <a:gd name="connsiteY15" fmla="*/ 247233 h 286079"/>
                  <a:gd name="connsiteX16" fmla="*/ 268301 w 319122"/>
                  <a:gd name="connsiteY16" fmla="*/ 278935 h 286079"/>
                  <a:gd name="connsiteX17" fmla="*/ 319101 w 319122"/>
                  <a:gd name="connsiteY17" fmla="*/ 197579 h 286079"/>
                  <a:gd name="connsiteX18" fmla="*/ 269828 w 319122"/>
                  <a:gd name="connsiteY18" fmla="*/ 166640 h 286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9122" h="286079">
                    <a:moveTo>
                      <a:pt x="269828" y="166640"/>
                    </a:moveTo>
                    <a:cubicBezTo>
                      <a:pt x="249203" y="176953"/>
                      <a:pt x="235452" y="167786"/>
                      <a:pt x="221702" y="153654"/>
                    </a:cubicBezTo>
                    <a:cubicBezTo>
                      <a:pt x="207951" y="139139"/>
                      <a:pt x="196875" y="124243"/>
                      <a:pt x="206424" y="102854"/>
                    </a:cubicBezTo>
                    <a:cubicBezTo>
                      <a:pt x="210244" y="94069"/>
                      <a:pt x="222084" y="87194"/>
                      <a:pt x="213299" y="75353"/>
                    </a:cubicBezTo>
                    <a:cubicBezTo>
                      <a:pt x="205278" y="67332"/>
                      <a:pt x="199167" y="57401"/>
                      <a:pt x="186562" y="55491"/>
                    </a:cubicBezTo>
                    <a:cubicBezTo>
                      <a:pt x="184652" y="55491"/>
                      <a:pt x="183124" y="55109"/>
                      <a:pt x="181597" y="53963"/>
                    </a:cubicBezTo>
                    <a:cubicBezTo>
                      <a:pt x="177395" y="50908"/>
                      <a:pt x="175868" y="45560"/>
                      <a:pt x="170520" y="44033"/>
                    </a:cubicBezTo>
                    <a:cubicBezTo>
                      <a:pt x="148367" y="35248"/>
                      <a:pt x="131179" y="18442"/>
                      <a:pt x="111699" y="5455"/>
                    </a:cubicBezTo>
                    <a:cubicBezTo>
                      <a:pt x="102914" y="-274"/>
                      <a:pt x="96803" y="-4094"/>
                      <a:pt x="89164" y="7747"/>
                    </a:cubicBezTo>
                    <a:cubicBezTo>
                      <a:pt x="61281" y="48998"/>
                      <a:pt x="32635" y="89485"/>
                      <a:pt x="3606" y="129972"/>
                    </a:cubicBezTo>
                    <a:cubicBezTo>
                      <a:pt x="-2506" y="138757"/>
                      <a:pt x="-596" y="142959"/>
                      <a:pt x="7425" y="148688"/>
                    </a:cubicBezTo>
                    <a:cubicBezTo>
                      <a:pt x="26141" y="161675"/>
                      <a:pt x="44093" y="175043"/>
                      <a:pt x="62045" y="188412"/>
                    </a:cubicBezTo>
                    <a:cubicBezTo>
                      <a:pt x="77323" y="198342"/>
                      <a:pt x="93365" y="207127"/>
                      <a:pt x="107498" y="218204"/>
                    </a:cubicBezTo>
                    <a:cubicBezTo>
                      <a:pt x="116665" y="225079"/>
                      <a:pt x="122012" y="225461"/>
                      <a:pt x="128505" y="215530"/>
                    </a:cubicBezTo>
                    <a:cubicBezTo>
                      <a:pt x="143783" y="192231"/>
                      <a:pt x="167082" y="200252"/>
                      <a:pt x="185416" y="205982"/>
                    </a:cubicBezTo>
                    <a:cubicBezTo>
                      <a:pt x="202222" y="210947"/>
                      <a:pt x="215209" y="224697"/>
                      <a:pt x="214445" y="247233"/>
                    </a:cubicBezTo>
                    <a:cubicBezTo>
                      <a:pt x="212917" y="281991"/>
                      <a:pt x="237362" y="295741"/>
                      <a:pt x="268301" y="278935"/>
                    </a:cubicBezTo>
                    <a:cubicBezTo>
                      <a:pt x="300385" y="261365"/>
                      <a:pt x="319864" y="235392"/>
                      <a:pt x="319101" y="197579"/>
                    </a:cubicBezTo>
                    <a:cubicBezTo>
                      <a:pt x="318337" y="165876"/>
                      <a:pt x="297329" y="153272"/>
                      <a:pt x="269828" y="166640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221B0A54-8B5D-4884-8976-75FA69065824}"/>
                  </a:ext>
                </a:extLst>
              </p:cNvPr>
              <p:cNvSpPr/>
              <p:nvPr/>
            </p:nvSpPr>
            <p:spPr>
              <a:xfrm rot="12712630" flipV="1">
                <a:off x="3421044" y="1248777"/>
                <a:ext cx="337923" cy="283031"/>
              </a:xfrm>
              <a:custGeom>
                <a:avLst/>
                <a:gdLst>
                  <a:gd name="connsiteX0" fmla="*/ 308868 w 325844"/>
                  <a:gd name="connsiteY0" fmla="*/ 152809 h 272914"/>
                  <a:gd name="connsiteX1" fmla="*/ 270673 w 325844"/>
                  <a:gd name="connsiteY1" fmla="*/ 153191 h 272914"/>
                  <a:gd name="connsiteX2" fmla="*/ 221401 w 325844"/>
                  <a:gd name="connsiteY2" fmla="*/ 143260 h 272914"/>
                  <a:gd name="connsiteX3" fmla="*/ 206122 w 325844"/>
                  <a:gd name="connsiteY3" fmla="*/ 89022 h 272914"/>
                  <a:gd name="connsiteX4" fmla="*/ 197719 w 325844"/>
                  <a:gd name="connsiteY4" fmla="*/ 61522 h 272914"/>
                  <a:gd name="connsiteX5" fmla="*/ 167545 w 325844"/>
                  <a:gd name="connsiteY5" fmla="*/ 41278 h 272914"/>
                  <a:gd name="connsiteX6" fmla="*/ 99175 w 325844"/>
                  <a:gd name="connsiteY6" fmla="*/ 3846 h 272914"/>
                  <a:gd name="connsiteX7" fmla="*/ 77022 w 325844"/>
                  <a:gd name="connsiteY7" fmla="*/ 9958 h 272914"/>
                  <a:gd name="connsiteX8" fmla="*/ 4069 w 325844"/>
                  <a:gd name="connsiteY8" fmla="*/ 134093 h 272914"/>
                  <a:gd name="connsiteX9" fmla="*/ 11325 w 325844"/>
                  <a:gd name="connsiteY9" fmla="*/ 158156 h 272914"/>
                  <a:gd name="connsiteX10" fmla="*/ 72056 w 325844"/>
                  <a:gd name="connsiteY10" fmla="*/ 199407 h 272914"/>
                  <a:gd name="connsiteX11" fmla="*/ 119801 w 325844"/>
                  <a:gd name="connsiteY11" fmla="*/ 222325 h 272914"/>
                  <a:gd name="connsiteX12" fmla="*/ 140808 w 325844"/>
                  <a:gd name="connsiteY12" fmla="*/ 202081 h 272914"/>
                  <a:gd name="connsiteX13" fmla="*/ 199247 w 325844"/>
                  <a:gd name="connsiteY13" fmla="*/ 201699 h 272914"/>
                  <a:gd name="connsiteX14" fmla="*/ 221019 w 325844"/>
                  <a:gd name="connsiteY14" fmla="*/ 239895 h 272914"/>
                  <a:gd name="connsiteX15" fmla="*/ 272964 w 325844"/>
                  <a:gd name="connsiteY15" fmla="*/ 267777 h 272914"/>
                  <a:gd name="connsiteX16" fmla="*/ 323765 w 325844"/>
                  <a:gd name="connsiteY16" fmla="*/ 198643 h 272914"/>
                  <a:gd name="connsiteX17" fmla="*/ 308868 w 325844"/>
                  <a:gd name="connsiteY17" fmla="*/ 152809 h 272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25844" h="272914">
                    <a:moveTo>
                      <a:pt x="308868" y="152809"/>
                    </a:moveTo>
                    <a:cubicBezTo>
                      <a:pt x="296264" y="143260"/>
                      <a:pt x="284805" y="144788"/>
                      <a:pt x="270673" y="153191"/>
                    </a:cubicBezTo>
                    <a:cubicBezTo>
                      <a:pt x="253485" y="163122"/>
                      <a:pt x="234387" y="159302"/>
                      <a:pt x="221401" y="143260"/>
                    </a:cubicBezTo>
                    <a:cubicBezTo>
                      <a:pt x="209178" y="127982"/>
                      <a:pt x="188934" y="113467"/>
                      <a:pt x="206122" y="89022"/>
                    </a:cubicBezTo>
                    <a:cubicBezTo>
                      <a:pt x="214144" y="77564"/>
                      <a:pt x="211088" y="68015"/>
                      <a:pt x="197719" y="61522"/>
                    </a:cubicBezTo>
                    <a:cubicBezTo>
                      <a:pt x="187025" y="56174"/>
                      <a:pt x="177476" y="48153"/>
                      <a:pt x="167545" y="41278"/>
                    </a:cubicBezTo>
                    <a:cubicBezTo>
                      <a:pt x="142718" y="32493"/>
                      <a:pt x="121710" y="16833"/>
                      <a:pt x="99175" y="3846"/>
                    </a:cubicBezTo>
                    <a:cubicBezTo>
                      <a:pt x="88099" y="-2647"/>
                      <a:pt x="83133" y="-1119"/>
                      <a:pt x="77022" y="9958"/>
                    </a:cubicBezTo>
                    <a:cubicBezTo>
                      <a:pt x="53340" y="51591"/>
                      <a:pt x="29277" y="93224"/>
                      <a:pt x="4069" y="134093"/>
                    </a:cubicBezTo>
                    <a:cubicBezTo>
                      <a:pt x="-3953" y="146698"/>
                      <a:pt x="631" y="150899"/>
                      <a:pt x="11325" y="158156"/>
                    </a:cubicBezTo>
                    <a:cubicBezTo>
                      <a:pt x="31569" y="171907"/>
                      <a:pt x="57924" y="176872"/>
                      <a:pt x="72056" y="199407"/>
                    </a:cubicBezTo>
                    <a:cubicBezTo>
                      <a:pt x="91918" y="198643"/>
                      <a:pt x="102613" y="216977"/>
                      <a:pt x="119801" y="222325"/>
                    </a:cubicBezTo>
                    <a:cubicBezTo>
                      <a:pt x="133933" y="222707"/>
                      <a:pt x="132405" y="206665"/>
                      <a:pt x="140808" y="202081"/>
                    </a:cubicBezTo>
                    <a:cubicBezTo>
                      <a:pt x="159906" y="191386"/>
                      <a:pt x="180150" y="193296"/>
                      <a:pt x="199247" y="201699"/>
                    </a:cubicBezTo>
                    <a:cubicBezTo>
                      <a:pt x="215289" y="208956"/>
                      <a:pt x="221019" y="221943"/>
                      <a:pt x="221019" y="239895"/>
                    </a:cubicBezTo>
                    <a:cubicBezTo>
                      <a:pt x="221401" y="269305"/>
                      <a:pt x="246228" y="280382"/>
                      <a:pt x="272964" y="267777"/>
                    </a:cubicBezTo>
                    <a:cubicBezTo>
                      <a:pt x="303139" y="253645"/>
                      <a:pt x="314979" y="226908"/>
                      <a:pt x="323765" y="198643"/>
                    </a:cubicBezTo>
                    <a:cubicBezTo>
                      <a:pt x="329112" y="180692"/>
                      <a:pt x="324146" y="164268"/>
                      <a:pt x="308868" y="152809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7BB6FF7C-7836-483E-B9A2-969D01E26D1A}"/>
                  </a:ext>
                </a:extLst>
              </p:cNvPr>
              <p:cNvSpPr/>
              <p:nvPr/>
            </p:nvSpPr>
            <p:spPr>
              <a:xfrm rot="12712630" flipV="1">
                <a:off x="3474605" y="777111"/>
                <a:ext cx="338509" cy="257465"/>
              </a:xfrm>
              <a:custGeom>
                <a:avLst/>
                <a:gdLst>
                  <a:gd name="connsiteX0" fmla="*/ 274234 w 326409"/>
                  <a:gd name="connsiteY0" fmla="*/ 124574 h 248262"/>
                  <a:gd name="connsiteX1" fmla="*/ 228781 w 326409"/>
                  <a:gd name="connsiteY1" fmla="*/ 130303 h 248262"/>
                  <a:gd name="connsiteX2" fmla="*/ 196315 w 326409"/>
                  <a:gd name="connsiteY2" fmla="*/ 82177 h 248262"/>
                  <a:gd name="connsiteX3" fmla="*/ 168050 w 326409"/>
                  <a:gd name="connsiteY3" fmla="*/ 39780 h 248262"/>
                  <a:gd name="connsiteX4" fmla="*/ 146661 w 326409"/>
                  <a:gd name="connsiteY4" fmla="*/ 30995 h 248262"/>
                  <a:gd name="connsiteX5" fmla="*/ 78673 w 326409"/>
                  <a:gd name="connsiteY5" fmla="*/ 2730 h 248262"/>
                  <a:gd name="connsiteX6" fmla="*/ 58047 w 326409"/>
                  <a:gd name="connsiteY6" fmla="*/ 11515 h 248262"/>
                  <a:gd name="connsiteX7" fmla="*/ 2664 w 326409"/>
                  <a:gd name="connsiteY7" fmla="*/ 145200 h 248262"/>
                  <a:gd name="connsiteX8" fmla="*/ 11067 w 326409"/>
                  <a:gd name="connsiteY8" fmla="*/ 166207 h 248262"/>
                  <a:gd name="connsiteX9" fmla="*/ 85548 w 326409"/>
                  <a:gd name="connsiteY9" fmla="*/ 198673 h 248262"/>
                  <a:gd name="connsiteX10" fmla="*/ 134820 w 326409"/>
                  <a:gd name="connsiteY10" fmla="*/ 215097 h 248262"/>
                  <a:gd name="connsiteX11" fmla="*/ 198607 w 326409"/>
                  <a:gd name="connsiteY11" fmla="*/ 183013 h 248262"/>
                  <a:gd name="connsiteX12" fmla="*/ 234510 w 326409"/>
                  <a:gd name="connsiteY12" fmla="*/ 219681 h 248262"/>
                  <a:gd name="connsiteX13" fmla="*/ 287602 w 326409"/>
                  <a:gd name="connsiteY13" fmla="*/ 239924 h 248262"/>
                  <a:gd name="connsiteX14" fmla="*/ 323506 w 326409"/>
                  <a:gd name="connsiteY14" fmla="*/ 139852 h 248262"/>
                  <a:gd name="connsiteX15" fmla="*/ 274234 w 326409"/>
                  <a:gd name="connsiteY15" fmla="*/ 124574 h 248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26409" h="248262">
                    <a:moveTo>
                      <a:pt x="274234" y="124574"/>
                    </a:moveTo>
                    <a:cubicBezTo>
                      <a:pt x="259719" y="136033"/>
                      <a:pt x="245587" y="140234"/>
                      <a:pt x="228781" y="130303"/>
                    </a:cubicBezTo>
                    <a:cubicBezTo>
                      <a:pt x="210065" y="119227"/>
                      <a:pt x="189822" y="104712"/>
                      <a:pt x="196315" y="82177"/>
                    </a:cubicBezTo>
                    <a:cubicBezTo>
                      <a:pt x="205100" y="52385"/>
                      <a:pt x="188294" y="46655"/>
                      <a:pt x="168050" y="39780"/>
                    </a:cubicBezTo>
                    <a:cubicBezTo>
                      <a:pt x="160793" y="37106"/>
                      <a:pt x="153918" y="34051"/>
                      <a:pt x="146661" y="30995"/>
                    </a:cubicBezTo>
                    <a:cubicBezTo>
                      <a:pt x="124125" y="21828"/>
                      <a:pt x="100826" y="13043"/>
                      <a:pt x="78673" y="2730"/>
                    </a:cubicBezTo>
                    <a:cubicBezTo>
                      <a:pt x="66832" y="-2617"/>
                      <a:pt x="62631" y="-325"/>
                      <a:pt x="58047" y="11515"/>
                    </a:cubicBezTo>
                    <a:cubicBezTo>
                      <a:pt x="40478" y="56204"/>
                      <a:pt x="22144" y="100893"/>
                      <a:pt x="2664" y="145200"/>
                    </a:cubicBezTo>
                    <a:cubicBezTo>
                      <a:pt x="-2302" y="156658"/>
                      <a:pt x="-774" y="161624"/>
                      <a:pt x="11067" y="166207"/>
                    </a:cubicBezTo>
                    <a:cubicBezTo>
                      <a:pt x="36276" y="176138"/>
                      <a:pt x="62249" y="184159"/>
                      <a:pt x="85548" y="198673"/>
                    </a:cubicBezTo>
                    <a:cubicBezTo>
                      <a:pt x="100062" y="210132"/>
                      <a:pt x="114195" y="222736"/>
                      <a:pt x="134820" y="215097"/>
                    </a:cubicBezTo>
                    <a:cubicBezTo>
                      <a:pt x="156974" y="183013"/>
                      <a:pt x="171106" y="176138"/>
                      <a:pt x="198607" y="183013"/>
                    </a:cubicBezTo>
                    <a:cubicBezTo>
                      <a:pt x="218469" y="187979"/>
                      <a:pt x="229927" y="199437"/>
                      <a:pt x="234510" y="219681"/>
                    </a:cubicBezTo>
                    <a:cubicBezTo>
                      <a:pt x="241004" y="247945"/>
                      <a:pt x="263921" y="256348"/>
                      <a:pt x="287602" y="239924"/>
                    </a:cubicBezTo>
                    <a:cubicBezTo>
                      <a:pt x="317013" y="220063"/>
                      <a:pt x="333437" y="173464"/>
                      <a:pt x="323506" y="139852"/>
                    </a:cubicBezTo>
                    <a:cubicBezTo>
                      <a:pt x="317013" y="120373"/>
                      <a:pt x="291040" y="111206"/>
                      <a:pt x="274234" y="124574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0CC416F7-90C0-4234-B952-055534D3239B}"/>
                  </a:ext>
                </a:extLst>
              </p:cNvPr>
              <p:cNvSpPr/>
              <p:nvPr/>
            </p:nvSpPr>
            <p:spPr>
              <a:xfrm rot="13481869" flipV="1">
                <a:off x="3635432" y="93087"/>
                <a:ext cx="344477" cy="268220"/>
              </a:xfrm>
              <a:custGeom>
                <a:avLst/>
                <a:gdLst>
                  <a:gd name="connsiteX0" fmla="*/ 328249 w 332164"/>
                  <a:gd name="connsiteY0" fmla="*/ 147642 h 258632"/>
                  <a:gd name="connsiteX1" fmla="*/ 272866 w 332164"/>
                  <a:gd name="connsiteY1" fmla="*/ 127398 h 258632"/>
                  <a:gd name="connsiteX2" fmla="*/ 209462 w 332164"/>
                  <a:gd name="connsiteY2" fmla="*/ 110974 h 258632"/>
                  <a:gd name="connsiteX3" fmla="*/ 204496 w 332164"/>
                  <a:gd name="connsiteY3" fmla="*/ 105627 h 258632"/>
                  <a:gd name="connsiteX4" fmla="*/ 205642 w 332164"/>
                  <a:gd name="connsiteY4" fmla="*/ 60556 h 258632"/>
                  <a:gd name="connsiteX5" fmla="*/ 161717 w 332164"/>
                  <a:gd name="connsiteY5" fmla="*/ 38021 h 258632"/>
                  <a:gd name="connsiteX6" fmla="*/ 88382 w 332164"/>
                  <a:gd name="connsiteY6" fmla="*/ 3263 h 258632"/>
                  <a:gd name="connsiteX7" fmla="*/ 66610 w 332164"/>
                  <a:gd name="connsiteY7" fmla="*/ 10138 h 258632"/>
                  <a:gd name="connsiteX8" fmla="*/ 2824 w 332164"/>
                  <a:gd name="connsiteY8" fmla="*/ 141913 h 258632"/>
                  <a:gd name="connsiteX9" fmla="*/ 9317 w 332164"/>
                  <a:gd name="connsiteY9" fmla="*/ 161392 h 258632"/>
                  <a:gd name="connsiteX10" fmla="*/ 82270 w 332164"/>
                  <a:gd name="connsiteY10" fmla="*/ 196914 h 258632"/>
                  <a:gd name="connsiteX11" fmla="*/ 114737 w 332164"/>
                  <a:gd name="connsiteY11" fmla="*/ 212574 h 258632"/>
                  <a:gd name="connsiteX12" fmla="*/ 138418 w 332164"/>
                  <a:gd name="connsiteY12" fmla="*/ 207227 h 258632"/>
                  <a:gd name="connsiteX13" fmla="*/ 189982 w 332164"/>
                  <a:gd name="connsiteY13" fmla="*/ 188129 h 258632"/>
                  <a:gd name="connsiteX14" fmla="*/ 230851 w 332164"/>
                  <a:gd name="connsiteY14" fmla="*/ 234728 h 258632"/>
                  <a:gd name="connsiteX15" fmla="*/ 277067 w 332164"/>
                  <a:gd name="connsiteY15" fmla="*/ 258409 h 258632"/>
                  <a:gd name="connsiteX16" fmla="*/ 328631 w 332164"/>
                  <a:gd name="connsiteY16" fmla="*/ 204553 h 258632"/>
                  <a:gd name="connsiteX17" fmla="*/ 332069 w 332164"/>
                  <a:gd name="connsiteY17" fmla="*/ 184692 h 258632"/>
                  <a:gd name="connsiteX18" fmla="*/ 331687 w 332164"/>
                  <a:gd name="connsiteY18" fmla="*/ 159865 h 258632"/>
                  <a:gd name="connsiteX19" fmla="*/ 328249 w 332164"/>
                  <a:gd name="connsiteY19" fmla="*/ 147642 h 258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32164" h="258632">
                    <a:moveTo>
                      <a:pt x="328249" y="147642"/>
                    </a:moveTo>
                    <a:cubicBezTo>
                      <a:pt x="314499" y="128162"/>
                      <a:pt x="298075" y="115176"/>
                      <a:pt x="272866" y="127398"/>
                    </a:cubicBezTo>
                    <a:cubicBezTo>
                      <a:pt x="244601" y="141913"/>
                      <a:pt x="235817" y="139621"/>
                      <a:pt x="209462" y="110974"/>
                    </a:cubicBezTo>
                    <a:cubicBezTo>
                      <a:pt x="207552" y="109447"/>
                      <a:pt x="206024" y="107537"/>
                      <a:pt x="204496" y="105627"/>
                    </a:cubicBezTo>
                    <a:cubicBezTo>
                      <a:pt x="197621" y="90349"/>
                      <a:pt x="202968" y="75453"/>
                      <a:pt x="205642" y="60556"/>
                    </a:cubicBezTo>
                    <a:cubicBezTo>
                      <a:pt x="197239" y="41077"/>
                      <a:pt x="179669" y="39167"/>
                      <a:pt x="161717" y="38021"/>
                    </a:cubicBezTo>
                    <a:cubicBezTo>
                      <a:pt x="137272" y="26562"/>
                      <a:pt x="112445" y="15486"/>
                      <a:pt x="88382" y="3263"/>
                    </a:cubicBezTo>
                    <a:cubicBezTo>
                      <a:pt x="77305" y="-2466"/>
                      <a:pt x="71958" y="-938"/>
                      <a:pt x="66610" y="10138"/>
                    </a:cubicBezTo>
                    <a:cubicBezTo>
                      <a:pt x="45985" y="54445"/>
                      <a:pt x="24595" y="98370"/>
                      <a:pt x="2824" y="141913"/>
                    </a:cubicBezTo>
                    <a:cubicBezTo>
                      <a:pt x="-2523" y="152608"/>
                      <a:pt x="-232" y="156809"/>
                      <a:pt x="9317" y="161392"/>
                    </a:cubicBezTo>
                    <a:cubicBezTo>
                      <a:pt x="33762" y="172851"/>
                      <a:pt x="57825" y="185074"/>
                      <a:pt x="82270" y="196914"/>
                    </a:cubicBezTo>
                    <a:cubicBezTo>
                      <a:pt x="92965" y="201880"/>
                      <a:pt x="104042" y="206463"/>
                      <a:pt x="114737" y="212574"/>
                    </a:cubicBezTo>
                    <a:cubicBezTo>
                      <a:pt x="124667" y="218304"/>
                      <a:pt x="130779" y="217922"/>
                      <a:pt x="138418" y="207227"/>
                    </a:cubicBezTo>
                    <a:cubicBezTo>
                      <a:pt x="150640" y="189657"/>
                      <a:pt x="167447" y="180490"/>
                      <a:pt x="189982" y="188129"/>
                    </a:cubicBezTo>
                    <a:cubicBezTo>
                      <a:pt x="212899" y="195768"/>
                      <a:pt x="229323" y="205699"/>
                      <a:pt x="230851" y="234728"/>
                    </a:cubicBezTo>
                    <a:cubicBezTo>
                      <a:pt x="232379" y="263756"/>
                      <a:pt x="257588" y="258027"/>
                      <a:pt x="277067" y="258409"/>
                    </a:cubicBezTo>
                    <a:cubicBezTo>
                      <a:pt x="303804" y="249624"/>
                      <a:pt x="317173" y="227853"/>
                      <a:pt x="328631" y="204553"/>
                    </a:cubicBezTo>
                    <a:cubicBezTo>
                      <a:pt x="331305" y="198060"/>
                      <a:pt x="331687" y="191567"/>
                      <a:pt x="332069" y="184692"/>
                    </a:cubicBezTo>
                    <a:cubicBezTo>
                      <a:pt x="332069" y="176289"/>
                      <a:pt x="332451" y="167886"/>
                      <a:pt x="331687" y="159865"/>
                    </a:cubicBezTo>
                    <a:cubicBezTo>
                      <a:pt x="330923" y="155281"/>
                      <a:pt x="330159" y="151462"/>
                      <a:pt x="328249" y="147642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EC0EB1EB-7B2C-443C-A864-71AA1D3422F8}"/>
                  </a:ext>
                </a:extLst>
              </p:cNvPr>
              <p:cNvSpPr/>
              <p:nvPr/>
            </p:nvSpPr>
            <p:spPr>
              <a:xfrm rot="13481869" flipV="1">
                <a:off x="3524452" y="541446"/>
                <a:ext cx="330952" cy="296684"/>
              </a:xfrm>
              <a:custGeom>
                <a:avLst/>
                <a:gdLst>
                  <a:gd name="connsiteX0" fmla="*/ 269828 w 319122"/>
                  <a:gd name="connsiteY0" fmla="*/ 166640 h 286079"/>
                  <a:gd name="connsiteX1" fmla="*/ 221702 w 319122"/>
                  <a:gd name="connsiteY1" fmla="*/ 153654 h 286079"/>
                  <a:gd name="connsiteX2" fmla="*/ 206424 w 319122"/>
                  <a:gd name="connsiteY2" fmla="*/ 102854 h 286079"/>
                  <a:gd name="connsiteX3" fmla="*/ 213299 w 319122"/>
                  <a:gd name="connsiteY3" fmla="*/ 75353 h 286079"/>
                  <a:gd name="connsiteX4" fmla="*/ 186562 w 319122"/>
                  <a:gd name="connsiteY4" fmla="*/ 55491 h 286079"/>
                  <a:gd name="connsiteX5" fmla="*/ 181597 w 319122"/>
                  <a:gd name="connsiteY5" fmla="*/ 53963 h 286079"/>
                  <a:gd name="connsiteX6" fmla="*/ 170520 w 319122"/>
                  <a:gd name="connsiteY6" fmla="*/ 44033 h 286079"/>
                  <a:gd name="connsiteX7" fmla="*/ 111699 w 319122"/>
                  <a:gd name="connsiteY7" fmla="*/ 5455 h 286079"/>
                  <a:gd name="connsiteX8" fmla="*/ 89164 w 319122"/>
                  <a:gd name="connsiteY8" fmla="*/ 7747 h 286079"/>
                  <a:gd name="connsiteX9" fmla="*/ 3606 w 319122"/>
                  <a:gd name="connsiteY9" fmla="*/ 129972 h 286079"/>
                  <a:gd name="connsiteX10" fmla="*/ 7425 w 319122"/>
                  <a:gd name="connsiteY10" fmla="*/ 148688 h 286079"/>
                  <a:gd name="connsiteX11" fmla="*/ 62045 w 319122"/>
                  <a:gd name="connsiteY11" fmla="*/ 188412 h 286079"/>
                  <a:gd name="connsiteX12" fmla="*/ 107498 w 319122"/>
                  <a:gd name="connsiteY12" fmla="*/ 218204 h 286079"/>
                  <a:gd name="connsiteX13" fmla="*/ 128505 w 319122"/>
                  <a:gd name="connsiteY13" fmla="*/ 215530 h 286079"/>
                  <a:gd name="connsiteX14" fmla="*/ 185416 w 319122"/>
                  <a:gd name="connsiteY14" fmla="*/ 205982 h 286079"/>
                  <a:gd name="connsiteX15" fmla="*/ 214445 w 319122"/>
                  <a:gd name="connsiteY15" fmla="*/ 247233 h 286079"/>
                  <a:gd name="connsiteX16" fmla="*/ 268301 w 319122"/>
                  <a:gd name="connsiteY16" fmla="*/ 278935 h 286079"/>
                  <a:gd name="connsiteX17" fmla="*/ 319101 w 319122"/>
                  <a:gd name="connsiteY17" fmla="*/ 197579 h 286079"/>
                  <a:gd name="connsiteX18" fmla="*/ 269828 w 319122"/>
                  <a:gd name="connsiteY18" fmla="*/ 166640 h 286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19122" h="286079">
                    <a:moveTo>
                      <a:pt x="269828" y="166640"/>
                    </a:moveTo>
                    <a:cubicBezTo>
                      <a:pt x="249203" y="176953"/>
                      <a:pt x="235452" y="167786"/>
                      <a:pt x="221702" y="153654"/>
                    </a:cubicBezTo>
                    <a:cubicBezTo>
                      <a:pt x="207951" y="139139"/>
                      <a:pt x="196875" y="124243"/>
                      <a:pt x="206424" y="102854"/>
                    </a:cubicBezTo>
                    <a:cubicBezTo>
                      <a:pt x="210244" y="94069"/>
                      <a:pt x="222084" y="87194"/>
                      <a:pt x="213299" y="75353"/>
                    </a:cubicBezTo>
                    <a:cubicBezTo>
                      <a:pt x="205278" y="67332"/>
                      <a:pt x="199167" y="57401"/>
                      <a:pt x="186562" y="55491"/>
                    </a:cubicBezTo>
                    <a:cubicBezTo>
                      <a:pt x="184652" y="55491"/>
                      <a:pt x="183124" y="55109"/>
                      <a:pt x="181597" y="53963"/>
                    </a:cubicBezTo>
                    <a:cubicBezTo>
                      <a:pt x="177395" y="50908"/>
                      <a:pt x="175868" y="45560"/>
                      <a:pt x="170520" y="44033"/>
                    </a:cubicBezTo>
                    <a:cubicBezTo>
                      <a:pt x="148367" y="35248"/>
                      <a:pt x="131179" y="18442"/>
                      <a:pt x="111699" y="5455"/>
                    </a:cubicBezTo>
                    <a:cubicBezTo>
                      <a:pt x="102914" y="-274"/>
                      <a:pt x="96803" y="-4094"/>
                      <a:pt x="89164" y="7747"/>
                    </a:cubicBezTo>
                    <a:cubicBezTo>
                      <a:pt x="61281" y="48998"/>
                      <a:pt x="32635" y="89485"/>
                      <a:pt x="3606" y="129972"/>
                    </a:cubicBezTo>
                    <a:cubicBezTo>
                      <a:pt x="-2506" y="138757"/>
                      <a:pt x="-596" y="142959"/>
                      <a:pt x="7425" y="148688"/>
                    </a:cubicBezTo>
                    <a:cubicBezTo>
                      <a:pt x="26141" y="161675"/>
                      <a:pt x="44093" y="175043"/>
                      <a:pt x="62045" y="188412"/>
                    </a:cubicBezTo>
                    <a:cubicBezTo>
                      <a:pt x="77323" y="198342"/>
                      <a:pt x="93365" y="207127"/>
                      <a:pt x="107498" y="218204"/>
                    </a:cubicBezTo>
                    <a:cubicBezTo>
                      <a:pt x="116665" y="225079"/>
                      <a:pt x="122012" y="225461"/>
                      <a:pt x="128505" y="215530"/>
                    </a:cubicBezTo>
                    <a:cubicBezTo>
                      <a:pt x="143783" y="192231"/>
                      <a:pt x="167082" y="200252"/>
                      <a:pt x="185416" y="205982"/>
                    </a:cubicBezTo>
                    <a:cubicBezTo>
                      <a:pt x="202222" y="210947"/>
                      <a:pt x="215209" y="224697"/>
                      <a:pt x="214445" y="247233"/>
                    </a:cubicBezTo>
                    <a:cubicBezTo>
                      <a:pt x="212917" y="281991"/>
                      <a:pt x="237362" y="295741"/>
                      <a:pt x="268301" y="278935"/>
                    </a:cubicBezTo>
                    <a:cubicBezTo>
                      <a:pt x="300385" y="261365"/>
                      <a:pt x="319864" y="235392"/>
                      <a:pt x="319101" y="197579"/>
                    </a:cubicBezTo>
                    <a:cubicBezTo>
                      <a:pt x="318337" y="165876"/>
                      <a:pt x="297329" y="153272"/>
                      <a:pt x="269828" y="166640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EBD25C70-7DE8-41AB-803A-F745C9002806}"/>
                  </a:ext>
                </a:extLst>
              </p:cNvPr>
              <p:cNvSpPr/>
              <p:nvPr/>
            </p:nvSpPr>
            <p:spPr>
              <a:xfrm rot="13481869" flipV="1">
                <a:off x="3570839" y="315637"/>
                <a:ext cx="337923" cy="283031"/>
              </a:xfrm>
              <a:custGeom>
                <a:avLst/>
                <a:gdLst>
                  <a:gd name="connsiteX0" fmla="*/ 308868 w 325844"/>
                  <a:gd name="connsiteY0" fmla="*/ 152809 h 272914"/>
                  <a:gd name="connsiteX1" fmla="*/ 270673 w 325844"/>
                  <a:gd name="connsiteY1" fmla="*/ 153191 h 272914"/>
                  <a:gd name="connsiteX2" fmla="*/ 221401 w 325844"/>
                  <a:gd name="connsiteY2" fmla="*/ 143260 h 272914"/>
                  <a:gd name="connsiteX3" fmla="*/ 206122 w 325844"/>
                  <a:gd name="connsiteY3" fmla="*/ 89022 h 272914"/>
                  <a:gd name="connsiteX4" fmla="*/ 197719 w 325844"/>
                  <a:gd name="connsiteY4" fmla="*/ 61522 h 272914"/>
                  <a:gd name="connsiteX5" fmla="*/ 167545 w 325844"/>
                  <a:gd name="connsiteY5" fmla="*/ 41278 h 272914"/>
                  <a:gd name="connsiteX6" fmla="*/ 99175 w 325844"/>
                  <a:gd name="connsiteY6" fmla="*/ 3846 h 272914"/>
                  <a:gd name="connsiteX7" fmla="*/ 77022 w 325844"/>
                  <a:gd name="connsiteY7" fmla="*/ 9958 h 272914"/>
                  <a:gd name="connsiteX8" fmla="*/ 4069 w 325844"/>
                  <a:gd name="connsiteY8" fmla="*/ 134093 h 272914"/>
                  <a:gd name="connsiteX9" fmla="*/ 11325 w 325844"/>
                  <a:gd name="connsiteY9" fmla="*/ 158156 h 272914"/>
                  <a:gd name="connsiteX10" fmla="*/ 72056 w 325844"/>
                  <a:gd name="connsiteY10" fmla="*/ 199407 h 272914"/>
                  <a:gd name="connsiteX11" fmla="*/ 119801 w 325844"/>
                  <a:gd name="connsiteY11" fmla="*/ 222325 h 272914"/>
                  <a:gd name="connsiteX12" fmla="*/ 140808 w 325844"/>
                  <a:gd name="connsiteY12" fmla="*/ 202081 h 272914"/>
                  <a:gd name="connsiteX13" fmla="*/ 199247 w 325844"/>
                  <a:gd name="connsiteY13" fmla="*/ 201699 h 272914"/>
                  <a:gd name="connsiteX14" fmla="*/ 221019 w 325844"/>
                  <a:gd name="connsiteY14" fmla="*/ 239895 h 272914"/>
                  <a:gd name="connsiteX15" fmla="*/ 272964 w 325844"/>
                  <a:gd name="connsiteY15" fmla="*/ 267777 h 272914"/>
                  <a:gd name="connsiteX16" fmla="*/ 323765 w 325844"/>
                  <a:gd name="connsiteY16" fmla="*/ 198643 h 272914"/>
                  <a:gd name="connsiteX17" fmla="*/ 308868 w 325844"/>
                  <a:gd name="connsiteY17" fmla="*/ 152809 h 272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25844" h="272914">
                    <a:moveTo>
                      <a:pt x="308868" y="152809"/>
                    </a:moveTo>
                    <a:cubicBezTo>
                      <a:pt x="296264" y="143260"/>
                      <a:pt x="284805" y="144788"/>
                      <a:pt x="270673" y="153191"/>
                    </a:cubicBezTo>
                    <a:cubicBezTo>
                      <a:pt x="253485" y="163122"/>
                      <a:pt x="234387" y="159302"/>
                      <a:pt x="221401" y="143260"/>
                    </a:cubicBezTo>
                    <a:cubicBezTo>
                      <a:pt x="209178" y="127982"/>
                      <a:pt x="188934" y="113467"/>
                      <a:pt x="206122" y="89022"/>
                    </a:cubicBezTo>
                    <a:cubicBezTo>
                      <a:pt x="214144" y="77564"/>
                      <a:pt x="211088" y="68015"/>
                      <a:pt x="197719" y="61522"/>
                    </a:cubicBezTo>
                    <a:cubicBezTo>
                      <a:pt x="187025" y="56174"/>
                      <a:pt x="177476" y="48153"/>
                      <a:pt x="167545" y="41278"/>
                    </a:cubicBezTo>
                    <a:cubicBezTo>
                      <a:pt x="142718" y="32493"/>
                      <a:pt x="121710" y="16833"/>
                      <a:pt x="99175" y="3846"/>
                    </a:cubicBezTo>
                    <a:cubicBezTo>
                      <a:pt x="88099" y="-2647"/>
                      <a:pt x="83133" y="-1119"/>
                      <a:pt x="77022" y="9958"/>
                    </a:cubicBezTo>
                    <a:cubicBezTo>
                      <a:pt x="53340" y="51591"/>
                      <a:pt x="29277" y="93224"/>
                      <a:pt x="4069" y="134093"/>
                    </a:cubicBezTo>
                    <a:cubicBezTo>
                      <a:pt x="-3953" y="146698"/>
                      <a:pt x="631" y="150899"/>
                      <a:pt x="11325" y="158156"/>
                    </a:cubicBezTo>
                    <a:cubicBezTo>
                      <a:pt x="31569" y="171907"/>
                      <a:pt x="57924" y="176872"/>
                      <a:pt x="72056" y="199407"/>
                    </a:cubicBezTo>
                    <a:cubicBezTo>
                      <a:pt x="91918" y="198643"/>
                      <a:pt x="102613" y="216977"/>
                      <a:pt x="119801" y="222325"/>
                    </a:cubicBezTo>
                    <a:cubicBezTo>
                      <a:pt x="133933" y="222707"/>
                      <a:pt x="132405" y="206665"/>
                      <a:pt x="140808" y="202081"/>
                    </a:cubicBezTo>
                    <a:cubicBezTo>
                      <a:pt x="159906" y="191386"/>
                      <a:pt x="180150" y="193296"/>
                      <a:pt x="199247" y="201699"/>
                    </a:cubicBezTo>
                    <a:cubicBezTo>
                      <a:pt x="215289" y="208956"/>
                      <a:pt x="221019" y="221943"/>
                      <a:pt x="221019" y="239895"/>
                    </a:cubicBezTo>
                    <a:cubicBezTo>
                      <a:pt x="221401" y="269305"/>
                      <a:pt x="246228" y="280382"/>
                      <a:pt x="272964" y="267777"/>
                    </a:cubicBezTo>
                    <a:cubicBezTo>
                      <a:pt x="303139" y="253645"/>
                      <a:pt x="314979" y="226908"/>
                      <a:pt x="323765" y="198643"/>
                    </a:cubicBezTo>
                    <a:cubicBezTo>
                      <a:pt x="329112" y="180692"/>
                      <a:pt x="324146" y="164268"/>
                      <a:pt x="308868" y="152809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7504254C-08A7-4F26-AFD6-223084706260}"/>
                  </a:ext>
                </a:extLst>
              </p:cNvPr>
              <p:cNvSpPr/>
              <p:nvPr/>
            </p:nvSpPr>
            <p:spPr>
              <a:xfrm rot="13481869" flipV="1">
                <a:off x="3761687" y="-103812"/>
                <a:ext cx="295788" cy="242075"/>
              </a:xfrm>
              <a:custGeom>
                <a:avLst/>
                <a:gdLst>
                  <a:gd name="connsiteX0" fmla="*/ 295788 w 295788"/>
                  <a:gd name="connsiteY0" fmla="*/ 234531 h 242075"/>
                  <a:gd name="connsiteX1" fmla="*/ 58770 w 295788"/>
                  <a:gd name="connsiteY1" fmla="*/ 0 h 242075"/>
                  <a:gd name="connsiteX2" fmla="*/ 2763 w 295788"/>
                  <a:gd name="connsiteY2" fmla="*/ 135193 h 242075"/>
                  <a:gd name="connsiteX3" fmla="*/ 11477 w 295788"/>
                  <a:gd name="connsiteY3" fmla="*/ 156978 h 242075"/>
                  <a:gd name="connsiteX4" fmla="*/ 88719 w 295788"/>
                  <a:gd name="connsiteY4" fmla="*/ 190648 h 242075"/>
                  <a:gd name="connsiteX5" fmla="*/ 139818 w 295788"/>
                  <a:gd name="connsiteY5" fmla="*/ 207681 h 242075"/>
                  <a:gd name="connsiteX6" fmla="*/ 205969 w 295788"/>
                  <a:gd name="connsiteY6" fmla="*/ 174407 h 242075"/>
                  <a:gd name="connsiteX7" fmla="*/ 243203 w 295788"/>
                  <a:gd name="connsiteY7" fmla="*/ 212434 h 242075"/>
                  <a:gd name="connsiteX8" fmla="*/ 280247 w 295788"/>
                  <a:gd name="connsiteY8" fmla="*/ 241456 h 242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788" h="242075">
                    <a:moveTo>
                      <a:pt x="295788" y="234531"/>
                    </a:moveTo>
                    <a:lnTo>
                      <a:pt x="58770" y="0"/>
                    </a:lnTo>
                    <a:lnTo>
                      <a:pt x="2763" y="135193"/>
                    </a:lnTo>
                    <a:cubicBezTo>
                      <a:pt x="-2387" y="147075"/>
                      <a:pt x="-803" y="152225"/>
                      <a:pt x="11477" y="156978"/>
                    </a:cubicBezTo>
                    <a:cubicBezTo>
                      <a:pt x="37621" y="167277"/>
                      <a:pt x="64556" y="175596"/>
                      <a:pt x="88719" y="190648"/>
                    </a:cubicBezTo>
                    <a:cubicBezTo>
                      <a:pt x="103771" y="202532"/>
                      <a:pt x="118428" y="215603"/>
                      <a:pt x="139818" y="207681"/>
                    </a:cubicBezTo>
                    <a:cubicBezTo>
                      <a:pt x="162793" y="174407"/>
                      <a:pt x="177449" y="167277"/>
                      <a:pt x="205969" y="174407"/>
                    </a:cubicBezTo>
                    <a:cubicBezTo>
                      <a:pt x="226568" y="179557"/>
                      <a:pt x="238450" y="191440"/>
                      <a:pt x="243203" y="212434"/>
                    </a:cubicBezTo>
                    <a:cubicBezTo>
                      <a:pt x="248254" y="234418"/>
                      <a:pt x="262886" y="244816"/>
                      <a:pt x="280247" y="241456"/>
                    </a:cubicBezTo>
                    <a:close/>
                  </a:path>
                </a:pathLst>
              </a:custGeom>
              <a:solidFill>
                <a:srgbClr val="020202"/>
              </a:solidFill>
              <a:ln w="3818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EAFF2504-5F66-4EA3-B9A5-27E28E60AC9B}"/>
                </a:ext>
              </a:extLst>
            </p:cNvPr>
            <p:cNvGrpSpPr/>
            <p:nvPr/>
          </p:nvGrpSpPr>
          <p:grpSpPr>
            <a:xfrm rot="12101090">
              <a:off x="4316775" y="3926227"/>
              <a:ext cx="2139940" cy="961189"/>
              <a:chOff x="4333800" y="2850997"/>
              <a:chExt cx="2063448" cy="926831"/>
            </a:xfrm>
          </p:grpSpPr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22926C42-781A-41E4-B96B-0DDD5C8BF8D8}"/>
                  </a:ext>
                </a:extLst>
              </p:cNvPr>
              <p:cNvSpPr/>
              <p:nvPr/>
            </p:nvSpPr>
            <p:spPr>
              <a:xfrm>
                <a:off x="4333800" y="2850997"/>
                <a:ext cx="2063448" cy="926831"/>
              </a:xfrm>
              <a:custGeom>
                <a:avLst/>
                <a:gdLst>
                  <a:gd name="connsiteX0" fmla="*/ 2063448 w 2063448"/>
                  <a:gd name="connsiteY0" fmla="*/ 461124 h 926831"/>
                  <a:gd name="connsiteX1" fmla="*/ 2061920 w 2063448"/>
                  <a:gd name="connsiteY1" fmla="*/ 370601 h 926831"/>
                  <a:gd name="connsiteX2" fmla="*/ 2047024 w 2063448"/>
                  <a:gd name="connsiteY2" fmla="*/ 267091 h 926831"/>
                  <a:gd name="connsiteX3" fmla="*/ 1971397 w 2063448"/>
                  <a:gd name="connsiteY3" fmla="*/ 69620 h 926831"/>
                  <a:gd name="connsiteX4" fmla="*/ 1792642 w 2063448"/>
                  <a:gd name="connsiteY4" fmla="*/ 11563 h 926831"/>
                  <a:gd name="connsiteX5" fmla="*/ 1509614 w 2063448"/>
                  <a:gd name="connsiteY5" fmla="*/ 126914 h 926831"/>
                  <a:gd name="connsiteX6" fmla="*/ 1387006 w 2063448"/>
                  <a:gd name="connsiteY6" fmla="*/ 164345 h 926831"/>
                  <a:gd name="connsiteX7" fmla="*/ 1190299 w 2063448"/>
                  <a:gd name="connsiteY7" fmla="*/ 168547 h 926831"/>
                  <a:gd name="connsiteX8" fmla="*/ 1003905 w 2063448"/>
                  <a:gd name="connsiteY8" fmla="*/ 154032 h 926831"/>
                  <a:gd name="connsiteX9" fmla="*/ 828970 w 2063448"/>
                  <a:gd name="connsiteY9" fmla="*/ 131879 h 926831"/>
                  <a:gd name="connsiteX10" fmla="*/ 470314 w 2063448"/>
                  <a:gd name="connsiteY10" fmla="*/ 75732 h 926831"/>
                  <a:gd name="connsiteX11" fmla="*/ 310657 w 2063448"/>
                  <a:gd name="connsiteY11" fmla="*/ 59308 h 926831"/>
                  <a:gd name="connsiteX12" fmla="*/ 74991 w 2063448"/>
                  <a:gd name="connsiteY12" fmla="*/ 196429 h 926831"/>
                  <a:gd name="connsiteX13" fmla="*/ 33740 w 2063448"/>
                  <a:gd name="connsiteY13" fmla="*/ 275112 h 926831"/>
                  <a:gd name="connsiteX14" fmla="*/ 128 w 2063448"/>
                  <a:gd name="connsiteY14" fmla="*/ 463416 h 926831"/>
                  <a:gd name="connsiteX15" fmla="*/ 33740 w 2063448"/>
                  <a:gd name="connsiteY15" fmla="*/ 651720 h 926831"/>
                  <a:gd name="connsiteX16" fmla="*/ 74991 w 2063448"/>
                  <a:gd name="connsiteY16" fmla="*/ 730402 h 926831"/>
                  <a:gd name="connsiteX17" fmla="*/ 310657 w 2063448"/>
                  <a:gd name="connsiteY17" fmla="*/ 867524 h 926831"/>
                  <a:gd name="connsiteX18" fmla="*/ 470314 w 2063448"/>
                  <a:gd name="connsiteY18" fmla="*/ 851100 h 926831"/>
                  <a:gd name="connsiteX19" fmla="*/ 828970 w 2063448"/>
                  <a:gd name="connsiteY19" fmla="*/ 794953 h 926831"/>
                  <a:gd name="connsiteX20" fmla="*/ 1003905 w 2063448"/>
                  <a:gd name="connsiteY20" fmla="*/ 772799 h 926831"/>
                  <a:gd name="connsiteX21" fmla="*/ 1190299 w 2063448"/>
                  <a:gd name="connsiteY21" fmla="*/ 758285 h 926831"/>
                  <a:gd name="connsiteX22" fmla="*/ 1387006 w 2063448"/>
                  <a:gd name="connsiteY22" fmla="*/ 762486 h 926831"/>
                  <a:gd name="connsiteX23" fmla="*/ 1509614 w 2063448"/>
                  <a:gd name="connsiteY23" fmla="*/ 799918 h 926831"/>
                  <a:gd name="connsiteX24" fmla="*/ 1792642 w 2063448"/>
                  <a:gd name="connsiteY24" fmla="*/ 915268 h 926831"/>
                  <a:gd name="connsiteX25" fmla="*/ 1971397 w 2063448"/>
                  <a:gd name="connsiteY25" fmla="*/ 857211 h 926831"/>
                  <a:gd name="connsiteX26" fmla="*/ 2047024 w 2063448"/>
                  <a:gd name="connsiteY26" fmla="*/ 659741 h 926831"/>
                  <a:gd name="connsiteX27" fmla="*/ 2061920 w 2063448"/>
                  <a:gd name="connsiteY27" fmla="*/ 556231 h 926831"/>
                  <a:gd name="connsiteX28" fmla="*/ 2063448 w 2063448"/>
                  <a:gd name="connsiteY28" fmla="*/ 465707 h 926831"/>
                  <a:gd name="connsiteX29" fmla="*/ 2063448 w 2063448"/>
                  <a:gd name="connsiteY29" fmla="*/ 465707 h 926831"/>
                  <a:gd name="connsiteX30" fmla="*/ 2063448 w 2063448"/>
                  <a:gd name="connsiteY30" fmla="*/ 461124 h 926831"/>
                  <a:gd name="connsiteX31" fmla="*/ 415695 w 2063448"/>
                  <a:gd name="connsiteY31" fmla="*/ 618108 h 926831"/>
                  <a:gd name="connsiteX32" fmla="*/ 215932 w 2063448"/>
                  <a:gd name="connsiteY32" fmla="*/ 612378 h 926831"/>
                  <a:gd name="connsiteX33" fmla="*/ 214023 w 2063448"/>
                  <a:gd name="connsiteY33" fmla="*/ 315981 h 926831"/>
                  <a:gd name="connsiteX34" fmla="*/ 430209 w 2063448"/>
                  <a:gd name="connsiteY34" fmla="*/ 325530 h 926831"/>
                  <a:gd name="connsiteX35" fmla="*/ 470696 w 2063448"/>
                  <a:gd name="connsiteY35" fmla="*/ 448902 h 926831"/>
                  <a:gd name="connsiteX36" fmla="*/ 415695 w 2063448"/>
                  <a:gd name="connsiteY36" fmla="*/ 618108 h 92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063448" h="926831">
                    <a:moveTo>
                      <a:pt x="2063448" y="461124"/>
                    </a:moveTo>
                    <a:cubicBezTo>
                      <a:pt x="2063448" y="461124"/>
                      <a:pt x="2061920" y="400775"/>
                      <a:pt x="2061920" y="370601"/>
                    </a:cubicBezTo>
                    <a:cubicBezTo>
                      <a:pt x="2055809" y="336225"/>
                      <a:pt x="2052753" y="301467"/>
                      <a:pt x="2047024" y="267091"/>
                    </a:cubicBezTo>
                    <a:cubicBezTo>
                      <a:pt x="2036329" y="204450"/>
                      <a:pt x="1979800" y="73440"/>
                      <a:pt x="1971397" y="69620"/>
                    </a:cubicBezTo>
                    <a:cubicBezTo>
                      <a:pt x="1921743" y="-12500"/>
                      <a:pt x="1865595" y="-7153"/>
                      <a:pt x="1792642" y="11563"/>
                    </a:cubicBezTo>
                    <a:cubicBezTo>
                      <a:pt x="1693334" y="37154"/>
                      <a:pt x="1604339" y="89482"/>
                      <a:pt x="1509614" y="126914"/>
                    </a:cubicBezTo>
                    <a:cubicBezTo>
                      <a:pt x="1469508" y="142574"/>
                      <a:pt x="1427111" y="150213"/>
                      <a:pt x="1387006" y="164345"/>
                    </a:cubicBezTo>
                    <a:cubicBezTo>
                      <a:pt x="1321310" y="187644"/>
                      <a:pt x="1255614" y="171984"/>
                      <a:pt x="1190299" y="168547"/>
                    </a:cubicBezTo>
                    <a:cubicBezTo>
                      <a:pt x="1128041" y="165109"/>
                      <a:pt x="1065782" y="160144"/>
                      <a:pt x="1003905" y="154032"/>
                    </a:cubicBezTo>
                    <a:cubicBezTo>
                      <a:pt x="945466" y="148303"/>
                      <a:pt x="887027" y="141810"/>
                      <a:pt x="828970" y="131879"/>
                    </a:cubicBezTo>
                    <a:cubicBezTo>
                      <a:pt x="709800" y="110872"/>
                      <a:pt x="590630" y="89482"/>
                      <a:pt x="470314" y="75732"/>
                    </a:cubicBezTo>
                    <a:cubicBezTo>
                      <a:pt x="417223" y="69620"/>
                      <a:pt x="364131" y="62363"/>
                      <a:pt x="310657" y="59308"/>
                    </a:cubicBezTo>
                    <a:cubicBezTo>
                      <a:pt x="201418" y="53196"/>
                      <a:pt x="128465" y="108198"/>
                      <a:pt x="74991" y="196429"/>
                    </a:cubicBezTo>
                    <a:cubicBezTo>
                      <a:pt x="59713" y="221638"/>
                      <a:pt x="47490" y="248757"/>
                      <a:pt x="33740" y="275112"/>
                    </a:cubicBezTo>
                    <a:cubicBezTo>
                      <a:pt x="10823" y="336225"/>
                      <a:pt x="-1400" y="399629"/>
                      <a:pt x="128" y="463416"/>
                    </a:cubicBezTo>
                    <a:cubicBezTo>
                      <a:pt x="-1400" y="527584"/>
                      <a:pt x="10823" y="590607"/>
                      <a:pt x="33740" y="651720"/>
                    </a:cubicBezTo>
                    <a:cubicBezTo>
                      <a:pt x="47490" y="678075"/>
                      <a:pt x="59331" y="705193"/>
                      <a:pt x="74991" y="730402"/>
                    </a:cubicBezTo>
                    <a:cubicBezTo>
                      <a:pt x="128465" y="818634"/>
                      <a:pt x="201418" y="873635"/>
                      <a:pt x="310657" y="867524"/>
                    </a:cubicBezTo>
                    <a:cubicBezTo>
                      <a:pt x="364131" y="864468"/>
                      <a:pt x="417223" y="857211"/>
                      <a:pt x="470314" y="851100"/>
                    </a:cubicBezTo>
                    <a:cubicBezTo>
                      <a:pt x="590630" y="837350"/>
                      <a:pt x="709800" y="815960"/>
                      <a:pt x="828970" y="794953"/>
                    </a:cubicBezTo>
                    <a:cubicBezTo>
                      <a:pt x="886645" y="784640"/>
                      <a:pt x="945466" y="778529"/>
                      <a:pt x="1003905" y="772799"/>
                    </a:cubicBezTo>
                    <a:cubicBezTo>
                      <a:pt x="1065782" y="766688"/>
                      <a:pt x="1128041" y="761723"/>
                      <a:pt x="1190299" y="758285"/>
                    </a:cubicBezTo>
                    <a:cubicBezTo>
                      <a:pt x="1255995" y="754847"/>
                      <a:pt x="1321692" y="739187"/>
                      <a:pt x="1387006" y="762486"/>
                    </a:cubicBezTo>
                    <a:cubicBezTo>
                      <a:pt x="1427111" y="776619"/>
                      <a:pt x="1469890" y="784258"/>
                      <a:pt x="1509614" y="799918"/>
                    </a:cubicBezTo>
                    <a:cubicBezTo>
                      <a:pt x="1604339" y="837350"/>
                      <a:pt x="1693334" y="889677"/>
                      <a:pt x="1792642" y="915268"/>
                    </a:cubicBezTo>
                    <a:cubicBezTo>
                      <a:pt x="1865978" y="933984"/>
                      <a:pt x="1921743" y="939332"/>
                      <a:pt x="1971397" y="857211"/>
                    </a:cubicBezTo>
                    <a:cubicBezTo>
                      <a:pt x="1979800" y="853392"/>
                      <a:pt x="2036329" y="722381"/>
                      <a:pt x="2047024" y="659741"/>
                    </a:cubicBezTo>
                    <a:cubicBezTo>
                      <a:pt x="2052753" y="625365"/>
                      <a:pt x="2055809" y="590607"/>
                      <a:pt x="2061920" y="556231"/>
                    </a:cubicBezTo>
                    <a:cubicBezTo>
                      <a:pt x="2062302" y="526057"/>
                      <a:pt x="2063066" y="495882"/>
                      <a:pt x="2063448" y="465707"/>
                    </a:cubicBezTo>
                    <a:lnTo>
                      <a:pt x="2063448" y="465707"/>
                    </a:lnTo>
                    <a:cubicBezTo>
                      <a:pt x="2063448" y="464180"/>
                      <a:pt x="2063448" y="461888"/>
                      <a:pt x="2063448" y="461124"/>
                    </a:cubicBezTo>
                    <a:close/>
                    <a:moveTo>
                      <a:pt x="415695" y="618108"/>
                    </a:moveTo>
                    <a:cubicBezTo>
                      <a:pt x="358020" y="681894"/>
                      <a:pt x="270934" y="678839"/>
                      <a:pt x="215932" y="612378"/>
                    </a:cubicBezTo>
                    <a:cubicBezTo>
                      <a:pt x="149854" y="532168"/>
                      <a:pt x="148708" y="397338"/>
                      <a:pt x="214023" y="315981"/>
                    </a:cubicBezTo>
                    <a:cubicBezTo>
                      <a:pt x="274371" y="240354"/>
                      <a:pt x="373680" y="244938"/>
                      <a:pt x="430209" y="325530"/>
                    </a:cubicBezTo>
                    <a:cubicBezTo>
                      <a:pt x="458474" y="366017"/>
                      <a:pt x="471078" y="412234"/>
                      <a:pt x="470696" y="448902"/>
                    </a:cubicBezTo>
                    <a:cubicBezTo>
                      <a:pt x="470696" y="521473"/>
                      <a:pt x="455036" y="574947"/>
                      <a:pt x="415695" y="618108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EB733099-841E-4B72-91BB-8830505BC30A}"/>
                  </a:ext>
                </a:extLst>
              </p:cNvPr>
              <p:cNvSpPr/>
              <p:nvPr/>
            </p:nvSpPr>
            <p:spPr>
              <a:xfrm>
                <a:off x="5797961" y="2872289"/>
                <a:ext cx="572846" cy="876331"/>
              </a:xfrm>
              <a:custGeom>
                <a:avLst/>
                <a:gdLst>
                  <a:gd name="connsiteX0" fmla="*/ 4966 w 572846"/>
                  <a:gd name="connsiteY0" fmla="*/ 146491 h 876331"/>
                  <a:gd name="connsiteX1" fmla="*/ 255146 w 572846"/>
                  <a:gd name="connsiteY1" fmla="*/ 37252 h 876331"/>
                  <a:gd name="connsiteX2" fmla="*/ 365531 w 572846"/>
                  <a:gd name="connsiteY2" fmla="*/ 3640 h 876331"/>
                  <a:gd name="connsiteX3" fmla="*/ 490048 w 572846"/>
                  <a:gd name="connsiteY3" fmla="*/ 62079 h 876331"/>
                  <a:gd name="connsiteX4" fmla="*/ 556890 w 572846"/>
                  <a:gd name="connsiteY4" fmla="*/ 257258 h 876331"/>
                  <a:gd name="connsiteX5" fmla="*/ 537793 w 572846"/>
                  <a:gd name="connsiteY5" fmla="*/ 700708 h 876331"/>
                  <a:gd name="connsiteX6" fmla="*/ 493104 w 572846"/>
                  <a:gd name="connsiteY6" fmla="*/ 809565 h 876331"/>
                  <a:gd name="connsiteX7" fmla="*/ 355982 w 572846"/>
                  <a:gd name="connsiteY7" fmla="*/ 871442 h 876331"/>
                  <a:gd name="connsiteX8" fmla="*/ 176845 w 572846"/>
                  <a:gd name="connsiteY8" fmla="*/ 804981 h 876331"/>
                  <a:gd name="connsiteX9" fmla="*/ 0 w 572846"/>
                  <a:gd name="connsiteY9" fmla="*/ 732410 h 876331"/>
                  <a:gd name="connsiteX10" fmla="*/ 46981 w 572846"/>
                  <a:gd name="connsiteY10" fmla="*/ 681992 h 876331"/>
                  <a:gd name="connsiteX11" fmla="*/ 47362 w 572846"/>
                  <a:gd name="connsiteY11" fmla="*/ 557856 h 876331"/>
                  <a:gd name="connsiteX12" fmla="*/ 78301 w 572846"/>
                  <a:gd name="connsiteY12" fmla="*/ 528828 h 876331"/>
                  <a:gd name="connsiteX13" fmla="*/ 294869 w 572846"/>
                  <a:gd name="connsiteY13" fmla="*/ 529210 h 876331"/>
                  <a:gd name="connsiteX14" fmla="*/ 354072 w 572846"/>
                  <a:gd name="connsiteY14" fmla="*/ 469243 h 876331"/>
                  <a:gd name="connsiteX15" fmla="*/ 354072 w 572846"/>
                  <a:gd name="connsiteY15" fmla="*/ 419207 h 876331"/>
                  <a:gd name="connsiteX16" fmla="*/ 305564 w 572846"/>
                  <a:gd name="connsiteY16" fmla="*/ 370317 h 876331"/>
                  <a:gd name="connsiteX17" fmla="*/ 76009 w 572846"/>
                  <a:gd name="connsiteY17" fmla="*/ 370699 h 876331"/>
                  <a:gd name="connsiteX18" fmla="*/ 47744 w 572846"/>
                  <a:gd name="connsiteY18" fmla="*/ 343962 h 876331"/>
                  <a:gd name="connsiteX19" fmla="*/ 47744 w 572846"/>
                  <a:gd name="connsiteY19" fmla="*/ 177811 h 876331"/>
                  <a:gd name="connsiteX20" fmla="*/ 15278 w 572846"/>
                  <a:gd name="connsiteY20" fmla="*/ 145727 h 876331"/>
                  <a:gd name="connsiteX21" fmla="*/ 4966 w 572846"/>
                  <a:gd name="connsiteY21" fmla="*/ 146491 h 876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72846" h="876331">
                    <a:moveTo>
                      <a:pt x="4966" y="146491"/>
                    </a:moveTo>
                    <a:cubicBezTo>
                      <a:pt x="90905" y="114025"/>
                      <a:pt x="171880" y="73156"/>
                      <a:pt x="255146" y="37252"/>
                    </a:cubicBezTo>
                    <a:cubicBezTo>
                      <a:pt x="290668" y="21974"/>
                      <a:pt x="327717" y="11279"/>
                      <a:pt x="365531" y="3640"/>
                    </a:cubicBezTo>
                    <a:cubicBezTo>
                      <a:pt x="425498" y="-8201"/>
                      <a:pt x="460638" y="8223"/>
                      <a:pt x="490048" y="62079"/>
                    </a:cubicBezTo>
                    <a:cubicBezTo>
                      <a:pt x="523278" y="123192"/>
                      <a:pt x="545432" y="188506"/>
                      <a:pt x="556890" y="257258"/>
                    </a:cubicBezTo>
                    <a:cubicBezTo>
                      <a:pt x="582099" y="406602"/>
                      <a:pt x="578662" y="554419"/>
                      <a:pt x="537793" y="700708"/>
                    </a:cubicBezTo>
                    <a:cubicBezTo>
                      <a:pt x="527098" y="738521"/>
                      <a:pt x="511820" y="774807"/>
                      <a:pt x="493104" y="809565"/>
                    </a:cubicBezTo>
                    <a:cubicBezTo>
                      <a:pt x="460638" y="870296"/>
                      <a:pt x="423588" y="885574"/>
                      <a:pt x="355982" y="871442"/>
                    </a:cubicBezTo>
                    <a:cubicBezTo>
                      <a:pt x="292577" y="858455"/>
                      <a:pt x="235284" y="830572"/>
                      <a:pt x="176845" y="804981"/>
                    </a:cubicBezTo>
                    <a:cubicBezTo>
                      <a:pt x="119552" y="780154"/>
                      <a:pt x="63404" y="752653"/>
                      <a:pt x="0" y="732410"/>
                    </a:cubicBezTo>
                    <a:cubicBezTo>
                      <a:pt x="46981" y="727826"/>
                      <a:pt x="46981" y="727826"/>
                      <a:pt x="46981" y="681992"/>
                    </a:cubicBezTo>
                    <a:cubicBezTo>
                      <a:pt x="47362" y="640741"/>
                      <a:pt x="49654" y="599108"/>
                      <a:pt x="47362" y="557856"/>
                    </a:cubicBezTo>
                    <a:cubicBezTo>
                      <a:pt x="45835" y="531884"/>
                      <a:pt x="56148" y="528446"/>
                      <a:pt x="78301" y="528828"/>
                    </a:cubicBezTo>
                    <a:cubicBezTo>
                      <a:pt x="150490" y="529974"/>
                      <a:pt x="222680" y="529210"/>
                      <a:pt x="294869" y="529210"/>
                    </a:cubicBezTo>
                    <a:cubicBezTo>
                      <a:pt x="339940" y="529210"/>
                      <a:pt x="354072" y="515077"/>
                      <a:pt x="354072" y="469243"/>
                    </a:cubicBezTo>
                    <a:cubicBezTo>
                      <a:pt x="354072" y="452437"/>
                      <a:pt x="354454" y="435631"/>
                      <a:pt x="354072" y="419207"/>
                    </a:cubicBezTo>
                    <a:cubicBezTo>
                      <a:pt x="353690" y="386359"/>
                      <a:pt x="338412" y="370699"/>
                      <a:pt x="305564" y="370317"/>
                    </a:cubicBezTo>
                    <a:cubicBezTo>
                      <a:pt x="229173" y="369935"/>
                      <a:pt x="152400" y="369171"/>
                      <a:pt x="76009" y="370699"/>
                    </a:cubicBezTo>
                    <a:cubicBezTo>
                      <a:pt x="54620" y="371081"/>
                      <a:pt x="47362" y="366115"/>
                      <a:pt x="47744" y="343962"/>
                    </a:cubicBezTo>
                    <a:cubicBezTo>
                      <a:pt x="48890" y="288578"/>
                      <a:pt x="45835" y="233195"/>
                      <a:pt x="47744" y="177811"/>
                    </a:cubicBezTo>
                    <a:cubicBezTo>
                      <a:pt x="48509" y="151456"/>
                      <a:pt x="41633" y="140380"/>
                      <a:pt x="15278" y="145727"/>
                    </a:cubicBezTo>
                    <a:cubicBezTo>
                      <a:pt x="11841" y="146873"/>
                      <a:pt x="8021" y="146491"/>
                      <a:pt x="4966" y="146491"/>
                    </a:cubicBezTo>
                    <a:close/>
                  </a:path>
                </a:pathLst>
              </a:custGeom>
              <a:solidFill>
                <a:srgbClr val="00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EBC65545-5B9A-4C90-820E-E4F3353899A1}"/>
                  </a:ext>
                </a:extLst>
              </p:cNvPr>
              <p:cNvSpPr/>
              <p:nvPr/>
            </p:nvSpPr>
            <p:spPr>
              <a:xfrm>
                <a:off x="5314364" y="3207062"/>
                <a:ext cx="134136" cy="228456"/>
              </a:xfrm>
              <a:custGeom>
                <a:avLst/>
                <a:gdLst>
                  <a:gd name="connsiteX0" fmla="*/ 424 w 134136"/>
                  <a:gd name="connsiteY0" fmla="*/ 114608 h 228456"/>
                  <a:gd name="connsiteX1" fmla="*/ 42 w 134136"/>
                  <a:gd name="connsiteY1" fmla="*/ 19884 h 228456"/>
                  <a:gd name="connsiteX2" fmla="*/ 17994 w 134136"/>
                  <a:gd name="connsiteY2" fmla="*/ 22 h 228456"/>
                  <a:gd name="connsiteX3" fmla="*/ 118066 w 134136"/>
                  <a:gd name="connsiteY3" fmla="*/ 22 h 228456"/>
                  <a:gd name="connsiteX4" fmla="*/ 134108 w 134136"/>
                  <a:gd name="connsiteY4" fmla="*/ 16446 h 228456"/>
                  <a:gd name="connsiteX5" fmla="*/ 118066 w 134136"/>
                  <a:gd name="connsiteY5" fmla="*/ 36308 h 228456"/>
                  <a:gd name="connsiteX6" fmla="*/ 65739 w 134136"/>
                  <a:gd name="connsiteY6" fmla="*/ 92073 h 228456"/>
                  <a:gd name="connsiteX7" fmla="*/ 65739 w 134136"/>
                  <a:gd name="connsiteY7" fmla="*/ 139436 h 228456"/>
                  <a:gd name="connsiteX8" fmla="*/ 117684 w 134136"/>
                  <a:gd name="connsiteY8" fmla="*/ 194055 h 228456"/>
                  <a:gd name="connsiteX9" fmla="*/ 134108 w 134136"/>
                  <a:gd name="connsiteY9" fmla="*/ 212389 h 228456"/>
                  <a:gd name="connsiteX10" fmla="*/ 118066 w 134136"/>
                  <a:gd name="connsiteY10" fmla="*/ 228431 h 228456"/>
                  <a:gd name="connsiteX11" fmla="*/ 15321 w 134136"/>
                  <a:gd name="connsiteY11" fmla="*/ 228431 h 228456"/>
                  <a:gd name="connsiteX12" fmla="*/ 42 w 134136"/>
                  <a:gd name="connsiteY12" fmla="*/ 211625 h 228456"/>
                  <a:gd name="connsiteX13" fmla="*/ 424 w 134136"/>
                  <a:gd name="connsiteY13" fmla="*/ 114608 h 228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4136" h="228456">
                    <a:moveTo>
                      <a:pt x="424" y="114608"/>
                    </a:moveTo>
                    <a:cubicBezTo>
                      <a:pt x="424" y="82906"/>
                      <a:pt x="1188" y="51586"/>
                      <a:pt x="42" y="19884"/>
                    </a:cubicBezTo>
                    <a:cubicBezTo>
                      <a:pt x="-340" y="6133"/>
                      <a:pt x="1570" y="-360"/>
                      <a:pt x="17994" y="22"/>
                    </a:cubicBezTo>
                    <a:cubicBezTo>
                      <a:pt x="51224" y="1168"/>
                      <a:pt x="84836" y="1168"/>
                      <a:pt x="118066" y="22"/>
                    </a:cubicBezTo>
                    <a:cubicBezTo>
                      <a:pt x="131053" y="-360"/>
                      <a:pt x="134490" y="4223"/>
                      <a:pt x="134108" y="16446"/>
                    </a:cubicBezTo>
                    <a:cubicBezTo>
                      <a:pt x="133727" y="27905"/>
                      <a:pt x="134108" y="35544"/>
                      <a:pt x="118066" y="36308"/>
                    </a:cubicBezTo>
                    <a:cubicBezTo>
                      <a:pt x="78725" y="38217"/>
                      <a:pt x="66120" y="52732"/>
                      <a:pt x="65739" y="92073"/>
                    </a:cubicBezTo>
                    <a:cubicBezTo>
                      <a:pt x="65739" y="107733"/>
                      <a:pt x="65739" y="123775"/>
                      <a:pt x="65739" y="139436"/>
                    </a:cubicBezTo>
                    <a:cubicBezTo>
                      <a:pt x="66120" y="176103"/>
                      <a:pt x="81017" y="193291"/>
                      <a:pt x="117684" y="194055"/>
                    </a:cubicBezTo>
                    <a:cubicBezTo>
                      <a:pt x="132581" y="194437"/>
                      <a:pt x="133727" y="200166"/>
                      <a:pt x="134108" y="212389"/>
                    </a:cubicBezTo>
                    <a:cubicBezTo>
                      <a:pt x="134490" y="224993"/>
                      <a:pt x="130671" y="228813"/>
                      <a:pt x="118066" y="228431"/>
                    </a:cubicBezTo>
                    <a:cubicBezTo>
                      <a:pt x="83691" y="227667"/>
                      <a:pt x="49696" y="227285"/>
                      <a:pt x="15321" y="228431"/>
                    </a:cubicBezTo>
                    <a:cubicBezTo>
                      <a:pt x="1188" y="228813"/>
                      <a:pt x="42" y="223084"/>
                      <a:pt x="42" y="211625"/>
                    </a:cubicBezTo>
                    <a:cubicBezTo>
                      <a:pt x="1188" y="179541"/>
                      <a:pt x="424" y="147075"/>
                      <a:pt x="424" y="114608"/>
                    </a:cubicBezTo>
                    <a:close/>
                  </a:path>
                </a:pathLst>
              </a:custGeom>
              <a:solidFill>
                <a:srgbClr val="010101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054377AA-BFCB-4BCC-BE98-F50D32DCA979}"/>
                  </a:ext>
                </a:extLst>
              </p:cNvPr>
              <p:cNvSpPr/>
              <p:nvPr/>
            </p:nvSpPr>
            <p:spPr>
              <a:xfrm>
                <a:off x="4376396" y="2959964"/>
                <a:ext cx="1411524" cy="707349"/>
              </a:xfrm>
              <a:custGeom>
                <a:avLst/>
                <a:gdLst>
                  <a:gd name="connsiteX0" fmla="*/ 1383751 w 1411524"/>
                  <a:gd name="connsiteY0" fmla="*/ 118783 h 707349"/>
                  <a:gd name="connsiteX1" fmla="*/ 865438 w 1411524"/>
                  <a:gd name="connsiteY1" fmla="*/ 84025 h 707349"/>
                  <a:gd name="connsiteX2" fmla="*/ 310840 w 1411524"/>
                  <a:gd name="connsiteY2" fmla="*/ 2286 h 707349"/>
                  <a:gd name="connsiteX3" fmla="*/ 82813 w 1411524"/>
                  <a:gd name="connsiteY3" fmla="*/ 89754 h 707349"/>
                  <a:gd name="connsiteX4" fmla="*/ 88542 w 1411524"/>
                  <a:gd name="connsiteY4" fmla="*/ 622963 h 707349"/>
                  <a:gd name="connsiteX5" fmla="*/ 258130 w 1411524"/>
                  <a:gd name="connsiteY5" fmla="*/ 706993 h 707349"/>
                  <a:gd name="connsiteX6" fmla="*/ 543450 w 1411524"/>
                  <a:gd name="connsiteY6" fmla="*/ 674145 h 707349"/>
                  <a:gd name="connsiteX7" fmla="*/ 847486 w 1411524"/>
                  <a:gd name="connsiteY7" fmla="*/ 624873 h 707349"/>
                  <a:gd name="connsiteX8" fmla="*/ 1391772 w 1411524"/>
                  <a:gd name="connsiteY8" fmla="*/ 587060 h 707349"/>
                  <a:gd name="connsiteX9" fmla="*/ 1411252 w 1411524"/>
                  <a:gd name="connsiteY9" fmla="*/ 568726 h 707349"/>
                  <a:gd name="connsiteX10" fmla="*/ 1410488 w 1411524"/>
                  <a:gd name="connsiteY10" fmla="*/ 457959 h 707349"/>
                  <a:gd name="connsiteX11" fmla="*/ 1390244 w 1411524"/>
                  <a:gd name="connsiteY11" fmla="*/ 438097 h 707349"/>
                  <a:gd name="connsiteX12" fmla="*/ 1166037 w 1411524"/>
                  <a:gd name="connsiteY12" fmla="*/ 438479 h 707349"/>
                  <a:gd name="connsiteX13" fmla="*/ 1110653 w 1411524"/>
                  <a:gd name="connsiteY13" fmla="*/ 493862 h 707349"/>
                  <a:gd name="connsiteX14" fmla="*/ 1091555 w 1411524"/>
                  <a:gd name="connsiteY14" fmla="*/ 512960 h 707349"/>
                  <a:gd name="connsiteX15" fmla="*/ 917384 w 1411524"/>
                  <a:gd name="connsiteY15" fmla="*/ 512960 h 707349"/>
                  <a:gd name="connsiteX16" fmla="*/ 897523 w 1411524"/>
                  <a:gd name="connsiteY16" fmla="*/ 491953 h 707349"/>
                  <a:gd name="connsiteX17" fmla="*/ 897904 w 1411524"/>
                  <a:gd name="connsiteY17" fmla="*/ 357504 h 707349"/>
                  <a:gd name="connsiteX18" fmla="*/ 897523 w 1411524"/>
                  <a:gd name="connsiteY18" fmla="*/ 225348 h 707349"/>
                  <a:gd name="connsiteX19" fmla="*/ 919676 w 1411524"/>
                  <a:gd name="connsiteY19" fmla="*/ 204341 h 707349"/>
                  <a:gd name="connsiteX20" fmla="*/ 1054124 w 1411524"/>
                  <a:gd name="connsiteY20" fmla="*/ 204723 h 707349"/>
                  <a:gd name="connsiteX21" fmla="*/ 1109508 w 1411524"/>
                  <a:gd name="connsiteY21" fmla="*/ 260106 h 707349"/>
                  <a:gd name="connsiteX22" fmla="*/ 1128223 w 1411524"/>
                  <a:gd name="connsiteY22" fmla="*/ 279968 h 707349"/>
                  <a:gd name="connsiteX23" fmla="*/ 1392154 w 1411524"/>
                  <a:gd name="connsiteY23" fmla="*/ 279968 h 707349"/>
                  <a:gd name="connsiteX24" fmla="*/ 1410106 w 1411524"/>
                  <a:gd name="connsiteY24" fmla="*/ 259724 h 707349"/>
                  <a:gd name="connsiteX25" fmla="*/ 1411252 w 1411524"/>
                  <a:gd name="connsiteY25" fmla="*/ 146283 h 707349"/>
                  <a:gd name="connsiteX26" fmla="*/ 1383751 w 1411524"/>
                  <a:gd name="connsiteY26" fmla="*/ 118783 h 707349"/>
                  <a:gd name="connsiteX27" fmla="*/ 397543 w 1411524"/>
                  <a:gd name="connsiteY27" fmla="*/ 538169 h 707349"/>
                  <a:gd name="connsiteX28" fmla="*/ 147363 w 1411524"/>
                  <a:gd name="connsiteY28" fmla="*/ 531294 h 707349"/>
                  <a:gd name="connsiteX29" fmla="*/ 145071 w 1411524"/>
                  <a:gd name="connsiteY29" fmla="*/ 179132 h 707349"/>
                  <a:gd name="connsiteX30" fmla="*/ 415877 w 1411524"/>
                  <a:gd name="connsiteY30" fmla="*/ 190590 h 707349"/>
                  <a:gd name="connsiteX31" fmla="*/ 466677 w 1411524"/>
                  <a:gd name="connsiteY31" fmla="*/ 336879 h 707349"/>
                  <a:gd name="connsiteX32" fmla="*/ 397543 w 1411524"/>
                  <a:gd name="connsiteY32" fmla="*/ 538169 h 707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411524" h="707349">
                    <a:moveTo>
                      <a:pt x="1383751" y="118783"/>
                    </a:moveTo>
                    <a:cubicBezTo>
                      <a:pt x="1210344" y="117637"/>
                      <a:pt x="1037318" y="107324"/>
                      <a:pt x="865438" y="84025"/>
                    </a:cubicBezTo>
                    <a:cubicBezTo>
                      <a:pt x="680190" y="59198"/>
                      <a:pt x="496852" y="21384"/>
                      <a:pt x="310840" y="2286"/>
                    </a:cubicBezTo>
                    <a:cubicBezTo>
                      <a:pt x="218025" y="-7262"/>
                      <a:pt x="141252" y="11453"/>
                      <a:pt x="82813" y="89754"/>
                    </a:cubicBezTo>
                    <a:cubicBezTo>
                      <a:pt x="-29482" y="240626"/>
                      <a:pt x="-27572" y="474001"/>
                      <a:pt x="88542" y="622963"/>
                    </a:cubicBezTo>
                    <a:cubicBezTo>
                      <a:pt x="131703" y="677965"/>
                      <a:pt x="186704" y="711195"/>
                      <a:pt x="258130" y="706993"/>
                    </a:cubicBezTo>
                    <a:cubicBezTo>
                      <a:pt x="353619" y="701264"/>
                      <a:pt x="448726" y="689041"/>
                      <a:pt x="543450" y="674145"/>
                    </a:cubicBezTo>
                    <a:cubicBezTo>
                      <a:pt x="644668" y="658485"/>
                      <a:pt x="745504" y="638623"/>
                      <a:pt x="847486" y="624873"/>
                    </a:cubicBezTo>
                    <a:cubicBezTo>
                      <a:pt x="1028151" y="600428"/>
                      <a:pt x="1209580" y="588969"/>
                      <a:pt x="1391772" y="587060"/>
                    </a:cubicBezTo>
                    <a:cubicBezTo>
                      <a:pt x="1405904" y="587060"/>
                      <a:pt x="1411634" y="584386"/>
                      <a:pt x="1411252" y="568726"/>
                    </a:cubicBezTo>
                    <a:cubicBezTo>
                      <a:pt x="1409724" y="531676"/>
                      <a:pt x="1409342" y="494626"/>
                      <a:pt x="1410488" y="457959"/>
                    </a:cubicBezTo>
                    <a:cubicBezTo>
                      <a:pt x="1410870" y="441153"/>
                      <a:pt x="1406286" y="437715"/>
                      <a:pt x="1390244" y="438097"/>
                    </a:cubicBezTo>
                    <a:cubicBezTo>
                      <a:pt x="1315381" y="438861"/>
                      <a:pt x="1240518" y="438479"/>
                      <a:pt x="1166037" y="438479"/>
                    </a:cubicBezTo>
                    <a:cubicBezTo>
                      <a:pt x="1111799" y="438479"/>
                      <a:pt x="1111035" y="438479"/>
                      <a:pt x="1110653" y="493862"/>
                    </a:cubicBezTo>
                    <a:cubicBezTo>
                      <a:pt x="1110653" y="508759"/>
                      <a:pt x="1106834" y="513342"/>
                      <a:pt x="1091555" y="512960"/>
                    </a:cubicBezTo>
                    <a:cubicBezTo>
                      <a:pt x="1033498" y="512196"/>
                      <a:pt x="975441" y="511814"/>
                      <a:pt x="917384" y="512960"/>
                    </a:cubicBezTo>
                    <a:cubicBezTo>
                      <a:pt x="899814" y="513342"/>
                      <a:pt x="897523" y="507231"/>
                      <a:pt x="897523" y="491953"/>
                    </a:cubicBezTo>
                    <a:cubicBezTo>
                      <a:pt x="898668" y="447264"/>
                      <a:pt x="897904" y="402193"/>
                      <a:pt x="897904" y="357504"/>
                    </a:cubicBezTo>
                    <a:cubicBezTo>
                      <a:pt x="897904" y="313580"/>
                      <a:pt x="899050" y="269655"/>
                      <a:pt x="897523" y="225348"/>
                    </a:cubicBezTo>
                    <a:cubicBezTo>
                      <a:pt x="896759" y="207014"/>
                      <a:pt x="903252" y="203959"/>
                      <a:pt x="919676" y="204341"/>
                    </a:cubicBezTo>
                    <a:cubicBezTo>
                      <a:pt x="964365" y="205486"/>
                      <a:pt x="1009435" y="204723"/>
                      <a:pt x="1054124" y="204723"/>
                    </a:cubicBezTo>
                    <a:cubicBezTo>
                      <a:pt x="1108743" y="204723"/>
                      <a:pt x="1109126" y="204723"/>
                      <a:pt x="1109508" y="260106"/>
                    </a:cubicBezTo>
                    <a:cubicBezTo>
                      <a:pt x="1109508" y="274238"/>
                      <a:pt x="1112563" y="279968"/>
                      <a:pt x="1128223" y="279968"/>
                    </a:cubicBezTo>
                    <a:cubicBezTo>
                      <a:pt x="1216073" y="279204"/>
                      <a:pt x="1304305" y="279204"/>
                      <a:pt x="1392154" y="279968"/>
                    </a:cubicBezTo>
                    <a:cubicBezTo>
                      <a:pt x="1408578" y="279968"/>
                      <a:pt x="1410488" y="273093"/>
                      <a:pt x="1410106" y="259724"/>
                    </a:cubicBezTo>
                    <a:cubicBezTo>
                      <a:pt x="1409724" y="221911"/>
                      <a:pt x="1408578" y="184097"/>
                      <a:pt x="1411252" y="146283"/>
                    </a:cubicBezTo>
                    <a:cubicBezTo>
                      <a:pt x="1413162" y="123366"/>
                      <a:pt x="1405141" y="119165"/>
                      <a:pt x="1383751" y="118783"/>
                    </a:cubicBezTo>
                    <a:close/>
                    <a:moveTo>
                      <a:pt x="397543" y="538169"/>
                    </a:moveTo>
                    <a:cubicBezTo>
                      <a:pt x="325354" y="613796"/>
                      <a:pt x="216115" y="610359"/>
                      <a:pt x="147363" y="531294"/>
                    </a:cubicBezTo>
                    <a:cubicBezTo>
                      <a:pt x="64479" y="435805"/>
                      <a:pt x="63333" y="275766"/>
                      <a:pt x="145071" y="179132"/>
                    </a:cubicBezTo>
                    <a:cubicBezTo>
                      <a:pt x="221080" y="89372"/>
                      <a:pt x="345216" y="94720"/>
                      <a:pt x="415877" y="190590"/>
                    </a:cubicBezTo>
                    <a:cubicBezTo>
                      <a:pt x="451399" y="238717"/>
                      <a:pt x="467059" y="293718"/>
                      <a:pt x="466677" y="336879"/>
                    </a:cubicBezTo>
                    <a:cubicBezTo>
                      <a:pt x="466677" y="423583"/>
                      <a:pt x="446816" y="486605"/>
                      <a:pt x="397543" y="538169"/>
                    </a:cubicBezTo>
                    <a:close/>
                  </a:path>
                </a:pathLst>
              </a:custGeom>
              <a:solidFill>
                <a:srgbClr val="000000"/>
              </a:solidFill>
              <a:ln w="381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</p:grpSp>
      <p:sp>
        <p:nvSpPr>
          <p:cNvPr id="262" name="Text Placeholder 15">
            <a:extLst>
              <a:ext uri="{FF2B5EF4-FFF2-40B4-BE49-F238E27FC236}">
                <a16:creationId xmlns:a16="http://schemas.microsoft.com/office/drawing/2014/main" id="{7D0DF5F6-940A-49BF-B29E-88DFDE84DAF3}"/>
              </a:ext>
            </a:extLst>
          </p:cNvPr>
          <p:cNvSpPr txBox="1">
            <a:spLocks/>
          </p:cNvSpPr>
          <p:nvPr/>
        </p:nvSpPr>
        <p:spPr>
          <a:xfrm>
            <a:off x="412038" y="519163"/>
            <a:ext cx="2604976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2000" b="1" dirty="0">
                <a:solidFill>
                  <a:schemeClr val="accent1"/>
                </a:solidFill>
                <a:cs typeface="B Nazanin" pitchFamily="2" charset="-78"/>
              </a:rPr>
              <a:t>پاورپوینت مدرن</a:t>
            </a:r>
            <a:endParaRPr lang="en-US" altLang="ko-KR" sz="20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63" name="TextBox 262">
            <a:extLst>
              <a:ext uri="{FF2B5EF4-FFF2-40B4-BE49-F238E27FC236}">
                <a16:creationId xmlns:a16="http://schemas.microsoft.com/office/drawing/2014/main" id="{44CA0FF6-24FF-4929-95A1-E20DD568A30A}"/>
              </a:ext>
            </a:extLst>
          </p:cNvPr>
          <p:cNvSpPr txBox="1"/>
          <p:nvPr/>
        </p:nvSpPr>
        <p:spPr>
          <a:xfrm>
            <a:off x="0" y="954614"/>
            <a:ext cx="3352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.</a:t>
            </a:r>
          </a:p>
        </p:txBody>
      </p:sp>
      <p:sp>
        <p:nvSpPr>
          <p:cNvPr id="264" name="TextBox 263">
            <a:extLst>
              <a:ext uri="{FF2B5EF4-FFF2-40B4-BE49-F238E27FC236}">
                <a16:creationId xmlns:a16="http://schemas.microsoft.com/office/drawing/2014/main" id="{DD587BED-1775-4BAC-9699-BBD4F74F48E0}"/>
              </a:ext>
            </a:extLst>
          </p:cNvPr>
          <p:cNvSpPr txBox="1"/>
          <p:nvPr/>
        </p:nvSpPr>
        <p:spPr>
          <a:xfrm>
            <a:off x="295124" y="1618812"/>
            <a:ext cx="272189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7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7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7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7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7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fa-IR" altLang="ko-KR" sz="1700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</a:t>
            </a:r>
            <a:endParaRPr lang="ko-KR" altLang="en-US" sz="1700" dirty="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265" name="Text Placeholder 13">
            <a:extLst>
              <a:ext uri="{FF2B5EF4-FFF2-40B4-BE49-F238E27FC236}">
                <a16:creationId xmlns:a16="http://schemas.microsoft.com/office/drawing/2014/main" id="{B78AB549-2B76-401E-8F86-1F22C4522277}"/>
              </a:ext>
            </a:extLst>
          </p:cNvPr>
          <p:cNvSpPr txBox="1">
            <a:spLocks/>
          </p:cNvSpPr>
          <p:nvPr/>
        </p:nvSpPr>
        <p:spPr>
          <a:xfrm>
            <a:off x="2732056" y="5194956"/>
            <a:ext cx="3838939" cy="1429998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 نمونه کارها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8D87019-1A98-4E8D-858E-BFCEA300ADF1}"/>
              </a:ext>
            </a:extLst>
          </p:cNvPr>
          <p:cNvGrpSpPr/>
          <p:nvPr/>
        </p:nvGrpSpPr>
        <p:grpSpPr>
          <a:xfrm>
            <a:off x="10279" y="2793680"/>
            <a:ext cx="10779026" cy="1016320"/>
            <a:chOff x="-3475307" y="2023474"/>
            <a:chExt cx="14906937" cy="1405526"/>
          </a:xfrm>
          <a:solidFill>
            <a:schemeClr val="accent1"/>
          </a:soli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A868DC2-3C61-4296-84C5-E1EEEC083381}"/>
                </a:ext>
              </a:extLst>
            </p:cNvPr>
            <p:cNvSpPr/>
            <p:nvPr/>
          </p:nvSpPr>
          <p:spPr>
            <a:xfrm rot="10800000">
              <a:off x="-3475307" y="3200400"/>
              <a:ext cx="9610782" cy="228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B80F221-2756-4AEA-B955-74670D04A29D}"/>
                </a:ext>
              </a:extLst>
            </p:cNvPr>
            <p:cNvSpPr/>
            <p:nvPr/>
          </p:nvSpPr>
          <p:spPr>
            <a:xfrm rot="2727637">
              <a:off x="7154945" y="448707"/>
              <a:ext cx="228600" cy="341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C5F10A73-BFCD-4E10-AE6E-A46735790A0D}"/>
                </a:ext>
              </a:extLst>
            </p:cNvPr>
            <p:cNvSpPr/>
            <p:nvPr/>
          </p:nvSpPr>
          <p:spPr>
            <a:xfrm rot="18872363" flipH="1">
              <a:off x="9542351" y="362795"/>
              <a:ext cx="228600" cy="3549958"/>
            </a:xfrm>
            <a:custGeom>
              <a:avLst/>
              <a:gdLst>
                <a:gd name="connsiteX0" fmla="*/ 0 w 228600"/>
                <a:gd name="connsiteY0" fmla="*/ 0 h 3549958"/>
                <a:gd name="connsiteX1" fmla="*/ 0 w 228600"/>
                <a:gd name="connsiteY1" fmla="*/ 3549958 h 3549958"/>
                <a:gd name="connsiteX2" fmla="*/ 10901 w 228600"/>
                <a:gd name="connsiteY2" fmla="*/ 3549958 h 3549958"/>
                <a:gd name="connsiteX3" fmla="*/ 228600 w 228600"/>
                <a:gd name="connsiteY3" fmla="*/ 3328731 h 3549958"/>
                <a:gd name="connsiteX4" fmla="*/ 228600 w 228600"/>
                <a:gd name="connsiteY4" fmla="*/ 0 h 3549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3549958">
                  <a:moveTo>
                    <a:pt x="0" y="0"/>
                  </a:moveTo>
                  <a:lnTo>
                    <a:pt x="0" y="3549958"/>
                  </a:lnTo>
                  <a:lnTo>
                    <a:pt x="10901" y="3549958"/>
                  </a:lnTo>
                  <a:lnTo>
                    <a:pt x="228600" y="3328731"/>
                  </a:lnTo>
                  <a:lnTo>
                    <a:pt x="2286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8B90D471-9856-4C88-84A2-7E7649E078EB}"/>
              </a:ext>
            </a:extLst>
          </p:cNvPr>
          <p:cNvGrpSpPr/>
          <p:nvPr/>
        </p:nvGrpSpPr>
        <p:grpSpPr>
          <a:xfrm rot="10800000">
            <a:off x="6442853" y="3936901"/>
            <a:ext cx="5758672" cy="1019976"/>
            <a:chOff x="3467638" y="2023474"/>
            <a:chExt cx="7963992" cy="1410582"/>
          </a:xfrm>
          <a:solidFill>
            <a:schemeClr val="accent1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C52931B-146C-4835-B927-DF9ACB64F3A0}"/>
                </a:ext>
              </a:extLst>
            </p:cNvPr>
            <p:cNvSpPr/>
            <p:nvPr/>
          </p:nvSpPr>
          <p:spPr>
            <a:xfrm rot="10800000">
              <a:off x="3467638" y="3205456"/>
              <a:ext cx="2655608" cy="228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8E1722C-9043-4695-999F-A2801608018C}"/>
                </a:ext>
              </a:extLst>
            </p:cNvPr>
            <p:cNvSpPr/>
            <p:nvPr/>
          </p:nvSpPr>
          <p:spPr>
            <a:xfrm rot="2727637">
              <a:off x="7154945" y="448707"/>
              <a:ext cx="228600" cy="34135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77426AA-813C-42F4-A6DB-460238295886}"/>
                </a:ext>
              </a:extLst>
            </p:cNvPr>
            <p:cNvSpPr/>
            <p:nvPr/>
          </p:nvSpPr>
          <p:spPr>
            <a:xfrm rot="18872363" flipH="1">
              <a:off x="9542351" y="362795"/>
              <a:ext cx="228600" cy="3549958"/>
            </a:xfrm>
            <a:custGeom>
              <a:avLst/>
              <a:gdLst>
                <a:gd name="connsiteX0" fmla="*/ 0 w 228600"/>
                <a:gd name="connsiteY0" fmla="*/ 0 h 3549958"/>
                <a:gd name="connsiteX1" fmla="*/ 0 w 228600"/>
                <a:gd name="connsiteY1" fmla="*/ 3549958 h 3549958"/>
                <a:gd name="connsiteX2" fmla="*/ 10901 w 228600"/>
                <a:gd name="connsiteY2" fmla="*/ 3549958 h 3549958"/>
                <a:gd name="connsiteX3" fmla="*/ 228600 w 228600"/>
                <a:gd name="connsiteY3" fmla="*/ 3328731 h 3549958"/>
                <a:gd name="connsiteX4" fmla="*/ 228600 w 228600"/>
                <a:gd name="connsiteY4" fmla="*/ 0 h 3549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3549958">
                  <a:moveTo>
                    <a:pt x="0" y="0"/>
                  </a:moveTo>
                  <a:lnTo>
                    <a:pt x="0" y="3549958"/>
                  </a:lnTo>
                  <a:lnTo>
                    <a:pt x="10901" y="3549958"/>
                  </a:lnTo>
                  <a:lnTo>
                    <a:pt x="228600" y="3328731"/>
                  </a:lnTo>
                  <a:lnTo>
                    <a:pt x="2286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BD792AE-96E3-4240-8907-928C42F50E04}"/>
              </a:ext>
            </a:extLst>
          </p:cNvPr>
          <p:cNvGrpSpPr/>
          <p:nvPr/>
        </p:nvGrpSpPr>
        <p:grpSpPr>
          <a:xfrm>
            <a:off x="668191" y="4889034"/>
            <a:ext cx="1873519" cy="1731243"/>
            <a:chOff x="668191" y="4889034"/>
            <a:chExt cx="1873519" cy="173124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D65CC05-3ECC-46BB-BC91-79F1E0E37A21}"/>
                </a:ext>
              </a:extLst>
            </p:cNvPr>
            <p:cNvSpPr txBox="1"/>
            <p:nvPr/>
          </p:nvSpPr>
          <p:spPr>
            <a:xfrm>
              <a:off x="668191" y="4889034"/>
              <a:ext cx="18735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cs typeface="B Nazanin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A1E5E6A-4EDA-431B-895F-EF42A535B480}"/>
                </a:ext>
              </a:extLst>
            </p:cNvPr>
            <p:cNvSpPr txBox="1"/>
            <p:nvPr/>
          </p:nvSpPr>
          <p:spPr>
            <a:xfrm>
              <a:off x="668191" y="5166033"/>
              <a:ext cx="1873519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D6265C7-3977-4092-890D-EF8F1B19E55A}"/>
              </a:ext>
            </a:extLst>
          </p:cNvPr>
          <p:cNvGrpSpPr/>
          <p:nvPr/>
        </p:nvGrpSpPr>
        <p:grpSpPr>
          <a:xfrm>
            <a:off x="2860414" y="4889034"/>
            <a:ext cx="1873519" cy="1731243"/>
            <a:chOff x="2860414" y="4889034"/>
            <a:chExt cx="1873519" cy="1731243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11CB30A-2947-4106-BCAD-9BBD4464D749}"/>
                </a:ext>
              </a:extLst>
            </p:cNvPr>
            <p:cNvSpPr txBox="1"/>
            <p:nvPr/>
          </p:nvSpPr>
          <p:spPr>
            <a:xfrm>
              <a:off x="2860414" y="4889034"/>
              <a:ext cx="18735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180D335-90A7-4EC7-B492-2A6A23BD4C89}"/>
                </a:ext>
              </a:extLst>
            </p:cNvPr>
            <p:cNvSpPr txBox="1"/>
            <p:nvPr/>
          </p:nvSpPr>
          <p:spPr>
            <a:xfrm>
              <a:off x="2860414" y="5166033"/>
              <a:ext cx="1873519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31B70CA-E45D-4289-AB17-0ED1A3C0E8E0}"/>
              </a:ext>
            </a:extLst>
          </p:cNvPr>
          <p:cNvGrpSpPr/>
          <p:nvPr/>
        </p:nvGrpSpPr>
        <p:grpSpPr>
          <a:xfrm>
            <a:off x="5052637" y="4889034"/>
            <a:ext cx="1873519" cy="1731243"/>
            <a:chOff x="5052637" y="4889034"/>
            <a:chExt cx="1873519" cy="1731243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FFA2E17-E227-456F-85EF-6AE2065345F2}"/>
                </a:ext>
              </a:extLst>
            </p:cNvPr>
            <p:cNvSpPr txBox="1"/>
            <p:nvPr/>
          </p:nvSpPr>
          <p:spPr>
            <a:xfrm>
              <a:off x="5052637" y="4889034"/>
              <a:ext cx="18735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cs typeface="B Nazanin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B7A7602-9B48-4F93-8D70-0655C621CF57}"/>
                </a:ext>
              </a:extLst>
            </p:cNvPr>
            <p:cNvSpPr txBox="1"/>
            <p:nvPr/>
          </p:nvSpPr>
          <p:spPr>
            <a:xfrm>
              <a:off x="5052637" y="5166033"/>
              <a:ext cx="1873519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FAAF289B-D0BF-42DD-A332-968F2DB5BF13}"/>
              </a:ext>
            </a:extLst>
          </p:cNvPr>
          <p:cNvSpPr txBox="1"/>
          <p:nvPr/>
        </p:nvSpPr>
        <p:spPr>
          <a:xfrm>
            <a:off x="668191" y="2608757"/>
            <a:ext cx="5891688" cy="103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B6B7F81-0720-447D-99A7-3BE22DF0429E}"/>
              </a:ext>
            </a:extLst>
          </p:cNvPr>
          <p:cNvSpPr txBox="1"/>
          <p:nvPr/>
        </p:nvSpPr>
        <p:spPr>
          <a:xfrm>
            <a:off x="668191" y="1675849"/>
            <a:ext cx="5214511" cy="86177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accent1"/>
                </a:solidFill>
                <a:cs typeface="B Nazanin" pitchFamily="2" charset="-78"/>
              </a:rPr>
              <a:t>ما کیفیت ایجاد می کنیم</a:t>
            </a:r>
          </a:p>
          <a:p>
            <a:pPr algn="ctr" rtl="1"/>
            <a:r>
              <a:rPr lang="fa-IR" altLang="ko-KR" sz="2800" dirty="0">
                <a:solidFill>
                  <a:schemeClr val="accent1"/>
                </a:solidFill>
                <a:cs typeface="B Nazanin" pitchFamily="2" charset="-78"/>
              </a:rPr>
              <a:t>ارائه حرفه ای</a:t>
            </a:r>
            <a:endParaRPr lang="ko-KR" altLang="en-US" sz="2800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40EBC03E-D2A2-4D7E-B278-1F8D33BE2E08}"/>
              </a:ext>
            </a:extLst>
          </p:cNvPr>
          <p:cNvSpPr/>
          <p:nvPr/>
        </p:nvSpPr>
        <p:spPr>
          <a:xfrm>
            <a:off x="7881498" y="3334871"/>
            <a:ext cx="1538728" cy="994962"/>
          </a:xfrm>
          <a:custGeom>
            <a:avLst/>
            <a:gdLst>
              <a:gd name="connsiteX0" fmla="*/ 7277 w 1073623"/>
              <a:gd name="connsiteY0" fmla="*/ 642156 h 694220"/>
              <a:gd name="connsiteX1" fmla="*/ 1063115 w 1073623"/>
              <a:gd name="connsiteY1" fmla="*/ 642174 h 694220"/>
              <a:gd name="connsiteX2" fmla="*/ 1071111 w 1073623"/>
              <a:gd name="connsiteY2" fmla="*/ 650188 h 694220"/>
              <a:gd name="connsiteX3" fmla="*/ 1070982 w 1073623"/>
              <a:gd name="connsiteY3" fmla="*/ 684769 h 694220"/>
              <a:gd name="connsiteX4" fmla="*/ 1061291 w 1073623"/>
              <a:gd name="connsiteY4" fmla="*/ 694091 h 694220"/>
              <a:gd name="connsiteX5" fmla="*/ 7038 w 1073623"/>
              <a:gd name="connsiteY5" fmla="*/ 694220 h 694220"/>
              <a:gd name="connsiteX6" fmla="*/ 884 w 1073623"/>
              <a:gd name="connsiteY6" fmla="*/ 688067 h 694220"/>
              <a:gd name="connsiteX7" fmla="*/ 774 w 1073623"/>
              <a:gd name="connsiteY7" fmla="*/ 646780 h 694220"/>
              <a:gd name="connsiteX8" fmla="*/ 7277 w 1073623"/>
              <a:gd name="connsiteY8" fmla="*/ 642156 h 694220"/>
              <a:gd name="connsiteX9" fmla="*/ 338860 w 1073623"/>
              <a:gd name="connsiteY9" fmla="*/ 410464 h 694220"/>
              <a:gd name="connsiteX10" fmla="*/ 331453 w 1073623"/>
              <a:gd name="connsiteY10" fmla="*/ 417870 h 694220"/>
              <a:gd name="connsiteX11" fmla="*/ 331453 w 1073623"/>
              <a:gd name="connsiteY11" fmla="*/ 451271 h 694220"/>
              <a:gd name="connsiteX12" fmla="*/ 338860 w 1073623"/>
              <a:gd name="connsiteY12" fmla="*/ 458677 h 694220"/>
              <a:gd name="connsiteX13" fmla="*/ 358241 w 1073623"/>
              <a:gd name="connsiteY13" fmla="*/ 458677 h 694220"/>
              <a:gd name="connsiteX14" fmla="*/ 365647 w 1073623"/>
              <a:gd name="connsiteY14" fmla="*/ 451271 h 694220"/>
              <a:gd name="connsiteX15" fmla="*/ 365647 w 1073623"/>
              <a:gd name="connsiteY15" fmla="*/ 417870 h 694220"/>
              <a:gd name="connsiteX16" fmla="*/ 358241 w 1073623"/>
              <a:gd name="connsiteY16" fmla="*/ 410464 h 694220"/>
              <a:gd name="connsiteX17" fmla="*/ 185025 w 1073623"/>
              <a:gd name="connsiteY17" fmla="*/ 410464 h 694220"/>
              <a:gd name="connsiteX18" fmla="*/ 177619 w 1073623"/>
              <a:gd name="connsiteY18" fmla="*/ 417870 h 694220"/>
              <a:gd name="connsiteX19" fmla="*/ 177619 w 1073623"/>
              <a:gd name="connsiteY19" fmla="*/ 451271 h 694220"/>
              <a:gd name="connsiteX20" fmla="*/ 185025 w 1073623"/>
              <a:gd name="connsiteY20" fmla="*/ 458677 h 694220"/>
              <a:gd name="connsiteX21" fmla="*/ 204406 w 1073623"/>
              <a:gd name="connsiteY21" fmla="*/ 458677 h 694220"/>
              <a:gd name="connsiteX22" fmla="*/ 211812 w 1073623"/>
              <a:gd name="connsiteY22" fmla="*/ 451271 h 694220"/>
              <a:gd name="connsiteX23" fmla="*/ 211812 w 1073623"/>
              <a:gd name="connsiteY23" fmla="*/ 417870 h 694220"/>
              <a:gd name="connsiteX24" fmla="*/ 204406 w 1073623"/>
              <a:gd name="connsiteY24" fmla="*/ 410464 h 694220"/>
              <a:gd name="connsiteX25" fmla="*/ 271633 w 1073623"/>
              <a:gd name="connsiteY25" fmla="*/ 400994 h 694220"/>
              <a:gd name="connsiteX26" fmla="*/ 238047 w 1073623"/>
              <a:gd name="connsiteY26" fmla="*/ 434580 h 694220"/>
              <a:gd name="connsiteX27" fmla="*/ 271633 w 1073623"/>
              <a:gd name="connsiteY27" fmla="*/ 468165 h 694220"/>
              <a:gd name="connsiteX28" fmla="*/ 305219 w 1073623"/>
              <a:gd name="connsiteY28" fmla="*/ 434580 h 694220"/>
              <a:gd name="connsiteX29" fmla="*/ 271633 w 1073623"/>
              <a:gd name="connsiteY29" fmla="*/ 400994 h 694220"/>
              <a:gd name="connsiteX30" fmla="*/ 885441 w 1073623"/>
              <a:gd name="connsiteY30" fmla="*/ 388688 h 694220"/>
              <a:gd name="connsiteX31" fmla="*/ 889310 w 1073623"/>
              <a:gd name="connsiteY31" fmla="*/ 392557 h 694220"/>
              <a:gd name="connsiteX32" fmla="*/ 889310 w 1073623"/>
              <a:gd name="connsiteY32" fmla="*/ 422531 h 694220"/>
              <a:gd name="connsiteX33" fmla="*/ 885441 w 1073623"/>
              <a:gd name="connsiteY33" fmla="*/ 430066 h 694220"/>
              <a:gd name="connsiteX34" fmla="*/ 881572 w 1073623"/>
              <a:gd name="connsiteY34" fmla="*/ 422531 h 694220"/>
              <a:gd name="connsiteX35" fmla="*/ 881572 w 1073623"/>
              <a:gd name="connsiteY35" fmla="*/ 392557 h 694220"/>
              <a:gd name="connsiteX36" fmla="*/ 885441 w 1073623"/>
              <a:gd name="connsiteY36" fmla="*/ 388688 h 694220"/>
              <a:gd name="connsiteX37" fmla="*/ 855504 w 1073623"/>
              <a:gd name="connsiteY37" fmla="*/ 345218 h 694220"/>
              <a:gd name="connsiteX38" fmla="*/ 880079 w 1073623"/>
              <a:gd name="connsiteY38" fmla="*/ 345230 h 694220"/>
              <a:gd name="connsiteX39" fmla="*/ 927870 w 1073623"/>
              <a:gd name="connsiteY39" fmla="*/ 345283 h 694220"/>
              <a:gd name="connsiteX40" fmla="*/ 936565 w 1073623"/>
              <a:gd name="connsiteY40" fmla="*/ 353813 h 694220"/>
              <a:gd name="connsiteX41" fmla="*/ 937284 w 1073623"/>
              <a:gd name="connsiteY41" fmla="*/ 362987 h 694220"/>
              <a:gd name="connsiteX42" fmla="*/ 929141 w 1073623"/>
              <a:gd name="connsiteY42" fmla="*/ 372420 h 694220"/>
              <a:gd name="connsiteX43" fmla="*/ 842053 w 1073623"/>
              <a:gd name="connsiteY43" fmla="*/ 372438 h 694220"/>
              <a:gd name="connsiteX44" fmla="*/ 832676 w 1073623"/>
              <a:gd name="connsiteY44" fmla="*/ 363172 h 694220"/>
              <a:gd name="connsiteX45" fmla="*/ 832916 w 1073623"/>
              <a:gd name="connsiteY45" fmla="*/ 352873 h 694220"/>
              <a:gd name="connsiteX46" fmla="*/ 841298 w 1073623"/>
              <a:gd name="connsiteY46" fmla="*/ 345246 h 694220"/>
              <a:gd name="connsiteX47" fmla="*/ 855504 w 1073623"/>
              <a:gd name="connsiteY47" fmla="*/ 345218 h 694220"/>
              <a:gd name="connsiteX48" fmla="*/ 338896 w 1073623"/>
              <a:gd name="connsiteY48" fmla="*/ 298192 h 694220"/>
              <a:gd name="connsiteX49" fmla="*/ 331490 w 1073623"/>
              <a:gd name="connsiteY49" fmla="*/ 305598 h 694220"/>
              <a:gd name="connsiteX50" fmla="*/ 331490 w 1073623"/>
              <a:gd name="connsiteY50" fmla="*/ 339000 h 694220"/>
              <a:gd name="connsiteX51" fmla="*/ 338896 w 1073623"/>
              <a:gd name="connsiteY51" fmla="*/ 346406 h 694220"/>
              <a:gd name="connsiteX52" fmla="*/ 358278 w 1073623"/>
              <a:gd name="connsiteY52" fmla="*/ 346406 h 694220"/>
              <a:gd name="connsiteX53" fmla="*/ 365684 w 1073623"/>
              <a:gd name="connsiteY53" fmla="*/ 339000 h 694220"/>
              <a:gd name="connsiteX54" fmla="*/ 365684 w 1073623"/>
              <a:gd name="connsiteY54" fmla="*/ 305598 h 694220"/>
              <a:gd name="connsiteX55" fmla="*/ 358278 w 1073623"/>
              <a:gd name="connsiteY55" fmla="*/ 298192 h 694220"/>
              <a:gd name="connsiteX56" fmla="*/ 287587 w 1073623"/>
              <a:gd name="connsiteY56" fmla="*/ 298192 h 694220"/>
              <a:gd name="connsiteX57" fmla="*/ 280181 w 1073623"/>
              <a:gd name="connsiteY57" fmla="*/ 305598 h 694220"/>
              <a:gd name="connsiteX58" fmla="*/ 280181 w 1073623"/>
              <a:gd name="connsiteY58" fmla="*/ 339000 h 694220"/>
              <a:gd name="connsiteX59" fmla="*/ 287587 w 1073623"/>
              <a:gd name="connsiteY59" fmla="*/ 346406 h 694220"/>
              <a:gd name="connsiteX60" fmla="*/ 306969 w 1073623"/>
              <a:gd name="connsiteY60" fmla="*/ 346406 h 694220"/>
              <a:gd name="connsiteX61" fmla="*/ 314375 w 1073623"/>
              <a:gd name="connsiteY61" fmla="*/ 339000 h 694220"/>
              <a:gd name="connsiteX62" fmla="*/ 314375 w 1073623"/>
              <a:gd name="connsiteY62" fmla="*/ 305598 h 694220"/>
              <a:gd name="connsiteX63" fmla="*/ 306969 w 1073623"/>
              <a:gd name="connsiteY63" fmla="*/ 298192 h 694220"/>
              <a:gd name="connsiteX64" fmla="*/ 236297 w 1073623"/>
              <a:gd name="connsiteY64" fmla="*/ 298192 h 694220"/>
              <a:gd name="connsiteX65" fmla="*/ 228891 w 1073623"/>
              <a:gd name="connsiteY65" fmla="*/ 305598 h 694220"/>
              <a:gd name="connsiteX66" fmla="*/ 228891 w 1073623"/>
              <a:gd name="connsiteY66" fmla="*/ 339000 h 694220"/>
              <a:gd name="connsiteX67" fmla="*/ 236297 w 1073623"/>
              <a:gd name="connsiteY67" fmla="*/ 346406 h 694220"/>
              <a:gd name="connsiteX68" fmla="*/ 255678 w 1073623"/>
              <a:gd name="connsiteY68" fmla="*/ 346406 h 694220"/>
              <a:gd name="connsiteX69" fmla="*/ 263084 w 1073623"/>
              <a:gd name="connsiteY69" fmla="*/ 339000 h 694220"/>
              <a:gd name="connsiteX70" fmla="*/ 263084 w 1073623"/>
              <a:gd name="connsiteY70" fmla="*/ 305598 h 694220"/>
              <a:gd name="connsiteX71" fmla="*/ 255678 w 1073623"/>
              <a:gd name="connsiteY71" fmla="*/ 298192 h 694220"/>
              <a:gd name="connsiteX72" fmla="*/ 184988 w 1073623"/>
              <a:gd name="connsiteY72" fmla="*/ 298192 h 694220"/>
              <a:gd name="connsiteX73" fmla="*/ 177582 w 1073623"/>
              <a:gd name="connsiteY73" fmla="*/ 305598 h 694220"/>
              <a:gd name="connsiteX74" fmla="*/ 177582 w 1073623"/>
              <a:gd name="connsiteY74" fmla="*/ 339000 h 694220"/>
              <a:gd name="connsiteX75" fmla="*/ 184988 w 1073623"/>
              <a:gd name="connsiteY75" fmla="*/ 346406 h 694220"/>
              <a:gd name="connsiteX76" fmla="*/ 204369 w 1073623"/>
              <a:gd name="connsiteY76" fmla="*/ 346406 h 694220"/>
              <a:gd name="connsiteX77" fmla="*/ 211776 w 1073623"/>
              <a:gd name="connsiteY77" fmla="*/ 339000 h 694220"/>
              <a:gd name="connsiteX78" fmla="*/ 211776 w 1073623"/>
              <a:gd name="connsiteY78" fmla="*/ 305598 h 694220"/>
              <a:gd name="connsiteX79" fmla="*/ 204369 w 1073623"/>
              <a:gd name="connsiteY79" fmla="*/ 298192 h 694220"/>
              <a:gd name="connsiteX80" fmla="*/ 185246 w 1073623"/>
              <a:gd name="connsiteY80" fmla="*/ 214882 h 694220"/>
              <a:gd name="connsiteX81" fmla="*/ 177527 w 1073623"/>
              <a:gd name="connsiteY81" fmla="*/ 222602 h 694220"/>
              <a:gd name="connsiteX82" fmla="*/ 177527 w 1073623"/>
              <a:gd name="connsiteY82" fmla="*/ 265141 h 694220"/>
              <a:gd name="connsiteX83" fmla="*/ 185246 w 1073623"/>
              <a:gd name="connsiteY83" fmla="*/ 272860 h 694220"/>
              <a:gd name="connsiteX84" fmla="*/ 357707 w 1073623"/>
              <a:gd name="connsiteY84" fmla="*/ 272860 h 694220"/>
              <a:gd name="connsiteX85" fmla="*/ 365426 w 1073623"/>
              <a:gd name="connsiteY85" fmla="*/ 265141 h 694220"/>
              <a:gd name="connsiteX86" fmla="*/ 365426 w 1073623"/>
              <a:gd name="connsiteY86" fmla="*/ 222602 h 694220"/>
              <a:gd name="connsiteX87" fmla="*/ 357707 w 1073623"/>
              <a:gd name="connsiteY87" fmla="*/ 214882 h 694220"/>
              <a:gd name="connsiteX88" fmla="*/ 269791 w 1073623"/>
              <a:gd name="connsiteY88" fmla="*/ 30 h 694220"/>
              <a:gd name="connsiteX89" fmla="*/ 861344 w 1073623"/>
              <a:gd name="connsiteY89" fmla="*/ 933 h 694220"/>
              <a:gd name="connsiteX90" fmla="*/ 872306 w 1073623"/>
              <a:gd name="connsiteY90" fmla="*/ 11747 h 694220"/>
              <a:gd name="connsiteX91" fmla="*/ 872361 w 1073623"/>
              <a:gd name="connsiteY91" fmla="*/ 190416 h 694220"/>
              <a:gd name="connsiteX92" fmla="*/ 879325 w 1073623"/>
              <a:gd name="connsiteY92" fmla="*/ 207052 h 694220"/>
              <a:gd name="connsiteX93" fmla="*/ 892903 w 1073623"/>
              <a:gd name="connsiteY93" fmla="*/ 204860 h 694220"/>
              <a:gd name="connsiteX94" fmla="*/ 897104 w 1073623"/>
              <a:gd name="connsiteY94" fmla="*/ 190287 h 694220"/>
              <a:gd name="connsiteX95" fmla="*/ 896551 w 1073623"/>
              <a:gd name="connsiteY95" fmla="*/ 6976 h 694220"/>
              <a:gd name="connsiteX96" fmla="*/ 902078 w 1073623"/>
              <a:gd name="connsiteY96" fmla="*/ 1117 h 694220"/>
              <a:gd name="connsiteX97" fmla="*/ 1004548 w 1073623"/>
              <a:gd name="connsiteY97" fmla="*/ 42919 h 694220"/>
              <a:gd name="connsiteX98" fmla="*/ 1026048 w 1073623"/>
              <a:gd name="connsiteY98" fmla="*/ 129214 h 694220"/>
              <a:gd name="connsiteX99" fmla="*/ 1025256 w 1073623"/>
              <a:gd name="connsiteY99" fmla="*/ 236677 h 694220"/>
              <a:gd name="connsiteX100" fmla="*/ 1015731 w 1073623"/>
              <a:gd name="connsiteY100" fmla="*/ 277098 h 694220"/>
              <a:gd name="connsiteX101" fmla="*/ 977595 w 1073623"/>
              <a:gd name="connsiteY101" fmla="*/ 327301 h 694220"/>
              <a:gd name="connsiteX102" fmla="*/ 787614 w 1073623"/>
              <a:gd name="connsiteY102" fmla="*/ 327430 h 694220"/>
              <a:gd name="connsiteX103" fmla="*/ 762613 w 1073623"/>
              <a:gd name="connsiteY103" fmla="*/ 300643 h 694220"/>
              <a:gd name="connsiteX104" fmla="*/ 734481 w 1073623"/>
              <a:gd name="connsiteY104" fmla="*/ 264699 h 694220"/>
              <a:gd name="connsiteX105" fmla="*/ 695018 w 1073623"/>
              <a:gd name="connsiteY105" fmla="*/ 216301 h 694220"/>
              <a:gd name="connsiteX106" fmla="*/ 648757 w 1073623"/>
              <a:gd name="connsiteY106" fmla="*/ 214514 h 694220"/>
              <a:gd name="connsiteX107" fmla="*/ 591793 w 1073623"/>
              <a:gd name="connsiteY107" fmla="*/ 214072 h 694220"/>
              <a:gd name="connsiteX108" fmla="*/ 477955 w 1073623"/>
              <a:gd name="connsiteY108" fmla="*/ 213795 h 694220"/>
              <a:gd name="connsiteX109" fmla="*/ 463125 w 1073623"/>
              <a:gd name="connsiteY109" fmla="*/ 228866 h 694220"/>
              <a:gd name="connsiteX110" fmla="*/ 463198 w 1073623"/>
              <a:gd name="connsiteY110" fmla="*/ 476714 h 694220"/>
              <a:gd name="connsiteX111" fmla="*/ 479005 w 1073623"/>
              <a:gd name="connsiteY111" fmla="*/ 492337 h 694220"/>
              <a:gd name="connsiteX112" fmla="*/ 812577 w 1073623"/>
              <a:gd name="connsiteY112" fmla="*/ 492134 h 694220"/>
              <a:gd name="connsiteX113" fmla="*/ 957163 w 1073623"/>
              <a:gd name="connsiteY113" fmla="*/ 492116 h 694220"/>
              <a:gd name="connsiteX114" fmla="*/ 1040842 w 1073623"/>
              <a:gd name="connsiteY114" fmla="*/ 529368 h 694220"/>
              <a:gd name="connsiteX115" fmla="*/ 1072346 w 1073623"/>
              <a:gd name="connsiteY115" fmla="*/ 595028 h 694220"/>
              <a:gd name="connsiteX116" fmla="*/ 1063558 w 1073623"/>
              <a:gd name="connsiteY116" fmla="*/ 617210 h 694220"/>
              <a:gd name="connsiteX117" fmla="*/ 7056 w 1073623"/>
              <a:gd name="connsiteY117" fmla="*/ 617265 h 694220"/>
              <a:gd name="connsiteX118" fmla="*/ 0 w 1073623"/>
              <a:gd name="connsiteY118" fmla="*/ 610246 h 694220"/>
              <a:gd name="connsiteX119" fmla="*/ 36902 w 1073623"/>
              <a:gd name="connsiteY119" fmla="*/ 522275 h 694220"/>
              <a:gd name="connsiteX120" fmla="*/ 60705 w 1073623"/>
              <a:gd name="connsiteY120" fmla="*/ 505307 h 694220"/>
              <a:gd name="connsiteX121" fmla="*/ 69014 w 1073623"/>
              <a:gd name="connsiteY121" fmla="*/ 479164 h 694220"/>
              <a:gd name="connsiteX122" fmla="*/ 106523 w 1073623"/>
              <a:gd name="connsiteY122" fmla="*/ 203939 h 694220"/>
              <a:gd name="connsiteX123" fmla="*/ 100978 w 1073623"/>
              <a:gd name="connsiteY123" fmla="*/ 197767 h 694220"/>
              <a:gd name="connsiteX124" fmla="*/ 77304 w 1073623"/>
              <a:gd name="connsiteY124" fmla="*/ 197012 h 694220"/>
              <a:gd name="connsiteX125" fmla="*/ 69345 w 1073623"/>
              <a:gd name="connsiteY125" fmla="*/ 188813 h 694220"/>
              <a:gd name="connsiteX126" fmla="*/ 69548 w 1073623"/>
              <a:gd name="connsiteY126" fmla="*/ 50971 h 694220"/>
              <a:gd name="connsiteX127" fmla="*/ 75775 w 1073623"/>
              <a:gd name="connsiteY127" fmla="*/ 45130 h 694220"/>
              <a:gd name="connsiteX128" fmla="*/ 152195 w 1073623"/>
              <a:gd name="connsiteY128" fmla="*/ 45499 h 694220"/>
              <a:gd name="connsiteX129" fmla="*/ 172921 w 1073623"/>
              <a:gd name="connsiteY129" fmla="*/ 36250 h 694220"/>
              <a:gd name="connsiteX130" fmla="*/ 269791 w 1073623"/>
              <a:gd name="connsiteY130" fmla="*/ 30 h 69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073623" h="694220">
                <a:moveTo>
                  <a:pt x="7277" y="642156"/>
                </a:moveTo>
                <a:cubicBezTo>
                  <a:pt x="32241" y="642193"/>
                  <a:pt x="1032827" y="642156"/>
                  <a:pt x="1063115" y="642174"/>
                </a:cubicBezTo>
                <a:cubicBezTo>
                  <a:pt x="1070245" y="642174"/>
                  <a:pt x="1071092" y="643022"/>
                  <a:pt x="1071111" y="650188"/>
                </a:cubicBezTo>
                <a:cubicBezTo>
                  <a:pt x="1071129" y="661721"/>
                  <a:pt x="1071129" y="673254"/>
                  <a:pt x="1070982" y="684769"/>
                </a:cubicBezTo>
                <a:cubicBezTo>
                  <a:pt x="1070871" y="692967"/>
                  <a:pt x="1069527" y="694091"/>
                  <a:pt x="1061291" y="694091"/>
                </a:cubicBezTo>
                <a:cubicBezTo>
                  <a:pt x="959595" y="694073"/>
                  <a:pt x="69861" y="694036"/>
                  <a:pt x="7038" y="694220"/>
                </a:cubicBezTo>
                <a:cubicBezTo>
                  <a:pt x="2229" y="694238"/>
                  <a:pt x="921" y="691936"/>
                  <a:pt x="884" y="688067"/>
                </a:cubicBezTo>
                <a:cubicBezTo>
                  <a:pt x="755" y="674304"/>
                  <a:pt x="737" y="660542"/>
                  <a:pt x="774" y="646780"/>
                </a:cubicBezTo>
                <a:cubicBezTo>
                  <a:pt x="792" y="642432"/>
                  <a:pt x="3924" y="642137"/>
                  <a:pt x="7277" y="642156"/>
                </a:cubicBezTo>
                <a:close/>
                <a:moveTo>
                  <a:pt x="338860" y="410464"/>
                </a:moveTo>
                <a:cubicBezTo>
                  <a:pt x="334769" y="410464"/>
                  <a:pt x="331453" y="413780"/>
                  <a:pt x="331453" y="417870"/>
                </a:cubicBezTo>
                <a:lnTo>
                  <a:pt x="331453" y="451271"/>
                </a:lnTo>
                <a:cubicBezTo>
                  <a:pt x="331453" y="455361"/>
                  <a:pt x="334769" y="458677"/>
                  <a:pt x="338860" y="458677"/>
                </a:cubicBezTo>
                <a:lnTo>
                  <a:pt x="358241" y="458677"/>
                </a:lnTo>
                <a:cubicBezTo>
                  <a:pt x="362331" y="458677"/>
                  <a:pt x="365647" y="455361"/>
                  <a:pt x="365647" y="451271"/>
                </a:cubicBezTo>
                <a:lnTo>
                  <a:pt x="365647" y="417870"/>
                </a:lnTo>
                <a:cubicBezTo>
                  <a:pt x="365647" y="413780"/>
                  <a:pt x="362331" y="410464"/>
                  <a:pt x="358241" y="410464"/>
                </a:cubicBezTo>
                <a:close/>
                <a:moveTo>
                  <a:pt x="185025" y="410464"/>
                </a:moveTo>
                <a:cubicBezTo>
                  <a:pt x="180935" y="410464"/>
                  <a:pt x="177619" y="413780"/>
                  <a:pt x="177619" y="417870"/>
                </a:cubicBezTo>
                <a:lnTo>
                  <a:pt x="177619" y="451271"/>
                </a:lnTo>
                <a:cubicBezTo>
                  <a:pt x="177619" y="455361"/>
                  <a:pt x="180935" y="458677"/>
                  <a:pt x="185025" y="458677"/>
                </a:cubicBezTo>
                <a:lnTo>
                  <a:pt x="204406" y="458677"/>
                </a:lnTo>
                <a:cubicBezTo>
                  <a:pt x="208496" y="458677"/>
                  <a:pt x="211812" y="455361"/>
                  <a:pt x="211812" y="451271"/>
                </a:cubicBezTo>
                <a:lnTo>
                  <a:pt x="211812" y="417870"/>
                </a:lnTo>
                <a:cubicBezTo>
                  <a:pt x="211812" y="413780"/>
                  <a:pt x="208496" y="410464"/>
                  <a:pt x="204406" y="410464"/>
                </a:cubicBezTo>
                <a:close/>
                <a:moveTo>
                  <a:pt x="271633" y="400994"/>
                </a:moveTo>
                <a:cubicBezTo>
                  <a:pt x="253081" y="400994"/>
                  <a:pt x="238047" y="416028"/>
                  <a:pt x="238047" y="434580"/>
                </a:cubicBezTo>
                <a:cubicBezTo>
                  <a:pt x="238047" y="453132"/>
                  <a:pt x="253081" y="468165"/>
                  <a:pt x="271633" y="468165"/>
                </a:cubicBezTo>
                <a:cubicBezTo>
                  <a:pt x="290185" y="468165"/>
                  <a:pt x="305219" y="453132"/>
                  <a:pt x="305219" y="434580"/>
                </a:cubicBezTo>
                <a:cubicBezTo>
                  <a:pt x="305219" y="416028"/>
                  <a:pt x="290185" y="400994"/>
                  <a:pt x="271633" y="400994"/>
                </a:cubicBezTo>
                <a:close/>
                <a:moveTo>
                  <a:pt x="885441" y="388688"/>
                </a:moveTo>
                <a:cubicBezTo>
                  <a:pt x="887579" y="388688"/>
                  <a:pt x="889310" y="390420"/>
                  <a:pt x="889310" y="392557"/>
                </a:cubicBezTo>
                <a:lnTo>
                  <a:pt x="889310" y="422531"/>
                </a:lnTo>
                <a:cubicBezTo>
                  <a:pt x="889310" y="425295"/>
                  <a:pt x="886565" y="430066"/>
                  <a:pt x="885441" y="430066"/>
                </a:cubicBezTo>
                <a:cubicBezTo>
                  <a:pt x="884133" y="430066"/>
                  <a:pt x="881572" y="425516"/>
                  <a:pt x="881572" y="422531"/>
                </a:cubicBezTo>
                <a:lnTo>
                  <a:pt x="881572" y="392557"/>
                </a:lnTo>
                <a:cubicBezTo>
                  <a:pt x="881572" y="390420"/>
                  <a:pt x="883304" y="388688"/>
                  <a:pt x="885441" y="388688"/>
                </a:cubicBezTo>
                <a:close/>
                <a:moveTo>
                  <a:pt x="855504" y="345218"/>
                </a:moveTo>
                <a:cubicBezTo>
                  <a:pt x="862418" y="345217"/>
                  <a:pt x="871061" y="345222"/>
                  <a:pt x="880079" y="345230"/>
                </a:cubicBezTo>
                <a:cubicBezTo>
                  <a:pt x="898116" y="345246"/>
                  <a:pt x="917654" y="345274"/>
                  <a:pt x="927870" y="345283"/>
                </a:cubicBezTo>
                <a:cubicBezTo>
                  <a:pt x="935718" y="345283"/>
                  <a:pt x="936399" y="346038"/>
                  <a:pt x="936565" y="353813"/>
                </a:cubicBezTo>
                <a:cubicBezTo>
                  <a:pt x="936621" y="356871"/>
                  <a:pt x="936455" y="359893"/>
                  <a:pt x="937284" y="362987"/>
                </a:cubicBezTo>
                <a:cubicBezTo>
                  <a:pt x="938481" y="367483"/>
                  <a:pt x="933949" y="372420"/>
                  <a:pt x="929141" y="372420"/>
                </a:cubicBezTo>
                <a:cubicBezTo>
                  <a:pt x="914384" y="372438"/>
                  <a:pt x="856313" y="372475"/>
                  <a:pt x="842053" y="372438"/>
                </a:cubicBezTo>
                <a:cubicBezTo>
                  <a:pt x="835292" y="372420"/>
                  <a:pt x="832694" y="369841"/>
                  <a:pt x="832676" y="363172"/>
                </a:cubicBezTo>
                <a:cubicBezTo>
                  <a:pt x="832676" y="359745"/>
                  <a:pt x="832621" y="356300"/>
                  <a:pt x="832916" y="352873"/>
                </a:cubicBezTo>
                <a:cubicBezTo>
                  <a:pt x="833431" y="346646"/>
                  <a:pt x="834924" y="345301"/>
                  <a:pt x="841298" y="345246"/>
                </a:cubicBezTo>
                <a:cubicBezTo>
                  <a:pt x="843403" y="345228"/>
                  <a:pt x="848589" y="345220"/>
                  <a:pt x="855504" y="345218"/>
                </a:cubicBezTo>
                <a:close/>
                <a:moveTo>
                  <a:pt x="338896" y="298192"/>
                </a:moveTo>
                <a:cubicBezTo>
                  <a:pt x="334806" y="298192"/>
                  <a:pt x="331490" y="301509"/>
                  <a:pt x="331490" y="305598"/>
                </a:cubicBezTo>
                <a:lnTo>
                  <a:pt x="331490" y="339000"/>
                </a:lnTo>
                <a:cubicBezTo>
                  <a:pt x="331490" y="343090"/>
                  <a:pt x="334806" y="346406"/>
                  <a:pt x="338896" y="346406"/>
                </a:cubicBezTo>
                <a:lnTo>
                  <a:pt x="358278" y="346406"/>
                </a:lnTo>
                <a:cubicBezTo>
                  <a:pt x="362368" y="346406"/>
                  <a:pt x="365684" y="343090"/>
                  <a:pt x="365684" y="339000"/>
                </a:cubicBezTo>
                <a:lnTo>
                  <a:pt x="365684" y="305598"/>
                </a:lnTo>
                <a:cubicBezTo>
                  <a:pt x="365684" y="301509"/>
                  <a:pt x="362368" y="298192"/>
                  <a:pt x="358278" y="298192"/>
                </a:cubicBezTo>
                <a:close/>
                <a:moveTo>
                  <a:pt x="287587" y="298192"/>
                </a:moveTo>
                <a:cubicBezTo>
                  <a:pt x="283497" y="298192"/>
                  <a:pt x="280181" y="301509"/>
                  <a:pt x="280181" y="305598"/>
                </a:cubicBezTo>
                <a:lnTo>
                  <a:pt x="280181" y="339000"/>
                </a:lnTo>
                <a:cubicBezTo>
                  <a:pt x="280181" y="343090"/>
                  <a:pt x="283497" y="346406"/>
                  <a:pt x="287587" y="346406"/>
                </a:cubicBezTo>
                <a:lnTo>
                  <a:pt x="306969" y="346406"/>
                </a:lnTo>
                <a:cubicBezTo>
                  <a:pt x="311059" y="346406"/>
                  <a:pt x="314375" y="343090"/>
                  <a:pt x="314375" y="339000"/>
                </a:cubicBezTo>
                <a:lnTo>
                  <a:pt x="314375" y="305598"/>
                </a:lnTo>
                <a:cubicBezTo>
                  <a:pt x="314375" y="301509"/>
                  <a:pt x="311059" y="298192"/>
                  <a:pt x="306969" y="298192"/>
                </a:cubicBezTo>
                <a:close/>
                <a:moveTo>
                  <a:pt x="236297" y="298192"/>
                </a:moveTo>
                <a:cubicBezTo>
                  <a:pt x="232207" y="298192"/>
                  <a:pt x="228891" y="301509"/>
                  <a:pt x="228891" y="305598"/>
                </a:cubicBezTo>
                <a:lnTo>
                  <a:pt x="228891" y="339000"/>
                </a:lnTo>
                <a:cubicBezTo>
                  <a:pt x="228891" y="343090"/>
                  <a:pt x="232207" y="346406"/>
                  <a:pt x="236297" y="346406"/>
                </a:cubicBezTo>
                <a:lnTo>
                  <a:pt x="255678" y="346406"/>
                </a:lnTo>
                <a:cubicBezTo>
                  <a:pt x="259768" y="346406"/>
                  <a:pt x="263084" y="343090"/>
                  <a:pt x="263084" y="339000"/>
                </a:cubicBezTo>
                <a:lnTo>
                  <a:pt x="263084" y="305598"/>
                </a:lnTo>
                <a:cubicBezTo>
                  <a:pt x="263084" y="301509"/>
                  <a:pt x="259768" y="298192"/>
                  <a:pt x="255678" y="298192"/>
                </a:cubicBezTo>
                <a:close/>
                <a:moveTo>
                  <a:pt x="184988" y="298192"/>
                </a:moveTo>
                <a:cubicBezTo>
                  <a:pt x="180898" y="298192"/>
                  <a:pt x="177582" y="301509"/>
                  <a:pt x="177582" y="305598"/>
                </a:cubicBezTo>
                <a:lnTo>
                  <a:pt x="177582" y="339000"/>
                </a:lnTo>
                <a:cubicBezTo>
                  <a:pt x="177582" y="343090"/>
                  <a:pt x="180898" y="346406"/>
                  <a:pt x="184988" y="346406"/>
                </a:cubicBezTo>
                <a:lnTo>
                  <a:pt x="204369" y="346406"/>
                </a:lnTo>
                <a:cubicBezTo>
                  <a:pt x="208459" y="346406"/>
                  <a:pt x="211776" y="343090"/>
                  <a:pt x="211776" y="339000"/>
                </a:cubicBezTo>
                <a:lnTo>
                  <a:pt x="211776" y="305598"/>
                </a:lnTo>
                <a:cubicBezTo>
                  <a:pt x="211776" y="301509"/>
                  <a:pt x="208459" y="298192"/>
                  <a:pt x="204369" y="298192"/>
                </a:cubicBezTo>
                <a:close/>
                <a:moveTo>
                  <a:pt x="185246" y="214882"/>
                </a:moveTo>
                <a:cubicBezTo>
                  <a:pt x="180990" y="214882"/>
                  <a:pt x="177527" y="218327"/>
                  <a:pt x="177527" y="222602"/>
                </a:cubicBezTo>
                <a:lnTo>
                  <a:pt x="177527" y="265141"/>
                </a:lnTo>
                <a:cubicBezTo>
                  <a:pt x="177527" y="269397"/>
                  <a:pt x="180972" y="272860"/>
                  <a:pt x="185246" y="272860"/>
                </a:cubicBezTo>
                <a:lnTo>
                  <a:pt x="357707" y="272860"/>
                </a:lnTo>
                <a:cubicBezTo>
                  <a:pt x="361962" y="272860"/>
                  <a:pt x="365426" y="269415"/>
                  <a:pt x="365426" y="265141"/>
                </a:cubicBezTo>
                <a:lnTo>
                  <a:pt x="365426" y="222602"/>
                </a:lnTo>
                <a:cubicBezTo>
                  <a:pt x="365426" y="218346"/>
                  <a:pt x="361981" y="214882"/>
                  <a:pt x="357707" y="214882"/>
                </a:cubicBezTo>
                <a:close/>
                <a:moveTo>
                  <a:pt x="269791" y="30"/>
                </a:moveTo>
                <a:cubicBezTo>
                  <a:pt x="307134" y="804"/>
                  <a:pt x="701614" y="933"/>
                  <a:pt x="861344" y="933"/>
                </a:cubicBezTo>
                <a:cubicBezTo>
                  <a:pt x="872287" y="933"/>
                  <a:pt x="872306" y="933"/>
                  <a:pt x="872306" y="11747"/>
                </a:cubicBezTo>
                <a:cubicBezTo>
                  <a:pt x="872324" y="71310"/>
                  <a:pt x="872287" y="130854"/>
                  <a:pt x="872361" y="190416"/>
                </a:cubicBezTo>
                <a:cubicBezTo>
                  <a:pt x="872361" y="196791"/>
                  <a:pt x="873263" y="202870"/>
                  <a:pt x="879325" y="207052"/>
                </a:cubicBezTo>
                <a:cubicBezTo>
                  <a:pt x="884410" y="210571"/>
                  <a:pt x="889808" y="210184"/>
                  <a:pt x="892903" y="204860"/>
                </a:cubicBezTo>
                <a:cubicBezTo>
                  <a:pt x="895464" y="200420"/>
                  <a:pt x="897122" y="195685"/>
                  <a:pt x="897104" y="190287"/>
                </a:cubicBezTo>
                <a:cubicBezTo>
                  <a:pt x="896864" y="129177"/>
                  <a:pt x="896809" y="68086"/>
                  <a:pt x="896551" y="6976"/>
                </a:cubicBezTo>
                <a:cubicBezTo>
                  <a:pt x="896532" y="2757"/>
                  <a:pt x="898854" y="1080"/>
                  <a:pt x="902078" y="1117"/>
                </a:cubicBezTo>
                <a:cubicBezTo>
                  <a:pt x="942517" y="1578"/>
                  <a:pt x="978369" y="8523"/>
                  <a:pt x="1004548" y="42919"/>
                </a:cubicBezTo>
                <a:cubicBezTo>
                  <a:pt x="1024611" y="69283"/>
                  <a:pt x="1025790" y="97600"/>
                  <a:pt x="1026048" y="129214"/>
                </a:cubicBezTo>
                <a:cubicBezTo>
                  <a:pt x="1026251" y="154178"/>
                  <a:pt x="1026932" y="225992"/>
                  <a:pt x="1025256" y="236677"/>
                </a:cubicBezTo>
                <a:cubicBezTo>
                  <a:pt x="1023174" y="249886"/>
                  <a:pt x="1021811" y="265215"/>
                  <a:pt x="1015731" y="277098"/>
                </a:cubicBezTo>
                <a:cubicBezTo>
                  <a:pt x="1004880" y="293365"/>
                  <a:pt x="1000311" y="324574"/>
                  <a:pt x="977595" y="327301"/>
                </a:cubicBezTo>
                <a:cubicBezTo>
                  <a:pt x="946478" y="331041"/>
                  <a:pt x="816704" y="333841"/>
                  <a:pt x="787614" y="327430"/>
                </a:cubicBezTo>
                <a:cubicBezTo>
                  <a:pt x="776670" y="325017"/>
                  <a:pt x="769080" y="308896"/>
                  <a:pt x="762613" y="300643"/>
                </a:cubicBezTo>
                <a:cubicBezTo>
                  <a:pt x="753236" y="288667"/>
                  <a:pt x="743858" y="276674"/>
                  <a:pt x="734481" y="264699"/>
                </a:cubicBezTo>
                <a:cubicBezTo>
                  <a:pt x="722193" y="249021"/>
                  <a:pt x="710512" y="229031"/>
                  <a:pt x="695018" y="216301"/>
                </a:cubicBezTo>
                <a:cubicBezTo>
                  <a:pt x="686046" y="208950"/>
                  <a:pt x="659793" y="214514"/>
                  <a:pt x="648757" y="214514"/>
                </a:cubicBezTo>
                <a:cubicBezTo>
                  <a:pt x="629782" y="214532"/>
                  <a:pt x="610787" y="214311"/>
                  <a:pt x="591793" y="214072"/>
                </a:cubicBezTo>
                <a:cubicBezTo>
                  <a:pt x="553841" y="213593"/>
                  <a:pt x="515889" y="212985"/>
                  <a:pt x="477955" y="213795"/>
                </a:cubicBezTo>
                <a:cubicBezTo>
                  <a:pt x="467307" y="214016"/>
                  <a:pt x="463125" y="218143"/>
                  <a:pt x="463125" y="228866"/>
                </a:cubicBezTo>
                <a:cubicBezTo>
                  <a:pt x="463143" y="311476"/>
                  <a:pt x="463161" y="394104"/>
                  <a:pt x="463198" y="476714"/>
                </a:cubicBezTo>
                <a:cubicBezTo>
                  <a:pt x="463198" y="488744"/>
                  <a:pt x="466809" y="492337"/>
                  <a:pt x="479005" y="492337"/>
                </a:cubicBezTo>
                <a:cubicBezTo>
                  <a:pt x="590190" y="492282"/>
                  <a:pt x="701393" y="492190"/>
                  <a:pt x="812577" y="492134"/>
                </a:cubicBezTo>
                <a:cubicBezTo>
                  <a:pt x="860773" y="492097"/>
                  <a:pt x="908968" y="492097"/>
                  <a:pt x="957163" y="492116"/>
                </a:cubicBezTo>
                <a:cubicBezTo>
                  <a:pt x="988851" y="492134"/>
                  <a:pt x="1019305" y="505767"/>
                  <a:pt x="1040842" y="529368"/>
                </a:cubicBezTo>
                <a:cubicBezTo>
                  <a:pt x="1046590" y="535650"/>
                  <a:pt x="1067021" y="571133"/>
                  <a:pt x="1072346" y="595028"/>
                </a:cubicBezTo>
                <a:cubicBezTo>
                  <a:pt x="1075183" y="607740"/>
                  <a:pt x="1073727" y="617173"/>
                  <a:pt x="1063558" y="617210"/>
                </a:cubicBezTo>
                <a:cubicBezTo>
                  <a:pt x="1021203" y="617228"/>
                  <a:pt x="19105" y="617302"/>
                  <a:pt x="7056" y="617265"/>
                </a:cubicBezTo>
                <a:cubicBezTo>
                  <a:pt x="1474" y="617247"/>
                  <a:pt x="0" y="615791"/>
                  <a:pt x="0" y="610246"/>
                </a:cubicBezTo>
                <a:cubicBezTo>
                  <a:pt x="-37" y="579074"/>
                  <a:pt x="12104" y="542374"/>
                  <a:pt x="36902" y="522275"/>
                </a:cubicBezTo>
                <a:cubicBezTo>
                  <a:pt x="44419" y="516176"/>
                  <a:pt x="54441" y="512842"/>
                  <a:pt x="60705" y="505307"/>
                </a:cubicBezTo>
                <a:cubicBezTo>
                  <a:pt x="66508" y="498324"/>
                  <a:pt x="67927" y="487842"/>
                  <a:pt x="69014" y="479164"/>
                </a:cubicBezTo>
                <a:cubicBezTo>
                  <a:pt x="74909" y="432295"/>
                  <a:pt x="105731" y="248781"/>
                  <a:pt x="106523" y="203939"/>
                </a:cubicBezTo>
                <a:cubicBezTo>
                  <a:pt x="106579" y="200733"/>
                  <a:pt x="104884" y="198522"/>
                  <a:pt x="100978" y="197767"/>
                </a:cubicBezTo>
                <a:cubicBezTo>
                  <a:pt x="93074" y="196220"/>
                  <a:pt x="85189" y="197307"/>
                  <a:pt x="77304" y="197012"/>
                </a:cubicBezTo>
                <a:cubicBezTo>
                  <a:pt x="69530" y="196717"/>
                  <a:pt x="69345" y="196809"/>
                  <a:pt x="69345" y="188813"/>
                </a:cubicBezTo>
                <a:cubicBezTo>
                  <a:pt x="69327" y="161621"/>
                  <a:pt x="69640" y="69725"/>
                  <a:pt x="69548" y="50971"/>
                </a:cubicBezTo>
                <a:cubicBezTo>
                  <a:pt x="69530" y="46365"/>
                  <a:pt x="71464" y="45093"/>
                  <a:pt x="75775" y="45130"/>
                </a:cubicBezTo>
                <a:cubicBezTo>
                  <a:pt x="101254" y="45296"/>
                  <a:pt x="126734" y="44872"/>
                  <a:pt x="152195" y="45499"/>
                </a:cubicBezTo>
                <a:cubicBezTo>
                  <a:pt x="161093" y="45720"/>
                  <a:pt x="167320" y="41906"/>
                  <a:pt x="172921" y="36250"/>
                </a:cubicBezTo>
                <a:cubicBezTo>
                  <a:pt x="197442" y="11434"/>
                  <a:pt x="235450" y="-688"/>
                  <a:pt x="269791" y="30"/>
                </a:cubicBezTo>
                <a:close/>
              </a:path>
            </a:pathLst>
          </a:custGeom>
          <a:solidFill>
            <a:schemeClr val="accent2"/>
          </a:solidFill>
          <a:ln w="730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AF128C79-945B-47CF-AF68-AD0D3492804F}"/>
              </a:ext>
            </a:extLst>
          </p:cNvPr>
          <p:cNvSpPr/>
          <p:nvPr/>
        </p:nvSpPr>
        <p:spPr>
          <a:xfrm>
            <a:off x="1110071" y="4214546"/>
            <a:ext cx="989758" cy="423815"/>
          </a:xfrm>
          <a:custGeom>
            <a:avLst/>
            <a:gdLst>
              <a:gd name="connsiteX0" fmla="*/ 1128467 w 1459419"/>
              <a:gd name="connsiteY0" fmla="*/ 581113 h 624924"/>
              <a:gd name="connsiteX1" fmla="*/ 1325878 w 1459419"/>
              <a:gd name="connsiteY1" fmla="*/ 586649 h 624924"/>
              <a:gd name="connsiteX2" fmla="*/ 1459419 w 1459419"/>
              <a:gd name="connsiteY2" fmla="*/ 597794 h 624924"/>
              <a:gd name="connsiteX3" fmla="*/ 1406650 w 1459419"/>
              <a:gd name="connsiteY3" fmla="*/ 624845 h 624924"/>
              <a:gd name="connsiteX4" fmla="*/ 559973 w 1459419"/>
              <a:gd name="connsiteY4" fmla="*/ 615510 h 624924"/>
              <a:gd name="connsiteX5" fmla="*/ 521968 w 1459419"/>
              <a:gd name="connsiteY5" fmla="*/ 614367 h 624924"/>
              <a:gd name="connsiteX6" fmla="*/ 505776 w 1459419"/>
              <a:gd name="connsiteY6" fmla="*/ 596746 h 624924"/>
              <a:gd name="connsiteX7" fmla="*/ 521873 w 1459419"/>
              <a:gd name="connsiteY7" fmla="*/ 583697 h 624924"/>
              <a:gd name="connsiteX8" fmla="*/ 536161 w 1459419"/>
              <a:gd name="connsiteY8" fmla="*/ 583792 h 624924"/>
              <a:gd name="connsiteX9" fmla="*/ 1128467 w 1459419"/>
              <a:gd name="connsiteY9" fmla="*/ 581113 h 624924"/>
              <a:gd name="connsiteX10" fmla="*/ 760380 w 1459419"/>
              <a:gd name="connsiteY10" fmla="*/ 151726 h 624924"/>
              <a:gd name="connsiteX11" fmla="*/ 586834 w 1459419"/>
              <a:gd name="connsiteY11" fmla="*/ 169264 h 624924"/>
              <a:gd name="connsiteX12" fmla="*/ 539590 w 1459419"/>
              <a:gd name="connsiteY12" fmla="*/ 223937 h 624924"/>
              <a:gd name="connsiteX13" fmla="*/ 599979 w 1459419"/>
              <a:gd name="connsiteY13" fmla="*/ 273181 h 624924"/>
              <a:gd name="connsiteX14" fmla="*/ 760856 w 1459419"/>
              <a:gd name="connsiteY14" fmla="*/ 271372 h 624924"/>
              <a:gd name="connsiteX15" fmla="*/ 912399 w 1459419"/>
              <a:gd name="connsiteY15" fmla="*/ 270514 h 624924"/>
              <a:gd name="connsiteX16" fmla="*/ 964786 w 1459419"/>
              <a:gd name="connsiteY16" fmla="*/ 224890 h 624924"/>
              <a:gd name="connsiteX17" fmla="*/ 932782 w 1459419"/>
              <a:gd name="connsiteY17" fmla="*/ 178979 h 624924"/>
              <a:gd name="connsiteX18" fmla="*/ 760380 w 1459419"/>
              <a:gd name="connsiteY18" fmla="*/ 151726 h 624924"/>
              <a:gd name="connsiteX19" fmla="*/ 527017 w 1459419"/>
              <a:gd name="connsiteY19" fmla="*/ 60488 h 624924"/>
              <a:gd name="connsiteX20" fmla="*/ 998219 w 1459419"/>
              <a:gd name="connsiteY20" fmla="*/ 61060 h 624924"/>
              <a:gd name="connsiteX21" fmla="*/ 1046130 w 1459419"/>
              <a:gd name="connsiteY21" fmla="*/ 74395 h 624924"/>
              <a:gd name="connsiteX22" fmla="*/ 1439798 w 1459419"/>
              <a:gd name="connsiteY22" fmla="*/ 531499 h 624924"/>
              <a:gd name="connsiteX23" fmla="*/ 1448752 w 1459419"/>
              <a:gd name="connsiteY23" fmla="*/ 547787 h 624924"/>
              <a:gd name="connsiteX24" fmla="*/ 1401031 w 1459419"/>
              <a:gd name="connsiteY24" fmla="*/ 552740 h 624924"/>
              <a:gd name="connsiteX25" fmla="*/ 549020 w 1459419"/>
              <a:gd name="connsiteY25" fmla="*/ 553883 h 624924"/>
              <a:gd name="connsiteX26" fmla="*/ 496347 w 1459419"/>
              <a:gd name="connsiteY26" fmla="*/ 512449 h 624924"/>
              <a:gd name="connsiteX27" fmla="*/ 385380 w 1459419"/>
              <a:gd name="connsiteY27" fmla="*/ 357954 h 624924"/>
              <a:gd name="connsiteX28" fmla="*/ 364711 w 1459419"/>
              <a:gd name="connsiteY28" fmla="*/ 281468 h 624924"/>
              <a:gd name="connsiteX29" fmla="*/ 378808 w 1459419"/>
              <a:gd name="connsiteY29" fmla="*/ 236320 h 624924"/>
              <a:gd name="connsiteX30" fmla="*/ 358329 w 1459419"/>
              <a:gd name="connsiteY30" fmla="*/ 172597 h 624924"/>
              <a:gd name="connsiteX31" fmla="*/ 286701 w 1459419"/>
              <a:gd name="connsiteY31" fmla="*/ 177360 h 624924"/>
              <a:gd name="connsiteX32" fmla="*/ 228313 w 1459419"/>
              <a:gd name="connsiteY32" fmla="*/ 239272 h 624924"/>
              <a:gd name="connsiteX33" fmla="*/ 92201 w 1459419"/>
              <a:gd name="connsiteY33" fmla="*/ 296041 h 624924"/>
              <a:gd name="connsiteX34" fmla="*/ 4095 w 1459419"/>
              <a:gd name="connsiteY34" fmla="*/ 142498 h 624924"/>
              <a:gd name="connsiteX35" fmla="*/ 66960 w 1459419"/>
              <a:gd name="connsiteY35" fmla="*/ 219365 h 624924"/>
              <a:gd name="connsiteX36" fmla="*/ 185736 w 1459419"/>
              <a:gd name="connsiteY36" fmla="*/ 224699 h 624924"/>
              <a:gd name="connsiteX37" fmla="*/ 223646 w 1459419"/>
              <a:gd name="connsiteY37" fmla="*/ 175931 h 624924"/>
              <a:gd name="connsiteX38" fmla="*/ 349757 w 1459419"/>
              <a:gd name="connsiteY38" fmla="*/ 135545 h 624924"/>
              <a:gd name="connsiteX39" fmla="*/ 464724 w 1459419"/>
              <a:gd name="connsiteY39" fmla="*/ 93254 h 624924"/>
              <a:gd name="connsiteX40" fmla="*/ 527017 w 1459419"/>
              <a:gd name="connsiteY40" fmla="*/ 60488 h 624924"/>
              <a:gd name="connsiteX41" fmla="*/ 909731 w 1459419"/>
              <a:gd name="connsiteY41" fmla="*/ 100 h 624924"/>
              <a:gd name="connsiteX42" fmla="*/ 928400 w 1459419"/>
              <a:gd name="connsiteY42" fmla="*/ 2767 h 624924"/>
              <a:gd name="connsiteX43" fmla="*/ 969548 w 1459419"/>
              <a:gd name="connsiteY43" fmla="*/ 33914 h 624924"/>
              <a:gd name="connsiteX44" fmla="*/ 926400 w 1459419"/>
              <a:gd name="connsiteY44" fmla="*/ 46487 h 624924"/>
              <a:gd name="connsiteX45" fmla="*/ 912303 w 1459419"/>
              <a:gd name="connsiteY45" fmla="*/ 46678 h 624924"/>
              <a:gd name="connsiteX46" fmla="*/ 902873 w 1459419"/>
              <a:gd name="connsiteY46" fmla="*/ 46582 h 624924"/>
              <a:gd name="connsiteX47" fmla="*/ 843437 w 1459419"/>
              <a:gd name="connsiteY47" fmla="*/ 28675 h 624924"/>
              <a:gd name="connsiteX48" fmla="*/ 909731 w 1459419"/>
              <a:gd name="connsiteY48" fmla="*/ 100 h 624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459419" h="624924">
                <a:moveTo>
                  <a:pt x="1128467" y="581113"/>
                </a:moveTo>
                <a:cubicBezTo>
                  <a:pt x="1194279" y="581744"/>
                  <a:pt x="1260084" y="583363"/>
                  <a:pt x="1325878" y="586649"/>
                </a:cubicBezTo>
                <a:cubicBezTo>
                  <a:pt x="1369408" y="588840"/>
                  <a:pt x="1412937" y="593793"/>
                  <a:pt x="1459419" y="597794"/>
                </a:cubicBezTo>
                <a:cubicBezTo>
                  <a:pt x="1447894" y="626083"/>
                  <a:pt x="1426844" y="625130"/>
                  <a:pt x="1406650" y="624845"/>
                </a:cubicBezTo>
                <a:cubicBezTo>
                  <a:pt x="1124425" y="620558"/>
                  <a:pt x="842104" y="629036"/>
                  <a:pt x="559973" y="615510"/>
                </a:cubicBezTo>
                <a:cubicBezTo>
                  <a:pt x="547305" y="614939"/>
                  <a:pt x="534637" y="614558"/>
                  <a:pt x="521968" y="614367"/>
                </a:cubicBezTo>
                <a:cubicBezTo>
                  <a:pt x="510253" y="614177"/>
                  <a:pt x="504919" y="608271"/>
                  <a:pt x="505776" y="596746"/>
                </a:cubicBezTo>
                <a:cubicBezTo>
                  <a:pt x="506443" y="586649"/>
                  <a:pt x="513491" y="584173"/>
                  <a:pt x="521873" y="583697"/>
                </a:cubicBezTo>
                <a:cubicBezTo>
                  <a:pt x="526636" y="583411"/>
                  <a:pt x="531398" y="583697"/>
                  <a:pt x="536161" y="583792"/>
                </a:cubicBezTo>
                <a:cubicBezTo>
                  <a:pt x="733543" y="586221"/>
                  <a:pt x="931032" y="579220"/>
                  <a:pt x="1128467" y="581113"/>
                </a:cubicBezTo>
                <a:close/>
                <a:moveTo>
                  <a:pt x="760380" y="151726"/>
                </a:moveTo>
                <a:cubicBezTo>
                  <a:pt x="702682" y="149714"/>
                  <a:pt x="644794" y="155167"/>
                  <a:pt x="586834" y="169264"/>
                </a:cubicBezTo>
                <a:cubicBezTo>
                  <a:pt x="561117" y="175550"/>
                  <a:pt x="534637" y="188123"/>
                  <a:pt x="539590" y="223937"/>
                </a:cubicBezTo>
                <a:cubicBezTo>
                  <a:pt x="544353" y="258989"/>
                  <a:pt x="570165" y="268609"/>
                  <a:pt x="599979" y="273181"/>
                </a:cubicBezTo>
                <a:cubicBezTo>
                  <a:pt x="653509" y="281373"/>
                  <a:pt x="707230" y="276515"/>
                  <a:pt x="760856" y="271372"/>
                </a:cubicBezTo>
                <a:cubicBezTo>
                  <a:pt x="811434" y="271372"/>
                  <a:pt x="862011" y="273372"/>
                  <a:pt x="912399" y="270514"/>
                </a:cubicBezTo>
                <a:cubicBezTo>
                  <a:pt x="938307" y="268990"/>
                  <a:pt x="960786" y="255655"/>
                  <a:pt x="964786" y="224890"/>
                </a:cubicBezTo>
                <a:cubicBezTo>
                  <a:pt x="968025" y="199744"/>
                  <a:pt x="954023" y="184885"/>
                  <a:pt x="932782" y="178979"/>
                </a:cubicBezTo>
                <a:cubicBezTo>
                  <a:pt x="875585" y="163215"/>
                  <a:pt x="818078" y="153738"/>
                  <a:pt x="760380" y="151726"/>
                </a:cubicBezTo>
                <a:close/>
                <a:moveTo>
                  <a:pt x="527017" y="60488"/>
                </a:moveTo>
                <a:cubicBezTo>
                  <a:pt x="684084" y="61631"/>
                  <a:pt x="841152" y="60964"/>
                  <a:pt x="998219" y="61060"/>
                </a:cubicBezTo>
                <a:cubicBezTo>
                  <a:pt x="1015269" y="61060"/>
                  <a:pt x="1031937" y="58774"/>
                  <a:pt x="1046130" y="74395"/>
                </a:cubicBezTo>
                <a:cubicBezTo>
                  <a:pt x="1181670" y="222985"/>
                  <a:pt x="1321688" y="367860"/>
                  <a:pt x="1439798" y="531499"/>
                </a:cubicBezTo>
                <a:cubicBezTo>
                  <a:pt x="1443227" y="536262"/>
                  <a:pt x="1445608" y="541691"/>
                  <a:pt x="1448752" y="547787"/>
                </a:cubicBezTo>
                <a:cubicBezTo>
                  <a:pt x="1432178" y="557503"/>
                  <a:pt x="1416081" y="552740"/>
                  <a:pt x="1401031" y="552740"/>
                </a:cubicBezTo>
                <a:cubicBezTo>
                  <a:pt x="1117091" y="553121"/>
                  <a:pt x="833055" y="552454"/>
                  <a:pt x="549020" y="553883"/>
                </a:cubicBezTo>
                <a:cubicBezTo>
                  <a:pt x="516063" y="554074"/>
                  <a:pt x="502252" y="546835"/>
                  <a:pt x="496347" y="512449"/>
                </a:cubicBezTo>
                <a:cubicBezTo>
                  <a:pt x="484631" y="444536"/>
                  <a:pt x="438149" y="397292"/>
                  <a:pt x="385380" y="357954"/>
                </a:cubicBezTo>
                <a:cubicBezTo>
                  <a:pt x="355758" y="335856"/>
                  <a:pt x="350233" y="313282"/>
                  <a:pt x="364711" y="281468"/>
                </a:cubicBezTo>
                <a:cubicBezTo>
                  <a:pt x="371283" y="267181"/>
                  <a:pt x="377094" y="251750"/>
                  <a:pt x="378808" y="236320"/>
                </a:cubicBezTo>
                <a:cubicBezTo>
                  <a:pt x="381570" y="212793"/>
                  <a:pt x="381666" y="186694"/>
                  <a:pt x="358329" y="172597"/>
                </a:cubicBezTo>
                <a:cubicBezTo>
                  <a:pt x="334898" y="158405"/>
                  <a:pt x="309752" y="161644"/>
                  <a:pt x="286701" y="177360"/>
                </a:cubicBezTo>
                <a:cubicBezTo>
                  <a:pt x="262698" y="193743"/>
                  <a:pt x="246411" y="217365"/>
                  <a:pt x="228313" y="239272"/>
                </a:cubicBezTo>
                <a:cubicBezTo>
                  <a:pt x="184212" y="292517"/>
                  <a:pt x="144398" y="315949"/>
                  <a:pt x="92201" y="296041"/>
                </a:cubicBezTo>
                <a:cubicBezTo>
                  <a:pt x="35527" y="274420"/>
                  <a:pt x="-14955" y="144403"/>
                  <a:pt x="4095" y="142498"/>
                </a:cubicBezTo>
                <a:cubicBezTo>
                  <a:pt x="18382" y="138498"/>
                  <a:pt x="48291" y="192695"/>
                  <a:pt x="66960" y="219365"/>
                </a:cubicBezTo>
                <a:cubicBezTo>
                  <a:pt x="104298" y="272705"/>
                  <a:pt x="144017" y="274610"/>
                  <a:pt x="185736" y="224699"/>
                </a:cubicBezTo>
                <a:cubicBezTo>
                  <a:pt x="198881" y="208888"/>
                  <a:pt x="210882" y="192028"/>
                  <a:pt x="223646" y="175931"/>
                </a:cubicBezTo>
                <a:cubicBezTo>
                  <a:pt x="256602" y="134402"/>
                  <a:pt x="298227" y="117543"/>
                  <a:pt x="349757" y="135545"/>
                </a:cubicBezTo>
                <a:cubicBezTo>
                  <a:pt x="400430" y="153166"/>
                  <a:pt x="442149" y="153738"/>
                  <a:pt x="464724" y="93254"/>
                </a:cubicBezTo>
                <a:cubicBezTo>
                  <a:pt x="474630" y="66679"/>
                  <a:pt x="498537" y="60298"/>
                  <a:pt x="527017" y="60488"/>
                </a:cubicBezTo>
                <a:close/>
                <a:moveTo>
                  <a:pt x="909731" y="100"/>
                </a:moveTo>
                <a:cubicBezTo>
                  <a:pt x="915827" y="-471"/>
                  <a:pt x="922209" y="1529"/>
                  <a:pt x="928400" y="2767"/>
                </a:cubicBezTo>
                <a:cubicBezTo>
                  <a:pt x="947546" y="6482"/>
                  <a:pt x="971644" y="12578"/>
                  <a:pt x="969548" y="33914"/>
                </a:cubicBezTo>
                <a:cubicBezTo>
                  <a:pt x="967167" y="58012"/>
                  <a:pt x="941259" y="42106"/>
                  <a:pt x="926400" y="46487"/>
                </a:cubicBezTo>
                <a:cubicBezTo>
                  <a:pt x="922114" y="47725"/>
                  <a:pt x="917066" y="46678"/>
                  <a:pt x="912303" y="46678"/>
                </a:cubicBezTo>
                <a:cubicBezTo>
                  <a:pt x="909160" y="46678"/>
                  <a:pt x="905921" y="47154"/>
                  <a:pt x="902873" y="46582"/>
                </a:cubicBezTo>
                <a:cubicBezTo>
                  <a:pt x="881252" y="43058"/>
                  <a:pt x="842866" y="56012"/>
                  <a:pt x="843437" y="28675"/>
                </a:cubicBezTo>
                <a:cubicBezTo>
                  <a:pt x="844104" y="-1043"/>
                  <a:pt x="883823" y="2577"/>
                  <a:pt x="909731" y="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80AF33E0-CF7C-484A-A2B8-02030CDB2481}"/>
              </a:ext>
            </a:extLst>
          </p:cNvPr>
          <p:cNvSpPr/>
          <p:nvPr/>
        </p:nvSpPr>
        <p:spPr>
          <a:xfrm>
            <a:off x="3688674" y="4184549"/>
            <a:ext cx="501214" cy="494900"/>
          </a:xfrm>
          <a:custGeom>
            <a:avLst/>
            <a:gdLst>
              <a:gd name="connsiteX0" fmla="*/ 604749 w 611099"/>
              <a:gd name="connsiteY0" fmla="*/ 213143 h 603401"/>
              <a:gd name="connsiteX1" fmla="*/ 538836 w 611099"/>
              <a:gd name="connsiteY1" fmla="*/ 159231 h 603401"/>
              <a:gd name="connsiteX2" fmla="*/ 593604 w 611099"/>
              <a:gd name="connsiteY2" fmla="*/ 92271 h 603401"/>
              <a:gd name="connsiteX3" fmla="*/ 569316 w 611099"/>
              <a:gd name="connsiteY3" fmla="*/ 11499 h 603401"/>
              <a:gd name="connsiteX4" fmla="*/ 482067 w 611099"/>
              <a:gd name="connsiteY4" fmla="*/ 21786 h 603401"/>
              <a:gd name="connsiteX5" fmla="*/ 444062 w 611099"/>
              <a:gd name="connsiteY5" fmla="*/ 57504 h 603401"/>
              <a:gd name="connsiteX6" fmla="*/ 386912 w 611099"/>
              <a:gd name="connsiteY6" fmla="*/ 65601 h 603401"/>
              <a:gd name="connsiteX7" fmla="*/ 278136 w 611099"/>
              <a:gd name="connsiteY7" fmla="*/ 20738 h 603401"/>
              <a:gd name="connsiteX8" fmla="*/ 187649 w 611099"/>
              <a:gd name="connsiteY8" fmla="*/ 120941 h 603401"/>
              <a:gd name="connsiteX9" fmla="*/ 240322 w 611099"/>
              <a:gd name="connsiteY9" fmla="*/ 236765 h 603401"/>
              <a:gd name="connsiteX10" fmla="*/ 236512 w 611099"/>
              <a:gd name="connsiteY10" fmla="*/ 284390 h 603401"/>
              <a:gd name="connsiteX11" fmla="*/ 112973 w 611099"/>
              <a:gd name="connsiteY11" fmla="*/ 427074 h 603401"/>
              <a:gd name="connsiteX12" fmla="*/ 74682 w 611099"/>
              <a:gd name="connsiteY12" fmla="*/ 377830 h 603401"/>
              <a:gd name="connsiteX13" fmla="*/ 39726 w 611099"/>
              <a:gd name="connsiteY13" fmla="*/ 364114 h 603401"/>
              <a:gd name="connsiteX14" fmla="*/ 36582 w 611099"/>
              <a:gd name="connsiteY14" fmla="*/ 396499 h 603401"/>
              <a:gd name="connsiteX15" fmla="*/ 86208 w 611099"/>
              <a:gd name="connsiteY15" fmla="*/ 454887 h 603401"/>
              <a:gd name="connsiteX16" fmla="*/ 5340 w 611099"/>
              <a:gd name="connsiteY16" fmla="*/ 560996 h 603401"/>
              <a:gd name="connsiteX17" fmla="*/ 4674 w 611099"/>
              <a:gd name="connsiteY17" fmla="*/ 600144 h 603401"/>
              <a:gd name="connsiteX18" fmla="*/ 48870 w 611099"/>
              <a:gd name="connsiteY18" fmla="*/ 593000 h 603401"/>
              <a:gd name="connsiteX19" fmla="*/ 141548 w 611099"/>
              <a:gd name="connsiteY19" fmla="*/ 534612 h 603401"/>
              <a:gd name="connsiteX20" fmla="*/ 166789 w 611099"/>
              <a:gd name="connsiteY20" fmla="*/ 557757 h 603401"/>
              <a:gd name="connsiteX21" fmla="*/ 297282 w 611099"/>
              <a:gd name="connsiteY21" fmla="*/ 603382 h 603401"/>
              <a:gd name="connsiteX22" fmla="*/ 404914 w 611099"/>
              <a:gd name="connsiteY22" fmla="*/ 438314 h 603401"/>
              <a:gd name="connsiteX23" fmla="*/ 367290 w 611099"/>
              <a:gd name="connsiteY23" fmla="*/ 332872 h 603401"/>
              <a:gd name="connsiteX24" fmla="*/ 506641 w 611099"/>
              <a:gd name="connsiteY24" fmla="*/ 197236 h 603401"/>
              <a:gd name="connsiteX25" fmla="*/ 563982 w 611099"/>
              <a:gd name="connsiteY25" fmla="*/ 238479 h 603401"/>
              <a:gd name="connsiteX26" fmla="*/ 579317 w 611099"/>
              <a:gd name="connsiteY26" fmla="*/ 249719 h 603401"/>
              <a:gd name="connsiteX27" fmla="*/ 601986 w 611099"/>
              <a:gd name="connsiteY27" fmla="*/ 241337 h 603401"/>
              <a:gd name="connsiteX28" fmla="*/ 604749 w 611099"/>
              <a:gd name="connsiteY28" fmla="*/ 213143 h 603401"/>
              <a:gd name="connsiteX29" fmla="*/ 225273 w 611099"/>
              <a:gd name="connsiteY29" fmla="*/ 100938 h 603401"/>
              <a:gd name="connsiteX30" fmla="*/ 273945 w 611099"/>
              <a:gd name="connsiteY30" fmla="*/ 65220 h 603401"/>
              <a:gd name="connsiteX31" fmla="*/ 374434 w 611099"/>
              <a:gd name="connsiteY31" fmla="*/ 105891 h 603401"/>
              <a:gd name="connsiteX32" fmla="*/ 376911 w 611099"/>
              <a:gd name="connsiteY32" fmla="*/ 130847 h 603401"/>
              <a:gd name="connsiteX33" fmla="*/ 304140 w 611099"/>
              <a:gd name="connsiteY33" fmla="*/ 212190 h 603401"/>
              <a:gd name="connsiteX34" fmla="*/ 281851 w 611099"/>
              <a:gd name="connsiteY34" fmla="*/ 216000 h 603401"/>
              <a:gd name="connsiteX35" fmla="*/ 225273 w 611099"/>
              <a:gd name="connsiteY35" fmla="*/ 100938 h 603401"/>
              <a:gd name="connsiteX36" fmla="*/ 48870 w 611099"/>
              <a:gd name="connsiteY36" fmla="*/ 555186 h 603401"/>
              <a:gd name="connsiteX37" fmla="*/ 253371 w 611099"/>
              <a:gd name="connsiteY37" fmla="*/ 317727 h 603401"/>
              <a:gd name="connsiteX38" fmla="*/ 284328 w 611099"/>
              <a:gd name="connsiteY38" fmla="*/ 308298 h 603401"/>
              <a:gd name="connsiteX39" fmla="*/ 290424 w 611099"/>
              <a:gd name="connsiteY39" fmla="*/ 351827 h 603401"/>
              <a:gd name="connsiteX40" fmla="*/ 48870 w 611099"/>
              <a:gd name="connsiteY40" fmla="*/ 555186 h 603401"/>
              <a:gd name="connsiteX41" fmla="*/ 369195 w 611099"/>
              <a:gd name="connsiteY41" fmla="*/ 464412 h 603401"/>
              <a:gd name="connsiteX42" fmla="*/ 300139 w 611099"/>
              <a:gd name="connsiteY42" fmla="*/ 563187 h 603401"/>
              <a:gd name="connsiteX43" fmla="*/ 194983 w 611099"/>
              <a:gd name="connsiteY43" fmla="*/ 526039 h 603401"/>
              <a:gd name="connsiteX44" fmla="*/ 192221 w 611099"/>
              <a:gd name="connsiteY44" fmla="*/ 491559 h 603401"/>
              <a:gd name="connsiteX45" fmla="*/ 301187 w 611099"/>
              <a:gd name="connsiteY45" fmla="*/ 386974 h 603401"/>
              <a:gd name="connsiteX46" fmla="*/ 335477 w 611099"/>
              <a:gd name="connsiteY46" fmla="*/ 392118 h 603401"/>
              <a:gd name="connsiteX47" fmla="*/ 369195 w 611099"/>
              <a:gd name="connsiteY47" fmla="*/ 464412 h 603401"/>
              <a:gd name="connsiteX48" fmla="*/ 519024 w 611099"/>
              <a:gd name="connsiteY48" fmla="*/ 138943 h 603401"/>
              <a:gd name="connsiteX49" fmla="*/ 504546 w 611099"/>
              <a:gd name="connsiteY49" fmla="*/ 93318 h 603401"/>
              <a:gd name="connsiteX50" fmla="*/ 457111 w 611099"/>
              <a:gd name="connsiteY50" fmla="*/ 117226 h 603401"/>
              <a:gd name="connsiteX51" fmla="*/ 439014 w 611099"/>
              <a:gd name="connsiteY51" fmla="*/ 138943 h 603401"/>
              <a:gd name="connsiteX52" fmla="*/ 484829 w 611099"/>
              <a:gd name="connsiteY52" fmla="*/ 173805 h 603401"/>
              <a:gd name="connsiteX53" fmla="*/ 361290 w 611099"/>
              <a:gd name="connsiteY53" fmla="*/ 289914 h 603401"/>
              <a:gd name="connsiteX54" fmla="*/ 331095 w 611099"/>
              <a:gd name="connsiteY54" fmla="*/ 295344 h 603401"/>
              <a:gd name="connsiteX55" fmla="*/ 320808 w 611099"/>
              <a:gd name="connsiteY55" fmla="*/ 247242 h 603401"/>
              <a:gd name="connsiteX56" fmla="*/ 416820 w 611099"/>
              <a:gd name="connsiteY56" fmla="*/ 136086 h 603401"/>
              <a:gd name="connsiteX57" fmla="*/ 481400 w 611099"/>
              <a:gd name="connsiteY57" fmla="*/ 62076 h 603401"/>
              <a:gd name="connsiteX58" fmla="*/ 559505 w 611099"/>
              <a:gd name="connsiteY58" fmla="*/ 51599 h 603401"/>
              <a:gd name="connsiteX59" fmla="*/ 533597 w 611099"/>
              <a:gd name="connsiteY59" fmla="*/ 124941 h 603401"/>
              <a:gd name="connsiteX60" fmla="*/ 519024 w 611099"/>
              <a:gd name="connsiteY60" fmla="*/ 138943 h 60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11099" h="603401">
                <a:moveTo>
                  <a:pt x="604749" y="213143"/>
                </a:moveTo>
                <a:cubicBezTo>
                  <a:pt x="580936" y="192378"/>
                  <a:pt x="566172" y="182949"/>
                  <a:pt x="538836" y="159231"/>
                </a:cubicBezTo>
                <a:cubicBezTo>
                  <a:pt x="543217" y="154659"/>
                  <a:pt x="590271" y="97605"/>
                  <a:pt x="593604" y="92271"/>
                </a:cubicBezTo>
                <a:cubicBezTo>
                  <a:pt x="611035" y="64553"/>
                  <a:pt x="599034" y="31025"/>
                  <a:pt x="569316" y="11499"/>
                </a:cubicBezTo>
                <a:cubicBezTo>
                  <a:pt x="538264" y="-8885"/>
                  <a:pt x="508641" y="-122"/>
                  <a:pt x="482067" y="21786"/>
                </a:cubicBezTo>
                <a:cubicBezTo>
                  <a:pt x="468636" y="32835"/>
                  <a:pt x="455206" y="44360"/>
                  <a:pt x="444062" y="57504"/>
                </a:cubicBezTo>
                <a:cubicBezTo>
                  <a:pt x="426726" y="77888"/>
                  <a:pt x="410343" y="79412"/>
                  <a:pt x="386912" y="65601"/>
                </a:cubicBezTo>
                <a:cubicBezTo>
                  <a:pt x="353098" y="45693"/>
                  <a:pt x="319189" y="24262"/>
                  <a:pt x="278136" y="20738"/>
                </a:cubicBezTo>
                <a:cubicBezTo>
                  <a:pt x="206794" y="14547"/>
                  <a:pt x="172695" y="51504"/>
                  <a:pt x="187649" y="120941"/>
                </a:cubicBezTo>
                <a:cubicBezTo>
                  <a:pt x="196698" y="163137"/>
                  <a:pt x="215748" y="201618"/>
                  <a:pt x="240322" y="236765"/>
                </a:cubicBezTo>
                <a:cubicBezTo>
                  <a:pt x="253562" y="255720"/>
                  <a:pt x="253657" y="267626"/>
                  <a:pt x="236512" y="284390"/>
                </a:cubicBezTo>
                <a:cubicBezTo>
                  <a:pt x="202603" y="317632"/>
                  <a:pt x="145644" y="392499"/>
                  <a:pt x="112973" y="427074"/>
                </a:cubicBezTo>
                <a:cubicBezTo>
                  <a:pt x="98876" y="412215"/>
                  <a:pt x="89065" y="395356"/>
                  <a:pt x="74682" y="377830"/>
                </a:cubicBezTo>
                <a:cubicBezTo>
                  <a:pt x="62205" y="360018"/>
                  <a:pt x="56966" y="352779"/>
                  <a:pt x="39726" y="364114"/>
                </a:cubicBezTo>
                <a:cubicBezTo>
                  <a:pt x="20104" y="374877"/>
                  <a:pt x="26676" y="384688"/>
                  <a:pt x="36582" y="396499"/>
                </a:cubicBezTo>
                <a:cubicBezTo>
                  <a:pt x="80874" y="449934"/>
                  <a:pt x="76111" y="441171"/>
                  <a:pt x="86208" y="454887"/>
                </a:cubicBezTo>
                <a:cubicBezTo>
                  <a:pt x="73730" y="472128"/>
                  <a:pt x="9436" y="552519"/>
                  <a:pt x="5340" y="560996"/>
                </a:cubicBezTo>
                <a:cubicBezTo>
                  <a:pt x="-1518" y="575283"/>
                  <a:pt x="-1803" y="591762"/>
                  <a:pt x="4674" y="600144"/>
                </a:cubicBezTo>
                <a:cubicBezTo>
                  <a:pt x="10103" y="607097"/>
                  <a:pt x="32391" y="599953"/>
                  <a:pt x="48870" y="593000"/>
                </a:cubicBezTo>
                <a:cubicBezTo>
                  <a:pt x="71349" y="583570"/>
                  <a:pt x="116592" y="550137"/>
                  <a:pt x="141548" y="534612"/>
                </a:cubicBezTo>
                <a:cubicBezTo>
                  <a:pt x="153454" y="544708"/>
                  <a:pt x="161455" y="552804"/>
                  <a:pt x="166789" y="557757"/>
                </a:cubicBezTo>
                <a:cubicBezTo>
                  <a:pt x="206318" y="588333"/>
                  <a:pt x="253943" y="601763"/>
                  <a:pt x="297282" y="603382"/>
                </a:cubicBezTo>
                <a:cubicBezTo>
                  <a:pt x="397961" y="604716"/>
                  <a:pt x="438728" y="535945"/>
                  <a:pt x="404914" y="438314"/>
                </a:cubicBezTo>
                <a:cubicBezTo>
                  <a:pt x="392436" y="402214"/>
                  <a:pt x="350431" y="368781"/>
                  <a:pt x="367290" y="332872"/>
                </a:cubicBezTo>
                <a:cubicBezTo>
                  <a:pt x="383578" y="298106"/>
                  <a:pt x="476352" y="225144"/>
                  <a:pt x="506641" y="197236"/>
                </a:cubicBezTo>
                <a:cubicBezTo>
                  <a:pt x="525691" y="210476"/>
                  <a:pt x="553028" y="230478"/>
                  <a:pt x="563982" y="238479"/>
                </a:cubicBezTo>
                <a:cubicBezTo>
                  <a:pt x="569125" y="242194"/>
                  <a:pt x="574078" y="246099"/>
                  <a:pt x="579317" y="249719"/>
                </a:cubicBezTo>
                <a:cubicBezTo>
                  <a:pt x="590747" y="257529"/>
                  <a:pt x="596081" y="248862"/>
                  <a:pt x="601986" y="241337"/>
                </a:cubicBezTo>
                <a:cubicBezTo>
                  <a:pt x="608749" y="232383"/>
                  <a:pt x="617131" y="223906"/>
                  <a:pt x="604749" y="213143"/>
                </a:cubicBezTo>
                <a:close/>
                <a:moveTo>
                  <a:pt x="225273" y="100938"/>
                </a:moveTo>
                <a:cubicBezTo>
                  <a:pt x="225939" y="75983"/>
                  <a:pt x="242894" y="61791"/>
                  <a:pt x="273945" y="65220"/>
                </a:cubicBezTo>
                <a:cubicBezTo>
                  <a:pt x="311093" y="69315"/>
                  <a:pt x="341954" y="89508"/>
                  <a:pt x="374434" y="105891"/>
                </a:cubicBezTo>
                <a:cubicBezTo>
                  <a:pt x="390341" y="113892"/>
                  <a:pt x="385483" y="121322"/>
                  <a:pt x="376911" y="130847"/>
                </a:cubicBezTo>
                <a:cubicBezTo>
                  <a:pt x="352527" y="157803"/>
                  <a:pt x="328428" y="185139"/>
                  <a:pt x="304140" y="212190"/>
                </a:cubicBezTo>
                <a:cubicBezTo>
                  <a:pt x="297853" y="219144"/>
                  <a:pt x="292995" y="226478"/>
                  <a:pt x="281851" y="216000"/>
                </a:cubicBezTo>
                <a:cubicBezTo>
                  <a:pt x="264801" y="199998"/>
                  <a:pt x="225844" y="128656"/>
                  <a:pt x="225273" y="100938"/>
                </a:cubicBezTo>
                <a:close/>
                <a:moveTo>
                  <a:pt x="48870" y="555186"/>
                </a:moveTo>
                <a:cubicBezTo>
                  <a:pt x="116973" y="475938"/>
                  <a:pt x="184791" y="396499"/>
                  <a:pt x="253371" y="317727"/>
                </a:cubicBezTo>
                <a:cubicBezTo>
                  <a:pt x="260706" y="309345"/>
                  <a:pt x="268230" y="285914"/>
                  <a:pt x="284328" y="308298"/>
                </a:cubicBezTo>
                <a:cubicBezTo>
                  <a:pt x="292900" y="320299"/>
                  <a:pt x="311760" y="332396"/>
                  <a:pt x="290424" y="351827"/>
                </a:cubicBezTo>
                <a:cubicBezTo>
                  <a:pt x="212414" y="422788"/>
                  <a:pt x="136500" y="495845"/>
                  <a:pt x="48870" y="555186"/>
                </a:cubicBezTo>
                <a:close/>
                <a:moveTo>
                  <a:pt x="369195" y="464412"/>
                </a:moveTo>
                <a:cubicBezTo>
                  <a:pt x="388722" y="523753"/>
                  <a:pt x="362814" y="564996"/>
                  <a:pt x="300139" y="563187"/>
                </a:cubicBezTo>
                <a:cubicBezTo>
                  <a:pt x="262992" y="562139"/>
                  <a:pt x="227178" y="544232"/>
                  <a:pt x="194983" y="526039"/>
                </a:cubicBezTo>
                <a:cubicBezTo>
                  <a:pt x="171837" y="512895"/>
                  <a:pt x="171837" y="510228"/>
                  <a:pt x="192221" y="491559"/>
                </a:cubicBezTo>
                <a:cubicBezTo>
                  <a:pt x="229368" y="457650"/>
                  <a:pt x="266230" y="423074"/>
                  <a:pt x="301187" y="386974"/>
                </a:cubicBezTo>
                <a:cubicBezTo>
                  <a:pt x="322428" y="365067"/>
                  <a:pt x="324809" y="368591"/>
                  <a:pt x="335477" y="392118"/>
                </a:cubicBezTo>
                <a:cubicBezTo>
                  <a:pt x="346716" y="416216"/>
                  <a:pt x="361004" y="439266"/>
                  <a:pt x="369195" y="464412"/>
                </a:cubicBezTo>
                <a:close/>
                <a:moveTo>
                  <a:pt x="519024" y="138943"/>
                </a:moveTo>
                <a:cubicBezTo>
                  <a:pt x="488067" y="119036"/>
                  <a:pt x="534168" y="119607"/>
                  <a:pt x="504546" y="93318"/>
                </a:cubicBezTo>
                <a:cubicBezTo>
                  <a:pt x="495211" y="85032"/>
                  <a:pt x="469208" y="102939"/>
                  <a:pt x="457111" y="117226"/>
                </a:cubicBezTo>
                <a:cubicBezTo>
                  <a:pt x="449110" y="126656"/>
                  <a:pt x="444348" y="131228"/>
                  <a:pt x="439014" y="138943"/>
                </a:cubicBezTo>
                <a:cubicBezTo>
                  <a:pt x="455397" y="151135"/>
                  <a:pt x="468732" y="163041"/>
                  <a:pt x="484829" y="173805"/>
                </a:cubicBezTo>
                <a:cubicBezTo>
                  <a:pt x="472542" y="186092"/>
                  <a:pt x="377196" y="275151"/>
                  <a:pt x="361290" y="289914"/>
                </a:cubicBezTo>
                <a:cubicBezTo>
                  <a:pt x="354051" y="298011"/>
                  <a:pt x="346335" y="312489"/>
                  <a:pt x="331095" y="295344"/>
                </a:cubicBezTo>
                <a:cubicBezTo>
                  <a:pt x="305187" y="266197"/>
                  <a:pt x="300044" y="269912"/>
                  <a:pt x="320808" y="247242"/>
                </a:cubicBezTo>
                <a:cubicBezTo>
                  <a:pt x="353860" y="211143"/>
                  <a:pt x="384912" y="173233"/>
                  <a:pt x="416820" y="136086"/>
                </a:cubicBezTo>
                <a:cubicBezTo>
                  <a:pt x="441109" y="107796"/>
                  <a:pt x="457968" y="84936"/>
                  <a:pt x="481400" y="62076"/>
                </a:cubicBezTo>
                <a:cubicBezTo>
                  <a:pt x="504546" y="39502"/>
                  <a:pt x="535216" y="23500"/>
                  <a:pt x="559505" y="51599"/>
                </a:cubicBezTo>
                <a:cubicBezTo>
                  <a:pt x="586175" y="82460"/>
                  <a:pt x="556266" y="105225"/>
                  <a:pt x="533597" y="124941"/>
                </a:cubicBezTo>
                <a:cubicBezTo>
                  <a:pt x="529025" y="128847"/>
                  <a:pt x="525215" y="133800"/>
                  <a:pt x="519024" y="13894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1B535A7E-0F27-4CA5-920F-D72BBF1922DF}"/>
              </a:ext>
            </a:extLst>
          </p:cNvPr>
          <p:cNvSpPr/>
          <p:nvPr/>
        </p:nvSpPr>
        <p:spPr>
          <a:xfrm>
            <a:off x="5778733" y="4134738"/>
            <a:ext cx="609486" cy="639523"/>
          </a:xfrm>
          <a:custGeom>
            <a:avLst/>
            <a:gdLst>
              <a:gd name="connsiteX0" fmla="*/ 245282 w 815915"/>
              <a:gd name="connsiteY0" fmla="*/ 593405 h 856125"/>
              <a:gd name="connsiteX1" fmla="*/ 37381 w 815915"/>
              <a:gd name="connsiteY1" fmla="*/ 814021 h 856125"/>
              <a:gd name="connsiteX2" fmla="*/ 245282 w 815915"/>
              <a:gd name="connsiteY2" fmla="*/ 593405 h 856125"/>
              <a:gd name="connsiteX3" fmla="*/ 463058 w 815915"/>
              <a:gd name="connsiteY3" fmla="*/ 246523 h 856125"/>
              <a:gd name="connsiteX4" fmla="*/ 410632 w 815915"/>
              <a:gd name="connsiteY4" fmla="*/ 258553 h 856125"/>
              <a:gd name="connsiteX5" fmla="*/ 386801 w 815915"/>
              <a:gd name="connsiteY5" fmla="*/ 295929 h 856125"/>
              <a:gd name="connsiteX6" fmla="*/ 336007 w 815915"/>
              <a:gd name="connsiteY6" fmla="*/ 410166 h 856125"/>
              <a:gd name="connsiteX7" fmla="*/ 278889 w 815915"/>
              <a:gd name="connsiteY7" fmla="*/ 473929 h 856125"/>
              <a:gd name="connsiteX8" fmla="*/ 299142 w 815915"/>
              <a:gd name="connsiteY8" fmla="*/ 554623 h 856125"/>
              <a:gd name="connsiteX9" fmla="*/ 299206 w 815915"/>
              <a:gd name="connsiteY9" fmla="*/ 554623 h 856125"/>
              <a:gd name="connsiteX10" fmla="*/ 341055 w 815915"/>
              <a:gd name="connsiteY10" fmla="*/ 554176 h 856125"/>
              <a:gd name="connsiteX11" fmla="*/ 426733 w 815915"/>
              <a:gd name="connsiteY11" fmla="*/ 473801 h 856125"/>
              <a:gd name="connsiteX12" fmla="*/ 514647 w 815915"/>
              <a:gd name="connsiteY12" fmla="*/ 429589 h 856125"/>
              <a:gd name="connsiteX13" fmla="*/ 557837 w 815915"/>
              <a:gd name="connsiteY13" fmla="*/ 405438 h 856125"/>
              <a:gd name="connsiteX14" fmla="*/ 570743 w 815915"/>
              <a:gd name="connsiteY14" fmla="*/ 350236 h 856125"/>
              <a:gd name="connsiteX15" fmla="*/ 559370 w 815915"/>
              <a:gd name="connsiteY15" fmla="*/ 332602 h 856125"/>
              <a:gd name="connsiteX16" fmla="*/ 550234 w 815915"/>
              <a:gd name="connsiteY16" fmla="*/ 366273 h 856125"/>
              <a:gd name="connsiteX17" fmla="*/ 494010 w 815915"/>
              <a:gd name="connsiteY17" fmla="*/ 414191 h 856125"/>
              <a:gd name="connsiteX18" fmla="*/ 437275 w 815915"/>
              <a:gd name="connsiteY18" fmla="*/ 442303 h 856125"/>
              <a:gd name="connsiteX19" fmla="*/ 360989 w 815915"/>
              <a:gd name="connsiteY19" fmla="*/ 515650 h 856125"/>
              <a:gd name="connsiteX20" fmla="*/ 327127 w 815915"/>
              <a:gd name="connsiteY20" fmla="*/ 541526 h 856125"/>
              <a:gd name="connsiteX21" fmla="*/ 286492 w 815915"/>
              <a:gd name="connsiteY21" fmla="*/ 521017 h 856125"/>
              <a:gd name="connsiteX22" fmla="*/ 283170 w 815915"/>
              <a:gd name="connsiteY22" fmla="*/ 495396 h 856125"/>
              <a:gd name="connsiteX23" fmla="*/ 360669 w 815915"/>
              <a:gd name="connsiteY23" fmla="*/ 403777 h 856125"/>
              <a:gd name="connsiteX24" fmla="*/ 405649 w 815915"/>
              <a:gd name="connsiteY24" fmla="*/ 296248 h 856125"/>
              <a:gd name="connsiteX25" fmla="*/ 431844 w 815915"/>
              <a:gd name="connsiteY25" fmla="*/ 268903 h 856125"/>
              <a:gd name="connsiteX26" fmla="*/ 471456 w 815915"/>
              <a:gd name="connsiteY26" fmla="*/ 251589 h 856125"/>
              <a:gd name="connsiteX27" fmla="*/ 463058 w 815915"/>
              <a:gd name="connsiteY27" fmla="*/ 246523 h 856125"/>
              <a:gd name="connsiteX28" fmla="*/ 572404 w 815915"/>
              <a:gd name="connsiteY28" fmla="*/ 107961 h 856125"/>
              <a:gd name="connsiteX29" fmla="*/ 520908 w 815915"/>
              <a:gd name="connsiteY29" fmla="*/ 169808 h 856125"/>
              <a:gd name="connsiteX30" fmla="*/ 571446 w 815915"/>
              <a:gd name="connsiteY30" fmla="*/ 266091 h 856125"/>
              <a:gd name="connsiteX31" fmla="*/ 572404 w 815915"/>
              <a:gd name="connsiteY31" fmla="*/ 107961 h 856125"/>
              <a:gd name="connsiteX32" fmla="*/ 633797 w 815915"/>
              <a:gd name="connsiteY32" fmla="*/ 59183 h 856125"/>
              <a:gd name="connsiteX33" fmla="*/ 721973 w 815915"/>
              <a:gd name="connsiteY33" fmla="*/ 109686 h 856125"/>
              <a:gd name="connsiteX34" fmla="*/ 741459 w 815915"/>
              <a:gd name="connsiteY34" fmla="*/ 145273 h 856125"/>
              <a:gd name="connsiteX35" fmla="*/ 733601 w 815915"/>
              <a:gd name="connsiteY35" fmla="*/ 260213 h 856125"/>
              <a:gd name="connsiteX36" fmla="*/ 626136 w 815915"/>
              <a:gd name="connsiteY36" fmla="*/ 316693 h 856125"/>
              <a:gd name="connsiteX37" fmla="*/ 524102 w 815915"/>
              <a:gd name="connsiteY37" fmla="*/ 262002 h 856125"/>
              <a:gd name="connsiteX38" fmla="*/ 504999 w 815915"/>
              <a:gd name="connsiteY38" fmla="*/ 148724 h 856125"/>
              <a:gd name="connsiteX39" fmla="*/ 596874 w 815915"/>
              <a:gd name="connsiteY39" fmla="*/ 62151 h 856125"/>
              <a:gd name="connsiteX40" fmla="*/ 633797 w 815915"/>
              <a:gd name="connsiteY40" fmla="*/ 59183 h 856125"/>
              <a:gd name="connsiteX41" fmla="*/ 639016 w 815915"/>
              <a:gd name="connsiteY41" fmla="*/ 42237 h 856125"/>
              <a:gd name="connsiteX42" fmla="*/ 596235 w 815915"/>
              <a:gd name="connsiteY42" fmla="*/ 44071 h 856125"/>
              <a:gd name="connsiteX43" fmla="*/ 481359 w 815915"/>
              <a:gd name="connsiteY43" fmla="*/ 173194 h 856125"/>
              <a:gd name="connsiteX44" fmla="*/ 567101 w 815915"/>
              <a:gd name="connsiteY44" fmla="*/ 327491 h 856125"/>
              <a:gd name="connsiteX45" fmla="*/ 742226 w 815915"/>
              <a:gd name="connsiteY45" fmla="*/ 269222 h 856125"/>
              <a:gd name="connsiteX46" fmla="*/ 750085 w 815915"/>
              <a:gd name="connsiteY46" fmla="*/ 127960 h 856125"/>
              <a:gd name="connsiteX47" fmla="*/ 639016 w 815915"/>
              <a:gd name="connsiteY47" fmla="*/ 42237 h 856125"/>
              <a:gd name="connsiteX48" fmla="*/ 631120 w 815915"/>
              <a:gd name="connsiteY48" fmla="*/ 1967 h 856125"/>
              <a:gd name="connsiteX49" fmla="*/ 763502 w 815915"/>
              <a:gd name="connsiteY49" fmla="*/ 68477 h 856125"/>
              <a:gd name="connsiteX50" fmla="*/ 700889 w 815915"/>
              <a:gd name="connsiteY50" fmla="*/ 361034 h 856125"/>
              <a:gd name="connsiteX51" fmla="*/ 633612 w 815915"/>
              <a:gd name="connsiteY51" fmla="*/ 376304 h 856125"/>
              <a:gd name="connsiteX52" fmla="*/ 607352 w 815915"/>
              <a:gd name="connsiteY52" fmla="*/ 404352 h 856125"/>
              <a:gd name="connsiteX53" fmla="*/ 557390 w 815915"/>
              <a:gd name="connsiteY53" fmla="*/ 472523 h 856125"/>
              <a:gd name="connsiteX54" fmla="*/ 497588 w 815915"/>
              <a:gd name="connsiteY54" fmla="*/ 506833 h 856125"/>
              <a:gd name="connsiteX55" fmla="*/ 342013 w 815915"/>
              <a:gd name="connsiteY55" fmla="*/ 595897 h 856125"/>
              <a:gd name="connsiteX56" fmla="*/ 282978 w 815915"/>
              <a:gd name="connsiteY56" fmla="*/ 587911 h 856125"/>
              <a:gd name="connsiteX57" fmla="*/ 268219 w 815915"/>
              <a:gd name="connsiteY57" fmla="*/ 590722 h 856125"/>
              <a:gd name="connsiteX58" fmla="*/ 233974 w 815915"/>
              <a:gd name="connsiteY58" fmla="*/ 664260 h 856125"/>
              <a:gd name="connsiteX59" fmla="*/ 118267 w 815915"/>
              <a:gd name="connsiteY59" fmla="*/ 785909 h 856125"/>
              <a:gd name="connsiteX60" fmla="*/ 5052 w 815915"/>
              <a:gd name="connsiteY60" fmla="*/ 856125 h 856125"/>
              <a:gd name="connsiteX61" fmla="*/ 7800 w 815915"/>
              <a:gd name="connsiteY61" fmla="*/ 828652 h 856125"/>
              <a:gd name="connsiteX62" fmla="*/ 72138 w 815915"/>
              <a:gd name="connsiteY62" fmla="*/ 716970 h 856125"/>
              <a:gd name="connsiteX63" fmla="*/ 164396 w 815915"/>
              <a:gd name="connsiteY63" fmla="*/ 614553 h 856125"/>
              <a:gd name="connsiteX64" fmla="*/ 248030 w 815915"/>
              <a:gd name="connsiteY64" fmla="*/ 563376 h 856125"/>
              <a:gd name="connsiteX65" fmla="*/ 256463 w 815915"/>
              <a:gd name="connsiteY65" fmla="*/ 446328 h 856125"/>
              <a:gd name="connsiteX66" fmla="*/ 321760 w 815915"/>
              <a:gd name="connsiteY66" fmla="*/ 368126 h 856125"/>
              <a:gd name="connsiteX67" fmla="*/ 341885 w 815915"/>
              <a:gd name="connsiteY67" fmla="*/ 312860 h 856125"/>
              <a:gd name="connsiteX68" fmla="*/ 344888 w 815915"/>
              <a:gd name="connsiteY68" fmla="*/ 260214 h 856125"/>
              <a:gd name="connsiteX69" fmla="*/ 394340 w 815915"/>
              <a:gd name="connsiteY69" fmla="*/ 217854 h 856125"/>
              <a:gd name="connsiteX70" fmla="*/ 432483 w 815915"/>
              <a:gd name="connsiteY70" fmla="*/ 182139 h 856125"/>
              <a:gd name="connsiteX71" fmla="*/ 445133 w 815915"/>
              <a:gd name="connsiteY71" fmla="*/ 118312 h 856125"/>
              <a:gd name="connsiteX72" fmla="*/ 631120 w 815915"/>
              <a:gd name="connsiteY72" fmla="*/ 1967 h 856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815915" h="856125">
                <a:moveTo>
                  <a:pt x="245282" y="593405"/>
                </a:moveTo>
                <a:cubicBezTo>
                  <a:pt x="129001" y="647521"/>
                  <a:pt x="103253" y="688858"/>
                  <a:pt x="37381" y="814021"/>
                </a:cubicBezTo>
                <a:cubicBezTo>
                  <a:pt x="145165" y="754155"/>
                  <a:pt x="209120" y="706876"/>
                  <a:pt x="245282" y="593405"/>
                </a:cubicBezTo>
                <a:close/>
                <a:moveTo>
                  <a:pt x="463058" y="246523"/>
                </a:moveTo>
                <a:cubicBezTo>
                  <a:pt x="449913" y="244872"/>
                  <a:pt x="425007" y="252324"/>
                  <a:pt x="410632" y="258553"/>
                </a:cubicBezTo>
                <a:cubicBezTo>
                  <a:pt x="393701" y="265900"/>
                  <a:pt x="384117" y="276506"/>
                  <a:pt x="386801" y="295929"/>
                </a:cubicBezTo>
                <a:cubicBezTo>
                  <a:pt x="393445" y="344422"/>
                  <a:pt x="368464" y="378987"/>
                  <a:pt x="336007" y="410166"/>
                </a:cubicBezTo>
                <a:cubicBezTo>
                  <a:pt x="315371" y="429972"/>
                  <a:pt x="294670" y="449842"/>
                  <a:pt x="278889" y="473929"/>
                </a:cubicBezTo>
                <a:cubicBezTo>
                  <a:pt x="257166" y="507152"/>
                  <a:pt x="263300" y="530473"/>
                  <a:pt x="299142" y="554623"/>
                </a:cubicBezTo>
                <a:lnTo>
                  <a:pt x="299206" y="554623"/>
                </a:lnTo>
                <a:cubicBezTo>
                  <a:pt x="319140" y="568616"/>
                  <a:pt x="325529" y="568616"/>
                  <a:pt x="341055" y="554176"/>
                </a:cubicBezTo>
                <a:cubicBezTo>
                  <a:pt x="376770" y="535073"/>
                  <a:pt x="398876" y="501274"/>
                  <a:pt x="426733" y="473801"/>
                </a:cubicBezTo>
                <a:cubicBezTo>
                  <a:pt x="451458" y="449395"/>
                  <a:pt x="476568" y="428822"/>
                  <a:pt x="514647" y="429589"/>
                </a:cubicBezTo>
                <a:cubicBezTo>
                  <a:pt x="531514" y="429908"/>
                  <a:pt x="551320" y="426203"/>
                  <a:pt x="557837" y="405438"/>
                </a:cubicBezTo>
                <a:cubicBezTo>
                  <a:pt x="563523" y="387421"/>
                  <a:pt x="571573" y="369723"/>
                  <a:pt x="570743" y="350236"/>
                </a:cubicBezTo>
                <a:cubicBezTo>
                  <a:pt x="570359" y="342825"/>
                  <a:pt x="571765" y="333177"/>
                  <a:pt x="559370" y="332602"/>
                </a:cubicBezTo>
                <a:cubicBezTo>
                  <a:pt x="547678" y="341419"/>
                  <a:pt x="553428" y="355092"/>
                  <a:pt x="550234" y="366273"/>
                </a:cubicBezTo>
                <a:cubicBezTo>
                  <a:pt x="540714" y="399432"/>
                  <a:pt x="528319" y="411955"/>
                  <a:pt x="494010" y="414191"/>
                </a:cubicBezTo>
                <a:cubicBezTo>
                  <a:pt x="470434" y="415724"/>
                  <a:pt x="453183" y="426778"/>
                  <a:pt x="437275" y="442303"/>
                </a:cubicBezTo>
                <a:cubicBezTo>
                  <a:pt x="412038" y="466901"/>
                  <a:pt x="387312" y="492202"/>
                  <a:pt x="360989" y="515650"/>
                </a:cubicBezTo>
                <a:cubicBezTo>
                  <a:pt x="351852" y="523764"/>
                  <a:pt x="340160" y="537309"/>
                  <a:pt x="327127" y="541526"/>
                </a:cubicBezTo>
                <a:cubicBezTo>
                  <a:pt x="312879" y="546126"/>
                  <a:pt x="291859" y="535009"/>
                  <a:pt x="286492" y="521017"/>
                </a:cubicBezTo>
                <a:cubicBezTo>
                  <a:pt x="283681" y="513797"/>
                  <a:pt x="277164" y="505363"/>
                  <a:pt x="283170" y="495396"/>
                </a:cubicBezTo>
                <a:cubicBezTo>
                  <a:pt x="303551" y="461534"/>
                  <a:pt x="330960" y="429014"/>
                  <a:pt x="360669" y="403777"/>
                </a:cubicBezTo>
                <a:cubicBezTo>
                  <a:pt x="393957" y="375537"/>
                  <a:pt x="411527" y="339950"/>
                  <a:pt x="405649" y="296248"/>
                </a:cubicBezTo>
                <a:cubicBezTo>
                  <a:pt x="403093" y="276889"/>
                  <a:pt x="413507" y="270245"/>
                  <a:pt x="431844" y="268903"/>
                </a:cubicBezTo>
                <a:cubicBezTo>
                  <a:pt x="445389" y="267881"/>
                  <a:pt x="474076" y="260533"/>
                  <a:pt x="471456" y="251589"/>
                </a:cubicBezTo>
                <a:cubicBezTo>
                  <a:pt x="470514" y="248634"/>
                  <a:pt x="467439" y="247073"/>
                  <a:pt x="463058" y="246523"/>
                </a:cubicBezTo>
                <a:close/>
                <a:moveTo>
                  <a:pt x="572404" y="107961"/>
                </a:moveTo>
                <a:cubicBezTo>
                  <a:pt x="540203" y="118184"/>
                  <a:pt x="523783" y="136456"/>
                  <a:pt x="520908" y="169808"/>
                </a:cubicBezTo>
                <a:cubicBezTo>
                  <a:pt x="517330" y="211912"/>
                  <a:pt x="530428" y="246604"/>
                  <a:pt x="571446" y="266091"/>
                </a:cubicBezTo>
                <a:cubicBezTo>
                  <a:pt x="524038" y="196386"/>
                  <a:pt x="528511" y="162971"/>
                  <a:pt x="572404" y="107961"/>
                </a:cubicBezTo>
                <a:close/>
                <a:moveTo>
                  <a:pt x="633797" y="59183"/>
                </a:moveTo>
                <a:cubicBezTo>
                  <a:pt x="668867" y="61229"/>
                  <a:pt x="698349" y="78252"/>
                  <a:pt x="721973" y="109686"/>
                </a:cubicBezTo>
                <a:cubicBezTo>
                  <a:pt x="730023" y="120356"/>
                  <a:pt x="735070" y="133262"/>
                  <a:pt x="741459" y="145273"/>
                </a:cubicBezTo>
                <a:cubicBezTo>
                  <a:pt x="751107" y="184439"/>
                  <a:pt x="750660" y="222901"/>
                  <a:pt x="733601" y="260213"/>
                </a:cubicBezTo>
                <a:cubicBezTo>
                  <a:pt x="707086" y="296695"/>
                  <a:pt x="670540" y="314329"/>
                  <a:pt x="626136" y="316693"/>
                </a:cubicBezTo>
                <a:cubicBezTo>
                  <a:pt x="581157" y="319121"/>
                  <a:pt x="547486" y="298995"/>
                  <a:pt x="524102" y="262002"/>
                </a:cubicBezTo>
                <a:cubicBezTo>
                  <a:pt x="502124" y="227309"/>
                  <a:pt x="495671" y="188591"/>
                  <a:pt x="504999" y="148724"/>
                </a:cubicBezTo>
                <a:cubicBezTo>
                  <a:pt x="516372" y="100294"/>
                  <a:pt x="548573" y="72054"/>
                  <a:pt x="596874" y="62151"/>
                </a:cubicBezTo>
                <a:cubicBezTo>
                  <a:pt x="609796" y="59484"/>
                  <a:pt x="622107" y="58501"/>
                  <a:pt x="633797" y="59183"/>
                </a:cubicBezTo>
                <a:close/>
                <a:moveTo>
                  <a:pt x="639016" y="42237"/>
                </a:moveTo>
                <a:cubicBezTo>
                  <a:pt x="624183" y="40469"/>
                  <a:pt x="609572" y="41132"/>
                  <a:pt x="596235" y="44071"/>
                </a:cubicBezTo>
                <a:cubicBezTo>
                  <a:pt x="529661" y="58766"/>
                  <a:pt x="486279" y="105406"/>
                  <a:pt x="481359" y="173194"/>
                </a:cubicBezTo>
                <a:cubicBezTo>
                  <a:pt x="476695" y="237533"/>
                  <a:pt x="515541" y="307493"/>
                  <a:pt x="567101" y="327491"/>
                </a:cubicBezTo>
                <a:cubicBezTo>
                  <a:pt x="626775" y="350620"/>
                  <a:pt x="703125" y="325255"/>
                  <a:pt x="742226" y="269222"/>
                </a:cubicBezTo>
                <a:cubicBezTo>
                  <a:pt x="773788" y="223732"/>
                  <a:pt x="773661" y="176517"/>
                  <a:pt x="750085" y="127960"/>
                </a:cubicBezTo>
                <a:cubicBezTo>
                  <a:pt x="730007" y="74723"/>
                  <a:pt x="683514" y="47541"/>
                  <a:pt x="639016" y="42237"/>
                </a:cubicBezTo>
                <a:close/>
                <a:moveTo>
                  <a:pt x="631120" y="1967"/>
                </a:moveTo>
                <a:cubicBezTo>
                  <a:pt x="682744" y="9058"/>
                  <a:pt x="726637" y="31676"/>
                  <a:pt x="763502" y="68477"/>
                </a:cubicBezTo>
                <a:cubicBezTo>
                  <a:pt x="869433" y="174280"/>
                  <a:pt x="797428" y="329344"/>
                  <a:pt x="700889" y="361034"/>
                </a:cubicBezTo>
                <a:cubicBezTo>
                  <a:pt x="678846" y="368317"/>
                  <a:pt x="656804" y="375154"/>
                  <a:pt x="633612" y="376304"/>
                </a:cubicBezTo>
                <a:cubicBezTo>
                  <a:pt x="615083" y="377262"/>
                  <a:pt x="606011" y="385568"/>
                  <a:pt x="607352" y="404352"/>
                </a:cubicBezTo>
                <a:cubicBezTo>
                  <a:pt x="609908" y="441217"/>
                  <a:pt x="592785" y="461470"/>
                  <a:pt x="557390" y="472523"/>
                </a:cubicBezTo>
                <a:cubicBezTo>
                  <a:pt x="535986" y="479232"/>
                  <a:pt x="517138" y="494694"/>
                  <a:pt x="497588" y="506833"/>
                </a:cubicBezTo>
                <a:cubicBezTo>
                  <a:pt x="446794" y="538395"/>
                  <a:pt x="396512" y="570724"/>
                  <a:pt x="342013" y="595897"/>
                </a:cubicBezTo>
                <a:cubicBezTo>
                  <a:pt x="319907" y="606120"/>
                  <a:pt x="300420" y="607014"/>
                  <a:pt x="282978" y="587911"/>
                </a:cubicBezTo>
                <a:cubicBezTo>
                  <a:pt x="271989" y="578327"/>
                  <a:pt x="271478" y="584333"/>
                  <a:pt x="268219" y="590722"/>
                </a:cubicBezTo>
                <a:cubicBezTo>
                  <a:pt x="263938" y="599155"/>
                  <a:pt x="238446" y="655891"/>
                  <a:pt x="233974" y="664260"/>
                </a:cubicBezTo>
                <a:cubicBezTo>
                  <a:pt x="202475" y="723615"/>
                  <a:pt x="184139" y="745657"/>
                  <a:pt x="118267" y="785909"/>
                </a:cubicBezTo>
                <a:cubicBezTo>
                  <a:pt x="80508" y="808973"/>
                  <a:pt x="44090" y="835360"/>
                  <a:pt x="5052" y="856125"/>
                </a:cubicBezTo>
                <a:cubicBezTo>
                  <a:pt x="-6001" y="843538"/>
                  <a:pt x="3966" y="835935"/>
                  <a:pt x="7800" y="828652"/>
                </a:cubicBezTo>
                <a:cubicBezTo>
                  <a:pt x="36742" y="773194"/>
                  <a:pt x="40320" y="771086"/>
                  <a:pt x="72138" y="716970"/>
                </a:cubicBezTo>
                <a:cubicBezTo>
                  <a:pt x="112261" y="648671"/>
                  <a:pt x="115903" y="646307"/>
                  <a:pt x="164396" y="614553"/>
                </a:cubicBezTo>
                <a:cubicBezTo>
                  <a:pt x="209567" y="585036"/>
                  <a:pt x="207523" y="593405"/>
                  <a:pt x="248030" y="563376"/>
                </a:cubicBezTo>
                <a:cubicBezTo>
                  <a:pt x="221643" y="522295"/>
                  <a:pt x="229629" y="482810"/>
                  <a:pt x="256463" y="446328"/>
                </a:cubicBezTo>
                <a:cubicBezTo>
                  <a:pt x="276525" y="418983"/>
                  <a:pt x="299270" y="393618"/>
                  <a:pt x="321760" y="368126"/>
                </a:cubicBezTo>
                <a:cubicBezTo>
                  <a:pt x="335944" y="352025"/>
                  <a:pt x="343483" y="335030"/>
                  <a:pt x="341885" y="312860"/>
                </a:cubicBezTo>
                <a:cubicBezTo>
                  <a:pt x="340608" y="295482"/>
                  <a:pt x="341566" y="277337"/>
                  <a:pt x="344888" y="260214"/>
                </a:cubicBezTo>
                <a:cubicBezTo>
                  <a:pt x="351150" y="227885"/>
                  <a:pt x="361244" y="220410"/>
                  <a:pt x="394340" y="217854"/>
                </a:cubicBezTo>
                <a:cubicBezTo>
                  <a:pt x="429160" y="215171"/>
                  <a:pt x="429160" y="215171"/>
                  <a:pt x="432483" y="182139"/>
                </a:cubicBezTo>
                <a:cubicBezTo>
                  <a:pt x="434655" y="160480"/>
                  <a:pt x="438233" y="139140"/>
                  <a:pt x="445133" y="118312"/>
                </a:cubicBezTo>
                <a:cubicBezTo>
                  <a:pt x="473054" y="33976"/>
                  <a:pt x="542950" y="-10109"/>
                  <a:pt x="631120" y="1967"/>
                </a:cubicBezTo>
                <a:close/>
              </a:path>
            </a:pathLst>
          </a:custGeom>
          <a:solidFill>
            <a:schemeClr val="accent2"/>
          </a:solidFill>
          <a:ln w="636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e 3">
            <a:extLst>
              <a:ext uri="{FF2B5EF4-FFF2-40B4-BE49-F238E27FC236}">
                <a16:creationId xmlns:a16="http://schemas.microsoft.com/office/drawing/2014/main" id="{0AAB124B-3C1F-474A-807F-8662EC845679}"/>
              </a:ext>
            </a:extLst>
          </p:cNvPr>
          <p:cNvSpPr/>
          <p:nvPr/>
        </p:nvSpPr>
        <p:spPr>
          <a:xfrm rot="3600000">
            <a:off x="4239014" y="1994873"/>
            <a:ext cx="3704871" cy="3704871"/>
          </a:xfrm>
          <a:prstGeom prst="pie">
            <a:avLst>
              <a:gd name="adj1" fmla="val 0"/>
              <a:gd name="adj2" fmla="val 363331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0" name="Pie 4">
            <a:extLst>
              <a:ext uri="{FF2B5EF4-FFF2-40B4-BE49-F238E27FC236}">
                <a16:creationId xmlns:a16="http://schemas.microsoft.com/office/drawing/2014/main" id="{6B7346F9-452C-49D1-8EE8-5CBE95A1AD93}"/>
              </a:ext>
            </a:extLst>
          </p:cNvPr>
          <p:cNvSpPr/>
          <p:nvPr/>
        </p:nvSpPr>
        <p:spPr>
          <a:xfrm rot="7200000">
            <a:off x="4239014" y="2004398"/>
            <a:ext cx="3704871" cy="3704871"/>
          </a:xfrm>
          <a:prstGeom prst="pie">
            <a:avLst>
              <a:gd name="adj1" fmla="val 0"/>
              <a:gd name="adj2" fmla="val 363331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1" name="Pie 5">
            <a:extLst>
              <a:ext uri="{FF2B5EF4-FFF2-40B4-BE49-F238E27FC236}">
                <a16:creationId xmlns:a16="http://schemas.microsoft.com/office/drawing/2014/main" id="{7FD9D3BB-8DEB-4FBC-B55E-7D8809A13057}"/>
              </a:ext>
            </a:extLst>
          </p:cNvPr>
          <p:cNvSpPr/>
          <p:nvPr/>
        </p:nvSpPr>
        <p:spPr>
          <a:xfrm rot="14400000">
            <a:off x="4239014" y="2004398"/>
            <a:ext cx="3704871" cy="3704871"/>
          </a:xfrm>
          <a:prstGeom prst="pie">
            <a:avLst>
              <a:gd name="adj1" fmla="val 0"/>
              <a:gd name="adj2" fmla="val 363331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Pie 2">
            <a:extLst>
              <a:ext uri="{FF2B5EF4-FFF2-40B4-BE49-F238E27FC236}">
                <a16:creationId xmlns:a16="http://schemas.microsoft.com/office/drawing/2014/main" id="{C7E3A8A0-1B51-4D04-9094-A713EA44D0B4}"/>
              </a:ext>
            </a:extLst>
          </p:cNvPr>
          <p:cNvSpPr/>
          <p:nvPr/>
        </p:nvSpPr>
        <p:spPr>
          <a:xfrm>
            <a:off x="4235497" y="2004398"/>
            <a:ext cx="3704871" cy="3704871"/>
          </a:xfrm>
          <a:prstGeom prst="pie">
            <a:avLst>
              <a:gd name="adj1" fmla="val 21547247"/>
              <a:gd name="adj2" fmla="val 364920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" name="Pie 6">
            <a:extLst>
              <a:ext uri="{FF2B5EF4-FFF2-40B4-BE49-F238E27FC236}">
                <a16:creationId xmlns:a16="http://schemas.microsoft.com/office/drawing/2014/main" id="{C7907676-3445-4E78-AB3A-BBCE2EE1BDE7}"/>
              </a:ext>
            </a:extLst>
          </p:cNvPr>
          <p:cNvSpPr/>
          <p:nvPr/>
        </p:nvSpPr>
        <p:spPr>
          <a:xfrm rot="10800000">
            <a:off x="4244289" y="2013190"/>
            <a:ext cx="3704871" cy="3704871"/>
          </a:xfrm>
          <a:prstGeom prst="pie">
            <a:avLst>
              <a:gd name="adj1" fmla="val 0"/>
              <a:gd name="adj2" fmla="val 363331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5969815-8D12-48A5-87FB-9BC432F37A25}"/>
              </a:ext>
            </a:extLst>
          </p:cNvPr>
          <p:cNvSpPr/>
          <p:nvPr/>
        </p:nvSpPr>
        <p:spPr>
          <a:xfrm>
            <a:off x="5094090" y="2862992"/>
            <a:ext cx="2005267" cy="2005267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FEBE64-DA95-4393-9622-F3A89383DC80}"/>
              </a:ext>
            </a:extLst>
          </p:cNvPr>
          <p:cNvSpPr/>
          <p:nvPr/>
        </p:nvSpPr>
        <p:spPr>
          <a:xfrm>
            <a:off x="8236425" y="3466259"/>
            <a:ext cx="98884" cy="97349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29F81A1-2563-476F-9D16-52DD1D8783AB}"/>
              </a:ext>
            </a:extLst>
          </p:cNvPr>
          <p:cNvGrpSpPr/>
          <p:nvPr/>
        </p:nvGrpSpPr>
        <p:grpSpPr>
          <a:xfrm>
            <a:off x="8419635" y="3514225"/>
            <a:ext cx="3041412" cy="738665"/>
            <a:chOff x="6210996" y="1433695"/>
            <a:chExt cx="1493001" cy="52550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1B5F759-2909-4021-8E24-102085F28DB4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0CFB4BC-1767-436B-BF68-8D231649000E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آسان برای تغییر رنگ، عکس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A1F63691-9CDC-4A6E-9696-885FFBC05AF9}"/>
              </a:ext>
            </a:extLst>
          </p:cNvPr>
          <p:cNvSpPr/>
          <p:nvPr/>
        </p:nvSpPr>
        <p:spPr>
          <a:xfrm>
            <a:off x="7739378" y="5101767"/>
            <a:ext cx="98884" cy="9734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2015C8D-1697-4AD1-AE13-72DD1F9DCD7D}"/>
              </a:ext>
            </a:extLst>
          </p:cNvPr>
          <p:cNvGrpSpPr/>
          <p:nvPr/>
        </p:nvGrpSpPr>
        <p:grpSpPr>
          <a:xfrm>
            <a:off x="7922588" y="5130087"/>
            <a:ext cx="3041406" cy="738665"/>
            <a:chOff x="6210996" y="1433695"/>
            <a:chExt cx="1493001" cy="525503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71157F1-9A61-4977-8840-C1A1DE5D4A2F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5891472-8196-4EB9-86D9-D2192FEF25BD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آسان برای تغییر رنگ، عکس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0FC151AA-3656-4382-B66C-12517731C600}"/>
              </a:ext>
            </a:extLst>
          </p:cNvPr>
          <p:cNvSpPr/>
          <p:nvPr/>
        </p:nvSpPr>
        <p:spPr>
          <a:xfrm>
            <a:off x="4151284" y="4543571"/>
            <a:ext cx="98884" cy="9734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CFBB803-EEB8-4C35-9FF0-AA6FDFF8B9DD}"/>
              </a:ext>
            </a:extLst>
          </p:cNvPr>
          <p:cNvGrpSpPr/>
          <p:nvPr/>
        </p:nvGrpSpPr>
        <p:grpSpPr>
          <a:xfrm>
            <a:off x="1190893" y="4593732"/>
            <a:ext cx="2873972" cy="738665"/>
            <a:chOff x="6118316" y="1433695"/>
            <a:chExt cx="1493003" cy="52550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3BBB653-D13E-4F22-A3AC-F1E9447549B5}"/>
                </a:ext>
              </a:extLst>
            </p:cNvPr>
            <p:cNvSpPr txBox="1"/>
            <p:nvPr/>
          </p:nvSpPr>
          <p:spPr>
            <a:xfrm>
              <a:off x="6118321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A0A7BC5-0116-4601-B715-CC4954360D03}"/>
                </a:ext>
              </a:extLst>
            </p:cNvPr>
            <p:cNvSpPr txBox="1"/>
            <p:nvPr/>
          </p:nvSpPr>
          <p:spPr>
            <a:xfrm>
              <a:off x="6118316" y="1630759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آسان برای تغییر رنگ، عکس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973931C6-31ED-4C7B-9973-A4E3B77624C1}"/>
              </a:ext>
            </a:extLst>
          </p:cNvPr>
          <p:cNvSpPr/>
          <p:nvPr/>
        </p:nvSpPr>
        <p:spPr>
          <a:xfrm>
            <a:off x="3828543" y="3187161"/>
            <a:ext cx="98884" cy="97349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52659F7-98BF-42D0-AB21-9BED22E2528C}"/>
              </a:ext>
            </a:extLst>
          </p:cNvPr>
          <p:cNvGrpSpPr/>
          <p:nvPr/>
        </p:nvGrpSpPr>
        <p:grpSpPr>
          <a:xfrm>
            <a:off x="861559" y="3237322"/>
            <a:ext cx="2873972" cy="738665"/>
            <a:chOff x="6118316" y="1433695"/>
            <a:chExt cx="1493003" cy="52550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3BFE504-EAA6-4382-BAF4-9DE9D04B1739}"/>
                </a:ext>
              </a:extLst>
            </p:cNvPr>
            <p:cNvSpPr txBox="1"/>
            <p:nvPr/>
          </p:nvSpPr>
          <p:spPr>
            <a:xfrm>
              <a:off x="6118321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F751A94-05D5-48BE-BAB0-AA9E039D4B55}"/>
                </a:ext>
              </a:extLst>
            </p:cNvPr>
            <p:cNvSpPr txBox="1"/>
            <p:nvPr/>
          </p:nvSpPr>
          <p:spPr>
            <a:xfrm>
              <a:off x="6118316" y="1630759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آسان برای تغییر رنگ، عکس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55E85F99-DEF1-4367-AD4E-240B909BE669}"/>
              </a:ext>
            </a:extLst>
          </p:cNvPr>
          <p:cNvSpPr/>
          <p:nvPr/>
        </p:nvSpPr>
        <p:spPr>
          <a:xfrm>
            <a:off x="4342504" y="1830751"/>
            <a:ext cx="98884" cy="97349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518CBE6-5617-411F-A578-3CC176AE8F95}"/>
              </a:ext>
            </a:extLst>
          </p:cNvPr>
          <p:cNvGrpSpPr/>
          <p:nvPr/>
        </p:nvGrpSpPr>
        <p:grpSpPr>
          <a:xfrm>
            <a:off x="1384312" y="1880912"/>
            <a:ext cx="2873972" cy="738665"/>
            <a:chOff x="6118316" y="1433695"/>
            <a:chExt cx="1493003" cy="52550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6EADA8F-C056-46FA-84B6-25B6C023A145}"/>
                </a:ext>
              </a:extLst>
            </p:cNvPr>
            <p:cNvSpPr txBox="1"/>
            <p:nvPr/>
          </p:nvSpPr>
          <p:spPr>
            <a:xfrm>
              <a:off x="6118321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EE569AA-E5F4-42C7-8DA4-90B43F17399F}"/>
                </a:ext>
              </a:extLst>
            </p:cNvPr>
            <p:cNvSpPr txBox="1"/>
            <p:nvPr/>
          </p:nvSpPr>
          <p:spPr>
            <a:xfrm>
              <a:off x="6118316" y="1630759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آسان برای تغییر رنگ، عکس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BA24130-ABF5-4012-A50E-0F66864A4610}"/>
              </a:ext>
            </a:extLst>
          </p:cNvPr>
          <p:cNvGrpSpPr/>
          <p:nvPr/>
        </p:nvGrpSpPr>
        <p:grpSpPr>
          <a:xfrm>
            <a:off x="6743916" y="2835936"/>
            <a:ext cx="1470446" cy="539703"/>
            <a:chOff x="3243487" y="1908699"/>
            <a:chExt cx="1865137" cy="53970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DE40078-A0C6-4AF3-A80A-E0DE61A6FAC7}"/>
                </a:ext>
              </a:extLst>
            </p:cNvPr>
            <p:cNvSpPr txBox="1"/>
            <p:nvPr/>
          </p:nvSpPr>
          <p:spPr>
            <a:xfrm>
              <a:off x="3369277" y="190869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33AFFA9-4702-4854-B909-88C6847C646D}"/>
                </a:ext>
              </a:extLst>
            </p:cNvPr>
            <p:cNvSpPr txBox="1"/>
            <p:nvPr/>
          </p:nvSpPr>
          <p:spPr>
            <a:xfrm>
              <a:off x="3243487" y="2171403"/>
              <a:ext cx="18651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ساده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B87EFC29-9186-49B3-9AC7-F10657D1177A}"/>
              </a:ext>
            </a:extLst>
          </p:cNvPr>
          <p:cNvSpPr txBox="1"/>
          <p:nvPr/>
        </p:nvSpPr>
        <p:spPr>
          <a:xfrm>
            <a:off x="5872641" y="2928725"/>
            <a:ext cx="40860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bg1"/>
                </a:solidFill>
                <a:cs typeface="B Nazanin" pitchFamily="2" charset="-78"/>
              </a:rPr>
              <a:t>1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BE588D7-4DB8-42FE-9176-11922C18FD7D}"/>
              </a:ext>
            </a:extLst>
          </p:cNvPr>
          <p:cNvSpPr txBox="1"/>
          <p:nvPr/>
        </p:nvSpPr>
        <p:spPr>
          <a:xfrm>
            <a:off x="5303914" y="3319255"/>
            <a:ext cx="40860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bg1"/>
                </a:solidFill>
                <a:cs typeface="B Nazanin" pitchFamily="2" charset="-78"/>
              </a:rPr>
              <a:t>2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D705FB1-0815-4EFA-B49E-1B23B325F51B}"/>
              </a:ext>
            </a:extLst>
          </p:cNvPr>
          <p:cNvSpPr txBox="1"/>
          <p:nvPr/>
        </p:nvSpPr>
        <p:spPr>
          <a:xfrm>
            <a:off x="5303914" y="3923826"/>
            <a:ext cx="40860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bg1"/>
                </a:solidFill>
                <a:cs typeface="B Nazanin" pitchFamily="2" charset="-78"/>
              </a:rPr>
              <a:t>3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406CAA5-FD81-41DB-8461-C5CA38BC9AC0}"/>
              </a:ext>
            </a:extLst>
          </p:cNvPr>
          <p:cNvSpPr txBox="1"/>
          <p:nvPr/>
        </p:nvSpPr>
        <p:spPr>
          <a:xfrm>
            <a:off x="5872641" y="4284658"/>
            <a:ext cx="40860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bg1"/>
                </a:solidFill>
                <a:cs typeface="B Nazanin" pitchFamily="2" charset="-78"/>
              </a:rPr>
              <a:t>4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59432C2-C76C-44E4-B962-F7BDF2DCD02B}"/>
              </a:ext>
            </a:extLst>
          </p:cNvPr>
          <p:cNvSpPr txBox="1"/>
          <p:nvPr/>
        </p:nvSpPr>
        <p:spPr>
          <a:xfrm>
            <a:off x="6452774" y="3923826"/>
            <a:ext cx="40860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US" altLang="ko-KR" sz="2400" b="1" dirty="0">
                <a:solidFill>
                  <a:schemeClr val="bg1"/>
                </a:solidFill>
                <a:cs typeface="B Nazanin" pitchFamily="2" charset="-78"/>
              </a:rPr>
              <a:t>5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4" name="Parallelogram 15">
            <a:extLst>
              <a:ext uri="{FF2B5EF4-FFF2-40B4-BE49-F238E27FC236}">
                <a16:creationId xmlns:a16="http://schemas.microsoft.com/office/drawing/2014/main" id="{ACB0B822-3702-4EDC-9612-AA3FEB3923A0}"/>
              </a:ext>
            </a:extLst>
          </p:cNvPr>
          <p:cNvSpPr/>
          <p:nvPr/>
        </p:nvSpPr>
        <p:spPr>
          <a:xfrm flipH="1">
            <a:off x="5895552" y="5183537"/>
            <a:ext cx="357672" cy="357672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5" name="Rectangle 30">
            <a:extLst>
              <a:ext uri="{FF2B5EF4-FFF2-40B4-BE49-F238E27FC236}">
                <a16:creationId xmlns:a16="http://schemas.microsoft.com/office/drawing/2014/main" id="{DEF4326D-5734-49CF-8C0D-41FECBEAC26A}"/>
              </a:ext>
            </a:extLst>
          </p:cNvPr>
          <p:cNvSpPr/>
          <p:nvPr/>
        </p:nvSpPr>
        <p:spPr>
          <a:xfrm>
            <a:off x="7246229" y="4385431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6" name="Rounded Rectangle 10">
            <a:extLst>
              <a:ext uri="{FF2B5EF4-FFF2-40B4-BE49-F238E27FC236}">
                <a16:creationId xmlns:a16="http://schemas.microsoft.com/office/drawing/2014/main" id="{E2451CC1-70BB-41E4-B25E-318C55880940}"/>
              </a:ext>
            </a:extLst>
          </p:cNvPr>
          <p:cNvSpPr/>
          <p:nvPr/>
        </p:nvSpPr>
        <p:spPr>
          <a:xfrm>
            <a:off x="4695988" y="3018985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7" name="Rounded Rectangle 6">
            <a:extLst>
              <a:ext uri="{FF2B5EF4-FFF2-40B4-BE49-F238E27FC236}">
                <a16:creationId xmlns:a16="http://schemas.microsoft.com/office/drawing/2014/main" id="{D7634AD2-111E-4887-B3A7-B79899894DFC}"/>
              </a:ext>
            </a:extLst>
          </p:cNvPr>
          <p:cNvSpPr/>
          <p:nvPr/>
        </p:nvSpPr>
        <p:spPr>
          <a:xfrm>
            <a:off x="5935248" y="2262492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8" name="Rectangle 16">
            <a:extLst>
              <a:ext uri="{FF2B5EF4-FFF2-40B4-BE49-F238E27FC236}">
                <a16:creationId xmlns:a16="http://schemas.microsoft.com/office/drawing/2014/main" id="{CE242A96-ED93-44E7-8CF9-FDA1C25E2C69}"/>
              </a:ext>
            </a:extLst>
          </p:cNvPr>
          <p:cNvSpPr/>
          <p:nvPr/>
        </p:nvSpPr>
        <p:spPr>
          <a:xfrm rot="2700000">
            <a:off x="4727246" y="4350120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E4CCBF-D04D-41AB-9438-7CF8DD11F709}"/>
              </a:ext>
            </a:extLst>
          </p:cNvPr>
          <p:cNvSpPr/>
          <p:nvPr/>
        </p:nvSpPr>
        <p:spPr>
          <a:xfrm>
            <a:off x="0" y="5057775"/>
            <a:ext cx="12192000" cy="1606094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3B27B5-2F72-4533-9F64-10181816CAEF}"/>
              </a:ext>
            </a:extLst>
          </p:cNvPr>
          <p:cNvSpPr txBox="1"/>
          <p:nvPr/>
        </p:nvSpPr>
        <p:spPr>
          <a:xfrm>
            <a:off x="845625" y="5133700"/>
            <a:ext cx="274198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3A4B24-3AD7-4C65-8CA0-6C45B7921BBA}"/>
              </a:ext>
            </a:extLst>
          </p:cNvPr>
          <p:cNvSpPr txBox="1"/>
          <p:nvPr/>
        </p:nvSpPr>
        <p:spPr>
          <a:xfrm>
            <a:off x="4694620" y="5133700"/>
            <a:ext cx="274198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0EC287-B276-416A-9001-E2A19C675EE6}"/>
              </a:ext>
            </a:extLst>
          </p:cNvPr>
          <p:cNvSpPr txBox="1"/>
          <p:nvPr/>
        </p:nvSpPr>
        <p:spPr>
          <a:xfrm>
            <a:off x="8604392" y="5115892"/>
            <a:ext cx="274198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64A7E1-810E-4423-8DCE-7CE403683853}"/>
              </a:ext>
            </a:extLst>
          </p:cNvPr>
          <p:cNvSpPr/>
          <p:nvPr/>
        </p:nvSpPr>
        <p:spPr>
          <a:xfrm>
            <a:off x="4118254" y="5175022"/>
            <a:ext cx="45720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68126DD-7DCC-4C8E-885C-62833F6DE977}"/>
              </a:ext>
            </a:extLst>
          </p:cNvPr>
          <p:cNvSpPr/>
          <p:nvPr/>
        </p:nvSpPr>
        <p:spPr>
          <a:xfrm>
            <a:off x="8007767" y="5175022"/>
            <a:ext cx="45720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41B4C8-6F70-4959-B3A6-3269365C9488}"/>
              </a:ext>
            </a:extLst>
          </p:cNvPr>
          <p:cNvSpPr txBox="1"/>
          <p:nvPr/>
        </p:nvSpPr>
        <p:spPr>
          <a:xfrm>
            <a:off x="470933" y="1745681"/>
            <a:ext cx="4699530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867" dirty="0">
                <a:solidFill>
                  <a:schemeClr val="bg1"/>
                </a:solidFill>
                <a:cs typeface="B Nazanin" pitchFamily="2" charset="-78"/>
              </a:rPr>
              <a:t>قالب پاورپوینت مهندسی نساجی قابل ویرایش می باشد</a:t>
            </a:r>
            <a:r>
              <a:rPr lang="en-US" altLang="ko-KR" sz="1867" dirty="0">
                <a:solidFill>
                  <a:schemeClr val="bg1"/>
                </a:solidFill>
                <a:cs typeface="B Nazanin" pitchFamily="2" charset="-78"/>
              </a:rPr>
              <a:t>.</a:t>
            </a:r>
            <a:endParaRPr lang="ko-KR" altLang="en-US" sz="1867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3DE9DA-8874-41E7-9999-3F55C4DA3114}"/>
              </a:ext>
            </a:extLst>
          </p:cNvPr>
          <p:cNvSpPr txBox="1"/>
          <p:nvPr/>
        </p:nvSpPr>
        <p:spPr>
          <a:xfrm>
            <a:off x="304800" y="1073527"/>
            <a:ext cx="556260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accent1"/>
                </a:solidFill>
                <a:latin typeface="+mj-lt"/>
                <a:cs typeface="B Nazanin" pitchFamily="2" charset="-78"/>
              </a:rPr>
              <a:t>قالب پاورپوینت حرفه ای ویرایش پذیر</a:t>
            </a:r>
            <a:endParaRPr lang="ko-KR" altLang="en-US" sz="3200" dirty="0">
              <a:solidFill>
                <a:schemeClr val="accent1"/>
              </a:solidFill>
              <a:latin typeface="+mj-lt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그룹 64">
            <a:extLst>
              <a:ext uri="{FF2B5EF4-FFF2-40B4-BE49-F238E27FC236}">
                <a16:creationId xmlns:a16="http://schemas.microsoft.com/office/drawing/2014/main" id="{CE29AF3C-BD9A-42DC-84CA-D13D046F171A}"/>
              </a:ext>
            </a:extLst>
          </p:cNvPr>
          <p:cNvGrpSpPr/>
          <p:nvPr/>
        </p:nvGrpSpPr>
        <p:grpSpPr>
          <a:xfrm>
            <a:off x="6366274" y="1702102"/>
            <a:ext cx="410445" cy="3694005"/>
            <a:chOff x="6451386" y="1702101"/>
            <a:chExt cx="410445" cy="3694005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8D016853-0A9E-49B2-87E2-43D1BB48A6AE}"/>
                </a:ext>
              </a:extLst>
            </p:cNvPr>
            <p:cNvSpPr/>
            <p:nvPr/>
          </p:nvSpPr>
          <p:spPr>
            <a:xfrm rot="10800000">
              <a:off x="6451386" y="1702101"/>
              <a:ext cx="410445" cy="3694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itchFamily="2" charset="-78"/>
              </a:endParaRPr>
            </a:p>
          </p:txBody>
        </p:sp>
        <p:sp>
          <p:nvSpPr>
            <p:cNvPr id="5" name="사각형: 둥근 위쪽 모서리 6">
              <a:extLst>
                <a:ext uri="{FF2B5EF4-FFF2-40B4-BE49-F238E27FC236}">
                  <a16:creationId xmlns:a16="http://schemas.microsoft.com/office/drawing/2014/main" id="{4331ED48-9823-4CC7-9240-9B457B34A507}"/>
                </a:ext>
              </a:extLst>
            </p:cNvPr>
            <p:cNvSpPr/>
            <p:nvPr/>
          </p:nvSpPr>
          <p:spPr>
            <a:xfrm rot="10800000">
              <a:off x="6451386" y="4481706"/>
              <a:ext cx="410400" cy="914400"/>
            </a:xfrm>
            <a:prstGeom prst="round2SameRect">
              <a:avLst>
                <a:gd name="adj1" fmla="val 50000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6" name="그룹 65">
            <a:extLst>
              <a:ext uri="{FF2B5EF4-FFF2-40B4-BE49-F238E27FC236}">
                <a16:creationId xmlns:a16="http://schemas.microsoft.com/office/drawing/2014/main" id="{763540E5-8142-4636-8EC0-B084E416706D}"/>
              </a:ext>
            </a:extLst>
          </p:cNvPr>
          <p:cNvGrpSpPr/>
          <p:nvPr/>
        </p:nvGrpSpPr>
        <p:grpSpPr>
          <a:xfrm>
            <a:off x="7780975" y="1702102"/>
            <a:ext cx="410445" cy="3694005"/>
            <a:chOff x="7859079" y="1702101"/>
            <a:chExt cx="410445" cy="3694005"/>
          </a:xfrm>
        </p:grpSpPr>
        <p:sp>
          <p:nvSpPr>
            <p:cNvPr id="7" name="Rounded Rectangle 12">
              <a:extLst>
                <a:ext uri="{FF2B5EF4-FFF2-40B4-BE49-F238E27FC236}">
                  <a16:creationId xmlns:a16="http://schemas.microsoft.com/office/drawing/2014/main" id="{67DA70B8-BE4B-4386-B502-3A31D5C779EA}"/>
                </a:ext>
              </a:extLst>
            </p:cNvPr>
            <p:cNvSpPr/>
            <p:nvPr/>
          </p:nvSpPr>
          <p:spPr>
            <a:xfrm rot="10800000">
              <a:off x="7859079" y="1702101"/>
              <a:ext cx="410445" cy="3694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cs typeface="B Nazanin" pitchFamily="2" charset="-78"/>
              </a:endParaRPr>
            </a:p>
          </p:txBody>
        </p:sp>
        <p:sp>
          <p:nvSpPr>
            <p:cNvPr id="8" name="사각형: 둥근 위쪽 모서리 61">
              <a:extLst>
                <a:ext uri="{FF2B5EF4-FFF2-40B4-BE49-F238E27FC236}">
                  <a16:creationId xmlns:a16="http://schemas.microsoft.com/office/drawing/2014/main" id="{D805D190-2103-43D4-9F72-0BA2D37B5D7A}"/>
                </a:ext>
              </a:extLst>
            </p:cNvPr>
            <p:cNvSpPr/>
            <p:nvPr/>
          </p:nvSpPr>
          <p:spPr>
            <a:xfrm rot="10800000">
              <a:off x="7859079" y="4481705"/>
              <a:ext cx="410400" cy="9144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9" name="그룹 66">
            <a:extLst>
              <a:ext uri="{FF2B5EF4-FFF2-40B4-BE49-F238E27FC236}">
                <a16:creationId xmlns:a16="http://schemas.microsoft.com/office/drawing/2014/main" id="{2362676C-8674-49A8-ADC1-CCD82C89DB7A}"/>
              </a:ext>
            </a:extLst>
          </p:cNvPr>
          <p:cNvGrpSpPr/>
          <p:nvPr/>
        </p:nvGrpSpPr>
        <p:grpSpPr>
          <a:xfrm>
            <a:off x="9203908" y="1702102"/>
            <a:ext cx="410445" cy="3694005"/>
            <a:chOff x="9266772" y="1702101"/>
            <a:chExt cx="410445" cy="3694005"/>
          </a:xfrm>
        </p:grpSpPr>
        <p:sp>
          <p:nvSpPr>
            <p:cNvPr id="10" name="Rounded Rectangle 19">
              <a:extLst>
                <a:ext uri="{FF2B5EF4-FFF2-40B4-BE49-F238E27FC236}">
                  <a16:creationId xmlns:a16="http://schemas.microsoft.com/office/drawing/2014/main" id="{CA121E6B-2B2A-44EA-9E65-D60C2514435F}"/>
                </a:ext>
              </a:extLst>
            </p:cNvPr>
            <p:cNvSpPr/>
            <p:nvPr/>
          </p:nvSpPr>
          <p:spPr>
            <a:xfrm rot="10800000">
              <a:off x="9266772" y="1702101"/>
              <a:ext cx="410445" cy="3694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cs typeface="B Nazanin" pitchFamily="2" charset="-78"/>
              </a:endParaRPr>
            </a:p>
          </p:txBody>
        </p:sp>
        <p:sp>
          <p:nvSpPr>
            <p:cNvPr id="11" name="사각형: 둥근 위쪽 모서리 62">
              <a:extLst>
                <a:ext uri="{FF2B5EF4-FFF2-40B4-BE49-F238E27FC236}">
                  <a16:creationId xmlns:a16="http://schemas.microsoft.com/office/drawing/2014/main" id="{AE76A46F-099F-4126-93F1-543C0449B37D}"/>
                </a:ext>
              </a:extLst>
            </p:cNvPr>
            <p:cNvSpPr/>
            <p:nvPr/>
          </p:nvSpPr>
          <p:spPr>
            <a:xfrm rot="10800000">
              <a:off x="9266772" y="4481705"/>
              <a:ext cx="410400" cy="9144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12" name="그룹 67">
            <a:extLst>
              <a:ext uri="{FF2B5EF4-FFF2-40B4-BE49-F238E27FC236}">
                <a16:creationId xmlns:a16="http://schemas.microsoft.com/office/drawing/2014/main" id="{4A4D6C97-AC40-4946-BE66-6A0DC384A05A}"/>
              </a:ext>
            </a:extLst>
          </p:cNvPr>
          <p:cNvGrpSpPr/>
          <p:nvPr/>
        </p:nvGrpSpPr>
        <p:grpSpPr>
          <a:xfrm>
            <a:off x="10619743" y="1702102"/>
            <a:ext cx="410445" cy="3694005"/>
            <a:chOff x="10684141" y="1702101"/>
            <a:chExt cx="410445" cy="3694005"/>
          </a:xfrm>
        </p:grpSpPr>
        <p:sp>
          <p:nvSpPr>
            <p:cNvPr id="13" name="Rounded Rectangle 26">
              <a:extLst>
                <a:ext uri="{FF2B5EF4-FFF2-40B4-BE49-F238E27FC236}">
                  <a16:creationId xmlns:a16="http://schemas.microsoft.com/office/drawing/2014/main" id="{54EF7416-AA2E-4914-9260-3CB126B2AB7A}"/>
                </a:ext>
              </a:extLst>
            </p:cNvPr>
            <p:cNvSpPr/>
            <p:nvPr/>
          </p:nvSpPr>
          <p:spPr>
            <a:xfrm rot="10800000">
              <a:off x="10684141" y="1702101"/>
              <a:ext cx="410445" cy="3694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cs typeface="B Nazanin" pitchFamily="2" charset="-78"/>
              </a:endParaRPr>
            </a:p>
          </p:txBody>
        </p:sp>
        <p:sp>
          <p:nvSpPr>
            <p:cNvPr id="14" name="사각형: 둥근 위쪽 모서리 63">
              <a:extLst>
                <a:ext uri="{FF2B5EF4-FFF2-40B4-BE49-F238E27FC236}">
                  <a16:creationId xmlns:a16="http://schemas.microsoft.com/office/drawing/2014/main" id="{F704FCCD-014B-4497-B1F3-6CCE19F345FD}"/>
                </a:ext>
              </a:extLst>
            </p:cNvPr>
            <p:cNvSpPr/>
            <p:nvPr/>
          </p:nvSpPr>
          <p:spPr>
            <a:xfrm rot="10800000">
              <a:off x="10684141" y="4481705"/>
              <a:ext cx="410400" cy="9144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59AE830-CD39-4AD7-A73E-5DA96FB09A9E}"/>
              </a:ext>
            </a:extLst>
          </p:cNvPr>
          <p:cNvGrpSpPr/>
          <p:nvPr/>
        </p:nvGrpSpPr>
        <p:grpSpPr>
          <a:xfrm>
            <a:off x="5913120" y="5428814"/>
            <a:ext cx="1145477" cy="995091"/>
            <a:chOff x="2743406" y="1963944"/>
            <a:chExt cx="1145477" cy="99509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A11419F-01D0-4EDE-847B-9B26DF105B68}"/>
                </a:ext>
              </a:extLst>
            </p:cNvPr>
            <p:cNvSpPr txBox="1"/>
            <p:nvPr/>
          </p:nvSpPr>
          <p:spPr>
            <a:xfrm>
              <a:off x="2914679" y="1963944"/>
              <a:ext cx="9742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68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%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F36ADDA-0F06-4D35-AEAE-FB685CA24CEE}"/>
                </a:ext>
              </a:extLst>
            </p:cNvPr>
            <p:cNvSpPr txBox="1"/>
            <p:nvPr/>
          </p:nvSpPr>
          <p:spPr>
            <a:xfrm>
              <a:off x="2743406" y="2435815"/>
              <a:ext cx="114547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0B7CE0A-5165-47C1-AA6E-5140000AA23F}"/>
              </a:ext>
            </a:extLst>
          </p:cNvPr>
          <p:cNvGrpSpPr/>
          <p:nvPr/>
        </p:nvGrpSpPr>
        <p:grpSpPr>
          <a:xfrm>
            <a:off x="7284720" y="5428814"/>
            <a:ext cx="1191700" cy="764408"/>
            <a:chOff x="2697183" y="1963944"/>
            <a:chExt cx="1191700" cy="76440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2F705AD-2E2D-421E-8C0C-BD69A24563E0}"/>
                </a:ext>
              </a:extLst>
            </p:cNvPr>
            <p:cNvSpPr txBox="1"/>
            <p:nvPr/>
          </p:nvSpPr>
          <p:spPr>
            <a:xfrm>
              <a:off x="2914679" y="1963944"/>
              <a:ext cx="9742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55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%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A74FA13-9E3F-4800-AB3B-32FA0FFE8301}"/>
                </a:ext>
              </a:extLst>
            </p:cNvPr>
            <p:cNvSpPr txBox="1"/>
            <p:nvPr/>
          </p:nvSpPr>
          <p:spPr>
            <a:xfrm>
              <a:off x="2697183" y="2420575"/>
              <a:ext cx="11917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7C273BE-DB5E-4C8D-AB8A-BCFB94F41FD9}"/>
              </a:ext>
            </a:extLst>
          </p:cNvPr>
          <p:cNvGrpSpPr/>
          <p:nvPr/>
        </p:nvGrpSpPr>
        <p:grpSpPr>
          <a:xfrm>
            <a:off x="8656320" y="5428814"/>
            <a:ext cx="1268403" cy="779648"/>
            <a:chOff x="2650960" y="1963944"/>
            <a:chExt cx="1268403" cy="77964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78B3949-47AA-4E2E-B1F3-D4723936426B}"/>
                </a:ext>
              </a:extLst>
            </p:cNvPr>
            <p:cNvSpPr txBox="1"/>
            <p:nvPr/>
          </p:nvSpPr>
          <p:spPr>
            <a:xfrm>
              <a:off x="2914679" y="1963944"/>
              <a:ext cx="9742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77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%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D402CEB-AD64-4AB7-9732-40B7A1C5715E}"/>
                </a:ext>
              </a:extLst>
            </p:cNvPr>
            <p:cNvSpPr txBox="1"/>
            <p:nvPr/>
          </p:nvSpPr>
          <p:spPr>
            <a:xfrm>
              <a:off x="2650960" y="2435815"/>
              <a:ext cx="12684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0285282-3BDB-467F-815C-E8A1F70F5572}"/>
              </a:ext>
            </a:extLst>
          </p:cNvPr>
          <p:cNvGrpSpPr/>
          <p:nvPr/>
        </p:nvGrpSpPr>
        <p:grpSpPr>
          <a:xfrm>
            <a:off x="10337862" y="5428814"/>
            <a:ext cx="1229298" cy="794888"/>
            <a:chOff x="2914679" y="1963944"/>
            <a:chExt cx="1229298" cy="79488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2CAAC86-80B4-437C-815E-02E8E173DCFE}"/>
                </a:ext>
              </a:extLst>
            </p:cNvPr>
            <p:cNvSpPr txBox="1"/>
            <p:nvPr/>
          </p:nvSpPr>
          <p:spPr>
            <a:xfrm>
              <a:off x="2914679" y="1963944"/>
              <a:ext cx="9742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92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%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1B7EAB1-8BA3-44B6-ADBA-66699EA351AE}"/>
                </a:ext>
              </a:extLst>
            </p:cNvPr>
            <p:cNvSpPr txBox="1"/>
            <p:nvPr/>
          </p:nvSpPr>
          <p:spPr>
            <a:xfrm>
              <a:off x="2929919" y="2451055"/>
              <a:ext cx="12140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E70979B-A9E2-4C95-BBEC-A4169CCF87DD}"/>
              </a:ext>
            </a:extLst>
          </p:cNvPr>
          <p:cNvGrpSpPr/>
          <p:nvPr/>
        </p:nvGrpSpPr>
        <p:grpSpPr>
          <a:xfrm>
            <a:off x="919818" y="1776479"/>
            <a:ext cx="4612386" cy="3759322"/>
            <a:chOff x="1395848" y="3256486"/>
            <a:chExt cx="2980707" cy="3759322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2030D9F-CF0E-4AC6-B4C7-8839802C34FA}"/>
                </a:ext>
              </a:extLst>
            </p:cNvPr>
            <p:cNvSpPr txBox="1"/>
            <p:nvPr/>
          </p:nvSpPr>
          <p:spPr>
            <a:xfrm>
              <a:off x="1395848" y="3510825"/>
              <a:ext cx="2952327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است.من امیدوارم و معتقدم که این الگو در زمان، پول و اعتبار شما صرفه جویی کند.تغییر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4BF645B-B56B-40C4-AAC6-4509299E1809}"/>
                </a:ext>
              </a:extLst>
            </p:cNvPr>
            <p:cNvSpPr txBox="1"/>
            <p:nvPr/>
          </p:nvSpPr>
          <p:spPr>
            <a:xfrm>
              <a:off x="1395848" y="3256486"/>
              <a:ext cx="29523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فهرست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BB34A43-0A0F-4D21-B394-82D2132B17D3}"/>
                </a:ext>
              </a:extLst>
            </p:cNvPr>
            <p:cNvSpPr txBox="1"/>
            <p:nvPr/>
          </p:nvSpPr>
          <p:spPr>
            <a:xfrm>
              <a:off x="1424228" y="5838563"/>
              <a:ext cx="2952327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9" indent="-171459" algn="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9" indent="-171459" algn="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9" indent="-171459" algn="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D3A47D0-95A7-4E5B-9A57-2FF7CAC6C35D}"/>
                </a:ext>
              </a:extLst>
            </p:cNvPr>
            <p:cNvSpPr txBox="1"/>
            <p:nvPr/>
          </p:nvSpPr>
          <p:spPr>
            <a:xfrm>
              <a:off x="1395848" y="5530786"/>
              <a:ext cx="29523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فهرست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aphicFrame>
        <p:nvGraphicFramePr>
          <p:cNvPr id="32" name="Chart 38">
            <a:extLst>
              <a:ext uri="{FF2B5EF4-FFF2-40B4-BE49-F238E27FC236}">
                <a16:creationId xmlns:a16="http://schemas.microsoft.com/office/drawing/2014/main" id="{049A649B-0441-430D-BD6D-CBC94894D1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0209680"/>
              </p:ext>
            </p:extLst>
          </p:nvPr>
        </p:nvGraphicFramePr>
        <p:xfrm>
          <a:off x="5642794" y="1748708"/>
          <a:ext cx="5975134" cy="33650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D557C6AA-B3B1-422A-9381-50D7D2959878}"/>
              </a:ext>
            </a:extLst>
          </p:cNvPr>
          <p:cNvSpPr/>
          <p:nvPr/>
        </p:nvSpPr>
        <p:spPr>
          <a:xfrm rot="5400000">
            <a:off x="6014308" y="2845450"/>
            <a:ext cx="131639" cy="263277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BEF98266-D281-47A8-99D2-E7D27A006714}"/>
              </a:ext>
            </a:extLst>
          </p:cNvPr>
          <p:cNvSpPr/>
          <p:nvPr/>
        </p:nvSpPr>
        <p:spPr>
          <a:xfrm rot="5400000">
            <a:off x="7409906" y="3238257"/>
            <a:ext cx="131639" cy="26327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D2DB63C4-CAD0-4DD6-8624-A712518C4AEB}"/>
              </a:ext>
            </a:extLst>
          </p:cNvPr>
          <p:cNvSpPr/>
          <p:nvPr/>
        </p:nvSpPr>
        <p:spPr>
          <a:xfrm rot="5400000">
            <a:off x="8805504" y="2577609"/>
            <a:ext cx="131639" cy="263277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36" name="Isosceles Triangle 35">
            <a:extLst>
              <a:ext uri="{FF2B5EF4-FFF2-40B4-BE49-F238E27FC236}">
                <a16:creationId xmlns:a16="http://schemas.microsoft.com/office/drawing/2014/main" id="{29C9DF1B-4FD8-4376-A14C-9D154AA471FD}"/>
              </a:ext>
            </a:extLst>
          </p:cNvPr>
          <p:cNvSpPr/>
          <p:nvPr/>
        </p:nvSpPr>
        <p:spPr>
          <a:xfrm rot="5400000">
            <a:off x="10201102" y="2114134"/>
            <a:ext cx="131639" cy="263277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그룹 33">
            <a:extLst>
              <a:ext uri="{FF2B5EF4-FFF2-40B4-BE49-F238E27FC236}">
                <a16:creationId xmlns:a16="http://schemas.microsoft.com/office/drawing/2014/main" id="{DE28DA27-2E21-49BC-AA17-C44157C7BDBA}"/>
              </a:ext>
            </a:extLst>
          </p:cNvPr>
          <p:cNvGrpSpPr/>
          <p:nvPr/>
        </p:nvGrpSpPr>
        <p:grpSpPr>
          <a:xfrm>
            <a:off x="734942" y="2315396"/>
            <a:ext cx="3057994" cy="1053818"/>
            <a:chOff x="734941" y="2315395"/>
            <a:chExt cx="3057994" cy="105381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9A05EA4-38EC-46CC-9528-BC897A005581}"/>
                </a:ext>
              </a:extLst>
            </p:cNvPr>
            <p:cNvSpPr txBox="1"/>
            <p:nvPr/>
          </p:nvSpPr>
          <p:spPr>
            <a:xfrm>
              <a:off x="734941" y="2315395"/>
              <a:ext cx="3057993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itchFamily="2" charset="-78"/>
                </a:rPr>
                <a:t>نقاط قوت</a:t>
              </a:r>
              <a:endParaRPr lang="ko-KR" altLang="en-US" sz="12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462053C-B387-4F0C-B29A-490BE8564611}"/>
                </a:ext>
              </a:extLst>
            </p:cNvPr>
            <p:cNvSpPr txBox="1"/>
            <p:nvPr/>
          </p:nvSpPr>
          <p:spPr>
            <a:xfrm>
              <a:off x="734942" y="2468967"/>
              <a:ext cx="3057993" cy="9002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</a:p>
          </p:txBody>
        </p:sp>
      </p:grpSp>
      <p:grpSp>
        <p:nvGrpSpPr>
          <p:cNvPr id="6" name="그룹 34">
            <a:extLst>
              <a:ext uri="{FF2B5EF4-FFF2-40B4-BE49-F238E27FC236}">
                <a16:creationId xmlns:a16="http://schemas.microsoft.com/office/drawing/2014/main" id="{9FDECE2D-51EC-430D-BF14-97E48CB45680}"/>
              </a:ext>
            </a:extLst>
          </p:cNvPr>
          <p:cNvGrpSpPr/>
          <p:nvPr/>
        </p:nvGrpSpPr>
        <p:grpSpPr>
          <a:xfrm>
            <a:off x="734942" y="4531950"/>
            <a:ext cx="3057994" cy="1050227"/>
            <a:chOff x="734941" y="4531950"/>
            <a:chExt cx="3057994" cy="105022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ED9210D-B2CA-42DE-B221-718615A3AB04}"/>
                </a:ext>
              </a:extLst>
            </p:cNvPr>
            <p:cNvSpPr txBox="1"/>
            <p:nvPr/>
          </p:nvSpPr>
          <p:spPr>
            <a:xfrm>
              <a:off x="734941" y="4531950"/>
              <a:ext cx="305799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itchFamily="2" charset="-78"/>
                </a:rPr>
                <a:t>ضعف</a:t>
              </a:r>
              <a:endParaRPr lang="ko-KR" altLang="en-US" sz="1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F09F0A3-70F8-433E-BA21-A35A95F19324}"/>
                </a:ext>
              </a:extLst>
            </p:cNvPr>
            <p:cNvSpPr txBox="1"/>
            <p:nvPr/>
          </p:nvSpPr>
          <p:spPr>
            <a:xfrm>
              <a:off x="734941" y="4681931"/>
              <a:ext cx="3057994" cy="9002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grpSp>
        <p:nvGrpSpPr>
          <p:cNvPr id="9" name="그룹 32">
            <a:extLst>
              <a:ext uri="{FF2B5EF4-FFF2-40B4-BE49-F238E27FC236}">
                <a16:creationId xmlns:a16="http://schemas.microsoft.com/office/drawing/2014/main" id="{0ABF2115-1C6E-44DB-9560-2C5A659D47F8}"/>
              </a:ext>
            </a:extLst>
          </p:cNvPr>
          <p:cNvGrpSpPr/>
          <p:nvPr/>
        </p:nvGrpSpPr>
        <p:grpSpPr>
          <a:xfrm>
            <a:off x="8415095" y="2315396"/>
            <a:ext cx="2993541" cy="1053818"/>
            <a:chOff x="8415094" y="2315395"/>
            <a:chExt cx="2993541" cy="105381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B8457F4-C21A-4288-9758-E6E1ABF42EA2}"/>
                </a:ext>
              </a:extLst>
            </p:cNvPr>
            <p:cNvSpPr txBox="1"/>
            <p:nvPr/>
          </p:nvSpPr>
          <p:spPr>
            <a:xfrm>
              <a:off x="8415094" y="2315395"/>
              <a:ext cx="299354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itchFamily="2" charset="-78"/>
                </a:rPr>
                <a:t>فرصت ها</a:t>
              </a:r>
              <a:endParaRPr lang="ko-KR" altLang="en-US" sz="12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203289F-9AE9-433D-B15A-1ACA180ADA32}"/>
                </a:ext>
              </a:extLst>
            </p:cNvPr>
            <p:cNvSpPr txBox="1"/>
            <p:nvPr/>
          </p:nvSpPr>
          <p:spPr>
            <a:xfrm>
              <a:off x="8415094" y="2468967"/>
              <a:ext cx="2993541" cy="9002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grpSp>
        <p:nvGrpSpPr>
          <p:cNvPr id="12" name="그룹 31">
            <a:extLst>
              <a:ext uri="{FF2B5EF4-FFF2-40B4-BE49-F238E27FC236}">
                <a16:creationId xmlns:a16="http://schemas.microsoft.com/office/drawing/2014/main" id="{A4735780-1A53-4E31-B90F-6D1630280B67}"/>
              </a:ext>
            </a:extLst>
          </p:cNvPr>
          <p:cNvGrpSpPr/>
          <p:nvPr/>
        </p:nvGrpSpPr>
        <p:grpSpPr>
          <a:xfrm>
            <a:off x="8399120" y="4531950"/>
            <a:ext cx="3017227" cy="1050227"/>
            <a:chOff x="8399119" y="4531950"/>
            <a:chExt cx="3017227" cy="105022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A7B67DD-6EA2-4109-84A6-FFE14B46268C}"/>
                </a:ext>
              </a:extLst>
            </p:cNvPr>
            <p:cNvSpPr txBox="1"/>
            <p:nvPr/>
          </p:nvSpPr>
          <p:spPr>
            <a:xfrm>
              <a:off x="8399119" y="4531950"/>
              <a:ext cx="3017227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itchFamily="2" charset="-78"/>
                </a:rPr>
                <a:t>تهدیدها</a:t>
              </a:r>
              <a:endParaRPr lang="ko-KR" altLang="en-US" sz="12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D67519C-EC0C-4850-96E7-923ACA3F821A}"/>
                </a:ext>
              </a:extLst>
            </p:cNvPr>
            <p:cNvSpPr txBox="1"/>
            <p:nvPr/>
          </p:nvSpPr>
          <p:spPr>
            <a:xfrm>
              <a:off x="8399119" y="4681931"/>
              <a:ext cx="3017227" cy="9002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7FC7B15-76E9-4F1C-A4FC-2EFCBE07216A}"/>
              </a:ext>
            </a:extLst>
          </p:cNvPr>
          <p:cNvGrpSpPr/>
          <p:nvPr/>
        </p:nvGrpSpPr>
        <p:grpSpPr>
          <a:xfrm>
            <a:off x="3985890" y="1834302"/>
            <a:ext cx="4220222" cy="4194532"/>
            <a:chOff x="3525294" y="2740605"/>
            <a:chExt cx="2667704" cy="2651465"/>
          </a:xfrm>
        </p:grpSpPr>
        <p:sp>
          <p:nvSpPr>
            <p:cNvPr id="16" name="Bent-Up Arrow 4">
              <a:extLst>
                <a:ext uri="{FF2B5EF4-FFF2-40B4-BE49-F238E27FC236}">
                  <a16:creationId xmlns:a16="http://schemas.microsoft.com/office/drawing/2014/main" id="{6A62D881-02EB-419D-8969-EE92515E230E}"/>
                </a:ext>
              </a:extLst>
            </p:cNvPr>
            <p:cNvSpPr/>
            <p:nvPr/>
          </p:nvSpPr>
          <p:spPr>
            <a:xfrm rot="5400000">
              <a:off x="3632482" y="4203114"/>
              <a:ext cx="1296144" cy="1081768"/>
            </a:xfrm>
            <a:prstGeom prst="bentUpArrow">
              <a:avLst>
                <a:gd name="adj1" fmla="val 50000"/>
                <a:gd name="adj2" fmla="val 50000"/>
                <a:gd name="adj3" fmla="val 3250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7" name="Bent-Up Arrow 5">
              <a:extLst>
                <a:ext uri="{FF2B5EF4-FFF2-40B4-BE49-F238E27FC236}">
                  <a16:creationId xmlns:a16="http://schemas.microsoft.com/office/drawing/2014/main" id="{18D4CEE9-E504-4DF4-885C-8932D6C50969}"/>
                </a:ext>
              </a:extLst>
            </p:cNvPr>
            <p:cNvSpPr/>
            <p:nvPr/>
          </p:nvSpPr>
          <p:spPr>
            <a:xfrm>
              <a:off x="4896854" y="4095926"/>
              <a:ext cx="1296144" cy="1081768"/>
            </a:xfrm>
            <a:prstGeom prst="bentUpArrow">
              <a:avLst>
                <a:gd name="adj1" fmla="val 50000"/>
                <a:gd name="adj2" fmla="val 50000"/>
                <a:gd name="adj3" fmla="val 3250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8" name="Bent-Up Arrow 6">
              <a:extLst>
                <a:ext uri="{FF2B5EF4-FFF2-40B4-BE49-F238E27FC236}">
                  <a16:creationId xmlns:a16="http://schemas.microsoft.com/office/drawing/2014/main" id="{BEEE90BF-6A7A-41F1-9117-261F9F4F8129}"/>
                </a:ext>
              </a:extLst>
            </p:cNvPr>
            <p:cNvSpPr/>
            <p:nvPr/>
          </p:nvSpPr>
          <p:spPr>
            <a:xfrm rot="16200000">
              <a:off x="4789666" y="2847793"/>
              <a:ext cx="1296144" cy="1081768"/>
            </a:xfrm>
            <a:prstGeom prst="bentUpArrow">
              <a:avLst>
                <a:gd name="adj1" fmla="val 50000"/>
                <a:gd name="adj2" fmla="val 50000"/>
                <a:gd name="adj3" fmla="val 3250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9" name="Bent-Up Arrow 7">
              <a:extLst>
                <a:ext uri="{FF2B5EF4-FFF2-40B4-BE49-F238E27FC236}">
                  <a16:creationId xmlns:a16="http://schemas.microsoft.com/office/drawing/2014/main" id="{30B98AAE-4D2A-43D4-B99C-0B562FD8A625}"/>
                </a:ext>
              </a:extLst>
            </p:cNvPr>
            <p:cNvSpPr/>
            <p:nvPr/>
          </p:nvSpPr>
          <p:spPr>
            <a:xfrm rot="10800000">
              <a:off x="3525294" y="2954980"/>
              <a:ext cx="1296144" cy="1081768"/>
            </a:xfrm>
            <a:prstGeom prst="bentUpArrow">
              <a:avLst>
                <a:gd name="adj1" fmla="val 50000"/>
                <a:gd name="adj2" fmla="val 50000"/>
                <a:gd name="adj3" fmla="val 3250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33A63C5D-8563-431A-A561-243CC8917992}"/>
              </a:ext>
            </a:extLst>
          </p:cNvPr>
          <p:cNvSpPr/>
          <p:nvPr/>
        </p:nvSpPr>
        <p:spPr>
          <a:xfrm>
            <a:off x="4549759" y="2896173"/>
            <a:ext cx="630927" cy="76944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bg1"/>
                </a:solidFill>
                <a:cs typeface="B Nazanin" pitchFamily="2" charset="-78"/>
              </a:rPr>
              <a:t>S</a:t>
            </a:r>
            <a:endParaRPr lang="ko-KR" altLang="en-US" sz="4400" dirty="0">
              <a:cs typeface="B Nazanin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71B2C9F-C443-4B55-9552-118A35F00204}"/>
              </a:ext>
            </a:extLst>
          </p:cNvPr>
          <p:cNvSpPr/>
          <p:nvPr/>
        </p:nvSpPr>
        <p:spPr>
          <a:xfrm>
            <a:off x="5006001" y="4792602"/>
            <a:ext cx="630927" cy="76944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bg1"/>
                </a:solidFill>
                <a:cs typeface="B Nazanin" pitchFamily="2" charset="-78"/>
              </a:rPr>
              <a:t>W</a:t>
            </a:r>
            <a:endParaRPr lang="ko-KR" altLang="en-US" sz="4400" dirty="0">
              <a:cs typeface="B Nazanin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A778C85-E82B-4AC4-A73C-44F13634A728}"/>
              </a:ext>
            </a:extLst>
          </p:cNvPr>
          <p:cNvSpPr/>
          <p:nvPr/>
        </p:nvSpPr>
        <p:spPr>
          <a:xfrm>
            <a:off x="6424939" y="2287450"/>
            <a:ext cx="630927" cy="76944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bg1"/>
                </a:solidFill>
                <a:cs typeface="B Nazanin" pitchFamily="2" charset="-78"/>
              </a:rPr>
              <a:t>T</a:t>
            </a:r>
            <a:endParaRPr lang="ko-KR" altLang="en-US" sz="4400" dirty="0">
              <a:cs typeface="B Nazanin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511ECA3-BEF2-47F7-BFB8-60416472718F}"/>
              </a:ext>
            </a:extLst>
          </p:cNvPr>
          <p:cNvSpPr/>
          <p:nvPr/>
        </p:nvSpPr>
        <p:spPr>
          <a:xfrm>
            <a:off x="7025213" y="4211511"/>
            <a:ext cx="630927" cy="76944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bg1"/>
                </a:solidFill>
                <a:cs typeface="B Nazanin" pitchFamily="2" charset="-78"/>
              </a:rPr>
              <a:t>O</a:t>
            </a:r>
            <a:endParaRPr lang="ko-KR" altLang="en-US" sz="4400" dirty="0">
              <a:cs typeface="B Nazanin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C636DA6-7833-427A-A84E-E8FFC1E8F273}"/>
              </a:ext>
            </a:extLst>
          </p:cNvPr>
          <p:cNvSpPr txBox="1"/>
          <p:nvPr/>
        </p:nvSpPr>
        <p:spPr>
          <a:xfrm>
            <a:off x="4400939" y="2267893"/>
            <a:ext cx="15922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نقاط قوت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D54C33-5C28-42C7-85EB-907524735EC4}"/>
              </a:ext>
            </a:extLst>
          </p:cNvPr>
          <p:cNvSpPr txBox="1"/>
          <p:nvPr/>
        </p:nvSpPr>
        <p:spPr>
          <a:xfrm rot="16200000">
            <a:off x="3784015" y="4636023"/>
            <a:ext cx="15922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ضعف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E929DE3-CBE5-4894-BDD0-7B2A617F7AED}"/>
              </a:ext>
            </a:extLst>
          </p:cNvPr>
          <p:cNvSpPr txBox="1"/>
          <p:nvPr/>
        </p:nvSpPr>
        <p:spPr>
          <a:xfrm>
            <a:off x="6189590" y="5313222"/>
            <a:ext cx="15922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فرصت ها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2AB2301-5240-41B5-991D-401EF3B8DF9E}"/>
              </a:ext>
            </a:extLst>
          </p:cNvPr>
          <p:cNvSpPr txBox="1"/>
          <p:nvPr/>
        </p:nvSpPr>
        <p:spPr>
          <a:xfrm rot="16200000">
            <a:off x="6852364" y="2944453"/>
            <a:ext cx="1592292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تهدیدها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0C455B2A-3D1B-4F98-ACA5-C72C064015F6}"/>
              </a:ext>
            </a:extLst>
          </p:cNvPr>
          <p:cNvGrpSpPr/>
          <p:nvPr/>
        </p:nvGrpSpPr>
        <p:grpSpPr>
          <a:xfrm>
            <a:off x="844069" y="2349630"/>
            <a:ext cx="5251931" cy="1577443"/>
            <a:chOff x="705079" y="2241602"/>
            <a:chExt cx="5251931" cy="157744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1179858" y="2241602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4800" b="1" dirty="0">
                  <a:solidFill>
                    <a:schemeClr val="bg1"/>
                  </a:solidFill>
                  <a:latin typeface="+mj-lt"/>
                  <a:cs typeface="B Nazanin" pitchFamily="2" charset="-78"/>
                </a:rPr>
                <a:t>شکستن بخش</a:t>
              </a:r>
              <a:endParaRPr lang="ko-KR" altLang="en-US" sz="4800" b="1" dirty="0">
                <a:solidFill>
                  <a:schemeClr val="bg1"/>
                </a:solidFill>
                <a:latin typeface="+mj-lt"/>
                <a:cs typeface="B Nazanin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705079" y="3439389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867" dirty="0">
                  <a:solidFill>
                    <a:schemeClr val="bg1"/>
                  </a:solidFill>
                  <a:cs typeface="B Nazanin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37648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DC9F971B-6FF2-1EFF-41B5-9752BA2E07E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F378574-C82F-4300-A087-B1D71E2FBD8E}"/>
              </a:ext>
            </a:extLst>
          </p:cNvPr>
          <p:cNvSpPr txBox="1"/>
          <p:nvPr/>
        </p:nvSpPr>
        <p:spPr>
          <a:xfrm>
            <a:off x="7706462" y="2386661"/>
            <a:ext cx="370156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400" dirty="0">
                <a:cs typeface="B Nazanin" pitchFamily="2" charset="-78"/>
              </a:rPr>
              <a:t>قالب پاورپوینت مهندسی نساجی قابل ویرایش می باشد</a:t>
            </a:r>
            <a:r>
              <a:rPr lang="en-US" altLang="ko-KR" sz="1400" dirty="0">
                <a:cs typeface="B Nazanin" pitchFamily="2" charset="-78"/>
              </a:rPr>
              <a:t>.</a:t>
            </a:r>
            <a:endParaRPr lang="ko-KR" altLang="en-US" sz="1400" dirty="0"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5EE76F-C6AE-4F3A-9C17-57A12AE8D53D}"/>
              </a:ext>
            </a:extLst>
          </p:cNvPr>
          <p:cNvSpPr txBox="1"/>
          <p:nvPr/>
        </p:nvSpPr>
        <p:spPr>
          <a:xfrm>
            <a:off x="5608319" y="1618417"/>
            <a:ext cx="633984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dirty="0">
                <a:solidFill>
                  <a:schemeClr val="accent1"/>
                </a:solidFill>
                <a:cs typeface="B Nazanin" pitchFamily="2" charset="-78"/>
              </a:rPr>
              <a:t>اسلاید متنی را برای پاور خود تنظیم کنید</a:t>
            </a:r>
            <a:endParaRPr lang="ko-KR" altLang="en-US" sz="3200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3AC786-E4F2-4986-90DC-974485C91ED0}"/>
              </a:ext>
            </a:extLst>
          </p:cNvPr>
          <p:cNvSpPr txBox="1"/>
          <p:nvPr/>
        </p:nvSpPr>
        <p:spPr>
          <a:xfrm>
            <a:off x="9454673" y="3352152"/>
            <a:ext cx="1080671" cy="923330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1"/>
                </a:solidFill>
                <a:cs typeface="B Nazanin" pitchFamily="2" charset="-78"/>
              </a:rPr>
              <a:t>01</a:t>
            </a:r>
            <a:endParaRPr lang="ko-KR" altLang="en-US" sz="5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8CE401-3E4D-4EF4-9C98-CFF549DF5BA8}"/>
              </a:ext>
            </a:extLst>
          </p:cNvPr>
          <p:cNvSpPr txBox="1"/>
          <p:nvPr/>
        </p:nvSpPr>
        <p:spPr>
          <a:xfrm>
            <a:off x="9454673" y="4413921"/>
            <a:ext cx="1080671" cy="923330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1"/>
                </a:solidFill>
                <a:cs typeface="B Nazanin" pitchFamily="2" charset="-78"/>
              </a:rPr>
              <a:t>02</a:t>
            </a:r>
            <a:endParaRPr lang="ko-KR" altLang="en-US" sz="5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A2236A-E9D0-4D0F-A9B4-0A0A2FC5FD46}"/>
              </a:ext>
            </a:extLst>
          </p:cNvPr>
          <p:cNvSpPr txBox="1"/>
          <p:nvPr/>
        </p:nvSpPr>
        <p:spPr>
          <a:xfrm>
            <a:off x="9454673" y="5475690"/>
            <a:ext cx="1080671" cy="923330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1"/>
                </a:solidFill>
                <a:cs typeface="B Nazanin" pitchFamily="2" charset="-78"/>
              </a:rPr>
              <a:t>03</a:t>
            </a:r>
            <a:endParaRPr lang="ko-KR" altLang="en-US" sz="5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9" name="Group 33">
            <a:extLst>
              <a:ext uri="{FF2B5EF4-FFF2-40B4-BE49-F238E27FC236}">
                <a16:creationId xmlns:a16="http://schemas.microsoft.com/office/drawing/2014/main" id="{0331E72B-CE29-4317-8B7D-EE901902B0B4}"/>
              </a:ext>
            </a:extLst>
          </p:cNvPr>
          <p:cNvGrpSpPr/>
          <p:nvPr/>
        </p:nvGrpSpPr>
        <p:grpSpPr>
          <a:xfrm>
            <a:off x="5928360" y="3377877"/>
            <a:ext cx="3373913" cy="871880"/>
            <a:chOff x="-475010" y="1114177"/>
            <a:chExt cx="4928532" cy="87188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91A69F9-1E48-40EF-98A3-D1DA6BE34685}"/>
                </a:ext>
              </a:extLst>
            </p:cNvPr>
            <p:cNvSpPr txBox="1"/>
            <p:nvPr/>
          </p:nvSpPr>
          <p:spPr>
            <a:xfrm>
              <a:off x="-475010" y="1114177"/>
              <a:ext cx="492853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1E0D57B-53C7-460D-B440-466DE55E0BB5}"/>
                </a:ext>
              </a:extLst>
            </p:cNvPr>
            <p:cNvSpPr txBox="1"/>
            <p:nvPr/>
          </p:nvSpPr>
          <p:spPr>
            <a:xfrm>
              <a:off x="-460976" y="1339726"/>
              <a:ext cx="49106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cs typeface="B Nazanin" pitchFamily="2" charset="-78"/>
                </a:rPr>
                <a:t> </a:t>
              </a:r>
            </a:p>
          </p:txBody>
        </p:sp>
      </p:grpSp>
      <p:grpSp>
        <p:nvGrpSpPr>
          <p:cNvPr id="12" name="Group 33">
            <a:extLst>
              <a:ext uri="{FF2B5EF4-FFF2-40B4-BE49-F238E27FC236}">
                <a16:creationId xmlns:a16="http://schemas.microsoft.com/office/drawing/2014/main" id="{4ECD8D8D-5E0E-49C7-844C-345561363A9F}"/>
              </a:ext>
            </a:extLst>
          </p:cNvPr>
          <p:cNvGrpSpPr/>
          <p:nvPr/>
        </p:nvGrpSpPr>
        <p:grpSpPr>
          <a:xfrm>
            <a:off x="5958840" y="4442159"/>
            <a:ext cx="3343433" cy="687214"/>
            <a:chOff x="-709438" y="1114177"/>
            <a:chExt cx="5162960" cy="68721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4C500AA-B30E-445E-8D6F-429B4CB99F76}"/>
                </a:ext>
              </a:extLst>
            </p:cNvPr>
            <p:cNvSpPr txBox="1"/>
            <p:nvPr/>
          </p:nvSpPr>
          <p:spPr>
            <a:xfrm>
              <a:off x="-475010" y="1114177"/>
              <a:ext cx="492853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85D394C-A363-4F4D-831D-4B30B47CA8E6}"/>
                </a:ext>
              </a:extLst>
            </p:cNvPr>
            <p:cNvSpPr txBox="1"/>
            <p:nvPr/>
          </p:nvSpPr>
          <p:spPr>
            <a:xfrm>
              <a:off x="-709438" y="1339726"/>
              <a:ext cx="5159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en-US" altLang="ko-KR" sz="1200" dirty="0">
                <a:cs typeface="B Nazanin" pitchFamily="2" charset="-78"/>
              </a:endParaRPr>
            </a:p>
          </p:txBody>
        </p:sp>
      </p:grpSp>
      <p:grpSp>
        <p:nvGrpSpPr>
          <p:cNvPr id="15" name="Group 33">
            <a:extLst>
              <a:ext uri="{FF2B5EF4-FFF2-40B4-BE49-F238E27FC236}">
                <a16:creationId xmlns:a16="http://schemas.microsoft.com/office/drawing/2014/main" id="{142ED704-B429-4F96-A78C-CE7DC09AFF66}"/>
              </a:ext>
            </a:extLst>
          </p:cNvPr>
          <p:cNvGrpSpPr/>
          <p:nvPr/>
        </p:nvGrpSpPr>
        <p:grpSpPr>
          <a:xfrm>
            <a:off x="5897880" y="5501415"/>
            <a:ext cx="3404393" cy="687214"/>
            <a:chOff x="-803573" y="1114177"/>
            <a:chExt cx="5257095" cy="68721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DB8D09B-83DE-4A23-A289-C5FC65EB9ED3}"/>
                </a:ext>
              </a:extLst>
            </p:cNvPr>
            <p:cNvSpPr txBox="1"/>
            <p:nvPr/>
          </p:nvSpPr>
          <p:spPr>
            <a:xfrm>
              <a:off x="-475010" y="1114177"/>
              <a:ext cx="492853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616A109-679F-4472-83D9-DEB5F657A511}"/>
                </a:ext>
              </a:extLst>
            </p:cNvPr>
            <p:cNvSpPr txBox="1"/>
            <p:nvPr/>
          </p:nvSpPr>
          <p:spPr>
            <a:xfrm>
              <a:off x="-803573" y="1339726"/>
              <a:ext cx="5253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cs typeface="B Nazanin" pitchFamily="2" charset="-78"/>
                </a:rPr>
                <a:t>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2187E71-F354-4022-A1A8-34A7FE507D25}"/>
              </a:ext>
            </a:extLst>
          </p:cNvPr>
          <p:cNvGrpSpPr/>
          <p:nvPr/>
        </p:nvGrpSpPr>
        <p:grpSpPr>
          <a:xfrm>
            <a:off x="0" y="545888"/>
            <a:ext cx="7601830" cy="1005840"/>
            <a:chOff x="0" y="545888"/>
            <a:chExt cx="7601830" cy="1005840"/>
          </a:xfrm>
        </p:grpSpPr>
        <p:sp>
          <p:nvSpPr>
            <p:cNvPr id="18" name="Arrow: Chevron 17">
              <a:extLst>
                <a:ext uri="{FF2B5EF4-FFF2-40B4-BE49-F238E27FC236}">
                  <a16:creationId xmlns:a16="http://schemas.microsoft.com/office/drawing/2014/main" id="{5B558A55-DC5D-49F0-A4D0-F49F33EB583B}"/>
                </a:ext>
              </a:extLst>
            </p:cNvPr>
            <p:cNvSpPr/>
            <p:nvPr/>
          </p:nvSpPr>
          <p:spPr>
            <a:xfrm>
              <a:off x="6663477" y="545888"/>
              <a:ext cx="731520" cy="1005840"/>
            </a:xfrm>
            <a:prstGeom prst="chevron">
              <a:avLst>
                <a:gd name="adj" fmla="val 56731"/>
              </a:avLst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2" name="Arrow: Pentagon 1">
              <a:extLst>
                <a:ext uri="{FF2B5EF4-FFF2-40B4-BE49-F238E27FC236}">
                  <a16:creationId xmlns:a16="http://schemas.microsoft.com/office/drawing/2014/main" id="{2B393331-5D4A-4961-AB58-3DE7220FAF94}"/>
                </a:ext>
              </a:extLst>
            </p:cNvPr>
            <p:cNvSpPr/>
            <p:nvPr/>
          </p:nvSpPr>
          <p:spPr>
            <a:xfrm>
              <a:off x="0" y="545888"/>
              <a:ext cx="6427177" cy="1005840"/>
            </a:xfrm>
            <a:prstGeom prst="homePlate">
              <a:avLst>
                <a:gd name="adj" fmla="val 40909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" name="Arrow: Chevron 18">
              <a:extLst>
                <a:ext uri="{FF2B5EF4-FFF2-40B4-BE49-F238E27FC236}">
                  <a16:creationId xmlns:a16="http://schemas.microsoft.com/office/drawing/2014/main" id="{B251CA05-7D56-47E6-9756-C119C1558F2E}"/>
                </a:ext>
              </a:extLst>
            </p:cNvPr>
            <p:cNvSpPr/>
            <p:nvPr/>
          </p:nvSpPr>
          <p:spPr>
            <a:xfrm>
              <a:off x="7053190" y="545888"/>
              <a:ext cx="548640" cy="1005840"/>
            </a:xfrm>
            <a:prstGeom prst="chevron">
              <a:avLst>
                <a:gd name="adj" fmla="val 74706"/>
              </a:avLst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20" name="Arrow: Chevron 19">
              <a:extLst>
                <a:ext uri="{FF2B5EF4-FFF2-40B4-BE49-F238E27FC236}">
                  <a16:creationId xmlns:a16="http://schemas.microsoft.com/office/drawing/2014/main" id="{7D930977-3753-49D3-962C-D68A88D8CA65}"/>
                </a:ext>
              </a:extLst>
            </p:cNvPr>
            <p:cNvSpPr/>
            <p:nvPr/>
          </p:nvSpPr>
          <p:spPr>
            <a:xfrm>
              <a:off x="6083373" y="545888"/>
              <a:ext cx="914400" cy="1005840"/>
            </a:xfrm>
            <a:prstGeom prst="chevron">
              <a:avLst>
                <a:gd name="adj" fmla="val 45057"/>
              </a:avLst>
            </a:prstGeom>
            <a:solidFill>
              <a:schemeClr val="accent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22" name="Text Placeholder 13">
            <a:extLst>
              <a:ext uri="{FF2B5EF4-FFF2-40B4-BE49-F238E27FC236}">
                <a16:creationId xmlns:a16="http://schemas.microsoft.com/office/drawing/2014/main" id="{2EBEB7C2-D7C3-497B-80DB-D6B9144C801F}"/>
              </a:ext>
            </a:extLst>
          </p:cNvPr>
          <p:cNvSpPr txBox="1">
            <a:spLocks/>
          </p:cNvSpPr>
          <p:nvPr/>
        </p:nvSpPr>
        <p:spPr>
          <a:xfrm>
            <a:off x="478971" y="381845"/>
            <a:ext cx="5129348" cy="13253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36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 نمونه کارها</a:t>
            </a:r>
            <a:endParaRPr lang="en-US" altLang="ko-KR" sz="36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54162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7175C9E-9887-4344-9AE7-9588FD989074}"/>
              </a:ext>
            </a:extLst>
          </p:cNvPr>
          <p:cNvSpPr/>
          <p:nvPr/>
        </p:nvSpPr>
        <p:spPr>
          <a:xfrm>
            <a:off x="924121" y="2059520"/>
            <a:ext cx="3132000" cy="403850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3CD30A6-BA91-40F1-8EB3-BBD29D6DC7AE}"/>
              </a:ext>
            </a:extLst>
          </p:cNvPr>
          <p:cNvSpPr/>
          <p:nvPr/>
        </p:nvSpPr>
        <p:spPr>
          <a:xfrm>
            <a:off x="4527074" y="2059519"/>
            <a:ext cx="3132000" cy="403850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457DFD-FC4E-4928-A8DF-7A2788A915CE}"/>
              </a:ext>
            </a:extLst>
          </p:cNvPr>
          <p:cNvSpPr/>
          <p:nvPr/>
        </p:nvSpPr>
        <p:spPr>
          <a:xfrm>
            <a:off x="8091118" y="2059519"/>
            <a:ext cx="3132000" cy="403850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7BFCAD-13AA-4CCD-9F72-5D01A5C24CEE}"/>
              </a:ext>
            </a:extLst>
          </p:cNvPr>
          <p:cNvSpPr/>
          <p:nvPr/>
        </p:nvSpPr>
        <p:spPr>
          <a:xfrm>
            <a:off x="924123" y="1894146"/>
            <a:ext cx="3132000" cy="61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84CB13-491E-4D11-9F2A-8896C7142E94}"/>
              </a:ext>
            </a:extLst>
          </p:cNvPr>
          <p:cNvSpPr/>
          <p:nvPr/>
        </p:nvSpPr>
        <p:spPr>
          <a:xfrm>
            <a:off x="4527074" y="1894146"/>
            <a:ext cx="3132000" cy="61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923A070-BA2A-47EA-977A-E1B23F51DF6E}"/>
              </a:ext>
            </a:extLst>
          </p:cNvPr>
          <p:cNvSpPr/>
          <p:nvPr/>
        </p:nvSpPr>
        <p:spPr>
          <a:xfrm>
            <a:off x="8091118" y="1894146"/>
            <a:ext cx="3132000" cy="61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2A19F3-94A7-4FD2-BFED-EBE78C3C9FBC}"/>
              </a:ext>
            </a:extLst>
          </p:cNvPr>
          <p:cNvSpPr/>
          <p:nvPr/>
        </p:nvSpPr>
        <p:spPr>
          <a:xfrm>
            <a:off x="8253118" y="2716575"/>
            <a:ext cx="2808000" cy="90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5171AFB-9295-4BA8-B139-CB06821452DF}"/>
              </a:ext>
            </a:extLst>
          </p:cNvPr>
          <p:cNvSpPr/>
          <p:nvPr/>
        </p:nvSpPr>
        <p:spPr>
          <a:xfrm>
            <a:off x="4689074" y="2716575"/>
            <a:ext cx="2808000" cy="90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70810B7-7CBA-473B-AF06-8F964E944862}"/>
              </a:ext>
            </a:extLst>
          </p:cNvPr>
          <p:cNvSpPr/>
          <p:nvPr/>
        </p:nvSpPr>
        <p:spPr>
          <a:xfrm>
            <a:off x="1086121" y="2716575"/>
            <a:ext cx="2808000" cy="90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695591-1072-4348-B24C-813E41858D36}"/>
              </a:ext>
            </a:extLst>
          </p:cNvPr>
          <p:cNvSpPr/>
          <p:nvPr/>
        </p:nvSpPr>
        <p:spPr>
          <a:xfrm>
            <a:off x="8253118" y="3816522"/>
            <a:ext cx="2808000" cy="90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1FBF33A-B0F0-4D7F-9501-8D99D6838239}"/>
              </a:ext>
            </a:extLst>
          </p:cNvPr>
          <p:cNvSpPr/>
          <p:nvPr/>
        </p:nvSpPr>
        <p:spPr>
          <a:xfrm>
            <a:off x="4689074" y="3816522"/>
            <a:ext cx="2808000" cy="90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423B6C7-BD44-4ADC-ABD9-2D2A76B7FABD}"/>
              </a:ext>
            </a:extLst>
          </p:cNvPr>
          <p:cNvSpPr/>
          <p:nvPr/>
        </p:nvSpPr>
        <p:spPr>
          <a:xfrm>
            <a:off x="1086121" y="3816522"/>
            <a:ext cx="2808000" cy="90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344EE98-D249-478B-9589-26CCF6963E14}"/>
              </a:ext>
            </a:extLst>
          </p:cNvPr>
          <p:cNvSpPr/>
          <p:nvPr/>
        </p:nvSpPr>
        <p:spPr>
          <a:xfrm>
            <a:off x="8253118" y="4916469"/>
            <a:ext cx="2808000" cy="90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3991EA6-B25F-4149-8A44-D01A9725773E}"/>
              </a:ext>
            </a:extLst>
          </p:cNvPr>
          <p:cNvSpPr/>
          <p:nvPr/>
        </p:nvSpPr>
        <p:spPr>
          <a:xfrm>
            <a:off x="4689074" y="4916469"/>
            <a:ext cx="2808000" cy="90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ABD051-01DD-4178-8C3B-3CF5B9AEDBE3}"/>
              </a:ext>
            </a:extLst>
          </p:cNvPr>
          <p:cNvSpPr/>
          <p:nvPr/>
        </p:nvSpPr>
        <p:spPr>
          <a:xfrm>
            <a:off x="1086121" y="4916469"/>
            <a:ext cx="2808000" cy="90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8" name="Right Arrow 17">
            <a:extLst>
              <a:ext uri="{FF2B5EF4-FFF2-40B4-BE49-F238E27FC236}">
                <a16:creationId xmlns:a16="http://schemas.microsoft.com/office/drawing/2014/main" id="{D8996EDC-1820-4AC6-B3E5-1BCDEF8EC6EB}"/>
              </a:ext>
            </a:extLst>
          </p:cNvPr>
          <p:cNvSpPr/>
          <p:nvPr/>
        </p:nvSpPr>
        <p:spPr>
          <a:xfrm>
            <a:off x="3817047" y="3419140"/>
            <a:ext cx="1171136" cy="630821"/>
          </a:xfrm>
          <a:prstGeom prst="rightArrow">
            <a:avLst>
              <a:gd name="adj1" fmla="val 70149"/>
              <a:gd name="adj2" fmla="val 66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9" name="Right Arrow 18">
            <a:extLst>
              <a:ext uri="{FF2B5EF4-FFF2-40B4-BE49-F238E27FC236}">
                <a16:creationId xmlns:a16="http://schemas.microsoft.com/office/drawing/2014/main" id="{60141F59-4BA0-4CB8-8FD3-5E665855E2AF}"/>
              </a:ext>
            </a:extLst>
          </p:cNvPr>
          <p:cNvSpPr/>
          <p:nvPr/>
        </p:nvSpPr>
        <p:spPr>
          <a:xfrm>
            <a:off x="7429598" y="3419140"/>
            <a:ext cx="1171136" cy="630821"/>
          </a:xfrm>
          <a:prstGeom prst="rightArrow">
            <a:avLst>
              <a:gd name="adj1" fmla="val 70149"/>
              <a:gd name="adj2" fmla="val 662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8AFBF82-4483-4DF9-B45B-2573C91E3C20}"/>
              </a:ext>
            </a:extLst>
          </p:cNvPr>
          <p:cNvGrpSpPr/>
          <p:nvPr/>
        </p:nvGrpSpPr>
        <p:grpSpPr>
          <a:xfrm>
            <a:off x="4707074" y="1953156"/>
            <a:ext cx="2772000" cy="586316"/>
            <a:chOff x="3233964" y="1954419"/>
            <a:chExt cx="2919934" cy="58631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CDD9360-69DD-4933-928E-8E8F6657B984}"/>
                </a:ext>
              </a:extLst>
            </p:cNvPr>
            <p:cNvSpPr txBox="1"/>
            <p:nvPr/>
          </p:nvSpPr>
          <p:spPr>
            <a:xfrm>
              <a:off x="3233964" y="1954419"/>
              <a:ext cx="29104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84597A3-7F1E-4195-B5F7-5015077F6007}"/>
                </a:ext>
              </a:extLst>
            </p:cNvPr>
            <p:cNvSpPr txBox="1"/>
            <p:nvPr/>
          </p:nvSpPr>
          <p:spPr>
            <a:xfrm>
              <a:off x="3243489" y="2171403"/>
              <a:ext cx="29104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dirty="0">
                  <a:solidFill>
                    <a:schemeClr val="bg1"/>
                  </a:solidFill>
                  <a:cs typeface="B Nazanin" pitchFamily="2" charset="-78"/>
                </a:rPr>
                <a:t>ارائه پاورپوینت</a:t>
              </a:r>
              <a:endParaRPr lang="ko-KR" altLang="en-US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D3C0596-EDD6-4B77-93E6-8FE3745B758D}"/>
              </a:ext>
            </a:extLst>
          </p:cNvPr>
          <p:cNvGrpSpPr/>
          <p:nvPr/>
        </p:nvGrpSpPr>
        <p:grpSpPr>
          <a:xfrm>
            <a:off x="1104121" y="1953156"/>
            <a:ext cx="2772000" cy="586316"/>
            <a:chOff x="3233964" y="1954419"/>
            <a:chExt cx="2919934" cy="586316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FAE2AA1-ED16-45C6-871A-279F1030B21D}"/>
                </a:ext>
              </a:extLst>
            </p:cNvPr>
            <p:cNvSpPr txBox="1"/>
            <p:nvPr/>
          </p:nvSpPr>
          <p:spPr>
            <a:xfrm>
              <a:off x="3233964" y="1954419"/>
              <a:ext cx="29104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7AFF18CF-E51D-4C72-9195-2574B3D46E57}"/>
                </a:ext>
              </a:extLst>
            </p:cNvPr>
            <p:cNvSpPr txBox="1"/>
            <p:nvPr/>
          </p:nvSpPr>
          <p:spPr>
            <a:xfrm>
              <a:off x="3243489" y="2171403"/>
              <a:ext cx="29104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dirty="0">
                  <a:solidFill>
                    <a:schemeClr val="bg1"/>
                  </a:solidFill>
                  <a:cs typeface="B Nazanin" pitchFamily="2" charset="-78"/>
                </a:rPr>
                <a:t>ارائه پاورپوینت</a:t>
              </a:r>
              <a:endParaRPr lang="ko-KR" altLang="en-US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C6053A8-6795-4521-826B-E25D9AAF65A1}"/>
              </a:ext>
            </a:extLst>
          </p:cNvPr>
          <p:cNvGrpSpPr/>
          <p:nvPr/>
        </p:nvGrpSpPr>
        <p:grpSpPr>
          <a:xfrm>
            <a:off x="8271118" y="1953156"/>
            <a:ext cx="2772000" cy="586316"/>
            <a:chOff x="3233964" y="1954419"/>
            <a:chExt cx="2919934" cy="58631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909EDBF-3E04-48E8-976E-199C40D360E7}"/>
                </a:ext>
              </a:extLst>
            </p:cNvPr>
            <p:cNvSpPr txBox="1"/>
            <p:nvPr/>
          </p:nvSpPr>
          <p:spPr>
            <a:xfrm>
              <a:off x="3233964" y="1954419"/>
              <a:ext cx="29104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7B3D0A5-5396-4544-87B4-C8A00AEFD7F1}"/>
                </a:ext>
              </a:extLst>
            </p:cNvPr>
            <p:cNvSpPr txBox="1"/>
            <p:nvPr/>
          </p:nvSpPr>
          <p:spPr>
            <a:xfrm>
              <a:off x="3243489" y="2171403"/>
              <a:ext cx="29104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dirty="0">
                  <a:solidFill>
                    <a:schemeClr val="bg1"/>
                  </a:solidFill>
                  <a:cs typeface="B Nazanin" pitchFamily="2" charset="-78"/>
                </a:rPr>
                <a:t>ارائه پاورپوینت</a:t>
              </a:r>
              <a:endParaRPr lang="ko-KR" altLang="en-US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104E434-32A1-4F16-92E1-3E7207C0BD38}"/>
              </a:ext>
            </a:extLst>
          </p:cNvPr>
          <p:cNvGrpSpPr/>
          <p:nvPr/>
        </p:nvGrpSpPr>
        <p:grpSpPr>
          <a:xfrm>
            <a:off x="1143000" y="2840382"/>
            <a:ext cx="2682240" cy="699946"/>
            <a:chOff x="1886334" y="4324401"/>
            <a:chExt cx="3673302" cy="699946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4B60026-B130-4BA7-8054-2418F389AE16}"/>
                </a:ext>
              </a:extLst>
            </p:cNvPr>
            <p:cNvSpPr txBox="1"/>
            <p:nvPr/>
          </p:nvSpPr>
          <p:spPr>
            <a:xfrm>
              <a:off x="1886334" y="4562682"/>
              <a:ext cx="36733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و یک محصول منحصر به فرد اضافه کنید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87AAA3A-6AD8-4F96-8565-C6266D5ADAA6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BB7B961-426B-435D-91F9-17F42F385518}"/>
              </a:ext>
            </a:extLst>
          </p:cNvPr>
          <p:cNvGrpSpPr/>
          <p:nvPr/>
        </p:nvGrpSpPr>
        <p:grpSpPr>
          <a:xfrm>
            <a:off x="1160716" y="3947592"/>
            <a:ext cx="2634044" cy="699946"/>
            <a:chOff x="1910596" y="4324401"/>
            <a:chExt cx="3607298" cy="699946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D757673-8141-498F-BDC8-86D3300B73AB}"/>
                </a:ext>
              </a:extLst>
            </p:cNvPr>
            <p:cNvSpPr txBox="1"/>
            <p:nvPr/>
          </p:nvSpPr>
          <p:spPr>
            <a:xfrm>
              <a:off x="1910596" y="4562682"/>
              <a:ext cx="36072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و یک محصول منحصر به فرد اضافه کنید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E23B2BB3-177E-4727-A740-0DB8E10FDB74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5DDC51E-8B50-42BC-B385-96AE61104FC5}"/>
              </a:ext>
            </a:extLst>
          </p:cNvPr>
          <p:cNvGrpSpPr/>
          <p:nvPr/>
        </p:nvGrpSpPr>
        <p:grpSpPr>
          <a:xfrm>
            <a:off x="1112520" y="5054802"/>
            <a:ext cx="2651760" cy="638986"/>
            <a:chOff x="1844592" y="4324401"/>
            <a:chExt cx="3631560" cy="638986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F44301E-0FE3-4F9D-AA5E-151ADE9F110F}"/>
                </a:ext>
              </a:extLst>
            </p:cNvPr>
            <p:cNvSpPr txBox="1"/>
            <p:nvPr/>
          </p:nvSpPr>
          <p:spPr>
            <a:xfrm>
              <a:off x="1844592" y="4501722"/>
              <a:ext cx="36315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و یک محصول منحصر به فرد اضافه کنید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B68C3F7-EA1C-4331-85C9-D6C9DAD7AB01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90A68F6A-4096-45BF-9A76-E2940B6B0C5A}"/>
              </a:ext>
            </a:extLst>
          </p:cNvPr>
          <p:cNvGrpSpPr/>
          <p:nvPr/>
        </p:nvGrpSpPr>
        <p:grpSpPr>
          <a:xfrm>
            <a:off x="4887074" y="2840382"/>
            <a:ext cx="2412000" cy="823652"/>
            <a:chOff x="2079598" y="4324401"/>
            <a:chExt cx="3303211" cy="823652"/>
          </a:xfrm>
          <a:noFill/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D329A98-88AD-44DA-B95F-9D4ECA6DFC93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و یک محصول منحصر به فرد اضافه کنید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4B5B0DA-C0D1-42B7-93E9-0988A02BDEB2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CB2493F-FC14-4B72-870A-06B4E1C5DB70}"/>
              </a:ext>
            </a:extLst>
          </p:cNvPr>
          <p:cNvGrpSpPr/>
          <p:nvPr/>
        </p:nvGrpSpPr>
        <p:grpSpPr>
          <a:xfrm>
            <a:off x="4887074" y="3947592"/>
            <a:ext cx="2412000" cy="823652"/>
            <a:chOff x="2079598" y="4324401"/>
            <a:chExt cx="3303211" cy="823652"/>
          </a:xfrm>
          <a:noFill/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1BD4F04-3DF8-4330-BC94-B8E954E35FFC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و یک محصول منحصر به فرد اضافه کنید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EAD8111E-588F-46DE-9CC4-9916BD628C89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E37ECA8-D030-4E78-89F7-A298E4AAF905}"/>
              </a:ext>
            </a:extLst>
          </p:cNvPr>
          <p:cNvGrpSpPr/>
          <p:nvPr/>
        </p:nvGrpSpPr>
        <p:grpSpPr>
          <a:xfrm>
            <a:off x="4887074" y="5054802"/>
            <a:ext cx="2412000" cy="823652"/>
            <a:chOff x="2079598" y="4324401"/>
            <a:chExt cx="3303211" cy="823652"/>
          </a:xfrm>
          <a:noFill/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08CB9EA-7EC0-4FA8-9AA6-0597C7EFA670}"/>
                </a:ext>
              </a:extLst>
            </p:cNvPr>
            <p:cNvSpPr txBox="1"/>
            <p:nvPr/>
          </p:nvSpPr>
          <p:spPr>
            <a:xfrm>
              <a:off x="2098435" y="4501722"/>
              <a:ext cx="3255728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و یک محصول منحصر به فرد اضافه کنید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7AFAB8E-62B7-43DB-89C9-BE878BDB36E8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0457F68-D6F4-4821-9B21-9D6D77E4A805}"/>
              </a:ext>
            </a:extLst>
          </p:cNvPr>
          <p:cNvGrpSpPr/>
          <p:nvPr/>
        </p:nvGrpSpPr>
        <p:grpSpPr>
          <a:xfrm>
            <a:off x="8244840" y="2840382"/>
            <a:ext cx="2804160" cy="638986"/>
            <a:chOff x="1797102" y="4324401"/>
            <a:chExt cx="3840271" cy="638986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85CFF2C-7D28-4685-8501-E626116BCA62}"/>
                </a:ext>
              </a:extLst>
            </p:cNvPr>
            <p:cNvSpPr txBox="1"/>
            <p:nvPr/>
          </p:nvSpPr>
          <p:spPr>
            <a:xfrm>
              <a:off x="1797102" y="4501722"/>
              <a:ext cx="38402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و یک محصول منحصر به فرد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72C69AD-C45C-4D1C-B895-6720218FF00C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D29F5CA-4E8F-4754-9956-AC8D8D71E2FE}"/>
              </a:ext>
            </a:extLst>
          </p:cNvPr>
          <p:cNvGrpSpPr/>
          <p:nvPr/>
        </p:nvGrpSpPr>
        <p:grpSpPr>
          <a:xfrm>
            <a:off x="8321040" y="3947592"/>
            <a:ext cx="2682239" cy="638986"/>
            <a:chOff x="1901457" y="4324401"/>
            <a:chExt cx="3673301" cy="638986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3811CC71-749A-4664-8308-8B81BCCC548D}"/>
                </a:ext>
              </a:extLst>
            </p:cNvPr>
            <p:cNvSpPr txBox="1"/>
            <p:nvPr/>
          </p:nvSpPr>
          <p:spPr>
            <a:xfrm>
              <a:off x="1901457" y="4501722"/>
              <a:ext cx="36733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و یک محصول منحصر به فرد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73D5A42-048F-422B-9497-1D6520133D33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5C6415B-5BEA-480E-B81E-06544643169B}"/>
              </a:ext>
            </a:extLst>
          </p:cNvPr>
          <p:cNvGrpSpPr/>
          <p:nvPr/>
        </p:nvGrpSpPr>
        <p:grpSpPr>
          <a:xfrm>
            <a:off x="8153400" y="5054802"/>
            <a:ext cx="2834639" cy="638986"/>
            <a:chOff x="1671876" y="4324401"/>
            <a:chExt cx="3882011" cy="638986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60B74D9-DA1B-49CF-BBE9-2FB93F0940FC}"/>
                </a:ext>
              </a:extLst>
            </p:cNvPr>
            <p:cNvSpPr txBox="1"/>
            <p:nvPr/>
          </p:nvSpPr>
          <p:spPr>
            <a:xfrm>
              <a:off x="1671876" y="4501722"/>
              <a:ext cx="38820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و یک محصول منحصر به فرد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C34A02A9-767F-4268-A6CE-DA0D0ECAB641}"/>
                </a:ext>
              </a:extLst>
            </p:cNvPr>
            <p:cNvSpPr txBox="1"/>
            <p:nvPr/>
          </p:nvSpPr>
          <p:spPr>
            <a:xfrm>
              <a:off x="2079598" y="4324401"/>
              <a:ext cx="33032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aphicFrame>
        <p:nvGraphicFramePr>
          <p:cNvPr id="3" name="Table Placeholder 5">
            <a:extLst>
              <a:ext uri="{FF2B5EF4-FFF2-40B4-BE49-F238E27FC236}">
                <a16:creationId xmlns:a16="http://schemas.microsoft.com/office/drawing/2014/main" id="{A6498388-3BE3-4D75-8A1C-AA09E8DE7B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4769468"/>
              </p:ext>
            </p:extLst>
          </p:nvPr>
        </p:nvGraphicFramePr>
        <p:xfrm>
          <a:off x="893886" y="2576438"/>
          <a:ext cx="10404230" cy="3582416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20808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08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08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08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08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7802">
                <a:tc>
                  <a:txBody>
                    <a:bodyPr/>
                    <a:lstStyle/>
                    <a:p>
                      <a:pPr algn="ctr" rtl="1"/>
                      <a:endParaRPr lang="en-JM" sz="1600" b="0" spc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400" b="0" spc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عنوان</a:t>
                      </a:r>
                      <a:r>
                        <a:rPr lang="en-JM" altLang="ko-KR" sz="1400" b="0" spc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B</a:t>
                      </a: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400" b="0" spc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عنوان</a:t>
                      </a:r>
                      <a:r>
                        <a:rPr lang="en-JM" altLang="ko-KR" sz="1400" b="0" spc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C</a:t>
                      </a: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400" b="0" spc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عنوان</a:t>
                      </a:r>
                      <a:r>
                        <a:rPr lang="en-JM" altLang="ko-KR" sz="1400" b="0" spc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D</a:t>
                      </a: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400" b="0" spc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عنوان</a:t>
                      </a:r>
                      <a:r>
                        <a:rPr lang="en-JM" altLang="ko-KR" sz="1400" b="0" spc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E</a:t>
                      </a: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802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baseline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="0" baseline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7802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baseline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="0" baseline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7802"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baseline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="0" baseline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7802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baseline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="0" baseline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7802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baseline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="0" baseline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7802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baseline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="0" baseline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7802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baseline="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="0" baseline="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en-US" altLang="ko-KR" sz="1200" baseline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T="60960" marB="6096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4" name="그룹 2">
            <a:extLst>
              <a:ext uri="{FF2B5EF4-FFF2-40B4-BE49-F238E27FC236}">
                <a16:creationId xmlns:a16="http://schemas.microsoft.com/office/drawing/2014/main" id="{215CC533-8EC6-45EB-9D17-7526C124E6BE}"/>
              </a:ext>
            </a:extLst>
          </p:cNvPr>
          <p:cNvGrpSpPr/>
          <p:nvPr/>
        </p:nvGrpSpPr>
        <p:grpSpPr>
          <a:xfrm>
            <a:off x="846874" y="1733632"/>
            <a:ext cx="10451241" cy="751369"/>
            <a:chOff x="846873" y="1733630"/>
            <a:chExt cx="10451241" cy="75136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EF68C8D-4F48-475E-8A32-56B161E36FFA}"/>
                </a:ext>
              </a:extLst>
            </p:cNvPr>
            <p:cNvSpPr txBox="1"/>
            <p:nvPr/>
          </p:nvSpPr>
          <p:spPr>
            <a:xfrm>
              <a:off x="846873" y="2023334"/>
              <a:ext cx="104512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است.من امیدوارم و معتقدم که این ارزش الگو وقت شما را خواهد داشت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و یک ویژگی منحصر به فرد و جذاب به گزارش های خود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9FE30DC-E354-4586-BEE6-DE5562F3B117}"/>
                </a:ext>
              </a:extLst>
            </p:cNvPr>
            <p:cNvSpPr txBox="1"/>
            <p:nvPr/>
          </p:nvSpPr>
          <p:spPr>
            <a:xfrm>
              <a:off x="846873" y="1733630"/>
              <a:ext cx="10451241" cy="276999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itchFamily="2" charset="-78"/>
                </a:rPr>
                <a:t>متن را اینجا اضافه کنید</a:t>
              </a:r>
              <a:endParaRPr lang="ko-KR" altLang="en-US" sz="1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5">
            <a:extLst>
              <a:ext uri="{FF2B5EF4-FFF2-40B4-BE49-F238E27FC236}">
                <a16:creationId xmlns:a16="http://schemas.microsoft.com/office/drawing/2014/main" id="{2A9E96E9-D226-4E2A-BA6F-025E8E9F1426}"/>
              </a:ext>
            </a:extLst>
          </p:cNvPr>
          <p:cNvSpPr/>
          <p:nvPr/>
        </p:nvSpPr>
        <p:spPr>
          <a:xfrm>
            <a:off x="5800365" y="5773179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ct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نمونه کارها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5" name="직사각형 6">
            <a:extLst>
              <a:ext uri="{FF2B5EF4-FFF2-40B4-BE49-F238E27FC236}">
                <a16:creationId xmlns:a16="http://schemas.microsoft.com/office/drawing/2014/main" id="{DCA5EFB5-C070-4B57-9228-12F8E4DB3992}"/>
              </a:ext>
            </a:extLst>
          </p:cNvPr>
          <p:cNvSpPr/>
          <p:nvPr/>
        </p:nvSpPr>
        <p:spPr>
          <a:xfrm>
            <a:off x="7795196" y="5107329"/>
            <a:ext cx="4396804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ct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534916-358F-493D-81D6-3289D3EFC9C8}"/>
              </a:ext>
            </a:extLst>
          </p:cNvPr>
          <p:cNvSpPr txBox="1"/>
          <p:nvPr/>
        </p:nvSpPr>
        <p:spPr>
          <a:xfrm>
            <a:off x="8471425" y="1790753"/>
            <a:ext cx="3044345" cy="2650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4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4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4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</a:t>
            </a:r>
            <a:endParaRPr lang="en-US" altLang="ko-KR" sz="14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altLang="ko-KR" sz="14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altLang="ko-KR" sz="14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altLang="ko-KR" sz="1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B15FD9-DAA4-4928-B464-D2AE76113988}"/>
              </a:ext>
            </a:extLst>
          </p:cNvPr>
          <p:cNvSpPr txBox="1"/>
          <p:nvPr/>
        </p:nvSpPr>
        <p:spPr>
          <a:xfrm>
            <a:off x="3863299" y="843161"/>
            <a:ext cx="2898407" cy="18158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itchFamily="2" charset="-78"/>
              </a:rPr>
              <a:t>چیدمان</a:t>
            </a:r>
          </a:p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itchFamily="2" charset="-78"/>
              </a:rPr>
              <a:t> اسلاید متنی</a:t>
            </a:r>
          </a:p>
          <a:p>
            <a:pPr algn="r" rtl="1"/>
            <a:r>
              <a:rPr lang="fa-IR" altLang="ko-KR" sz="2800" dirty="0">
                <a:solidFill>
                  <a:schemeClr val="bg1"/>
                </a:solidFill>
                <a:cs typeface="B Nazanin" pitchFamily="2" charset="-78"/>
              </a:rPr>
              <a:t>برای ارائه شما</a:t>
            </a:r>
          </a:p>
          <a:p>
            <a:pPr algn="r" rtl="1"/>
            <a:endParaRPr lang="ko-KR" alt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Right Arrow 7">
            <a:extLst>
              <a:ext uri="{FF2B5EF4-FFF2-40B4-BE49-F238E27FC236}">
                <a16:creationId xmlns:a16="http://schemas.microsoft.com/office/drawing/2014/main" id="{2DAEE004-236F-4C31-BEBC-C8576EF8B5AF}"/>
              </a:ext>
            </a:extLst>
          </p:cNvPr>
          <p:cNvSpPr/>
          <p:nvPr/>
        </p:nvSpPr>
        <p:spPr>
          <a:xfrm rot="10800000" flipH="1" flipV="1">
            <a:off x="3273821" y="2889656"/>
            <a:ext cx="2792369" cy="1336291"/>
          </a:xfrm>
          <a:prstGeom prst="rightArrow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" name="Right Arrow 8">
            <a:extLst>
              <a:ext uri="{FF2B5EF4-FFF2-40B4-BE49-F238E27FC236}">
                <a16:creationId xmlns:a16="http://schemas.microsoft.com/office/drawing/2014/main" id="{9097BC3B-15AB-4CEB-94E3-E719F66F83E5}"/>
              </a:ext>
            </a:extLst>
          </p:cNvPr>
          <p:cNvSpPr/>
          <p:nvPr/>
        </p:nvSpPr>
        <p:spPr>
          <a:xfrm rot="10800000" flipH="1" flipV="1">
            <a:off x="954827" y="1773809"/>
            <a:ext cx="3559784" cy="1703537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5" name="Right Arrow 7">
            <a:extLst>
              <a:ext uri="{FF2B5EF4-FFF2-40B4-BE49-F238E27FC236}">
                <a16:creationId xmlns:a16="http://schemas.microsoft.com/office/drawing/2014/main" id="{37809920-83DB-4067-895E-98B1471E99D9}"/>
              </a:ext>
            </a:extLst>
          </p:cNvPr>
          <p:cNvSpPr/>
          <p:nvPr/>
        </p:nvSpPr>
        <p:spPr>
          <a:xfrm flipH="1" flipV="1">
            <a:off x="6147765" y="3608965"/>
            <a:ext cx="2792369" cy="1336291"/>
          </a:xfrm>
          <a:prstGeom prst="rightArrow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6" name="Right Arrow 8">
            <a:extLst>
              <a:ext uri="{FF2B5EF4-FFF2-40B4-BE49-F238E27FC236}">
                <a16:creationId xmlns:a16="http://schemas.microsoft.com/office/drawing/2014/main" id="{B6AE0AF4-443D-40F6-8A80-55887CB80B47}"/>
              </a:ext>
            </a:extLst>
          </p:cNvPr>
          <p:cNvSpPr/>
          <p:nvPr/>
        </p:nvSpPr>
        <p:spPr>
          <a:xfrm flipH="1" flipV="1">
            <a:off x="7699342" y="4357566"/>
            <a:ext cx="3559784" cy="1703537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E8BB35E-27FF-4366-9754-D25E381FF530}"/>
              </a:ext>
            </a:extLst>
          </p:cNvPr>
          <p:cNvGrpSpPr/>
          <p:nvPr/>
        </p:nvGrpSpPr>
        <p:grpSpPr>
          <a:xfrm>
            <a:off x="908237" y="4233765"/>
            <a:ext cx="3599999" cy="1774800"/>
            <a:chOff x="780030" y="3826586"/>
            <a:chExt cx="3100993" cy="118108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CF20925-FC50-462F-AF6C-D922743C4A12}"/>
                </a:ext>
              </a:extLst>
            </p:cNvPr>
            <p:cNvSpPr/>
            <p:nvPr/>
          </p:nvSpPr>
          <p:spPr>
            <a:xfrm>
              <a:off x="780030" y="3826587"/>
              <a:ext cx="3100993" cy="1181087"/>
            </a:xfrm>
            <a:prstGeom prst="rect">
              <a:avLst/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FA52E41-C168-4DCA-A7D8-5CC92D766199}"/>
                </a:ext>
              </a:extLst>
            </p:cNvPr>
            <p:cNvSpPr/>
            <p:nvPr/>
          </p:nvSpPr>
          <p:spPr>
            <a:xfrm rot="10800000">
              <a:off x="780031" y="3826586"/>
              <a:ext cx="119561" cy="11810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12C390CF-940C-43BA-BF3E-A37B1376E730}"/>
              </a:ext>
            </a:extLst>
          </p:cNvPr>
          <p:cNvGrpSpPr/>
          <p:nvPr/>
        </p:nvGrpSpPr>
        <p:grpSpPr>
          <a:xfrm flipH="1">
            <a:off x="7672787" y="1807659"/>
            <a:ext cx="3600001" cy="1774307"/>
            <a:chOff x="780031" y="3826586"/>
            <a:chExt cx="3100992" cy="118108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3CB33F6-8022-4CF6-9058-0954E44BC69A}"/>
                </a:ext>
              </a:extLst>
            </p:cNvPr>
            <p:cNvSpPr/>
            <p:nvPr/>
          </p:nvSpPr>
          <p:spPr>
            <a:xfrm rot="10800000">
              <a:off x="780031" y="3826587"/>
              <a:ext cx="3100992" cy="1181087"/>
            </a:xfrm>
            <a:prstGeom prst="rect">
              <a:avLst/>
            </a:prstGeom>
            <a:solidFill>
              <a:schemeClr val="accent4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B0E566D-292E-4AA7-A6FC-4B6A172795AA}"/>
                </a:ext>
              </a:extLst>
            </p:cNvPr>
            <p:cNvSpPr/>
            <p:nvPr/>
          </p:nvSpPr>
          <p:spPr>
            <a:xfrm rot="10800000">
              <a:off x="780031" y="3826586"/>
              <a:ext cx="119561" cy="11810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 rtl="1"/>
              <a:endParaRPr lang="ko-KR" altLang="en-US" sz="2700" dirty="0">
                <a:cs typeface="B Nazanin" pitchFamily="2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21F1275-D04F-4FF2-ADDD-2736F0E5F6C0}"/>
              </a:ext>
            </a:extLst>
          </p:cNvPr>
          <p:cNvGrpSpPr/>
          <p:nvPr/>
        </p:nvGrpSpPr>
        <p:grpSpPr>
          <a:xfrm>
            <a:off x="1184717" y="4479581"/>
            <a:ext cx="3118513" cy="1107996"/>
            <a:chOff x="3017859" y="4283314"/>
            <a:chExt cx="1295705" cy="110799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4A86097-EEDB-4C65-AFFB-5207912CB7A5}"/>
                </a:ext>
              </a:extLst>
            </p:cNvPr>
            <p:cNvSpPr txBox="1"/>
            <p:nvPr/>
          </p:nvSpPr>
          <p:spPr>
            <a:xfrm>
              <a:off x="3017859" y="4560313"/>
              <a:ext cx="12957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262626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rgbClr val="262626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rgbClr val="262626"/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rgbClr val="262626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rgbClr val="262626"/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rgbClr val="262626"/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rgbClr val="262626"/>
                </a:solidFill>
                <a:cs typeface="B Nazanin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5967E59-6ACD-45CC-943F-385459969ABE}"/>
                </a:ext>
              </a:extLst>
            </p:cNvPr>
            <p:cNvSpPr txBox="1"/>
            <p:nvPr/>
          </p:nvSpPr>
          <p:spPr>
            <a:xfrm>
              <a:off x="3017859" y="4283314"/>
              <a:ext cx="12957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262626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262626"/>
                </a:solidFill>
                <a:cs typeface="B Nazanin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54C5445-65AF-4ABC-B99F-1F52CB38BC37}"/>
              </a:ext>
            </a:extLst>
          </p:cNvPr>
          <p:cNvGrpSpPr/>
          <p:nvPr/>
        </p:nvGrpSpPr>
        <p:grpSpPr>
          <a:xfrm>
            <a:off x="7855742" y="2048506"/>
            <a:ext cx="3147928" cy="1107996"/>
            <a:chOff x="3017859" y="4283314"/>
            <a:chExt cx="1295705" cy="110799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197749C-30A7-4999-8E5E-0CF21F2DE6DC}"/>
                </a:ext>
              </a:extLst>
            </p:cNvPr>
            <p:cNvSpPr txBox="1"/>
            <p:nvPr/>
          </p:nvSpPr>
          <p:spPr>
            <a:xfrm>
              <a:off x="3017859" y="4560313"/>
              <a:ext cx="12957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262626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rgbClr val="262626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rgbClr val="262626"/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rgbClr val="262626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rgbClr val="262626"/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rgbClr val="262626"/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rgbClr val="262626"/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5947651-6686-4F5B-A7A4-6C91E2877734}"/>
                </a:ext>
              </a:extLst>
            </p:cNvPr>
            <p:cNvSpPr txBox="1"/>
            <p:nvPr/>
          </p:nvSpPr>
          <p:spPr>
            <a:xfrm>
              <a:off x="3017859" y="4283314"/>
              <a:ext cx="129570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rgbClr val="262626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rgbClr val="262626"/>
                </a:solidFill>
                <a:cs typeface="B Nazanin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2923ECE-8450-475C-93AF-950152528FE8}"/>
              </a:ext>
            </a:extLst>
          </p:cNvPr>
          <p:cNvSpPr txBox="1"/>
          <p:nvPr/>
        </p:nvSpPr>
        <p:spPr>
          <a:xfrm>
            <a:off x="1549187" y="2456450"/>
            <a:ext cx="15298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0005506-CBED-4A48-B2D8-7B0274548FBB}"/>
              </a:ext>
            </a:extLst>
          </p:cNvPr>
          <p:cNvSpPr txBox="1"/>
          <p:nvPr/>
        </p:nvSpPr>
        <p:spPr>
          <a:xfrm>
            <a:off x="9089178" y="5101166"/>
            <a:ext cx="15298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C7A400B-0BFF-49E8-A9B4-EBFC29460603}"/>
              </a:ext>
            </a:extLst>
          </p:cNvPr>
          <p:cNvSpPr txBox="1"/>
          <p:nvPr/>
        </p:nvSpPr>
        <p:spPr>
          <a:xfrm>
            <a:off x="7212145" y="4168942"/>
            <a:ext cx="15298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E49A465-2CB4-482C-A047-A82608B0249A}"/>
              </a:ext>
            </a:extLst>
          </p:cNvPr>
          <p:cNvSpPr txBox="1"/>
          <p:nvPr/>
        </p:nvSpPr>
        <p:spPr>
          <a:xfrm>
            <a:off x="3548139" y="3403914"/>
            <a:ext cx="152986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3" name="Rounded Rectangle 10">
            <a:extLst>
              <a:ext uri="{FF2B5EF4-FFF2-40B4-BE49-F238E27FC236}">
                <a16:creationId xmlns:a16="http://schemas.microsoft.com/office/drawing/2014/main" id="{DEFDBCF0-C14F-446C-9F12-549A08581F2F}"/>
              </a:ext>
            </a:extLst>
          </p:cNvPr>
          <p:cNvSpPr/>
          <p:nvPr/>
        </p:nvSpPr>
        <p:spPr>
          <a:xfrm>
            <a:off x="5254822" y="3398837"/>
            <a:ext cx="255239" cy="337780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4" name="Rounded Rectangle 6">
            <a:extLst>
              <a:ext uri="{FF2B5EF4-FFF2-40B4-BE49-F238E27FC236}">
                <a16:creationId xmlns:a16="http://schemas.microsoft.com/office/drawing/2014/main" id="{305A1070-21AC-4B9B-86AC-FC04A26E9B43}"/>
              </a:ext>
            </a:extLst>
          </p:cNvPr>
          <p:cNvSpPr/>
          <p:nvPr/>
        </p:nvSpPr>
        <p:spPr>
          <a:xfrm>
            <a:off x="3500230" y="2434051"/>
            <a:ext cx="427986" cy="435128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5" name="Rounded Rectangle 27">
            <a:extLst>
              <a:ext uri="{FF2B5EF4-FFF2-40B4-BE49-F238E27FC236}">
                <a16:creationId xmlns:a16="http://schemas.microsoft.com/office/drawing/2014/main" id="{DEF7A72E-0C7D-4CA3-BBE1-72ED0E6F499A}"/>
              </a:ext>
            </a:extLst>
          </p:cNvPr>
          <p:cNvSpPr/>
          <p:nvPr/>
        </p:nvSpPr>
        <p:spPr>
          <a:xfrm>
            <a:off x="6696060" y="4112012"/>
            <a:ext cx="435911" cy="31355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6" name="Rounded Rectangle 7">
            <a:extLst>
              <a:ext uri="{FF2B5EF4-FFF2-40B4-BE49-F238E27FC236}">
                <a16:creationId xmlns:a16="http://schemas.microsoft.com/office/drawing/2014/main" id="{D90E3A6B-A0AA-4457-815A-107E03045E38}"/>
              </a:ext>
            </a:extLst>
          </p:cNvPr>
          <p:cNvSpPr/>
          <p:nvPr/>
        </p:nvSpPr>
        <p:spPr>
          <a:xfrm>
            <a:off x="8381872" y="4976802"/>
            <a:ext cx="478166" cy="386421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15">
            <a:extLst>
              <a:ext uri="{FF2B5EF4-FFF2-40B4-BE49-F238E27FC236}">
                <a16:creationId xmlns:a16="http://schemas.microsoft.com/office/drawing/2014/main" id="{E059C458-34D0-4C61-9F80-5276D6F9377C}"/>
              </a:ext>
            </a:extLst>
          </p:cNvPr>
          <p:cNvGrpSpPr/>
          <p:nvPr/>
        </p:nvGrpSpPr>
        <p:grpSpPr>
          <a:xfrm>
            <a:off x="6222101" y="1020738"/>
            <a:ext cx="2459568" cy="4118034"/>
            <a:chOff x="4240535" y="-395288"/>
            <a:chExt cx="4165278" cy="6973889"/>
          </a:xfrm>
          <a:solidFill>
            <a:schemeClr val="accent3"/>
          </a:solidFill>
        </p:grpSpPr>
        <p:grpSp>
          <p:nvGrpSpPr>
            <p:cNvPr id="4" name="Group 10">
              <a:extLst>
                <a:ext uri="{FF2B5EF4-FFF2-40B4-BE49-F238E27FC236}">
                  <a16:creationId xmlns:a16="http://schemas.microsoft.com/office/drawing/2014/main" id="{6ABA6DF3-C862-4FC8-B081-B5E66DC20EC5}"/>
                </a:ext>
              </a:extLst>
            </p:cNvPr>
            <p:cNvGrpSpPr/>
            <p:nvPr/>
          </p:nvGrpSpPr>
          <p:grpSpPr>
            <a:xfrm>
              <a:off x="5026025" y="-395288"/>
              <a:ext cx="3379788" cy="6973889"/>
              <a:chOff x="5026025" y="-395288"/>
              <a:chExt cx="3379788" cy="6973889"/>
            </a:xfrm>
            <a:grpFill/>
          </p:grpSpPr>
          <p:sp>
            <p:nvSpPr>
              <p:cNvPr id="6" name="Freeform 9">
                <a:extLst>
                  <a:ext uri="{FF2B5EF4-FFF2-40B4-BE49-F238E27FC236}">
                    <a16:creationId xmlns:a16="http://schemas.microsoft.com/office/drawing/2014/main" id="{ADC96135-0698-4F8E-B778-4C1B8A2D21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26025" y="1058863"/>
                <a:ext cx="3379788" cy="5519738"/>
              </a:xfrm>
              <a:custGeom>
                <a:avLst/>
                <a:gdLst>
                  <a:gd name="T0" fmla="*/ 1889 w 2129"/>
                  <a:gd name="T1" fmla="*/ 2718 h 3477"/>
                  <a:gd name="T2" fmla="*/ 1111 w 2129"/>
                  <a:gd name="T3" fmla="*/ 2037 h 3477"/>
                  <a:gd name="T4" fmla="*/ 815 w 2129"/>
                  <a:gd name="T5" fmla="*/ 1726 h 3477"/>
                  <a:gd name="T6" fmla="*/ 1067 w 2129"/>
                  <a:gd name="T7" fmla="*/ 1457 h 3477"/>
                  <a:gd name="T8" fmla="*/ 504 w 2129"/>
                  <a:gd name="T9" fmla="*/ 1478 h 3477"/>
                  <a:gd name="T10" fmla="*/ 485 w 2129"/>
                  <a:gd name="T11" fmla="*/ 1768 h 3477"/>
                  <a:gd name="T12" fmla="*/ 227 w 2129"/>
                  <a:gd name="T13" fmla="*/ 1688 h 3477"/>
                  <a:gd name="T14" fmla="*/ 47 w 2129"/>
                  <a:gd name="T15" fmla="*/ 1708 h 3477"/>
                  <a:gd name="T16" fmla="*/ 155 w 2129"/>
                  <a:gd name="T17" fmla="*/ 1464 h 3477"/>
                  <a:gd name="T18" fmla="*/ 393 w 2129"/>
                  <a:gd name="T19" fmla="*/ 1148 h 3477"/>
                  <a:gd name="T20" fmla="*/ 500 w 2129"/>
                  <a:gd name="T21" fmla="*/ 1084 h 3477"/>
                  <a:gd name="T22" fmla="*/ 364 w 2129"/>
                  <a:gd name="T23" fmla="*/ 1189 h 3477"/>
                  <a:gd name="T24" fmla="*/ 667 w 2129"/>
                  <a:gd name="T25" fmla="*/ 978 h 3477"/>
                  <a:gd name="T26" fmla="*/ 467 w 2129"/>
                  <a:gd name="T27" fmla="*/ 844 h 3477"/>
                  <a:gd name="T28" fmla="*/ 160 w 2129"/>
                  <a:gd name="T29" fmla="*/ 691 h 3477"/>
                  <a:gd name="T30" fmla="*/ 575 w 2129"/>
                  <a:gd name="T31" fmla="*/ 633 h 3477"/>
                  <a:gd name="T32" fmla="*/ 180 w 2129"/>
                  <a:gd name="T33" fmla="*/ 637 h 3477"/>
                  <a:gd name="T34" fmla="*/ 145 w 2129"/>
                  <a:gd name="T35" fmla="*/ 448 h 3477"/>
                  <a:gd name="T36" fmla="*/ 367 w 2129"/>
                  <a:gd name="T37" fmla="*/ 284 h 3477"/>
                  <a:gd name="T38" fmla="*/ 227 w 2129"/>
                  <a:gd name="T39" fmla="*/ 268 h 3477"/>
                  <a:gd name="T40" fmla="*/ 1096 w 2129"/>
                  <a:gd name="T41" fmla="*/ 80 h 3477"/>
                  <a:gd name="T42" fmla="*/ 893 w 2129"/>
                  <a:gd name="T43" fmla="*/ 326 h 3477"/>
                  <a:gd name="T44" fmla="*/ 913 w 2129"/>
                  <a:gd name="T45" fmla="*/ 438 h 3477"/>
                  <a:gd name="T46" fmla="*/ 1353 w 2129"/>
                  <a:gd name="T47" fmla="*/ 424 h 3477"/>
                  <a:gd name="T48" fmla="*/ 1235 w 2129"/>
                  <a:gd name="T49" fmla="*/ 768 h 3477"/>
                  <a:gd name="T50" fmla="*/ 1164 w 2129"/>
                  <a:gd name="T51" fmla="*/ 931 h 3477"/>
                  <a:gd name="T52" fmla="*/ 1224 w 2129"/>
                  <a:gd name="T53" fmla="*/ 1062 h 3477"/>
                  <a:gd name="T54" fmla="*/ 1427 w 2129"/>
                  <a:gd name="T55" fmla="*/ 1360 h 3477"/>
                  <a:gd name="T56" fmla="*/ 1713 w 2129"/>
                  <a:gd name="T57" fmla="*/ 1780 h 3477"/>
                  <a:gd name="T58" fmla="*/ 1747 w 2129"/>
                  <a:gd name="T59" fmla="*/ 1968 h 3477"/>
                  <a:gd name="T60" fmla="*/ 1976 w 2129"/>
                  <a:gd name="T61" fmla="*/ 2180 h 3477"/>
                  <a:gd name="T62" fmla="*/ 2013 w 2129"/>
                  <a:gd name="T63" fmla="*/ 2531 h 3477"/>
                  <a:gd name="T64" fmla="*/ 1858 w 2129"/>
                  <a:gd name="T65" fmla="*/ 2686 h 3477"/>
                  <a:gd name="T66" fmla="*/ 1969 w 2129"/>
                  <a:gd name="T67" fmla="*/ 2857 h 3477"/>
                  <a:gd name="T68" fmla="*/ 1560 w 2129"/>
                  <a:gd name="T69" fmla="*/ 2944 h 3477"/>
                  <a:gd name="T70" fmla="*/ 1413 w 2129"/>
                  <a:gd name="T71" fmla="*/ 2960 h 3477"/>
                  <a:gd name="T72" fmla="*/ 1056 w 2129"/>
                  <a:gd name="T73" fmla="*/ 2973 h 3477"/>
                  <a:gd name="T74" fmla="*/ 836 w 2129"/>
                  <a:gd name="T75" fmla="*/ 3071 h 3477"/>
                  <a:gd name="T76" fmla="*/ 573 w 2129"/>
                  <a:gd name="T77" fmla="*/ 3162 h 3477"/>
                  <a:gd name="T78" fmla="*/ 704 w 2129"/>
                  <a:gd name="T79" fmla="*/ 2997 h 3477"/>
                  <a:gd name="T80" fmla="*/ 1075 w 2129"/>
                  <a:gd name="T81" fmla="*/ 2788 h 3477"/>
                  <a:gd name="T82" fmla="*/ 871 w 2129"/>
                  <a:gd name="T83" fmla="*/ 2677 h 3477"/>
                  <a:gd name="T84" fmla="*/ 662 w 2129"/>
                  <a:gd name="T85" fmla="*/ 2635 h 3477"/>
                  <a:gd name="T86" fmla="*/ 867 w 2129"/>
                  <a:gd name="T87" fmla="*/ 2324 h 3477"/>
                  <a:gd name="T88" fmla="*/ 880 w 2129"/>
                  <a:gd name="T89" fmla="*/ 2057 h 3477"/>
                  <a:gd name="T90" fmla="*/ 1085 w 2129"/>
                  <a:gd name="T91" fmla="*/ 2018 h 3477"/>
                  <a:gd name="T92" fmla="*/ 1033 w 2129"/>
                  <a:gd name="T93" fmla="*/ 1744 h 3477"/>
                  <a:gd name="T94" fmla="*/ 920 w 2129"/>
                  <a:gd name="T95" fmla="*/ 1524 h 3477"/>
                  <a:gd name="T96" fmla="*/ 704 w 2129"/>
                  <a:gd name="T97" fmla="*/ 1504 h 3477"/>
                  <a:gd name="T98" fmla="*/ 680 w 2129"/>
                  <a:gd name="T99" fmla="*/ 1397 h 3477"/>
                  <a:gd name="T100" fmla="*/ 704 w 2129"/>
                  <a:gd name="T101" fmla="*/ 1037 h 3477"/>
                  <a:gd name="T102" fmla="*/ 596 w 2129"/>
                  <a:gd name="T103" fmla="*/ 1162 h 3477"/>
                  <a:gd name="T104" fmla="*/ 531 w 2129"/>
                  <a:gd name="T105" fmla="*/ 1138 h 3477"/>
                  <a:gd name="T106" fmla="*/ 587 w 2129"/>
                  <a:gd name="T107" fmla="*/ 888 h 3477"/>
                  <a:gd name="T108" fmla="*/ 433 w 2129"/>
                  <a:gd name="T109" fmla="*/ 958 h 3477"/>
                  <a:gd name="T110" fmla="*/ 447 w 2129"/>
                  <a:gd name="T111" fmla="*/ 808 h 3477"/>
                  <a:gd name="T112" fmla="*/ 513 w 2129"/>
                  <a:gd name="T113" fmla="*/ 668 h 3477"/>
                  <a:gd name="T114" fmla="*/ 436 w 2129"/>
                  <a:gd name="T115" fmla="*/ 620 h 3477"/>
                  <a:gd name="T116" fmla="*/ 327 w 2129"/>
                  <a:gd name="T117" fmla="*/ 460 h 3477"/>
                  <a:gd name="T118" fmla="*/ 520 w 2129"/>
                  <a:gd name="T119" fmla="*/ 568 h 3477"/>
                  <a:gd name="T120" fmla="*/ 520 w 2129"/>
                  <a:gd name="T121" fmla="*/ 389 h 3477"/>
                  <a:gd name="T122" fmla="*/ 587 w 2129"/>
                  <a:gd name="T123" fmla="*/ 237 h 3477"/>
                  <a:gd name="T124" fmla="*/ 649 w 2129"/>
                  <a:gd name="T125" fmla="*/ 73 h 3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29" h="3477">
                    <a:moveTo>
                      <a:pt x="1264" y="3444"/>
                    </a:moveTo>
                    <a:lnTo>
                      <a:pt x="1316" y="3448"/>
                    </a:lnTo>
                    <a:lnTo>
                      <a:pt x="1316" y="3477"/>
                    </a:lnTo>
                    <a:lnTo>
                      <a:pt x="1267" y="3473"/>
                    </a:lnTo>
                    <a:lnTo>
                      <a:pt x="1264" y="3444"/>
                    </a:lnTo>
                    <a:close/>
                    <a:moveTo>
                      <a:pt x="1207" y="3364"/>
                    </a:moveTo>
                    <a:lnTo>
                      <a:pt x="1207" y="3393"/>
                    </a:lnTo>
                    <a:lnTo>
                      <a:pt x="1180" y="3393"/>
                    </a:lnTo>
                    <a:lnTo>
                      <a:pt x="1180" y="3377"/>
                    </a:lnTo>
                    <a:lnTo>
                      <a:pt x="1185" y="3373"/>
                    </a:lnTo>
                    <a:lnTo>
                      <a:pt x="1189" y="3371"/>
                    </a:lnTo>
                    <a:lnTo>
                      <a:pt x="1193" y="3369"/>
                    </a:lnTo>
                    <a:lnTo>
                      <a:pt x="1196" y="3368"/>
                    </a:lnTo>
                    <a:lnTo>
                      <a:pt x="1202" y="3366"/>
                    </a:lnTo>
                    <a:lnTo>
                      <a:pt x="1207" y="3364"/>
                    </a:lnTo>
                    <a:close/>
                    <a:moveTo>
                      <a:pt x="1460" y="2944"/>
                    </a:moveTo>
                    <a:lnTo>
                      <a:pt x="1493" y="2944"/>
                    </a:lnTo>
                    <a:lnTo>
                      <a:pt x="1496" y="2949"/>
                    </a:lnTo>
                    <a:lnTo>
                      <a:pt x="1500" y="2951"/>
                    </a:lnTo>
                    <a:lnTo>
                      <a:pt x="1504" y="2953"/>
                    </a:lnTo>
                    <a:lnTo>
                      <a:pt x="1507" y="2955"/>
                    </a:lnTo>
                    <a:lnTo>
                      <a:pt x="1511" y="2958"/>
                    </a:lnTo>
                    <a:lnTo>
                      <a:pt x="1513" y="2962"/>
                    </a:lnTo>
                    <a:lnTo>
                      <a:pt x="1516" y="2968"/>
                    </a:lnTo>
                    <a:lnTo>
                      <a:pt x="1520" y="2968"/>
                    </a:lnTo>
                    <a:lnTo>
                      <a:pt x="1520" y="2980"/>
                    </a:lnTo>
                    <a:lnTo>
                      <a:pt x="1513" y="2982"/>
                    </a:lnTo>
                    <a:lnTo>
                      <a:pt x="1507" y="2984"/>
                    </a:lnTo>
                    <a:lnTo>
                      <a:pt x="1504" y="2986"/>
                    </a:lnTo>
                    <a:lnTo>
                      <a:pt x="1502" y="2989"/>
                    </a:lnTo>
                    <a:lnTo>
                      <a:pt x="1500" y="2997"/>
                    </a:lnTo>
                    <a:lnTo>
                      <a:pt x="1500" y="3004"/>
                    </a:lnTo>
                    <a:lnTo>
                      <a:pt x="1460" y="3008"/>
                    </a:lnTo>
                    <a:lnTo>
                      <a:pt x="1451" y="2998"/>
                    </a:lnTo>
                    <a:lnTo>
                      <a:pt x="1440" y="2991"/>
                    </a:lnTo>
                    <a:lnTo>
                      <a:pt x="1431" y="2984"/>
                    </a:lnTo>
                    <a:lnTo>
                      <a:pt x="1424" y="2973"/>
                    </a:lnTo>
                    <a:lnTo>
                      <a:pt x="1420" y="2973"/>
                    </a:lnTo>
                    <a:lnTo>
                      <a:pt x="1420" y="2960"/>
                    </a:lnTo>
                    <a:lnTo>
                      <a:pt x="1442" y="2955"/>
                    </a:lnTo>
                    <a:lnTo>
                      <a:pt x="1460" y="2948"/>
                    </a:lnTo>
                    <a:lnTo>
                      <a:pt x="1460" y="2944"/>
                    </a:lnTo>
                    <a:close/>
                    <a:moveTo>
                      <a:pt x="1889" y="2718"/>
                    </a:moveTo>
                    <a:lnTo>
                      <a:pt x="1885" y="2718"/>
                    </a:lnTo>
                    <a:lnTo>
                      <a:pt x="1882" y="2718"/>
                    </a:lnTo>
                    <a:lnTo>
                      <a:pt x="1876" y="2720"/>
                    </a:lnTo>
                    <a:lnTo>
                      <a:pt x="1876" y="2728"/>
                    </a:lnTo>
                    <a:lnTo>
                      <a:pt x="1904" y="2728"/>
                    </a:lnTo>
                    <a:lnTo>
                      <a:pt x="1904" y="2720"/>
                    </a:lnTo>
                    <a:lnTo>
                      <a:pt x="1898" y="2720"/>
                    </a:lnTo>
                    <a:lnTo>
                      <a:pt x="1893" y="2718"/>
                    </a:lnTo>
                    <a:lnTo>
                      <a:pt x="1891" y="2718"/>
                    </a:lnTo>
                    <a:lnTo>
                      <a:pt x="1889" y="2718"/>
                    </a:lnTo>
                    <a:close/>
                    <a:moveTo>
                      <a:pt x="680" y="2624"/>
                    </a:moveTo>
                    <a:lnTo>
                      <a:pt x="682" y="2626"/>
                    </a:lnTo>
                    <a:lnTo>
                      <a:pt x="682" y="2626"/>
                    </a:lnTo>
                    <a:lnTo>
                      <a:pt x="682" y="2628"/>
                    </a:lnTo>
                    <a:lnTo>
                      <a:pt x="684" y="2628"/>
                    </a:lnTo>
                    <a:lnTo>
                      <a:pt x="685" y="2628"/>
                    </a:lnTo>
                    <a:lnTo>
                      <a:pt x="687" y="2628"/>
                    </a:lnTo>
                    <a:lnTo>
                      <a:pt x="687" y="2626"/>
                    </a:lnTo>
                    <a:lnTo>
                      <a:pt x="685" y="2626"/>
                    </a:lnTo>
                    <a:lnTo>
                      <a:pt x="685" y="2626"/>
                    </a:lnTo>
                    <a:lnTo>
                      <a:pt x="685" y="2626"/>
                    </a:lnTo>
                    <a:lnTo>
                      <a:pt x="684" y="2626"/>
                    </a:lnTo>
                    <a:lnTo>
                      <a:pt x="680" y="2624"/>
                    </a:lnTo>
                    <a:close/>
                    <a:moveTo>
                      <a:pt x="1904" y="2613"/>
                    </a:moveTo>
                    <a:lnTo>
                      <a:pt x="1905" y="2617"/>
                    </a:lnTo>
                    <a:lnTo>
                      <a:pt x="1909" y="2620"/>
                    </a:lnTo>
                    <a:lnTo>
                      <a:pt x="1913" y="2624"/>
                    </a:lnTo>
                    <a:lnTo>
                      <a:pt x="1915" y="2620"/>
                    </a:lnTo>
                    <a:lnTo>
                      <a:pt x="1918" y="2618"/>
                    </a:lnTo>
                    <a:lnTo>
                      <a:pt x="1922" y="2617"/>
                    </a:lnTo>
                    <a:lnTo>
                      <a:pt x="1927" y="2617"/>
                    </a:lnTo>
                    <a:lnTo>
                      <a:pt x="1927" y="2613"/>
                    </a:lnTo>
                    <a:lnTo>
                      <a:pt x="1904" y="2613"/>
                    </a:lnTo>
                    <a:close/>
                    <a:moveTo>
                      <a:pt x="1124" y="2053"/>
                    </a:moveTo>
                    <a:lnTo>
                      <a:pt x="1127" y="2057"/>
                    </a:lnTo>
                    <a:lnTo>
                      <a:pt x="1131" y="2060"/>
                    </a:lnTo>
                    <a:lnTo>
                      <a:pt x="1135" y="2062"/>
                    </a:lnTo>
                    <a:lnTo>
                      <a:pt x="1138" y="2062"/>
                    </a:lnTo>
                    <a:lnTo>
                      <a:pt x="1144" y="2060"/>
                    </a:lnTo>
                    <a:lnTo>
                      <a:pt x="1147" y="2057"/>
                    </a:lnTo>
                    <a:lnTo>
                      <a:pt x="1124" y="2053"/>
                    </a:lnTo>
                    <a:close/>
                    <a:moveTo>
                      <a:pt x="1107" y="2031"/>
                    </a:moveTo>
                    <a:lnTo>
                      <a:pt x="1111" y="2037"/>
                    </a:lnTo>
                    <a:lnTo>
                      <a:pt x="1115" y="2038"/>
                    </a:lnTo>
                    <a:lnTo>
                      <a:pt x="1115" y="2040"/>
                    </a:lnTo>
                    <a:lnTo>
                      <a:pt x="1116" y="2040"/>
                    </a:lnTo>
                    <a:lnTo>
                      <a:pt x="1116" y="2040"/>
                    </a:lnTo>
                    <a:lnTo>
                      <a:pt x="1116" y="2038"/>
                    </a:lnTo>
                    <a:lnTo>
                      <a:pt x="1115" y="2037"/>
                    </a:lnTo>
                    <a:lnTo>
                      <a:pt x="1113" y="2035"/>
                    </a:lnTo>
                    <a:lnTo>
                      <a:pt x="1109" y="2033"/>
                    </a:lnTo>
                    <a:lnTo>
                      <a:pt x="1107" y="2031"/>
                    </a:lnTo>
                    <a:close/>
                    <a:moveTo>
                      <a:pt x="1624" y="1911"/>
                    </a:moveTo>
                    <a:lnTo>
                      <a:pt x="1627" y="1917"/>
                    </a:lnTo>
                    <a:lnTo>
                      <a:pt x="1629" y="1918"/>
                    </a:lnTo>
                    <a:lnTo>
                      <a:pt x="1633" y="1920"/>
                    </a:lnTo>
                    <a:lnTo>
                      <a:pt x="1636" y="1924"/>
                    </a:lnTo>
                    <a:lnTo>
                      <a:pt x="1638" y="1922"/>
                    </a:lnTo>
                    <a:lnTo>
                      <a:pt x="1642" y="1920"/>
                    </a:lnTo>
                    <a:lnTo>
                      <a:pt x="1644" y="1917"/>
                    </a:lnTo>
                    <a:lnTo>
                      <a:pt x="1644" y="1917"/>
                    </a:lnTo>
                    <a:lnTo>
                      <a:pt x="1660" y="1917"/>
                    </a:lnTo>
                    <a:lnTo>
                      <a:pt x="1660" y="1911"/>
                    </a:lnTo>
                    <a:lnTo>
                      <a:pt x="1624" y="1911"/>
                    </a:lnTo>
                    <a:close/>
                    <a:moveTo>
                      <a:pt x="1664" y="1908"/>
                    </a:moveTo>
                    <a:lnTo>
                      <a:pt x="1664" y="1911"/>
                    </a:lnTo>
                    <a:lnTo>
                      <a:pt x="1687" y="1911"/>
                    </a:lnTo>
                    <a:lnTo>
                      <a:pt x="1687" y="1908"/>
                    </a:lnTo>
                    <a:lnTo>
                      <a:pt x="1664" y="1908"/>
                    </a:lnTo>
                    <a:close/>
                    <a:moveTo>
                      <a:pt x="793" y="1657"/>
                    </a:moveTo>
                    <a:lnTo>
                      <a:pt x="807" y="1657"/>
                    </a:lnTo>
                    <a:lnTo>
                      <a:pt x="809" y="1658"/>
                    </a:lnTo>
                    <a:lnTo>
                      <a:pt x="811" y="1658"/>
                    </a:lnTo>
                    <a:lnTo>
                      <a:pt x="811" y="1658"/>
                    </a:lnTo>
                    <a:lnTo>
                      <a:pt x="811" y="1658"/>
                    </a:lnTo>
                    <a:lnTo>
                      <a:pt x="813" y="1658"/>
                    </a:lnTo>
                    <a:lnTo>
                      <a:pt x="816" y="1660"/>
                    </a:lnTo>
                    <a:lnTo>
                      <a:pt x="816" y="1677"/>
                    </a:lnTo>
                    <a:lnTo>
                      <a:pt x="820" y="1688"/>
                    </a:lnTo>
                    <a:lnTo>
                      <a:pt x="822" y="1698"/>
                    </a:lnTo>
                    <a:lnTo>
                      <a:pt x="824" y="1713"/>
                    </a:lnTo>
                    <a:lnTo>
                      <a:pt x="820" y="1717"/>
                    </a:lnTo>
                    <a:lnTo>
                      <a:pt x="816" y="1718"/>
                    </a:lnTo>
                    <a:lnTo>
                      <a:pt x="815" y="1722"/>
                    </a:lnTo>
                    <a:lnTo>
                      <a:pt x="815" y="1724"/>
                    </a:lnTo>
                    <a:lnTo>
                      <a:pt x="815" y="1726"/>
                    </a:lnTo>
                    <a:lnTo>
                      <a:pt x="815" y="1729"/>
                    </a:lnTo>
                    <a:lnTo>
                      <a:pt x="815" y="1733"/>
                    </a:lnTo>
                    <a:lnTo>
                      <a:pt x="815" y="1737"/>
                    </a:lnTo>
                    <a:lnTo>
                      <a:pt x="813" y="1740"/>
                    </a:lnTo>
                    <a:lnTo>
                      <a:pt x="807" y="1740"/>
                    </a:lnTo>
                    <a:lnTo>
                      <a:pt x="784" y="1768"/>
                    </a:lnTo>
                    <a:lnTo>
                      <a:pt x="776" y="1768"/>
                    </a:lnTo>
                    <a:lnTo>
                      <a:pt x="760" y="1788"/>
                    </a:lnTo>
                    <a:lnTo>
                      <a:pt x="740" y="1788"/>
                    </a:lnTo>
                    <a:lnTo>
                      <a:pt x="740" y="1784"/>
                    </a:lnTo>
                    <a:lnTo>
                      <a:pt x="727" y="1784"/>
                    </a:lnTo>
                    <a:lnTo>
                      <a:pt x="727" y="1780"/>
                    </a:lnTo>
                    <a:lnTo>
                      <a:pt x="724" y="1780"/>
                    </a:lnTo>
                    <a:lnTo>
                      <a:pt x="724" y="1764"/>
                    </a:lnTo>
                    <a:lnTo>
                      <a:pt x="727" y="1764"/>
                    </a:lnTo>
                    <a:lnTo>
                      <a:pt x="727" y="1737"/>
                    </a:lnTo>
                    <a:lnTo>
                      <a:pt x="756" y="1717"/>
                    </a:lnTo>
                    <a:lnTo>
                      <a:pt x="756" y="1708"/>
                    </a:lnTo>
                    <a:lnTo>
                      <a:pt x="764" y="1704"/>
                    </a:lnTo>
                    <a:lnTo>
                      <a:pt x="764" y="1697"/>
                    </a:lnTo>
                    <a:lnTo>
                      <a:pt x="767" y="1697"/>
                    </a:lnTo>
                    <a:lnTo>
                      <a:pt x="767" y="1688"/>
                    </a:lnTo>
                    <a:lnTo>
                      <a:pt x="793" y="1657"/>
                    </a:lnTo>
                    <a:close/>
                    <a:moveTo>
                      <a:pt x="533" y="1604"/>
                    </a:moveTo>
                    <a:lnTo>
                      <a:pt x="533" y="1624"/>
                    </a:lnTo>
                    <a:lnTo>
                      <a:pt x="538" y="1635"/>
                    </a:lnTo>
                    <a:lnTo>
                      <a:pt x="540" y="1646"/>
                    </a:lnTo>
                    <a:lnTo>
                      <a:pt x="538" y="1660"/>
                    </a:lnTo>
                    <a:lnTo>
                      <a:pt x="536" y="1671"/>
                    </a:lnTo>
                    <a:lnTo>
                      <a:pt x="556" y="1671"/>
                    </a:lnTo>
                    <a:lnTo>
                      <a:pt x="555" y="1669"/>
                    </a:lnTo>
                    <a:lnTo>
                      <a:pt x="553" y="1666"/>
                    </a:lnTo>
                    <a:lnTo>
                      <a:pt x="551" y="1662"/>
                    </a:lnTo>
                    <a:lnTo>
                      <a:pt x="551" y="1657"/>
                    </a:lnTo>
                    <a:lnTo>
                      <a:pt x="553" y="1653"/>
                    </a:lnTo>
                    <a:lnTo>
                      <a:pt x="560" y="1648"/>
                    </a:lnTo>
                    <a:lnTo>
                      <a:pt x="562" y="1637"/>
                    </a:lnTo>
                    <a:lnTo>
                      <a:pt x="558" y="1626"/>
                    </a:lnTo>
                    <a:lnTo>
                      <a:pt x="556" y="1617"/>
                    </a:lnTo>
                    <a:lnTo>
                      <a:pt x="533" y="1604"/>
                    </a:lnTo>
                    <a:close/>
                    <a:moveTo>
                      <a:pt x="1080" y="1453"/>
                    </a:moveTo>
                    <a:lnTo>
                      <a:pt x="1080" y="1457"/>
                    </a:lnTo>
                    <a:lnTo>
                      <a:pt x="1067" y="1457"/>
                    </a:lnTo>
                    <a:lnTo>
                      <a:pt x="1067" y="1460"/>
                    </a:lnTo>
                    <a:lnTo>
                      <a:pt x="1064" y="1460"/>
                    </a:lnTo>
                    <a:lnTo>
                      <a:pt x="1065" y="1462"/>
                    </a:lnTo>
                    <a:lnTo>
                      <a:pt x="1065" y="1462"/>
                    </a:lnTo>
                    <a:lnTo>
                      <a:pt x="1067" y="1462"/>
                    </a:lnTo>
                    <a:lnTo>
                      <a:pt x="1067" y="1462"/>
                    </a:lnTo>
                    <a:lnTo>
                      <a:pt x="1069" y="1464"/>
                    </a:lnTo>
                    <a:lnTo>
                      <a:pt x="1073" y="1464"/>
                    </a:lnTo>
                    <a:lnTo>
                      <a:pt x="1073" y="1468"/>
                    </a:lnTo>
                    <a:lnTo>
                      <a:pt x="1084" y="1464"/>
                    </a:lnTo>
                    <a:lnTo>
                      <a:pt x="1084" y="1453"/>
                    </a:lnTo>
                    <a:lnTo>
                      <a:pt x="1080" y="1453"/>
                    </a:lnTo>
                    <a:close/>
                    <a:moveTo>
                      <a:pt x="664" y="1453"/>
                    </a:moveTo>
                    <a:lnTo>
                      <a:pt x="667" y="1468"/>
                    </a:lnTo>
                    <a:lnTo>
                      <a:pt x="673" y="1468"/>
                    </a:lnTo>
                    <a:lnTo>
                      <a:pt x="671" y="1462"/>
                    </a:lnTo>
                    <a:lnTo>
                      <a:pt x="669" y="1458"/>
                    </a:lnTo>
                    <a:lnTo>
                      <a:pt x="667" y="1455"/>
                    </a:lnTo>
                    <a:lnTo>
                      <a:pt x="664" y="1453"/>
                    </a:lnTo>
                    <a:close/>
                    <a:moveTo>
                      <a:pt x="356" y="1344"/>
                    </a:moveTo>
                    <a:lnTo>
                      <a:pt x="367" y="1344"/>
                    </a:lnTo>
                    <a:lnTo>
                      <a:pt x="382" y="1348"/>
                    </a:lnTo>
                    <a:lnTo>
                      <a:pt x="398" y="1353"/>
                    </a:lnTo>
                    <a:lnTo>
                      <a:pt x="407" y="1357"/>
                    </a:lnTo>
                    <a:lnTo>
                      <a:pt x="407" y="1360"/>
                    </a:lnTo>
                    <a:lnTo>
                      <a:pt x="418" y="1360"/>
                    </a:lnTo>
                    <a:lnTo>
                      <a:pt x="429" y="1355"/>
                    </a:lnTo>
                    <a:lnTo>
                      <a:pt x="440" y="1353"/>
                    </a:lnTo>
                    <a:lnTo>
                      <a:pt x="447" y="1362"/>
                    </a:lnTo>
                    <a:lnTo>
                      <a:pt x="453" y="1369"/>
                    </a:lnTo>
                    <a:lnTo>
                      <a:pt x="456" y="1377"/>
                    </a:lnTo>
                    <a:lnTo>
                      <a:pt x="458" y="1388"/>
                    </a:lnTo>
                    <a:lnTo>
                      <a:pt x="460" y="1404"/>
                    </a:lnTo>
                    <a:lnTo>
                      <a:pt x="456" y="1404"/>
                    </a:lnTo>
                    <a:lnTo>
                      <a:pt x="456" y="1417"/>
                    </a:lnTo>
                    <a:lnTo>
                      <a:pt x="467" y="1417"/>
                    </a:lnTo>
                    <a:lnTo>
                      <a:pt x="471" y="1431"/>
                    </a:lnTo>
                    <a:lnTo>
                      <a:pt x="473" y="1448"/>
                    </a:lnTo>
                    <a:lnTo>
                      <a:pt x="496" y="1464"/>
                    </a:lnTo>
                    <a:lnTo>
                      <a:pt x="496" y="1471"/>
                    </a:lnTo>
                    <a:lnTo>
                      <a:pt x="500" y="1471"/>
                    </a:lnTo>
                    <a:lnTo>
                      <a:pt x="502" y="1475"/>
                    </a:lnTo>
                    <a:lnTo>
                      <a:pt x="504" y="1478"/>
                    </a:lnTo>
                    <a:lnTo>
                      <a:pt x="505" y="1480"/>
                    </a:lnTo>
                    <a:lnTo>
                      <a:pt x="507" y="1484"/>
                    </a:lnTo>
                    <a:lnTo>
                      <a:pt x="507" y="1508"/>
                    </a:lnTo>
                    <a:lnTo>
                      <a:pt x="516" y="1511"/>
                    </a:lnTo>
                    <a:lnTo>
                      <a:pt x="522" y="1515"/>
                    </a:lnTo>
                    <a:lnTo>
                      <a:pt x="527" y="1520"/>
                    </a:lnTo>
                    <a:lnTo>
                      <a:pt x="531" y="1528"/>
                    </a:lnTo>
                    <a:lnTo>
                      <a:pt x="533" y="1537"/>
                    </a:lnTo>
                    <a:lnTo>
                      <a:pt x="500" y="1551"/>
                    </a:lnTo>
                    <a:lnTo>
                      <a:pt x="496" y="1560"/>
                    </a:lnTo>
                    <a:lnTo>
                      <a:pt x="493" y="1560"/>
                    </a:lnTo>
                    <a:lnTo>
                      <a:pt x="493" y="1568"/>
                    </a:lnTo>
                    <a:lnTo>
                      <a:pt x="487" y="1568"/>
                    </a:lnTo>
                    <a:lnTo>
                      <a:pt x="487" y="1577"/>
                    </a:lnTo>
                    <a:lnTo>
                      <a:pt x="493" y="1577"/>
                    </a:lnTo>
                    <a:lnTo>
                      <a:pt x="502" y="1566"/>
                    </a:lnTo>
                    <a:lnTo>
                      <a:pt x="518" y="1560"/>
                    </a:lnTo>
                    <a:lnTo>
                      <a:pt x="536" y="1557"/>
                    </a:lnTo>
                    <a:lnTo>
                      <a:pt x="556" y="1557"/>
                    </a:lnTo>
                    <a:lnTo>
                      <a:pt x="565" y="1578"/>
                    </a:lnTo>
                    <a:lnTo>
                      <a:pt x="575" y="1602"/>
                    </a:lnTo>
                    <a:lnTo>
                      <a:pt x="582" y="1628"/>
                    </a:lnTo>
                    <a:lnTo>
                      <a:pt x="582" y="1653"/>
                    </a:lnTo>
                    <a:lnTo>
                      <a:pt x="576" y="1680"/>
                    </a:lnTo>
                    <a:lnTo>
                      <a:pt x="564" y="1684"/>
                    </a:lnTo>
                    <a:lnTo>
                      <a:pt x="564" y="1704"/>
                    </a:lnTo>
                    <a:lnTo>
                      <a:pt x="540" y="1724"/>
                    </a:lnTo>
                    <a:lnTo>
                      <a:pt x="524" y="1724"/>
                    </a:lnTo>
                    <a:lnTo>
                      <a:pt x="524" y="1720"/>
                    </a:lnTo>
                    <a:lnTo>
                      <a:pt x="522" y="1720"/>
                    </a:lnTo>
                    <a:lnTo>
                      <a:pt x="520" y="1720"/>
                    </a:lnTo>
                    <a:lnTo>
                      <a:pt x="516" y="1722"/>
                    </a:lnTo>
                    <a:lnTo>
                      <a:pt x="513" y="1724"/>
                    </a:lnTo>
                    <a:lnTo>
                      <a:pt x="509" y="1724"/>
                    </a:lnTo>
                    <a:lnTo>
                      <a:pt x="505" y="1724"/>
                    </a:lnTo>
                    <a:lnTo>
                      <a:pt x="502" y="1724"/>
                    </a:lnTo>
                    <a:lnTo>
                      <a:pt x="500" y="1722"/>
                    </a:lnTo>
                    <a:lnTo>
                      <a:pt x="500" y="1720"/>
                    </a:lnTo>
                    <a:lnTo>
                      <a:pt x="496" y="1720"/>
                    </a:lnTo>
                    <a:lnTo>
                      <a:pt x="496" y="1728"/>
                    </a:lnTo>
                    <a:lnTo>
                      <a:pt x="489" y="1740"/>
                    </a:lnTo>
                    <a:lnTo>
                      <a:pt x="487" y="1753"/>
                    </a:lnTo>
                    <a:lnTo>
                      <a:pt x="485" y="1768"/>
                    </a:lnTo>
                    <a:lnTo>
                      <a:pt x="480" y="1780"/>
                    </a:lnTo>
                    <a:lnTo>
                      <a:pt x="467" y="1793"/>
                    </a:lnTo>
                    <a:lnTo>
                      <a:pt x="467" y="1797"/>
                    </a:lnTo>
                    <a:lnTo>
                      <a:pt x="440" y="1800"/>
                    </a:lnTo>
                    <a:lnTo>
                      <a:pt x="440" y="1788"/>
                    </a:lnTo>
                    <a:lnTo>
                      <a:pt x="436" y="1788"/>
                    </a:lnTo>
                    <a:lnTo>
                      <a:pt x="424" y="1780"/>
                    </a:lnTo>
                    <a:lnTo>
                      <a:pt x="409" y="1775"/>
                    </a:lnTo>
                    <a:lnTo>
                      <a:pt x="393" y="1773"/>
                    </a:lnTo>
                    <a:lnTo>
                      <a:pt x="389" y="1778"/>
                    </a:lnTo>
                    <a:lnTo>
                      <a:pt x="387" y="1784"/>
                    </a:lnTo>
                    <a:lnTo>
                      <a:pt x="382" y="1788"/>
                    </a:lnTo>
                    <a:lnTo>
                      <a:pt x="376" y="1791"/>
                    </a:lnTo>
                    <a:lnTo>
                      <a:pt x="367" y="1793"/>
                    </a:lnTo>
                    <a:lnTo>
                      <a:pt x="367" y="1788"/>
                    </a:lnTo>
                    <a:lnTo>
                      <a:pt x="320" y="1797"/>
                    </a:lnTo>
                    <a:lnTo>
                      <a:pt x="324" y="1748"/>
                    </a:lnTo>
                    <a:lnTo>
                      <a:pt x="316" y="1744"/>
                    </a:lnTo>
                    <a:lnTo>
                      <a:pt x="316" y="1740"/>
                    </a:lnTo>
                    <a:lnTo>
                      <a:pt x="313" y="1742"/>
                    </a:lnTo>
                    <a:lnTo>
                      <a:pt x="309" y="1744"/>
                    </a:lnTo>
                    <a:lnTo>
                      <a:pt x="305" y="1744"/>
                    </a:lnTo>
                    <a:lnTo>
                      <a:pt x="300" y="1746"/>
                    </a:lnTo>
                    <a:lnTo>
                      <a:pt x="296" y="1744"/>
                    </a:lnTo>
                    <a:lnTo>
                      <a:pt x="296" y="1740"/>
                    </a:lnTo>
                    <a:lnTo>
                      <a:pt x="293" y="1740"/>
                    </a:lnTo>
                    <a:lnTo>
                      <a:pt x="287" y="1720"/>
                    </a:lnTo>
                    <a:lnTo>
                      <a:pt x="284" y="1720"/>
                    </a:lnTo>
                    <a:lnTo>
                      <a:pt x="284" y="1713"/>
                    </a:lnTo>
                    <a:lnTo>
                      <a:pt x="280" y="1713"/>
                    </a:lnTo>
                    <a:lnTo>
                      <a:pt x="280" y="1700"/>
                    </a:lnTo>
                    <a:lnTo>
                      <a:pt x="276" y="1700"/>
                    </a:lnTo>
                    <a:lnTo>
                      <a:pt x="276" y="1691"/>
                    </a:lnTo>
                    <a:lnTo>
                      <a:pt x="273" y="1691"/>
                    </a:lnTo>
                    <a:lnTo>
                      <a:pt x="267" y="1682"/>
                    </a:lnTo>
                    <a:lnTo>
                      <a:pt x="260" y="1673"/>
                    </a:lnTo>
                    <a:lnTo>
                      <a:pt x="253" y="1668"/>
                    </a:lnTo>
                    <a:lnTo>
                      <a:pt x="240" y="1664"/>
                    </a:lnTo>
                    <a:lnTo>
                      <a:pt x="236" y="1669"/>
                    </a:lnTo>
                    <a:lnTo>
                      <a:pt x="235" y="1673"/>
                    </a:lnTo>
                    <a:lnTo>
                      <a:pt x="233" y="1677"/>
                    </a:lnTo>
                    <a:lnTo>
                      <a:pt x="229" y="1682"/>
                    </a:lnTo>
                    <a:lnTo>
                      <a:pt x="227" y="1688"/>
                    </a:lnTo>
                    <a:lnTo>
                      <a:pt x="216" y="1688"/>
                    </a:lnTo>
                    <a:lnTo>
                      <a:pt x="216" y="1691"/>
                    </a:lnTo>
                    <a:lnTo>
                      <a:pt x="213" y="1691"/>
                    </a:lnTo>
                    <a:lnTo>
                      <a:pt x="213" y="1704"/>
                    </a:lnTo>
                    <a:lnTo>
                      <a:pt x="218" y="1711"/>
                    </a:lnTo>
                    <a:lnTo>
                      <a:pt x="220" y="1722"/>
                    </a:lnTo>
                    <a:lnTo>
                      <a:pt x="220" y="1737"/>
                    </a:lnTo>
                    <a:lnTo>
                      <a:pt x="204" y="1737"/>
                    </a:lnTo>
                    <a:lnTo>
                      <a:pt x="202" y="1740"/>
                    </a:lnTo>
                    <a:lnTo>
                      <a:pt x="200" y="1746"/>
                    </a:lnTo>
                    <a:lnTo>
                      <a:pt x="198" y="1749"/>
                    </a:lnTo>
                    <a:lnTo>
                      <a:pt x="196" y="1757"/>
                    </a:lnTo>
                    <a:lnTo>
                      <a:pt x="195" y="1757"/>
                    </a:lnTo>
                    <a:lnTo>
                      <a:pt x="193" y="1758"/>
                    </a:lnTo>
                    <a:lnTo>
                      <a:pt x="191" y="1762"/>
                    </a:lnTo>
                    <a:lnTo>
                      <a:pt x="189" y="1764"/>
                    </a:lnTo>
                    <a:lnTo>
                      <a:pt x="187" y="1764"/>
                    </a:lnTo>
                    <a:lnTo>
                      <a:pt x="187" y="1766"/>
                    </a:lnTo>
                    <a:lnTo>
                      <a:pt x="185" y="1768"/>
                    </a:lnTo>
                    <a:lnTo>
                      <a:pt x="184" y="1769"/>
                    </a:lnTo>
                    <a:lnTo>
                      <a:pt x="182" y="1769"/>
                    </a:lnTo>
                    <a:lnTo>
                      <a:pt x="180" y="1773"/>
                    </a:lnTo>
                    <a:lnTo>
                      <a:pt x="173" y="1771"/>
                    </a:lnTo>
                    <a:lnTo>
                      <a:pt x="169" y="1771"/>
                    </a:lnTo>
                    <a:lnTo>
                      <a:pt x="165" y="1769"/>
                    </a:lnTo>
                    <a:lnTo>
                      <a:pt x="164" y="1769"/>
                    </a:lnTo>
                    <a:lnTo>
                      <a:pt x="160" y="1766"/>
                    </a:lnTo>
                    <a:lnTo>
                      <a:pt x="156" y="1764"/>
                    </a:lnTo>
                    <a:lnTo>
                      <a:pt x="156" y="1760"/>
                    </a:lnTo>
                    <a:lnTo>
                      <a:pt x="147" y="1762"/>
                    </a:lnTo>
                    <a:lnTo>
                      <a:pt x="135" y="1764"/>
                    </a:lnTo>
                    <a:lnTo>
                      <a:pt x="122" y="1764"/>
                    </a:lnTo>
                    <a:lnTo>
                      <a:pt x="113" y="1760"/>
                    </a:lnTo>
                    <a:lnTo>
                      <a:pt x="107" y="1748"/>
                    </a:lnTo>
                    <a:lnTo>
                      <a:pt x="104" y="1748"/>
                    </a:lnTo>
                    <a:lnTo>
                      <a:pt x="96" y="1737"/>
                    </a:lnTo>
                    <a:lnTo>
                      <a:pt x="85" y="1740"/>
                    </a:lnTo>
                    <a:lnTo>
                      <a:pt x="76" y="1740"/>
                    </a:lnTo>
                    <a:lnTo>
                      <a:pt x="69" y="1738"/>
                    </a:lnTo>
                    <a:lnTo>
                      <a:pt x="64" y="1728"/>
                    </a:lnTo>
                    <a:lnTo>
                      <a:pt x="60" y="1728"/>
                    </a:lnTo>
                    <a:lnTo>
                      <a:pt x="60" y="1708"/>
                    </a:lnTo>
                    <a:lnTo>
                      <a:pt x="47" y="1708"/>
                    </a:lnTo>
                    <a:lnTo>
                      <a:pt x="47" y="1704"/>
                    </a:lnTo>
                    <a:lnTo>
                      <a:pt x="16" y="1668"/>
                    </a:lnTo>
                    <a:lnTo>
                      <a:pt x="4" y="1660"/>
                    </a:lnTo>
                    <a:lnTo>
                      <a:pt x="0" y="1637"/>
                    </a:lnTo>
                    <a:lnTo>
                      <a:pt x="20" y="1624"/>
                    </a:lnTo>
                    <a:lnTo>
                      <a:pt x="20" y="1617"/>
                    </a:lnTo>
                    <a:lnTo>
                      <a:pt x="24" y="1617"/>
                    </a:lnTo>
                    <a:lnTo>
                      <a:pt x="27" y="1608"/>
                    </a:lnTo>
                    <a:lnTo>
                      <a:pt x="53" y="1608"/>
                    </a:lnTo>
                    <a:lnTo>
                      <a:pt x="53" y="1611"/>
                    </a:lnTo>
                    <a:lnTo>
                      <a:pt x="64" y="1611"/>
                    </a:lnTo>
                    <a:lnTo>
                      <a:pt x="67" y="1608"/>
                    </a:lnTo>
                    <a:lnTo>
                      <a:pt x="71" y="1604"/>
                    </a:lnTo>
                    <a:lnTo>
                      <a:pt x="75" y="1602"/>
                    </a:lnTo>
                    <a:lnTo>
                      <a:pt x="78" y="1598"/>
                    </a:lnTo>
                    <a:lnTo>
                      <a:pt x="82" y="1595"/>
                    </a:lnTo>
                    <a:lnTo>
                      <a:pt x="84" y="1588"/>
                    </a:lnTo>
                    <a:lnTo>
                      <a:pt x="87" y="1588"/>
                    </a:lnTo>
                    <a:lnTo>
                      <a:pt x="87" y="1584"/>
                    </a:lnTo>
                    <a:lnTo>
                      <a:pt x="76" y="1582"/>
                    </a:lnTo>
                    <a:lnTo>
                      <a:pt x="67" y="1580"/>
                    </a:lnTo>
                    <a:lnTo>
                      <a:pt x="60" y="1573"/>
                    </a:lnTo>
                    <a:lnTo>
                      <a:pt x="56" y="1564"/>
                    </a:lnTo>
                    <a:lnTo>
                      <a:pt x="53" y="1564"/>
                    </a:lnTo>
                    <a:lnTo>
                      <a:pt x="53" y="1548"/>
                    </a:lnTo>
                    <a:lnTo>
                      <a:pt x="56" y="1546"/>
                    </a:lnTo>
                    <a:lnTo>
                      <a:pt x="60" y="1544"/>
                    </a:lnTo>
                    <a:lnTo>
                      <a:pt x="64" y="1540"/>
                    </a:lnTo>
                    <a:lnTo>
                      <a:pt x="69" y="1538"/>
                    </a:lnTo>
                    <a:lnTo>
                      <a:pt x="73" y="1537"/>
                    </a:lnTo>
                    <a:lnTo>
                      <a:pt x="80" y="1537"/>
                    </a:lnTo>
                    <a:lnTo>
                      <a:pt x="84" y="1544"/>
                    </a:lnTo>
                    <a:lnTo>
                      <a:pt x="98" y="1538"/>
                    </a:lnTo>
                    <a:lnTo>
                      <a:pt x="113" y="1533"/>
                    </a:lnTo>
                    <a:lnTo>
                      <a:pt x="127" y="1531"/>
                    </a:lnTo>
                    <a:lnTo>
                      <a:pt x="129" y="1517"/>
                    </a:lnTo>
                    <a:lnTo>
                      <a:pt x="133" y="1508"/>
                    </a:lnTo>
                    <a:lnTo>
                      <a:pt x="136" y="1500"/>
                    </a:lnTo>
                    <a:lnTo>
                      <a:pt x="144" y="1493"/>
                    </a:lnTo>
                    <a:lnTo>
                      <a:pt x="153" y="1488"/>
                    </a:lnTo>
                    <a:lnTo>
                      <a:pt x="149" y="1477"/>
                    </a:lnTo>
                    <a:lnTo>
                      <a:pt x="149" y="1469"/>
                    </a:lnTo>
                    <a:lnTo>
                      <a:pt x="155" y="1464"/>
                    </a:lnTo>
                    <a:lnTo>
                      <a:pt x="160" y="1457"/>
                    </a:lnTo>
                    <a:lnTo>
                      <a:pt x="156" y="1457"/>
                    </a:lnTo>
                    <a:lnTo>
                      <a:pt x="160" y="1440"/>
                    </a:lnTo>
                    <a:lnTo>
                      <a:pt x="164" y="1424"/>
                    </a:lnTo>
                    <a:lnTo>
                      <a:pt x="167" y="1424"/>
                    </a:lnTo>
                    <a:lnTo>
                      <a:pt x="167" y="1420"/>
                    </a:lnTo>
                    <a:lnTo>
                      <a:pt x="200" y="1420"/>
                    </a:lnTo>
                    <a:lnTo>
                      <a:pt x="211" y="1417"/>
                    </a:lnTo>
                    <a:lnTo>
                      <a:pt x="224" y="1417"/>
                    </a:lnTo>
                    <a:lnTo>
                      <a:pt x="236" y="1420"/>
                    </a:lnTo>
                    <a:lnTo>
                      <a:pt x="242" y="1404"/>
                    </a:lnTo>
                    <a:lnTo>
                      <a:pt x="247" y="1389"/>
                    </a:lnTo>
                    <a:lnTo>
                      <a:pt x="253" y="1373"/>
                    </a:lnTo>
                    <a:lnTo>
                      <a:pt x="304" y="1373"/>
                    </a:lnTo>
                    <a:lnTo>
                      <a:pt x="304" y="1368"/>
                    </a:lnTo>
                    <a:lnTo>
                      <a:pt x="327" y="1360"/>
                    </a:lnTo>
                    <a:lnTo>
                      <a:pt x="327" y="1357"/>
                    </a:lnTo>
                    <a:lnTo>
                      <a:pt x="336" y="1357"/>
                    </a:lnTo>
                    <a:lnTo>
                      <a:pt x="336" y="1353"/>
                    </a:lnTo>
                    <a:lnTo>
                      <a:pt x="344" y="1353"/>
                    </a:lnTo>
                    <a:lnTo>
                      <a:pt x="344" y="1348"/>
                    </a:lnTo>
                    <a:lnTo>
                      <a:pt x="356" y="1348"/>
                    </a:lnTo>
                    <a:lnTo>
                      <a:pt x="356" y="1344"/>
                    </a:lnTo>
                    <a:close/>
                    <a:moveTo>
                      <a:pt x="633" y="1168"/>
                    </a:moveTo>
                    <a:lnTo>
                      <a:pt x="653" y="1208"/>
                    </a:lnTo>
                    <a:lnTo>
                      <a:pt x="656" y="1248"/>
                    </a:lnTo>
                    <a:lnTo>
                      <a:pt x="660" y="1248"/>
                    </a:lnTo>
                    <a:lnTo>
                      <a:pt x="664" y="1277"/>
                    </a:lnTo>
                    <a:lnTo>
                      <a:pt x="645" y="1277"/>
                    </a:lnTo>
                    <a:lnTo>
                      <a:pt x="629" y="1278"/>
                    </a:lnTo>
                    <a:lnTo>
                      <a:pt x="613" y="1277"/>
                    </a:lnTo>
                    <a:lnTo>
                      <a:pt x="607" y="1264"/>
                    </a:lnTo>
                    <a:lnTo>
                      <a:pt x="600" y="1260"/>
                    </a:lnTo>
                    <a:lnTo>
                      <a:pt x="600" y="1248"/>
                    </a:lnTo>
                    <a:lnTo>
                      <a:pt x="596" y="1237"/>
                    </a:lnTo>
                    <a:lnTo>
                      <a:pt x="593" y="1222"/>
                    </a:lnTo>
                    <a:lnTo>
                      <a:pt x="591" y="1206"/>
                    </a:lnTo>
                    <a:lnTo>
                      <a:pt x="595" y="1191"/>
                    </a:lnTo>
                    <a:lnTo>
                      <a:pt x="600" y="1180"/>
                    </a:lnTo>
                    <a:lnTo>
                      <a:pt x="607" y="1173"/>
                    </a:lnTo>
                    <a:lnTo>
                      <a:pt x="618" y="1169"/>
                    </a:lnTo>
                    <a:lnTo>
                      <a:pt x="633" y="1168"/>
                    </a:lnTo>
                    <a:close/>
                    <a:moveTo>
                      <a:pt x="393" y="1148"/>
                    </a:moveTo>
                    <a:lnTo>
                      <a:pt x="387" y="1160"/>
                    </a:lnTo>
                    <a:lnTo>
                      <a:pt x="393" y="1160"/>
                    </a:lnTo>
                    <a:lnTo>
                      <a:pt x="393" y="1157"/>
                    </a:lnTo>
                    <a:lnTo>
                      <a:pt x="393" y="1155"/>
                    </a:lnTo>
                    <a:lnTo>
                      <a:pt x="395" y="1155"/>
                    </a:lnTo>
                    <a:lnTo>
                      <a:pt x="396" y="1155"/>
                    </a:lnTo>
                    <a:lnTo>
                      <a:pt x="396" y="1153"/>
                    </a:lnTo>
                    <a:lnTo>
                      <a:pt x="396" y="1151"/>
                    </a:lnTo>
                    <a:lnTo>
                      <a:pt x="396" y="1148"/>
                    </a:lnTo>
                    <a:lnTo>
                      <a:pt x="393" y="1148"/>
                    </a:lnTo>
                    <a:close/>
                    <a:moveTo>
                      <a:pt x="656" y="1100"/>
                    </a:moveTo>
                    <a:lnTo>
                      <a:pt x="656" y="1104"/>
                    </a:lnTo>
                    <a:lnTo>
                      <a:pt x="660" y="1104"/>
                    </a:lnTo>
                    <a:lnTo>
                      <a:pt x="660" y="1108"/>
                    </a:lnTo>
                    <a:lnTo>
                      <a:pt x="664" y="1108"/>
                    </a:lnTo>
                    <a:lnTo>
                      <a:pt x="664" y="1100"/>
                    </a:lnTo>
                    <a:lnTo>
                      <a:pt x="656" y="1100"/>
                    </a:lnTo>
                    <a:close/>
                    <a:moveTo>
                      <a:pt x="953" y="1044"/>
                    </a:moveTo>
                    <a:lnTo>
                      <a:pt x="964" y="1051"/>
                    </a:lnTo>
                    <a:lnTo>
                      <a:pt x="980" y="1055"/>
                    </a:lnTo>
                    <a:lnTo>
                      <a:pt x="996" y="1057"/>
                    </a:lnTo>
                    <a:lnTo>
                      <a:pt x="996" y="1051"/>
                    </a:lnTo>
                    <a:lnTo>
                      <a:pt x="984" y="1048"/>
                    </a:lnTo>
                    <a:lnTo>
                      <a:pt x="984" y="1044"/>
                    </a:lnTo>
                    <a:lnTo>
                      <a:pt x="953" y="1044"/>
                    </a:lnTo>
                    <a:close/>
                    <a:moveTo>
                      <a:pt x="613" y="1033"/>
                    </a:moveTo>
                    <a:lnTo>
                      <a:pt x="607" y="1044"/>
                    </a:lnTo>
                    <a:lnTo>
                      <a:pt x="613" y="1044"/>
                    </a:lnTo>
                    <a:lnTo>
                      <a:pt x="613" y="1037"/>
                    </a:lnTo>
                    <a:lnTo>
                      <a:pt x="616" y="1037"/>
                    </a:lnTo>
                    <a:lnTo>
                      <a:pt x="616" y="1033"/>
                    </a:lnTo>
                    <a:lnTo>
                      <a:pt x="613" y="1033"/>
                    </a:lnTo>
                    <a:close/>
                    <a:moveTo>
                      <a:pt x="533" y="1008"/>
                    </a:moveTo>
                    <a:lnTo>
                      <a:pt x="533" y="1033"/>
                    </a:lnTo>
                    <a:lnTo>
                      <a:pt x="524" y="1037"/>
                    </a:lnTo>
                    <a:lnTo>
                      <a:pt x="524" y="1044"/>
                    </a:lnTo>
                    <a:lnTo>
                      <a:pt x="516" y="1048"/>
                    </a:lnTo>
                    <a:lnTo>
                      <a:pt x="516" y="1057"/>
                    </a:lnTo>
                    <a:lnTo>
                      <a:pt x="513" y="1057"/>
                    </a:lnTo>
                    <a:lnTo>
                      <a:pt x="507" y="1077"/>
                    </a:lnTo>
                    <a:lnTo>
                      <a:pt x="504" y="1077"/>
                    </a:lnTo>
                    <a:lnTo>
                      <a:pt x="504" y="1084"/>
                    </a:lnTo>
                    <a:lnTo>
                      <a:pt x="500" y="1084"/>
                    </a:lnTo>
                    <a:lnTo>
                      <a:pt x="500" y="1093"/>
                    </a:lnTo>
                    <a:lnTo>
                      <a:pt x="496" y="1093"/>
                    </a:lnTo>
                    <a:lnTo>
                      <a:pt x="496" y="1100"/>
                    </a:lnTo>
                    <a:lnTo>
                      <a:pt x="493" y="1100"/>
                    </a:lnTo>
                    <a:lnTo>
                      <a:pt x="493" y="1108"/>
                    </a:lnTo>
                    <a:lnTo>
                      <a:pt x="485" y="1118"/>
                    </a:lnTo>
                    <a:lnTo>
                      <a:pt x="476" y="1128"/>
                    </a:lnTo>
                    <a:lnTo>
                      <a:pt x="467" y="1137"/>
                    </a:lnTo>
                    <a:lnTo>
                      <a:pt x="464" y="1144"/>
                    </a:lnTo>
                    <a:lnTo>
                      <a:pt x="453" y="1144"/>
                    </a:lnTo>
                    <a:lnTo>
                      <a:pt x="456" y="1162"/>
                    </a:lnTo>
                    <a:lnTo>
                      <a:pt x="458" y="1175"/>
                    </a:lnTo>
                    <a:lnTo>
                      <a:pt x="456" y="1191"/>
                    </a:lnTo>
                    <a:lnTo>
                      <a:pt x="453" y="1195"/>
                    </a:lnTo>
                    <a:lnTo>
                      <a:pt x="451" y="1198"/>
                    </a:lnTo>
                    <a:lnTo>
                      <a:pt x="447" y="1200"/>
                    </a:lnTo>
                    <a:lnTo>
                      <a:pt x="440" y="1200"/>
                    </a:lnTo>
                    <a:lnTo>
                      <a:pt x="436" y="1208"/>
                    </a:lnTo>
                    <a:lnTo>
                      <a:pt x="420" y="1211"/>
                    </a:lnTo>
                    <a:lnTo>
                      <a:pt x="420" y="1217"/>
                    </a:lnTo>
                    <a:lnTo>
                      <a:pt x="416" y="1220"/>
                    </a:lnTo>
                    <a:lnTo>
                      <a:pt x="413" y="1222"/>
                    </a:lnTo>
                    <a:lnTo>
                      <a:pt x="409" y="1224"/>
                    </a:lnTo>
                    <a:lnTo>
                      <a:pt x="405" y="1226"/>
                    </a:lnTo>
                    <a:lnTo>
                      <a:pt x="400" y="1228"/>
                    </a:lnTo>
                    <a:lnTo>
                      <a:pt x="393" y="1228"/>
                    </a:lnTo>
                    <a:lnTo>
                      <a:pt x="391" y="1224"/>
                    </a:lnTo>
                    <a:lnTo>
                      <a:pt x="389" y="1218"/>
                    </a:lnTo>
                    <a:lnTo>
                      <a:pt x="389" y="1211"/>
                    </a:lnTo>
                    <a:lnTo>
                      <a:pt x="387" y="1204"/>
                    </a:lnTo>
                    <a:lnTo>
                      <a:pt x="393" y="1200"/>
                    </a:lnTo>
                    <a:lnTo>
                      <a:pt x="398" y="1197"/>
                    </a:lnTo>
                    <a:lnTo>
                      <a:pt x="400" y="1193"/>
                    </a:lnTo>
                    <a:lnTo>
                      <a:pt x="402" y="1188"/>
                    </a:lnTo>
                    <a:lnTo>
                      <a:pt x="400" y="1184"/>
                    </a:lnTo>
                    <a:lnTo>
                      <a:pt x="396" y="1178"/>
                    </a:lnTo>
                    <a:lnTo>
                      <a:pt x="393" y="1173"/>
                    </a:lnTo>
                    <a:lnTo>
                      <a:pt x="387" y="1168"/>
                    </a:lnTo>
                    <a:lnTo>
                      <a:pt x="384" y="1164"/>
                    </a:lnTo>
                    <a:lnTo>
                      <a:pt x="384" y="1168"/>
                    </a:lnTo>
                    <a:lnTo>
                      <a:pt x="376" y="1175"/>
                    </a:lnTo>
                    <a:lnTo>
                      <a:pt x="371" y="1182"/>
                    </a:lnTo>
                    <a:lnTo>
                      <a:pt x="364" y="1189"/>
                    </a:lnTo>
                    <a:lnTo>
                      <a:pt x="353" y="1191"/>
                    </a:lnTo>
                    <a:lnTo>
                      <a:pt x="356" y="1157"/>
                    </a:lnTo>
                    <a:lnTo>
                      <a:pt x="360" y="1157"/>
                    </a:lnTo>
                    <a:lnTo>
                      <a:pt x="356" y="1131"/>
                    </a:lnTo>
                    <a:lnTo>
                      <a:pt x="364" y="1124"/>
                    </a:lnTo>
                    <a:lnTo>
                      <a:pt x="371" y="1118"/>
                    </a:lnTo>
                    <a:lnTo>
                      <a:pt x="378" y="1111"/>
                    </a:lnTo>
                    <a:lnTo>
                      <a:pt x="393" y="1108"/>
                    </a:lnTo>
                    <a:lnTo>
                      <a:pt x="393" y="1117"/>
                    </a:lnTo>
                    <a:lnTo>
                      <a:pt x="396" y="1117"/>
                    </a:lnTo>
                    <a:lnTo>
                      <a:pt x="396" y="1111"/>
                    </a:lnTo>
                    <a:lnTo>
                      <a:pt x="404" y="1106"/>
                    </a:lnTo>
                    <a:lnTo>
                      <a:pt x="407" y="1100"/>
                    </a:lnTo>
                    <a:lnTo>
                      <a:pt x="413" y="1095"/>
                    </a:lnTo>
                    <a:lnTo>
                      <a:pt x="420" y="1089"/>
                    </a:lnTo>
                    <a:lnTo>
                      <a:pt x="433" y="1088"/>
                    </a:lnTo>
                    <a:lnTo>
                      <a:pt x="435" y="1091"/>
                    </a:lnTo>
                    <a:lnTo>
                      <a:pt x="438" y="1093"/>
                    </a:lnTo>
                    <a:lnTo>
                      <a:pt x="440" y="1095"/>
                    </a:lnTo>
                    <a:lnTo>
                      <a:pt x="444" y="1097"/>
                    </a:lnTo>
                    <a:lnTo>
                      <a:pt x="444" y="1093"/>
                    </a:lnTo>
                    <a:lnTo>
                      <a:pt x="447" y="1089"/>
                    </a:lnTo>
                    <a:lnTo>
                      <a:pt x="451" y="1088"/>
                    </a:lnTo>
                    <a:lnTo>
                      <a:pt x="453" y="1084"/>
                    </a:lnTo>
                    <a:lnTo>
                      <a:pt x="455" y="1082"/>
                    </a:lnTo>
                    <a:lnTo>
                      <a:pt x="456" y="1080"/>
                    </a:lnTo>
                    <a:lnTo>
                      <a:pt x="473" y="1080"/>
                    </a:lnTo>
                    <a:lnTo>
                      <a:pt x="473" y="1077"/>
                    </a:lnTo>
                    <a:lnTo>
                      <a:pt x="467" y="1075"/>
                    </a:lnTo>
                    <a:lnTo>
                      <a:pt x="464" y="1073"/>
                    </a:lnTo>
                    <a:lnTo>
                      <a:pt x="462" y="1071"/>
                    </a:lnTo>
                    <a:lnTo>
                      <a:pt x="462" y="1069"/>
                    </a:lnTo>
                    <a:lnTo>
                      <a:pt x="460" y="1066"/>
                    </a:lnTo>
                    <a:lnTo>
                      <a:pt x="460" y="1060"/>
                    </a:lnTo>
                    <a:lnTo>
                      <a:pt x="475" y="1049"/>
                    </a:lnTo>
                    <a:lnTo>
                      <a:pt x="485" y="1037"/>
                    </a:lnTo>
                    <a:lnTo>
                      <a:pt x="498" y="1024"/>
                    </a:lnTo>
                    <a:lnTo>
                      <a:pt x="513" y="1013"/>
                    </a:lnTo>
                    <a:lnTo>
                      <a:pt x="533" y="1008"/>
                    </a:lnTo>
                    <a:close/>
                    <a:moveTo>
                      <a:pt x="667" y="971"/>
                    </a:moveTo>
                    <a:lnTo>
                      <a:pt x="664" y="980"/>
                    </a:lnTo>
                    <a:lnTo>
                      <a:pt x="665" y="980"/>
                    </a:lnTo>
                    <a:lnTo>
                      <a:pt x="667" y="978"/>
                    </a:lnTo>
                    <a:lnTo>
                      <a:pt x="669" y="977"/>
                    </a:lnTo>
                    <a:lnTo>
                      <a:pt x="671" y="975"/>
                    </a:lnTo>
                    <a:lnTo>
                      <a:pt x="673" y="973"/>
                    </a:lnTo>
                    <a:lnTo>
                      <a:pt x="673" y="971"/>
                    </a:lnTo>
                    <a:lnTo>
                      <a:pt x="667" y="971"/>
                    </a:lnTo>
                    <a:close/>
                    <a:moveTo>
                      <a:pt x="1093" y="893"/>
                    </a:moveTo>
                    <a:lnTo>
                      <a:pt x="1084" y="904"/>
                    </a:lnTo>
                    <a:lnTo>
                      <a:pt x="1087" y="904"/>
                    </a:lnTo>
                    <a:lnTo>
                      <a:pt x="1091" y="900"/>
                    </a:lnTo>
                    <a:lnTo>
                      <a:pt x="1095" y="898"/>
                    </a:lnTo>
                    <a:lnTo>
                      <a:pt x="1098" y="898"/>
                    </a:lnTo>
                    <a:lnTo>
                      <a:pt x="1102" y="898"/>
                    </a:lnTo>
                    <a:lnTo>
                      <a:pt x="1104" y="898"/>
                    </a:lnTo>
                    <a:lnTo>
                      <a:pt x="1107" y="897"/>
                    </a:lnTo>
                    <a:lnTo>
                      <a:pt x="1107" y="893"/>
                    </a:lnTo>
                    <a:lnTo>
                      <a:pt x="1093" y="893"/>
                    </a:lnTo>
                    <a:close/>
                    <a:moveTo>
                      <a:pt x="1113" y="888"/>
                    </a:moveTo>
                    <a:lnTo>
                      <a:pt x="1113" y="889"/>
                    </a:lnTo>
                    <a:lnTo>
                      <a:pt x="1115" y="891"/>
                    </a:lnTo>
                    <a:lnTo>
                      <a:pt x="1115" y="891"/>
                    </a:lnTo>
                    <a:lnTo>
                      <a:pt x="1115" y="891"/>
                    </a:lnTo>
                    <a:lnTo>
                      <a:pt x="1116" y="891"/>
                    </a:lnTo>
                    <a:lnTo>
                      <a:pt x="1120" y="893"/>
                    </a:lnTo>
                    <a:lnTo>
                      <a:pt x="1118" y="891"/>
                    </a:lnTo>
                    <a:lnTo>
                      <a:pt x="1118" y="889"/>
                    </a:lnTo>
                    <a:lnTo>
                      <a:pt x="1118" y="889"/>
                    </a:lnTo>
                    <a:lnTo>
                      <a:pt x="1116" y="889"/>
                    </a:lnTo>
                    <a:lnTo>
                      <a:pt x="1115" y="889"/>
                    </a:lnTo>
                    <a:lnTo>
                      <a:pt x="1113" y="888"/>
                    </a:lnTo>
                    <a:close/>
                    <a:moveTo>
                      <a:pt x="293" y="851"/>
                    </a:moveTo>
                    <a:lnTo>
                      <a:pt x="293" y="877"/>
                    </a:lnTo>
                    <a:lnTo>
                      <a:pt x="280" y="877"/>
                    </a:lnTo>
                    <a:lnTo>
                      <a:pt x="280" y="880"/>
                    </a:lnTo>
                    <a:lnTo>
                      <a:pt x="276" y="884"/>
                    </a:lnTo>
                    <a:lnTo>
                      <a:pt x="275" y="886"/>
                    </a:lnTo>
                    <a:lnTo>
                      <a:pt x="273" y="889"/>
                    </a:lnTo>
                    <a:lnTo>
                      <a:pt x="269" y="891"/>
                    </a:lnTo>
                    <a:lnTo>
                      <a:pt x="267" y="893"/>
                    </a:lnTo>
                    <a:lnTo>
                      <a:pt x="262" y="895"/>
                    </a:lnTo>
                    <a:lnTo>
                      <a:pt x="256" y="897"/>
                    </a:lnTo>
                    <a:lnTo>
                      <a:pt x="247" y="860"/>
                    </a:lnTo>
                    <a:lnTo>
                      <a:pt x="293" y="851"/>
                    </a:lnTo>
                    <a:close/>
                    <a:moveTo>
                      <a:pt x="467" y="844"/>
                    </a:moveTo>
                    <a:lnTo>
                      <a:pt x="471" y="849"/>
                    </a:lnTo>
                    <a:lnTo>
                      <a:pt x="473" y="855"/>
                    </a:lnTo>
                    <a:lnTo>
                      <a:pt x="476" y="857"/>
                    </a:lnTo>
                    <a:lnTo>
                      <a:pt x="482" y="858"/>
                    </a:lnTo>
                    <a:lnTo>
                      <a:pt x="487" y="860"/>
                    </a:lnTo>
                    <a:lnTo>
                      <a:pt x="496" y="860"/>
                    </a:lnTo>
                    <a:lnTo>
                      <a:pt x="496" y="857"/>
                    </a:lnTo>
                    <a:lnTo>
                      <a:pt x="487" y="853"/>
                    </a:lnTo>
                    <a:lnTo>
                      <a:pt x="482" y="851"/>
                    </a:lnTo>
                    <a:lnTo>
                      <a:pt x="475" y="848"/>
                    </a:lnTo>
                    <a:lnTo>
                      <a:pt x="467" y="844"/>
                    </a:lnTo>
                    <a:close/>
                    <a:moveTo>
                      <a:pt x="353" y="797"/>
                    </a:moveTo>
                    <a:lnTo>
                      <a:pt x="367" y="797"/>
                    </a:lnTo>
                    <a:lnTo>
                      <a:pt x="367" y="813"/>
                    </a:lnTo>
                    <a:lnTo>
                      <a:pt x="364" y="815"/>
                    </a:lnTo>
                    <a:lnTo>
                      <a:pt x="360" y="820"/>
                    </a:lnTo>
                    <a:lnTo>
                      <a:pt x="356" y="824"/>
                    </a:lnTo>
                    <a:lnTo>
                      <a:pt x="355" y="828"/>
                    </a:lnTo>
                    <a:lnTo>
                      <a:pt x="351" y="831"/>
                    </a:lnTo>
                    <a:lnTo>
                      <a:pt x="345" y="833"/>
                    </a:lnTo>
                    <a:lnTo>
                      <a:pt x="340" y="837"/>
                    </a:lnTo>
                    <a:lnTo>
                      <a:pt x="340" y="840"/>
                    </a:lnTo>
                    <a:lnTo>
                      <a:pt x="324" y="840"/>
                    </a:lnTo>
                    <a:lnTo>
                      <a:pt x="324" y="820"/>
                    </a:lnTo>
                    <a:lnTo>
                      <a:pt x="353" y="797"/>
                    </a:lnTo>
                    <a:close/>
                    <a:moveTo>
                      <a:pt x="624" y="788"/>
                    </a:moveTo>
                    <a:lnTo>
                      <a:pt x="616" y="791"/>
                    </a:lnTo>
                    <a:lnTo>
                      <a:pt x="613" y="804"/>
                    </a:lnTo>
                    <a:lnTo>
                      <a:pt x="616" y="804"/>
                    </a:lnTo>
                    <a:lnTo>
                      <a:pt x="618" y="802"/>
                    </a:lnTo>
                    <a:lnTo>
                      <a:pt x="620" y="800"/>
                    </a:lnTo>
                    <a:lnTo>
                      <a:pt x="620" y="800"/>
                    </a:lnTo>
                    <a:lnTo>
                      <a:pt x="640" y="800"/>
                    </a:lnTo>
                    <a:lnTo>
                      <a:pt x="640" y="797"/>
                    </a:lnTo>
                    <a:lnTo>
                      <a:pt x="624" y="797"/>
                    </a:lnTo>
                    <a:lnTo>
                      <a:pt x="624" y="788"/>
                    </a:lnTo>
                    <a:close/>
                    <a:moveTo>
                      <a:pt x="140" y="664"/>
                    </a:moveTo>
                    <a:lnTo>
                      <a:pt x="160" y="668"/>
                    </a:lnTo>
                    <a:lnTo>
                      <a:pt x="162" y="673"/>
                    </a:lnTo>
                    <a:lnTo>
                      <a:pt x="164" y="677"/>
                    </a:lnTo>
                    <a:lnTo>
                      <a:pt x="164" y="682"/>
                    </a:lnTo>
                    <a:lnTo>
                      <a:pt x="164" y="688"/>
                    </a:lnTo>
                    <a:lnTo>
                      <a:pt x="160" y="691"/>
                    </a:lnTo>
                    <a:lnTo>
                      <a:pt x="158" y="693"/>
                    </a:lnTo>
                    <a:lnTo>
                      <a:pt x="155" y="695"/>
                    </a:lnTo>
                    <a:lnTo>
                      <a:pt x="153" y="697"/>
                    </a:lnTo>
                    <a:lnTo>
                      <a:pt x="151" y="698"/>
                    </a:lnTo>
                    <a:lnTo>
                      <a:pt x="145" y="698"/>
                    </a:lnTo>
                    <a:lnTo>
                      <a:pt x="140" y="700"/>
                    </a:lnTo>
                    <a:lnTo>
                      <a:pt x="140" y="697"/>
                    </a:lnTo>
                    <a:lnTo>
                      <a:pt x="127" y="697"/>
                    </a:lnTo>
                    <a:lnTo>
                      <a:pt x="131" y="684"/>
                    </a:lnTo>
                    <a:lnTo>
                      <a:pt x="136" y="675"/>
                    </a:lnTo>
                    <a:lnTo>
                      <a:pt x="140" y="664"/>
                    </a:lnTo>
                    <a:close/>
                    <a:moveTo>
                      <a:pt x="404" y="653"/>
                    </a:moveTo>
                    <a:lnTo>
                      <a:pt x="405" y="653"/>
                    </a:lnTo>
                    <a:lnTo>
                      <a:pt x="405" y="655"/>
                    </a:lnTo>
                    <a:lnTo>
                      <a:pt x="407" y="655"/>
                    </a:lnTo>
                    <a:lnTo>
                      <a:pt x="407" y="655"/>
                    </a:lnTo>
                    <a:lnTo>
                      <a:pt x="409" y="655"/>
                    </a:lnTo>
                    <a:lnTo>
                      <a:pt x="413" y="657"/>
                    </a:lnTo>
                    <a:lnTo>
                      <a:pt x="413" y="697"/>
                    </a:lnTo>
                    <a:lnTo>
                      <a:pt x="400" y="700"/>
                    </a:lnTo>
                    <a:lnTo>
                      <a:pt x="400" y="704"/>
                    </a:lnTo>
                    <a:lnTo>
                      <a:pt x="387" y="704"/>
                    </a:lnTo>
                    <a:lnTo>
                      <a:pt x="382" y="695"/>
                    </a:lnTo>
                    <a:lnTo>
                      <a:pt x="375" y="688"/>
                    </a:lnTo>
                    <a:lnTo>
                      <a:pt x="371" y="678"/>
                    </a:lnTo>
                    <a:lnTo>
                      <a:pt x="367" y="664"/>
                    </a:lnTo>
                    <a:lnTo>
                      <a:pt x="369" y="662"/>
                    </a:lnTo>
                    <a:lnTo>
                      <a:pt x="371" y="662"/>
                    </a:lnTo>
                    <a:lnTo>
                      <a:pt x="371" y="662"/>
                    </a:lnTo>
                    <a:lnTo>
                      <a:pt x="371" y="660"/>
                    </a:lnTo>
                    <a:lnTo>
                      <a:pt x="371" y="658"/>
                    </a:lnTo>
                    <a:lnTo>
                      <a:pt x="373" y="657"/>
                    </a:lnTo>
                    <a:lnTo>
                      <a:pt x="385" y="653"/>
                    </a:lnTo>
                    <a:lnTo>
                      <a:pt x="404" y="653"/>
                    </a:lnTo>
                    <a:close/>
                    <a:moveTo>
                      <a:pt x="567" y="631"/>
                    </a:moveTo>
                    <a:lnTo>
                      <a:pt x="569" y="633"/>
                    </a:lnTo>
                    <a:lnTo>
                      <a:pt x="571" y="635"/>
                    </a:lnTo>
                    <a:lnTo>
                      <a:pt x="571" y="635"/>
                    </a:lnTo>
                    <a:lnTo>
                      <a:pt x="571" y="635"/>
                    </a:lnTo>
                    <a:lnTo>
                      <a:pt x="573" y="635"/>
                    </a:lnTo>
                    <a:lnTo>
                      <a:pt x="576" y="637"/>
                    </a:lnTo>
                    <a:lnTo>
                      <a:pt x="575" y="635"/>
                    </a:lnTo>
                    <a:lnTo>
                      <a:pt x="575" y="633"/>
                    </a:lnTo>
                    <a:lnTo>
                      <a:pt x="573" y="633"/>
                    </a:lnTo>
                    <a:lnTo>
                      <a:pt x="573" y="633"/>
                    </a:lnTo>
                    <a:lnTo>
                      <a:pt x="571" y="633"/>
                    </a:lnTo>
                    <a:lnTo>
                      <a:pt x="567" y="631"/>
                    </a:lnTo>
                    <a:close/>
                    <a:moveTo>
                      <a:pt x="540" y="568"/>
                    </a:moveTo>
                    <a:lnTo>
                      <a:pt x="540" y="577"/>
                    </a:lnTo>
                    <a:lnTo>
                      <a:pt x="542" y="575"/>
                    </a:lnTo>
                    <a:lnTo>
                      <a:pt x="542" y="575"/>
                    </a:lnTo>
                    <a:lnTo>
                      <a:pt x="542" y="575"/>
                    </a:lnTo>
                    <a:lnTo>
                      <a:pt x="542" y="575"/>
                    </a:lnTo>
                    <a:lnTo>
                      <a:pt x="544" y="573"/>
                    </a:lnTo>
                    <a:lnTo>
                      <a:pt x="544" y="571"/>
                    </a:lnTo>
                    <a:lnTo>
                      <a:pt x="547" y="571"/>
                    </a:lnTo>
                    <a:lnTo>
                      <a:pt x="547" y="571"/>
                    </a:lnTo>
                    <a:lnTo>
                      <a:pt x="545" y="569"/>
                    </a:lnTo>
                    <a:lnTo>
                      <a:pt x="545" y="569"/>
                    </a:lnTo>
                    <a:lnTo>
                      <a:pt x="545" y="569"/>
                    </a:lnTo>
                    <a:lnTo>
                      <a:pt x="544" y="569"/>
                    </a:lnTo>
                    <a:lnTo>
                      <a:pt x="540" y="568"/>
                    </a:lnTo>
                    <a:close/>
                    <a:moveTo>
                      <a:pt x="164" y="480"/>
                    </a:moveTo>
                    <a:lnTo>
                      <a:pt x="176" y="482"/>
                    </a:lnTo>
                    <a:lnTo>
                      <a:pt x="185" y="486"/>
                    </a:lnTo>
                    <a:lnTo>
                      <a:pt x="196" y="488"/>
                    </a:lnTo>
                    <a:lnTo>
                      <a:pt x="196" y="500"/>
                    </a:lnTo>
                    <a:lnTo>
                      <a:pt x="207" y="504"/>
                    </a:lnTo>
                    <a:lnTo>
                      <a:pt x="207" y="517"/>
                    </a:lnTo>
                    <a:lnTo>
                      <a:pt x="196" y="517"/>
                    </a:lnTo>
                    <a:lnTo>
                      <a:pt x="196" y="520"/>
                    </a:lnTo>
                    <a:lnTo>
                      <a:pt x="193" y="520"/>
                    </a:lnTo>
                    <a:lnTo>
                      <a:pt x="193" y="544"/>
                    </a:lnTo>
                    <a:lnTo>
                      <a:pt x="202" y="553"/>
                    </a:lnTo>
                    <a:lnTo>
                      <a:pt x="204" y="564"/>
                    </a:lnTo>
                    <a:lnTo>
                      <a:pt x="200" y="575"/>
                    </a:lnTo>
                    <a:lnTo>
                      <a:pt x="196" y="588"/>
                    </a:lnTo>
                    <a:lnTo>
                      <a:pt x="193" y="588"/>
                    </a:lnTo>
                    <a:lnTo>
                      <a:pt x="193" y="593"/>
                    </a:lnTo>
                    <a:lnTo>
                      <a:pt x="196" y="593"/>
                    </a:lnTo>
                    <a:lnTo>
                      <a:pt x="196" y="620"/>
                    </a:lnTo>
                    <a:lnTo>
                      <a:pt x="191" y="620"/>
                    </a:lnTo>
                    <a:lnTo>
                      <a:pt x="187" y="618"/>
                    </a:lnTo>
                    <a:lnTo>
                      <a:pt x="184" y="618"/>
                    </a:lnTo>
                    <a:lnTo>
                      <a:pt x="180" y="617"/>
                    </a:lnTo>
                    <a:lnTo>
                      <a:pt x="180" y="637"/>
                    </a:lnTo>
                    <a:lnTo>
                      <a:pt x="164" y="637"/>
                    </a:lnTo>
                    <a:lnTo>
                      <a:pt x="160" y="624"/>
                    </a:lnTo>
                    <a:lnTo>
                      <a:pt x="156" y="624"/>
                    </a:lnTo>
                    <a:lnTo>
                      <a:pt x="156" y="613"/>
                    </a:lnTo>
                    <a:lnTo>
                      <a:pt x="153" y="613"/>
                    </a:lnTo>
                    <a:lnTo>
                      <a:pt x="156" y="517"/>
                    </a:lnTo>
                    <a:lnTo>
                      <a:pt x="173" y="517"/>
                    </a:lnTo>
                    <a:lnTo>
                      <a:pt x="173" y="513"/>
                    </a:lnTo>
                    <a:lnTo>
                      <a:pt x="165" y="504"/>
                    </a:lnTo>
                    <a:lnTo>
                      <a:pt x="164" y="495"/>
                    </a:lnTo>
                    <a:lnTo>
                      <a:pt x="164" y="480"/>
                    </a:lnTo>
                    <a:close/>
                    <a:moveTo>
                      <a:pt x="807" y="477"/>
                    </a:moveTo>
                    <a:lnTo>
                      <a:pt x="809" y="477"/>
                    </a:lnTo>
                    <a:lnTo>
                      <a:pt x="811" y="478"/>
                    </a:lnTo>
                    <a:lnTo>
                      <a:pt x="813" y="480"/>
                    </a:lnTo>
                    <a:lnTo>
                      <a:pt x="816" y="480"/>
                    </a:lnTo>
                    <a:lnTo>
                      <a:pt x="820" y="480"/>
                    </a:lnTo>
                    <a:lnTo>
                      <a:pt x="820" y="477"/>
                    </a:lnTo>
                    <a:lnTo>
                      <a:pt x="807" y="477"/>
                    </a:lnTo>
                    <a:close/>
                    <a:moveTo>
                      <a:pt x="207" y="404"/>
                    </a:moveTo>
                    <a:lnTo>
                      <a:pt x="211" y="408"/>
                    </a:lnTo>
                    <a:lnTo>
                      <a:pt x="213" y="409"/>
                    </a:lnTo>
                    <a:lnTo>
                      <a:pt x="215" y="413"/>
                    </a:lnTo>
                    <a:lnTo>
                      <a:pt x="216" y="415"/>
                    </a:lnTo>
                    <a:lnTo>
                      <a:pt x="218" y="418"/>
                    </a:lnTo>
                    <a:lnTo>
                      <a:pt x="220" y="422"/>
                    </a:lnTo>
                    <a:lnTo>
                      <a:pt x="220" y="428"/>
                    </a:lnTo>
                    <a:lnTo>
                      <a:pt x="216" y="428"/>
                    </a:lnTo>
                    <a:lnTo>
                      <a:pt x="216" y="431"/>
                    </a:lnTo>
                    <a:lnTo>
                      <a:pt x="220" y="431"/>
                    </a:lnTo>
                    <a:lnTo>
                      <a:pt x="220" y="440"/>
                    </a:lnTo>
                    <a:lnTo>
                      <a:pt x="224" y="440"/>
                    </a:lnTo>
                    <a:lnTo>
                      <a:pt x="225" y="444"/>
                    </a:lnTo>
                    <a:lnTo>
                      <a:pt x="227" y="448"/>
                    </a:lnTo>
                    <a:lnTo>
                      <a:pt x="227" y="451"/>
                    </a:lnTo>
                    <a:lnTo>
                      <a:pt x="227" y="457"/>
                    </a:lnTo>
                    <a:lnTo>
                      <a:pt x="204" y="457"/>
                    </a:lnTo>
                    <a:lnTo>
                      <a:pt x="207" y="477"/>
                    </a:lnTo>
                    <a:lnTo>
                      <a:pt x="176" y="477"/>
                    </a:lnTo>
                    <a:lnTo>
                      <a:pt x="171" y="462"/>
                    </a:lnTo>
                    <a:lnTo>
                      <a:pt x="164" y="455"/>
                    </a:lnTo>
                    <a:lnTo>
                      <a:pt x="155" y="453"/>
                    </a:lnTo>
                    <a:lnTo>
                      <a:pt x="145" y="448"/>
                    </a:lnTo>
                    <a:lnTo>
                      <a:pt x="136" y="440"/>
                    </a:lnTo>
                    <a:lnTo>
                      <a:pt x="133" y="440"/>
                    </a:lnTo>
                    <a:lnTo>
                      <a:pt x="133" y="428"/>
                    </a:lnTo>
                    <a:lnTo>
                      <a:pt x="140" y="424"/>
                    </a:lnTo>
                    <a:lnTo>
                      <a:pt x="149" y="418"/>
                    </a:lnTo>
                    <a:lnTo>
                      <a:pt x="162" y="417"/>
                    </a:lnTo>
                    <a:lnTo>
                      <a:pt x="176" y="417"/>
                    </a:lnTo>
                    <a:lnTo>
                      <a:pt x="193" y="417"/>
                    </a:lnTo>
                    <a:lnTo>
                      <a:pt x="193" y="411"/>
                    </a:lnTo>
                    <a:lnTo>
                      <a:pt x="195" y="408"/>
                    </a:lnTo>
                    <a:lnTo>
                      <a:pt x="196" y="406"/>
                    </a:lnTo>
                    <a:lnTo>
                      <a:pt x="198" y="406"/>
                    </a:lnTo>
                    <a:lnTo>
                      <a:pt x="202" y="404"/>
                    </a:lnTo>
                    <a:lnTo>
                      <a:pt x="207" y="404"/>
                    </a:lnTo>
                    <a:close/>
                    <a:moveTo>
                      <a:pt x="880" y="393"/>
                    </a:moveTo>
                    <a:lnTo>
                      <a:pt x="856" y="400"/>
                    </a:lnTo>
                    <a:lnTo>
                      <a:pt x="856" y="408"/>
                    </a:lnTo>
                    <a:lnTo>
                      <a:pt x="880" y="404"/>
                    </a:lnTo>
                    <a:lnTo>
                      <a:pt x="880" y="393"/>
                    </a:lnTo>
                    <a:close/>
                    <a:moveTo>
                      <a:pt x="416" y="68"/>
                    </a:moveTo>
                    <a:lnTo>
                      <a:pt x="420" y="77"/>
                    </a:lnTo>
                    <a:lnTo>
                      <a:pt x="424" y="84"/>
                    </a:lnTo>
                    <a:lnTo>
                      <a:pt x="427" y="91"/>
                    </a:lnTo>
                    <a:lnTo>
                      <a:pt x="427" y="104"/>
                    </a:lnTo>
                    <a:lnTo>
                      <a:pt x="424" y="115"/>
                    </a:lnTo>
                    <a:lnTo>
                      <a:pt x="425" y="128"/>
                    </a:lnTo>
                    <a:lnTo>
                      <a:pt x="425" y="140"/>
                    </a:lnTo>
                    <a:lnTo>
                      <a:pt x="424" y="151"/>
                    </a:lnTo>
                    <a:lnTo>
                      <a:pt x="416" y="157"/>
                    </a:lnTo>
                    <a:lnTo>
                      <a:pt x="405" y="168"/>
                    </a:lnTo>
                    <a:lnTo>
                      <a:pt x="398" y="180"/>
                    </a:lnTo>
                    <a:lnTo>
                      <a:pt x="393" y="197"/>
                    </a:lnTo>
                    <a:lnTo>
                      <a:pt x="384" y="197"/>
                    </a:lnTo>
                    <a:lnTo>
                      <a:pt x="387" y="220"/>
                    </a:lnTo>
                    <a:lnTo>
                      <a:pt x="367" y="224"/>
                    </a:lnTo>
                    <a:lnTo>
                      <a:pt x="367" y="237"/>
                    </a:lnTo>
                    <a:lnTo>
                      <a:pt x="380" y="237"/>
                    </a:lnTo>
                    <a:lnTo>
                      <a:pt x="380" y="240"/>
                    </a:lnTo>
                    <a:lnTo>
                      <a:pt x="384" y="249"/>
                    </a:lnTo>
                    <a:lnTo>
                      <a:pt x="387" y="264"/>
                    </a:lnTo>
                    <a:lnTo>
                      <a:pt x="387" y="277"/>
                    </a:lnTo>
                    <a:lnTo>
                      <a:pt x="367" y="277"/>
                    </a:lnTo>
                    <a:lnTo>
                      <a:pt x="367" y="284"/>
                    </a:lnTo>
                    <a:lnTo>
                      <a:pt x="367" y="289"/>
                    </a:lnTo>
                    <a:lnTo>
                      <a:pt x="365" y="293"/>
                    </a:lnTo>
                    <a:lnTo>
                      <a:pt x="365" y="298"/>
                    </a:lnTo>
                    <a:lnTo>
                      <a:pt x="364" y="304"/>
                    </a:lnTo>
                    <a:lnTo>
                      <a:pt x="353" y="306"/>
                    </a:lnTo>
                    <a:lnTo>
                      <a:pt x="347" y="308"/>
                    </a:lnTo>
                    <a:lnTo>
                      <a:pt x="342" y="309"/>
                    </a:lnTo>
                    <a:lnTo>
                      <a:pt x="333" y="313"/>
                    </a:lnTo>
                    <a:lnTo>
                      <a:pt x="333" y="300"/>
                    </a:lnTo>
                    <a:lnTo>
                      <a:pt x="327" y="300"/>
                    </a:lnTo>
                    <a:lnTo>
                      <a:pt x="327" y="308"/>
                    </a:lnTo>
                    <a:lnTo>
                      <a:pt x="320" y="308"/>
                    </a:lnTo>
                    <a:lnTo>
                      <a:pt x="320" y="328"/>
                    </a:lnTo>
                    <a:lnTo>
                      <a:pt x="300" y="328"/>
                    </a:lnTo>
                    <a:lnTo>
                      <a:pt x="304" y="348"/>
                    </a:lnTo>
                    <a:lnTo>
                      <a:pt x="291" y="351"/>
                    </a:lnTo>
                    <a:lnTo>
                      <a:pt x="280" y="357"/>
                    </a:lnTo>
                    <a:lnTo>
                      <a:pt x="273" y="364"/>
                    </a:lnTo>
                    <a:lnTo>
                      <a:pt x="271" y="368"/>
                    </a:lnTo>
                    <a:lnTo>
                      <a:pt x="269" y="373"/>
                    </a:lnTo>
                    <a:lnTo>
                      <a:pt x="267" y="377"/>
                    </a:lnTo>
                    <a:lnTo>
                      <a:pt x="265" y="382"/>
                    </a:lnTo>
                    <a:lnTo>
                      <a:pt x="264" y="384"/>
                    </a:lnTo>
                    <a:lnTo>
                      <a:pt x="247" y="384"/>
                    </a:lnTo>
                    <a:lnTo>
                      <a:pt x="242" y="375"/>
                    </a:lnTo>
                    <a:lnTo>
                      <a:pt x="236" y="369"/>
                    </a:lnTo>
                    <a:lnTo>
                      <a:pt x="231" y="360"/>
                    </a:lnTo>
                    <a:lnTo>
                      <a:pt x="227" y="348"/>
                    </a:lnTo>
                    <a:lnTo>
                      <a:pt x="260" y="328"/>
                    </a:lnTo>
                    <a:lnTo>
                      <a:pt x="258" y="324"/>
                    </a:lnTo>
                    <a:lnTo>
                      <a:pt x="258" y="322"/>
                    </a:lnTo>
                    <a:lnTo>
                      <a:pt x="256" y="318"/>
                    </a:lnTo>
                    <a:lnTo>
                      <a:pt x="256" y="313"/>
                    </a:lnTo>
                    <a:lnTo>
                      <a:pt x="280" y="313"/>
                    </a:lnTo>
                    <a:lnTo>
                      <a:pt x="280" y="308"/>
                    </a:lnTo>
                    <a:lnTo>
                      <a:pt x="262" y="306"/>
                    </a:lnTo>
                    <a:lnTo>
                      <a:pt x="247" y="300"/>
                    </a:lnTo>
                    <a:lnTo>
                      <a:pt x="233" y="297"/>
                    </a:lnTo>
                    <a:lnTo>
                      <a:pt x="231" y="291"/>
                    </a:lnTo>
                    <a:lnTo>
                      <a:pt x="229" y="286"/>
                    </a:lnTo>
                    <a:lnTo>
                      <a:pt x="229" y="280"/>
                    </a:lnTo>
                    <a:lnTo>
                      <a:pt x="229" y="275"/>
                    </a:lnTo>
                    <a:lnTo>
                      <a:pt x="227" y="268"/>
                    </a:lnTo>
                    <a:lnTo>
                      <a:pt x="244" y="264"/>
                    </a:lnTo>
                    <a:lnTo>
                      <a:pt x="244" y="257"/>
                    </a:lnTo>
                    <a:lnTo>
                      <a:pt x="240" y="255"/>
                    </a:lnTo>
                    <a:lnTo>
                      <a:pt x="236" y="253"/>
                    </a:lnTo>
                    <a:lnTo>
                      <a:pt x="231" y="253"/>
                    </a:lnTo>
                    <a:lnTo>
                      <a:pt x="224" y="253"/>
                    </a:lnTo>
                    <a:lnTo>
                      <a:pt x="224" y="200"/>
                    </a:lnTo>
                    <a:lnTo>
                      <a:pt x="240" y="200"/>
                    </a:lnTo>
                    <a:lnTo>
                      <a:pt x="240" y="197"/>
                    </a:lnTo>
                    <a:lnTo>
                      <a:pt x="236" y="197"/>
                    </a:lnTo>
                    <a:lnTo>
                      <a:pt x="236" y="184"/>
                    </a:lnTo>
                    <a:lnTo>
                      <a:pt x="264" y="184"/>
                    </a:lnTo>
                    <a:lnTo>
                      <a:pt x="264" y="200"/>
                    </a:lnTo>
                    <a:lnTo>
                      <a:pt x="296" y="197"/>
                    </a:lnTo>
                    <a:lnTo>
                      <a:pt x="293" y="184"/>
                    </a:lnTo>
                    <a:lnTo>
                      <a:pt x="291" y="175"/>
                    </a:lnTo>
                    <a:lnTo>
                      <a:pt x="289" y="164"/>
                    </a:lnTo>
                    <a:lnTo>
                      <a:pt x="287" y="148"/>
                    </a:lnTo>
                    <a:lnTo>
                      <a:pt x="311" y="140"/>
                    </a:lnTo>
                    <a:lnTo>
                      <a:pt x="329" y="129"/>
                    </a:lnTo>
                    <a:lnTo>
                      <a:pt x="347" y="117"/>
                    </a:lnTo>
                    <a:lnTo>
                      <a:pt x="364" y="104"/>
                    </a:lnTo>
                    <a:lnTo>
                      <a:pt x="367" y="97"/>
                    </a:lnTo>
                    <a:lnTo>
                      <a:pt x="382" y="84"/>
                    </a:lnTo>
                    <a:lnTo>
                      <a:pt x="396" y="75"/>
                    </a:lnTo>
                    <a:lnTo>
                      <a:pt x="416" y="68"/>
                    </a:lnTo>
                    <a:close/>
                    <a:moveTo>
                      <a:pt x="1016" y="0"/>
                    </a:moveTo>
                    <a:lnTo>
                      <a:pt x="1022" y="0"/>
                    </a:lnTo>
                    <a:lnTo>
                      <a:pt x="1027" y="0"/>
                    </a:lnTo>
                    <a:lnTo>
                      <a:pt x="1031" y="2"/>
                    </a:lnTo>
                    <a:lnTo>
                      <a:pt x="1036" y="4"/>
                    </a:lnTo>
                    <a:lnTo>
                      <a:pt x="1036" y="8"/>
                    </a:lnTo>
                    <a:lnTo>
                      <a:pt x="1047" y="8"/>
                    </a:lnTo>
                    <a:lnTo>
                      <a:pt x="1047" y="11"/>
                    </a:lnTo>
                    <a:lnTo>
                      <a:pt x="1100" y="11"/>
                    </a:lnTo>
                    <a:lnTo>
                      <a:pt x="1100" y="33"/>
                    </a:lnTo>
                    <a:lnTo>
                      <a:pt x="1096" y="33"/>
                    </a:lnTo>
                    <a:lnTo>
                      <a:pt x="1096" y="44"/>
                    </a:lnTo>
                    <a:lnTo>
                      <a:pt x="1093" y="44"/>
                    </a:lnTo>
                    <a:lnTo>
                      <a:pt x="1080" y="77"/>
                    </a:lnTo>
                    <a:lnTo>
                      <a:pt x="1084" y="77"/>
                    </a:lnTo>
                    <a:lnTo>
                      <a:pt x="1084" y="80"/>
                    </a:lnTo>
                    <a:lnTo>
                      <a:pt x="1096" y="80"/>
                    </a:lnTo>
                    <a:lnTo>
                      <a:pt x="1095" y="100"/>
                    </a:lnTo>
                    <a:lnTo>
                      <a:pt x="1089" y="118"/>
                    </a:lnTo>
                    <a:lnTo>
                      <a:pt x="1084" y="137"/>
                    </a:lnTo>
                    <a:lnTo>
                      <a:pt x="1080" y="138"/>
                    </a:lnTo>
                    <a:lnTo>
                      <a:pt x="1078" y="142"/>
                    </a:lnTo>
                    <a:lnTo>
                      <a:pt x="1076" y="144"/>
                    </a:lnTo>
                    <a:lnTo>
                      <a:pt x="1067" y="144"/>
                    </a:lnTo>
                    <a:lnTo>
                      <a:pt x="1067" y="148"/>
                    </a:lnTo>
                    <a:lnTo>
                      <a:pt x="1060" y="148"/>
                    </a:lnTo>
                    <a:lnTo>
                      <a:pt x="1056" y="157"/>
                    </a:lnTo>
                    <a:lnTo>
                      <a:pt x="1047" y="157"/>
                    </a:lnTo>
                    <a:lnTo>
                      <a:pt x="1047" y="160"/>
                    </a:lnTo>
                    <a:lnTo>
                      <a:pt x="1040" y="160"/>
                    </a:lnTo>
                    <a:lnTo>
                      <a:pt x="1036" y="168"/>
                    </a:lnTo>
                    <a:lnTo>
                      <a:pt x="1027" y="168"/>
                    </a:lnTo>
                    <a:lnTo>
                      <a:pt x="1027" y="173"/>
                    </a:lnTo>
                    <a:lnTo>
                      <a:pt x="1013" y="184"/>
                    </a:lnTo>
                    <a:lnTo>
                      <a:pt x="1004" y="208"/>
                    </a:lnTo>
                    <a:lnTo>
                      <a:pt x="996" y="211"/>
                    </a:lnTo>
                    <a:lnTo>
                      <a:pt x="996" y="220"/>
                    </a:lnTo>
                    <a:lnTo>
                      <a:pt x="984" y="224"/>
                    </a:lnTo>
                    <a:lnTo>
                      <a:pt x="980" y="233"/>
                    </a:lnTo>
                    <a:lnTo>
                      <a:pt x="964" y="237"/>
                    </a:lnTo>
                    <a:lnTo>
                      <a:pt x="958" y="240"/>
                    </a:lnTo>
                    <a:lnTo>
                      <a:pt x="955" y="244"/>
                    </a:lnTo>
                    <a:lnTo>
                      <a:pt x="949" y="248"/>
                    </a:lnTo>
                    <a:lnTo>
                      <a:pt x="944" y="249"/>
                    </a:lnTo>
                    <a:lnTo>
                      <a:pt x="936" y="253"/>
                    </a:lnTo>
                    <a:lnTo>
                      <a:pt x="933" y="264"/>
                    </a:lnTo>
                    <a:lnTo>
                      <a:pt x="929" y="277"/>
                    </a:lnTo>
                    <a:lnTo>
                      <a:pt x="924" y="284"/>
                    </a:lnTo>
                    <a:lnTo>
                      <a:pt x="907" y="288"/>
                    </a:lnTo>
                    <a:lnTo>
                      <a:pt x="907" y="291"/>
                    </a:lnTo>
                    <a:lnTo>
                      <a:pt x="900" y="291"/>
                    </a:lnTo>
                    <a:lnTo>
                      <a:pt x="900" y="297"/>
                    </a:lnTo>
                    <a:lnTo>
                      <a:pt x="884" y="297"/>
                    </a:lnTo>
                    <a:lnTo>
                      <a:pt x="884" y="300"/>
                    </a:lnTo>
                    <a:lnTo>
                      <a:pt x="889" y="304"/>
                    </a:lnTo>
                    <a:lnTo>
                      <a:pt x="893" y="306"/>
                    </a:lnTo>
                    <a:lnTo>
                      <a:pt x="895" y="311"/>
                    </a:lnTo>
                    <a:lnTo>
                      <a:pt x="896" y="317"/>
                    </a:lnTo>
                    <a:lnTo>
                      <a:pt x="896" y="324"/>
                    </a:lnTo>
                    <a:lnTo>
                      <a:pt x="893" y="326"/>
                    </a:lnTo>
                    <a:lnTo>
                      <a:pt x="891" y="329"/>
                    </a:lnTo>
                    <a:lnTo>
                      <a:pt x="889" y="331"/>
                    </a:lnTo>
                    <a:lnTo>
                      <a:pt x="887" y="333"/>
                    </a:lnTo>
                    <a:lnTo>
                      <a:pt x="880" y="333"/>
                    </a:lnTo>
                    <a:lnTo>
                      <a:pt x="880" y="337"/>
                    </a:lnTo>
                    <a:lnTo>
                      <a:pt x="860" y="337"/>
                    </a:lnTo>
                    <a:lnTo>
                      <a:pt x="860" y="340"/>
                    </a:lnTo>
                    <a:lnTo>
                      <a:pt x="867" y="340"/>
                    </a:lnTo>
                    <a:lnTo>
                      <a:pt x="867" y="344"/>
                    </a:lnTo>
                    <a:lnTo>
                      <a:pt x="873" y="346"/>
                    </a:lnTo>
                    <a:lnTo>
                      <a:pt x="876" y="346"/>
                    </a:lnTo>
                    <a:lnTo>
                      <a:pt x="882" y="346"/>
                    </a:lnTo>
                    <a:lnTo>
                      <a:pt x="885" y="346"/>
                    </a:lnTo>
                    <a:lnTo>
                      <a:pt x="887" y="344"/>
                    </a:lnTo>
                    <a:lnTo>
                      <a:pt x="887" y="340"/>
                    </a:lnTo>
                    <a:lnTo>
                      <a:pt x="896" y="340"/>
                    </a:lnTo>
                    <a:lnTo>
                      <a:pt x="896" y="337"/>
                    </a:lnTo>
                    <a:lnTo>
                      <a:pt x="907" y="337"/>
                    </a:lnTo>
                    <a:lnTo>
                      <a:pt x="907" y="344"/>
                    </a:lnTo>
                    <a:lnTo>
                      <a:pt x="918" y="338"/>
                    </a:lnTo>
                    <a:lnTo>
                      <a:pt x="927" y="335"/>
                    </a:lnTo>
                    <a:lnTo>
                      <a:pt x="940" y="333"/>
                    </a:lnTo>
                    <a:lnTo>
                      <a:pt x="940" y="348"/>
                    </a:lnTo>
                    <a:lnTo>
                      <a:pt x="936" y="348"/>
                    </a:lnTo>
                    <a:lnTo>
                      <a:pt x="927" y="366"/>
                    </a:lnTo>
                    <a:lnTo>
                      <a:pt x="915" y="384"/>
                    </a:lnTo>
                    <a:lnTo>
                      <a:pt x="900" y="397"/>
                    </a:lnTo>
                    <a:lnTo>
                      <a:pt x="900" y="400"/>
                    </a:lnTo>
                    <a:lnTo>
                      <a:pt x="893" y="400"/>
                    </a:lnTo>
                    <a:lnTo>
                      <a:pt x="893" y="420"/>
                    </a:lnTo>
                    <a:lnTo>
                      <a:pt x="847" y="460"/>
                    </a:lnTo>
                    <a:lnTo>
                      <a:pt x="847" y="480"/>
                    </a:lnTo>
                    <a:lnTo>
                      <a:pt x="853" y="480"/>
                    </a:lnTo>
                    <a:lnTo>
                      <a:pt x="858" y="473"/>
                    </a:lnTo>
                    <a:lnTo>
                      <a:pt x="864" y="466"/>
                    </a:lnTo>
                    <a:lnTo>
                      <a:pt x="873" y="460"/>
                    </a:lnTo>
                    <a:lnTo>
                      <a:pt x="880" y="457"/>
                    </a:lnTo>
                    <a:lnTo>
                      <a:pt x="878" y="451"/>
                    </a:lnTo>
                    <a:lnTo>
                      <a:pt x="878" y="448"/>
                    </a:lnTo>
                    <a:lnTo>
                      <a:pt x="876" y="442"/>
                    </a:lnTo>
                    <a:lnTo>
                      <a:pt x="876" y="437"/>
                    </a:lnTo>
                    <a:lnTo>
                      <a:pt x="896" y="437"/>
                    </a:lnTo>
                    <a:lnTo>
                      <a:pt x="913" y="438"/>
                    </a:lnTo>
                    <a:lnTo>
                      <a:pt x="927" y="437"/>
                    </a:lnTo>
                    <a:lnTo>
                      <a:pt x="927" y="431"/>
                    </a:lnTo>
                    <a:lnTo>
                      <a:pt x="936" y="431"/>
                    </a:lnTo>
                    <a:lnTo>
                      <a:pt x="936" y="428"/>
                    </a:lnTo>
                    <a:lnTo>
                      <a:pt x="944" y="422"/>
                    </a:lnTo>
                    <a:lnTo>
                      <a:pt x="949" y="417"/>
                    </a:lnTo>
                    <a:lnTo>
                      <a:pt x="956" y="415"/>
                    </a:lnTo>
                    <a:lnTo>
                      <a:pt x="967" y="411"/>
                    </a:lnTo>
                    <a:lnTo>
                      <a:pt x="971" y="415"/>
                    </a:lnTo>
                    <a:lnTo>
                      <a:pt x="975" y="418"/>
                    </a:lnTo>
                    <a:lnTo>
                      <a:pt x="980" y="420"/>
                    </a:lnTo>
                    <a:lnTo>
                      <a:pt x="989" y="404"/>
                    </a:lnTo>
                    <a:lnTo>
                      <a:pt x="1004" y="393"/>
                    </a:lnTo>
                    <a:lnTo>
                      <a:pt x="1025" y="386"/>
                    </a:lnTo>
                    <a:lnTo>
                      <a:pt x="1047" y="384"/>
                    </a:lnTo>
                    <a:lnTo>
                      <a:pt x="1055" y="391"/>
                    </a:lnTo>
                    <a:lnTo>
                      <a:pt x="1065" y="398"/>
                    </a:lnTo>
                    <a:lnTo>
                      <a:pt x="1080" y="406"/>
                    </a:lnTo>
                    <a:lnTo>
                      <a:pt x="1095" y="409"/>
                    </a:lnTo>
                    <a:lnTo>
                      <a:pt x="1107" y="408"/>
                    </a:lnTo>
                    <a:lnTo>
                      <a:pt x="1116" y="397"/>
                    </a:lnTo>
                    <a:lnTo>
                      <a:pt x="1125" y="393"/>
                    </a:lnTo>
                    <a:lnTo>
                      <a:pt x="1140" y="391"/>
                    </a:lnTo>
                    <a:lnTo>
                      <a:pt x="1153" y="393"/>
                    </a:lnTo>
                    <a:lnTo>
                      <a:pt x="1169" y="398"/>
                    </a:lnTo>
                    <a:lnTo>
                      <a:pt x="1191" y="406"/>
                    </a:lnTo>
                    <a:lnTo>
                      <a:pt x="1213" y="409"/>
                    </a:lnTo>
                    <a:lnTo>
                      <a:pt x="1236" y="408"/>
                    </a:lnTo>
                    <a:lnTo>
                      <a:pt x="1236" y="404"/>
                    </a:lnTo>
                    <a:lnTo>
                      <a:pt x="1287" y="404"/>
                    </a:lnTo>
                    <a:lnTo>
                      <a:pt x="1287" y="400"/>
                    </a:lnTo>
                    <a:lnTo>
                      <a:pt x="1302" y="398"/>
                    </a:lnTo>
                    <a:lnTo>
                      <a:pt x="1318" y="397"/>
                    </a:lnTo>
                    <a:lnTo>
                      <a:pt x="1333" y="400"/>
                    </a:lnTo>
                    <a:lnTo>
                      <a:pt x="1336" y="408"/>
                    </a:lnTo>
                    <a:lnTo>
                      <a:pt x="1344" y="408"/>
                    </a:lnTo>
                    <a:lnTo>
                      <a:pt x="1344" y="411"/>
                    </a:lnTo>
                    <a:lnTo>
                      <a:pt x="1347" y="415"/>
                    </a:lnTo>
                    <a:lnTo>
                      <a:pt x="1347" y="415"/>
                    </a:lnTo>
                    <a:lnTo>
                      <a:pt x="1349" y="417"/>
                    </a:lnTo>
                    <a:lnTo>
                      <a:pt x="1351" y="418"/>
                    </a:lnTo>
                    <a:lnTo>
                      <a:pt x="1351" y="420"/>
                    </a:lnTo>
                    <a:lnTo>
                      <a:pt x="1353" y="424"/>
                    </a:lnTo>
                    <a:lnTo>
                      <a:pt x="1356" y="428"/>
                    </a:lnTo>
                    <a:lnTo>
                      <a:pt x="1358" y="431"/>
                    </a:lnTo>
                    <a:lnTo>
                      <a:pt x="1358" y="435"/>
                    </a:lnTo>
                    <a:lnTo>
                      <a:pt x="1358" y="438"/>
                    </a:lnTo>
                    <a:lnTo>
                      <a:pt x="1358" y="442"/>
                    </a:lnTo>
                    <a:lnTo>
                      <a:pt x="1358" y="446"/>
                    </a:lnTo>
                    <a:lnTo>
                      <a:pt x="1360" y="453"/>
                    </a:lnTo>
                    <a:lnTo>
                      <a:pt x="1364" y="453"/>
                    </a:lnTo>
                    <a:lnTo>
                      <a:pt x="1364" y="460"/>
                    </a:lnTo>
                    <a:lnTo>
                      <a:pt x="1367" y="460"/>
                    </a:lnTo>
                    <a:lnTo>
                      <a:pt x="1367" y="500"/>
                    </a:lnTo>
                    <a:lnTo>
                      <a:pt x="1365" y="504"/>
                    </a:lnTo>
                    <a:lnTo>
                      <a:pt x="1364" y="506"/>
                    </a:lnTo>
                    <a:lnTo>
                      <a:pt x="1364" y="508"/>
                    </a:lnTo>
                    <a:lnTo>
                      <a:pt x="1362" y="511"/>
                    </a:lnTo>
                    <a:lnTo>
                      <a:pt x="1362" y="513"/>
                    </a:lnTo>
                    <a:lnTo>
                      <a:pt x="1360" y="517"/>
                    </a:lnTo>
                    <a:lnTo>
                      <a:pt x="1344" y="528"/>
                    </a:lnTo>
                    <a:lnTo>
                      <a:pt x="1344" y="537"/>
                    </a:lnTo>
                    <a:lnTo>
                      <a:pt x="1324" y="551"/>
                    </a:lnTo>
                    <a:lnTo>
                      <a:pt x="1324" y="560"/>
                    </a:lnTo>
                    <a:lnTo>
                      <a:pt x="1320" y="560"/>
                    </a:lnTo>
                    <a:lnTo>
                      <a:pt x="1316" y="577"/>
                    </a:lnTo>
                    <a:lnTo>
                      <a:pt x="1313" y="577"/>
                    </a:lnTo>
                    <a:lnTo>
                      <a:pt x="1313" y="593"/>
                    </a:lnTo>
                    <a:lnTo>
                      <a:pt x="1307" y="593"/>
                    </a:lnTo>
                    <a:lnTo>
                      <a:pt x="1313" y="640"/>
                    </a:lnTo>
                    <a:lnTo>
                      <a:pt x="1307" y="640"/>
                    </a:lnTo>
                    <a:lnTo>
                      <a:pt x="1307" y="648"/>
                    </a:lnTo>
                    <a:lnTo>
                      <a:pt x="1300" y="653"/>
                    </a:lnTo>
                    <a:lnTo>
                      <a:pt x="1300" y="660"/>
                    </a:lnTo>
                    <a:lnTo>
                      <a:pt x="1293" y="664"/>
                    </a:lnTo>
                    <a:lnTo>
                      <a:pt x="1293" y="673"/>
                    </a:lnTo>
                    <a:lnTo>
                      <a:pt x="1284" y="677"/>
                    </a:lnTo>
                    <a:lnTo>
                      <a:pt x="1276" y="737"/>
                    </a:lnTo>
                    <a:lnTo>
                      <a:pt x="1267" y="740"/>
                    </a:lnTo>
                    <a:lnTo>
                      <a:pt x="1260" y="753"/>
                    </a:lnTo>
                    <a:lnTo>
                      <a:pt x="1253" y="753"/>
                    </a:lnTo>
                    <a:lnTo>
                      <a:pt x="1247" y="760"/>
                    </a:lnTo>
                    <a:lnTo>
                      <a:pt x="1240" y="760"/>
                    </a:lnTo>
                    <a:lnTo>
                      <a:pt x="1240" y="764"/>
                    </a:lnTo>
                    <a:lnTo>
                      <a:pt x="1236" y="766"/>
                    </a:lnTo>
                    <a:lnTo>
                      <a:pt x="1235" y="768"/>
                    </a:lnTo>
                    <a:lnTo>
                      <a:pt x="1235" y="769"/>
                    </a:lnTo>
                    <a:lnTo>
                      <a:pt x="1235" y="769"/>
                    </a:lnTo>
                    <a:lnTo>
                      <a:pt x="1235" y="769"/>
                    </a:lnTo>
                    <a:lnTo>
                      <a:pt x="1235" y="769"/>
                    </a:lnTo>
                    <a:lnTo>
                      <a:pt x="1235" y="771"/>
                    </a:lnTo>
                    <a:lnTo>
                      <a:pt x="1235" y="773"/>
                    </a:lnTo>
                    <a:lnTo>
                      <a:pt x="1233" y="777"/>
                    </a:lnTo>
                    <a:lnTo>
                      <a:pt x="1227" y="777"/>
                    </a:lnTo>
                    <a:lnTo>
                      <a:pt x="1227" y="788"/>
                    </a:lnTo>
                    <a:lnTo>
                      <a:pt x="1224" y="788"/>
                    </a:lnTo>
                    <a:lnTo>
                      <a:pt x="1224" y="791"/>
                    </a:lnTo>
                    <a:lnTo>
                      <a:pt x="1225" y="793"/>
                    </a:lnTo>
                    <a:lnTo>
                      <a:pt x="1225" y="795"/>
                    </a:lnTo>
                    <a:lnTo>
                      <a:pt x="1227" y="797"/>
                    </a:lnTo>
                    <a:lnTo>
                      <a:pt x="1229" y="800"/>
                    </a:lnTo>
                    <a:lnTo>
                      <a:pt x="1227" y="804"/>
                    </a:lnTo>
                    <a:lnTo>
                      <a:pt x="1216" y="813"/>
                    </a:lnTo>
                    <a:lnTo>
                      <a:pt x="1216" y="837"/>
                    </a:lnTo>
                    <a:lnTo>
                      <a:pt x="1200" y="848"/>
                    </a:lnTo>
                    <a:lnTo>
                      <a:pt x="1191" y="860"/>
                    </a:lnTo>
                    <a:lnTo>
                      <a:pt x="1180" y="873"/>
                    </a:lnTo>
                    <a:lnTo>
                      <a:pt x="1167" y="882"/>
                    </a:lnTo>
                    <a:lnTo>
                      <a:pt x="1153" y="888"/>
                    </a:lnTo>
                    <a:lnTo>
                      <a:pt x="1153" y="884"/>
                    </a:lnTo>
                    <a:lnTo>
                      <a:pt x="1136" y="884"/>
                    </a:lnTo>
                    <a:lnTo>
                      <a:pt x="1136" y="888"/>
                    </a:lnTo>
                    <a:lnTo>
                      <a:pt x="1140" y="888"/>
                    </a:lnTo>
                    <a:lnTo>
                      <a:pt x="1144" y="891"/>
                    </a:lnTo>
                    <a:lnTo>
                      <a:pt x="1145" y="893"/>
                    </a:lnTo>
                    <a:lnTo>
                      <a:pt x="1147" y="895"/>
                    </a:lnTo>
                    <a:lnTo>
                      <a:pt x="1149" y="895"/>
                    </a:lnTo>
                    <a:lnTo>
                      <a:pt x="1151" y="898"/>
                    </a:lnTo>
                    <a:lnTo>
                      <a:pt x="1151" y="902"/>
                    </a:lnTo>
                    <a:lnTo>
                      <a:pt x="1153" y="908"/>
                    </a:lnTo>
                    <a:lnTo>
                      <a:pt x="1149" y="909"/>
                    </a:lnTo>
                    <a:lnTo>
                      <a:pt x="1147" y="913"/>
                    </a:lnTo>
                    <a:lnTo>
                      <a:pt x="1145" y="917"/>
                    </a:lnTo>
                    <a:lnTo>
                      <a:pt x="1144" y="920"/>
                    </a:lnTo>
                    <a:lnTo>
                      <a:pt x="1144" y="924"/>
                    </a:lnTo>
                    <a:lnTo>
                      <a:pt x="1147" y="924"/>
                    </a:lnTo>
                    <a:lnTo>
                      <a:pt x="1147" y="928"/>
                    </a:lnTo>
                    <a:lnTo>
                      <a:pt x="1164" y="928"/>
                    </a:lnTo>
                    <a:lnTo>
                      <a:pt x="1164" y="931"/>
                    </a:lnTo>
                    <a:lnTo>
                      <a:pt x="1176" y="937"/>
                    </a:lnTo>
                    <a:lnTo>
                      <a:pt x="1185" y="942"/>
                    </a:lnTo>
                    <a:lnTo>
                      <a:pt x="1193" y="951"/>
                    </a:lnTo>
                    <a:lnTo>
                      <a:pt x="1196" y="964"/>
                    </a:lnTo>
                    <a:lnTo>
                      <a:pt x="1184" y="973"/>
                    </a:lnTo>
                    <a:lnTo>
                      <a:pt x="1175" y="980"/>
                    </a:lnTo>
                    <a:lnTo>
                      <a:pt x="1164" y="988"/>
                    </a:lnTo>
                    <a:lnTo>
                      <a:pt x="1151" y="993"/>
                    </a:lnTo>
                    <a:lnTo>
                      <a:pt x="1133" y="997"/>
                    </a:lnTo>
                    <a:lnTo>
                      <a:pt x="1129" y="991"/>
                    </a:lnTo>
                    <a:lnTo>
                      <a:pt x="1125" y="989"/>
                    </a:lnTo>
                    <a:lnTo>
                      <a:pt x="1122" y="988"/>
                    </a:lnTo>
                    <a:lnTo>
                      <a:pt x="1116" y="984"/>
                    </a:lnTo>
                    <a:lnTo>
                      <a:pt x="1116" y="988"/>
                    </a:lnTo>
                    <a:lnTo>
                      <a:pt x="1093" y="1008"/>
                    </a:lnTo>
                    <a:lnTo>
                      <a:pt x="1093" y="1017"/>
                    </a:lnTo>
                    <a:lnTo>
                      <a:pt x="1073" y="1033"/>
                    </a:lnTo>
                    <a:lnTo>
                      <a:pt x="1067" y="1044"/>
                    </a:lnTo>
                    <a:lnTo>
                      <a:pt x="1056" y="1044"/>
                    </a:lnTo>
                    <a:lnTo>
                      <a:pt x="1056" y="1048"/>
                    </a:lnTo>
                    <a:lnTo>
                      <a:pt x="1047" y="1048"/>
                    </a:lnTo>
                    <a:lnTo>
                      <a:pt x="1047" y="1051"/>
                    </a:lnTo>
                    <a:lnTo>
                      <a:pt x="1040" y="1051"/>
                    </a:lnTo>
                    <a:lnTo>
                      <a:pt x="1040" y="1057"/>
                    </a:lnTo>
                    <a:lnTo>
                      <a:pt x="1020" y="1060"/>
                    </a:lnTo>
                    <a:lnTo>
                      <a:pt x="1020" y="1064"/>
                    </a:lnTo>
                    <a:lnTo>
                      <a:pt x="1084" y="1068"/>
                    </a:lnTo>
                    <a:lnTo>
                      <a:pt x="1087" y="1077"/>
                    </a:lnTo>
                    <a:lnTo>
                      <a:pt x="1096" y="1077"/>
                    </a:lnTo>
                    <a:lnTo>
                      <a:pt x="1096" y="1080"/>
                    </a:lnTo>
                    <a:lnTo>
                      <a:pt x="1124" y="1073"/>
                    </a:lnTo>
                    <a:lnTo>
                      <a:pt x="1129" y="1058"/>
                    </a:lnTo>
                    <a:lnTo>
                      <a:pt x="1136" y="1048"/>
                    </a:lnTo>
                    <a:lnTo>
                      <a:pt x="1147" y="1040"/>
                    </a:lnTo>
                    <a:lnTo>
                      <a:pt x="1158" y="1037"/>
                    </a:lnTo>
                    <a:lnTo>
                      <a:pt x="1173" y="1035"/>
                    </a:lnTo>
                    <a:lnTo>
                      <a:pt x="1187" y="1037"/>
                    </a:lnTo>
                    <a:lnTo>
                      <a:pt x="1191" y="1040"/>
                    </a:lnTo>
                    <a:lnTo>
                      <a:pt x="1193" y="1046"/>
                    </a:lnTo>
                    <a:lnTo>
                      <a:pt x="1196" y="1049"/>
                    </a:lnTo>
                    <a:lnTo>
                      <a:pt x="1198" y="1053"/>
                    </a:lnTo>
                    <a:lnTo>
                      <a:pt x="1200" y="1060"/>
                    </a:lnTo>
                    <a:lnTo>
                      <a:pt x="1224" y="1062"/>
                    </a:lnTo>
                    <a:lnTo>
                      <a:pt x="1240" y="1068"/>
                    </a:lnTo>
                    <a:lnTo>
                      <a:pt x="1247" y="1080"/>
                    </a:lnTo>
                    <a:lnTo>
                      <a:pt x="1300" y="1088"/>
                    </a:lnTo>
                    <a:lnTo>
                      <a:pt x="1302" y="1091"/>
                    </a:lnTo>
                    <a:lnTo>
                      <a:pt x="1304" y="1093"/>
                    </a:lnTo>
                    <a:lnTo>
                      <a:pt x="1307" y="1095"/>
                    </a:lnTo>
                    <a:lnTo>
                      <a:pt x="1307" y="1097"/>
                    </a:lnTo>
                    <a:lnTo>
                      <a:pt x="1307" y="1104"/>
                    </a:lnTo>
                    <a:lnTo>
                      <a:pt x="1316" y="1108"/>
                    </a:lnTo>
                    <a:lnTo>
                      <a:pt x="1320" y="1128"/>
                    </a:lnTo>
                    <a:lnTo>
                      <a:pt x="1327" y="1131"/>
                    </a:lnTo>
                    <a:lnTo>
                      <a:pt x="1331" y="1142"/>
                    </a:lnTo>
                    <a:lnTo>
                      <a:pt x="1333" y="1155"/>
                    </a:lnTo>
                    <a:lnTo>
                      <a:pt x="1336" y="1164"/>
                    </a:lnTo>
                    <a:lnTo>
                      <a:pt x="1344" y="1168"/>
                    </a:lnTo>
                    <a:lnTo>
                      <a:pt x="1344" y="1177"/>
                    </a:lnTo>
                    <a:lnTo>
                      <a:pt x="1347" y="1177"/>
                    </a:lnTo>
                    <a:lnTo>
                      <a:pt x="1347" y="1184"/>
                    </a:lnTo>
                    <a:lnTo>
                      <a:pt x="1353" y="1184"/>
                    </a:lnTo>
                    <a:lnTo>
                      <a:pt x="1356" y="1197"/>
                    </a:lnTo>
                    <a:lnTo>
                      <a:pt x="1373" y="1197"/>
                    </a:lnTo>
                    <a:lnTo>
                      <a:pt x="1373" y="1208"/>
                    </a:lnTo>
                    <a:lnTo>
                      <a:pt x="1393" y="1211"/>
                    </a:lnTo>
                    <a:lnTo>
                      <a:pt x="1398" y="1224"/>
                    </a:lnTo>
                    <a:lnTo>
                      <a:pt x="1405" y="1238"/>
                    </a:lnTo>
                    <a:lnTo>
                      <a:pt x="1411" y="1257"/>
                    </a:lnTo>
                    <a:lnTo>
                      <a:pt x="1415" y="1275"/>
                    </a:lnTo>
                    <a:lnTo>
                      <a:pt x="1413" y="1293"/>
                    </a:lnTo>
                    <a:lnTo>
                      <a:pt x="1411" y="1293"/>
                    </a:lnTo>
                    <a:lnTo>
                      <a:pt x="1409" y="1293"/>
                    </a:lnTo>
                    <a:lnTo>
                      <a:pt x="1405" y="1297"/>
                    </a:lnTo>
                    <a:lnTo>
                      <a:pt x="1404" y="1300"/>
                    </a:lnTo>
                    <a:lnTo>
                      <a:pt x="1420" y="1313"/>
                    </a:lnTo>
                    <a:lnTo>
                      <a:pt x="1422" y="1317"/>
                    </a:lnTo>
                    <a:lnTo>
                      <a:pt x="1422" y="1322"/>
                    </a:lnTo>
                    <a:lnTo>
                      <a:pt x="1420" y="1328"/>
                    </a:lnTo>
                    <a:lnTo>
                      <a:pt x="1418" y="1333"/>
                    </a:lnTo>
                    <a:lnTo>
                      <a:pt x="1416" y="1337"/>
                    </a:lnTo>
                    <a:lnTo>
                      <a:pt x="1416" y="1340"/>
                    </a:lnTo>
                    <a:lnTo>
                      <a:pt x="1420" y="1340"/>
                    </a:lnTo>
                    <a:lnTo>
                      <a:pt x="1420" y="1348"/>
                    </a:lnTo>
                    <a:lnTo>
                      <a:pt x="1427" y="1353"/>
                    </a:lnTo>
                    <a:lnTo>
                      <a:pt x="1427" y="1360"/>
                    </a:lnTo>
                    <a:lnTo>
                      <a:pt x="1433" y="1360"/>
                    </a:lnTo>
                    <a:lnTo>
                      <a:pt x="1433" y="1371"/>
                    </a:lnTo>
                    <a:lnTo>
                      <a:pt x="1431" y="1380"/>
                    </a:lnTo>
                    <a:lnTo>
                      <a:pt x="1431" y="1389"/>
                    </a:lnTo>
                    <a:lnTo>
                      <a:pt x="1433" y="1400"/>
                    </a:lnTo>
                    <a:lnTo>
                      <a:pt x="1436" y="1400"/>
                    </a:lnTo>
                    <a:lnTo>
                      <a:pt x="1436" y="1411"/>
                    </a:lnTo>
                    <a:lnTo>
                      <a:pt x="1440" y="1411"/>
                    </a:lnTo>
                    <a:lnTo>
                      <a:pt x="1440" y="1424"/>
                    </a:lnTo>
                    <a:lnTo>
                      <a:pt x="1444" y="1424"/>
                    </a:lnTo>
                    <a:lnTo>
                      <a:pt x="1444" y="1437"/>
                    </a:lnTo>
                    <a:lnTo>
                      <a:pt x="1460" y="1448"/>
                    </a:lnTo>
                    <a:lnTo>
                      <a:pt x="1462" y="1462"/>
                    </a:lnTo>
                    <a:lnTo>
                      <a:pt x="1462" y="1478"/>
                    </a:lnTo>
                    <a:lnTo>
                      <a:pt x="1462" y="1495"/>
                    </a:lnTo>
                    <a:lnTo>
                      <a:pt x="1464" y="1508"/>
                    </a:lnTo>
                    <a:lnTo>
                      <a:pt x="1473" y="1513"/>
                    </a:lnTo>
                    <a:lnTo>
                      <a:pt x="1473" y="1520"/>
                    </a:lnTo>
                    <a:lnTo>
                      <a:pt x="1484" y="1528"/>
                    </a:lnTo>
                    <a:lnTo>
                      <a:pt x="1493" y="1542"/>
                    </a:lnTo>
                    <a:lnTo>
                      <a:pt x="1498" y="1558"/>
                    </a:lnTo>
                    <a:lnTo>
                      <a:pt x="1500" y="1580"/>
                    </a:lnTo>
                    <a:lnTo>
                      <a:pt x="1527" y="1582"/>
                    </a:lnTo>
                    <a:lnTo>
                      <a:pt x="1553" y="1588"/>
                    </a:lnTo>
                    <a:lnTo>
                      <a:pt x="1553" y="1593"/>
                    </a:lnTo>
                    <a:lnTo>
                      <a:pt x="1560" y="1593"/>
                    </a:lnTo>
                    <a:lnTo>
                      <a:pt x="1560" y="1597"/>
                    </a:lnTo>
                    <a:lnTo>
                      <a:pt x="1596" y="1608"/>
                    </a:lnTo>
                    <a:lnTo>
                      <a:pt x="1600" y="1617"/>
                    </a:lnTo>
                    <a:lnTo>
                      <a:pt x="1607" y="1617"/>
                    </a:lnTo>
                    <a:lnTo>
                      <a:pt x="1640" y="1637"/>
                    </a:lnTo>
                    <a:lnTo>
                      <a:pt x="1673" y="1713"/>
                    </a:lnTo>
                    <a:lnTo>
                      <a:pt x="1680" y="1717"/>
                    </a:lnTo>
                    <a:lnTo>
                      <a:pt x="1680" y="1724"/>
                    </a:lnTo>
                    <a:lnTo>
                      <a:pt x="1687" y="1728"/>
                    </a:lnTo>
                    <a:lnTo>
                      <a:pt x="1704" y="1748"/>
                    </a:lnTo>
                    <a:lnTo>
                      <a:pt x="1707" y="1749"/>
                    </a:lnTo>
                    <a:lnTo>
                      <a:pt x="1713" y="1751"/>
                    </a:lnTo>
                    <a:lnTo>
                      <a:pt x="1716" y="1753"/>
                    </a:lnTo>
                    <a:lnTo>
                      <a:pt x="1722" y="1753"/>
                    </a:lnTo>
                    <a:lnTo>
                      <a:pt x="1724" y="1757"/>
                    </a:lnTo>
                    <a:lnTo>
                      <a:pt x="1724" y="1773"/>
                    </a:lnTo>
                    <a:lnTo>
                      <a:pt x="1713" y="1780"/>
                    </a:lnTo>
                    <a:lnTo>
                      <a:pt x="1707" y="1791"/>
                    </a:lnTo>
                    <a:lnTo>
                      <a:pt x="1704" y="1808"/>
                    </a:lnTo>
                    <a:lnTo>
                      <a:pt x="1707" y="1811"/>
                    </a:lnTo>
                    <a:lnTo>
                      <a:pt x="1709" y="1815"/>
                    </a:lnTo>
                    <a:lnTo>
                      <a:pt x="1709" y="1817"/>
                    </a:lnTo>
                    <a:lnTo>
                      <a:pt x="1711" y="1820"/>
                    </a:lnTo>
                    <a:lnTo>
                      <a:pt x="1711" y="1822"/>
                    </a:lnTo>
                    <a:lnTo>
                      <a:pt x="1711" y="1828"/>
                    </a:lnTo>
                    <a:lnTo>
                      <a:pt x="1713" y="1831"/>
                    </a:lnTo>
                    <a:lnTo>
                      <a:pt x="1716" y="1831"/>
                    </a:lnTo>
                    <a:lnTo>
                      <a:pt x="1716" y="1848"/>
                    </a:lnTo>
                    <a:lnTo>
                      <a:pt x="1720" y="1848"/>
                    </a:lnTo>
                    <a:lnTo>
                      <a:pt x="1720" y="1857"/>
                    </a:lnTo>
                    <a:lnTo>
                      <a:pt x="1727" y="1860"/>
                    </a:lnTo>
                    <a:lnTo>
                      <a:pt x="1727" y="1868"/>
                    </a:lnTo>
                    <a:lnTo>
                      <a:pt x="1740" y="1877"/>
                    </a:lnTo>
                    <a:lnTo>
                      <a:pt x="1740" y="1884"/>
                    </a:lnTo>
                    <a:lnTo>
                      <a:pt x="1753" y="1891"/>
                    </a:lnTo>
                    <a:lnTo>
                      <a:pt x="1762" y="1906"/>
                    </a:lnTo>
                    <a:lnTo>
                      <a:pt x="1771" y="1922"/>
                    </a:lnTo>
                    <a:lnTo>
                      <a:pt x="1776" y="1940"/>
                    </a:lnTo>
                    <a:lnTo>
                      <a:pt x="1760" y="1944"/>
                    </a:lnTo>
                    <a:lnTo>
                      <a:pt x="1740" y="1944"/>
                    </a:lnTo>
                    <a:lnTo>
                      <a:pt x="1740" y="1948"/>
                    </a:lnTo>
                    <a:lnTo>
                      <a:pt x="1724" y="1948"/>
                    </a:lnTo>
                    <a:lnTo>
                      <a:pt x="1718" y="1940"/>
                    </a:lnTo>
                    <a:lnTo>
                      <a:pt x="1711" y="1933"/>
                    </a:lnTo>
                    <a:lnTo>
                      <a:pt x="1704" y="1926"/>
                    </a:lnTo>
                    <a:lnTo>
                      <a:pt x="1696" y="1920"/>
                    </a:lnTo>
                    <a:lnTo>
                      <a:pt x="1696" y="1924"/>
                    </a:lnTo>
                    <a:lnTo>
                      <a:pt x="1702" y="1929"/>
                    </a:lnTo>
                    <a:lnTo>
                      <a:pt x="1705" y="1935"/>
                    </a:lnTo>
                    <a:lnTo>
                      <a:pt x="1711" y="1940"/>
                    </a:lnTo>
                    <a:lnTo>
                      <a:pt x="1715" y="1948"/>
                    </a:lnTo>
                    <a:lnTo>
                      <a:pt x="1720" y="1951"/>
                    </a:lnTo>
                    <a:lnTo>
                      <a:pt x="1722" y="1953"/>
                    </a:lnTo>
                    <a:lnTo>
                      <a:pt x="1725" y="1955"/>
                    </a:lnTo>
                    <a:lnTo>
                      <a:pt x="1731" y="1958"/>
                    </a:lnTo>
                    <a:lnTo>
                      <a:pt x="1735" y="1960"/>
                    </a:lnTo>
                    <a:lnTo>
                      <a:pt x="1740" y="1962"/>
                    </a:lnTo>
                    <a:lnTo>
                      <a:pt x="1744" y="1966"/>
                    </a:lnTo>
                    <a:lnTo>
                      <a:pt x="1747" y="1968"/>
                    </a:lnTo>
                    <a:lnTo>
                      <a:pt x="1747" y="1968"/>
                    </a:lnTo>
                    <a:lnTo>
                      <a:pt x="1747" y="1984"/>
                    </a:lnTo>
                    <a:lnTo>
                      <a:pt x="1787" y="1997"/>
                    </a:lnTo>
                    <a:lnTo>
                      <a:pt x="1795" y="2020"/>
                    </a:lnTo>
                    <a:lnTo>
                      <a:pt x="1805" y="2042"/>
                    </a:lnTo>
                    <a:lnTo>
                      <a:pt x="1816" y="2064"/>
                    </a:lnTo>
                    <a:lnTo>
                      <a:pt x="1820" y="2064"/>
                    </a:lnTo>
                    <a:lnTo>
                      <a:pt x="1820" y="2073"/>
                    </a:lnTo>
                    <a:lnTo>
                      <a:pt x="1824" y="2073"/>
                    </a:lnTo>
                    <a:lnTo>
                      <a:pt x="1824" y="2084"/>
                    </a:lnTo>
                    <a:lnTo>
                      <a:pt x="1827" y="2084"/>
                    </a:lnTo>
                    <a:lnTo>
                      <a:pt x="1824" y="2140"/>
                    </a:lnTo>
                    <a:lnTo>
                      <a:pt x="1809" y="2148"/>
                    </a:lnTo>
                    <a:lnTo>
                      <a:pt x="1798" y="2157"/>
                    </a:lnTo>
                    <a:lnTo>
                      <a:pt x="1787" y="2168"/>
                    </a:lnTo>
                    <a:lnTo>
                      <a:pt x="1780" y="2171"/>
                    </a:lnTo>
                    <a:lnTo>
                      <a:pt x="1776" y="2178"/>
                    </a:lnTo>
                    <a:lnTo>
                      <a:pt x="1775" y="2182"/>
                    </a:lnTo>
                    <a:lnTo>
                      <a:pt x="1773" y="2188"/>
                    </a:lnTo>
                    <a:lnTo>
                      <a:pt x="1769" y="2191"/>
                    </a:lnTo>
                    <a:lnTo>
                      <a:pt x="1764" y="2197"/>
                    </a:lnTo>
                    <a:lnTo>
                      <a:pt x="1764" y="2200"/>
                    </a:lnTo>
                    <a:lnTo>
                      <a:pt x="1780" y="2208"/>
                    </a:lnTo>
                    <a:lnTo>
                      <a:pt x="1795" y="2218"/>
                    </a:lnTo>
                    <a:lnTo>
                      <a:pt x="1804" y="2231"/>
                    </a:lnTo>
                    <a:lnTo>
                      <a:pt x="1809" y="2231"/>
                    </a:lnTo>
                    <a:lnTo>
                      <a:pt x="1811" y="2229"/>
                    </a:lnTo>
                    <a:lnTo>
                      <a:pt x="1815" y="2229"/>
                    </a:lnTo>
                    <a:lnTo>
                      <a:pt x="1816" y="2229"/>
                    </a:lnTo>
                    <a:lnTo>
                      <a:pt x="1820" y="2229"/>
                    </a:lnTo>
                    <a:lnTo>
                      <a:pt x="1824" y="2231"/>
                    </a:lnTo>
                    <a:lnTo>
                      <a:pt x="1824" y="2228"/>
                    </a:lnTo>
                    <a:lnTo>
                      <a:pt x="1835" y="2218"/>
                    </a:lnTo>
                    <a:lnTo>
                      <a:pt x="1840" y="2206"/>
                    </a:lnTo>
                    <a:lnTo>
                      <a:pt x="1847" y="2193"/>
                    </a:lnTo>
                    <a:lnTo>
                      <a:pt x="1856" y="2184"/>
                    </a:lnTo>
                    <a:lnTo>
                      <a:pt x="1864" y="2180"/>
                    </a:lnTo>
                    <a:lnTo>
                      <a:pt x="1880" y="2177"/>
                    </a:lnTo>
                    <a:lnTo>
                      <a:pt x="1900" y="2175"/>
                    </a:lnTo>
                    <a:lnTo>
                      <a:pt x="1920" y="2173"/>
                    </a:lnTo>
                    <a:lnTo>
                      <a:pt x="1938" y="2175"/>
                    </a:lnTo>
                    <a:lnTo>
                      <a:pt x="1953" y="2177"/>
                    </a:lnTo>
                    <a:lnTo>
                      <a:pt x="1953" y="2180"/>
                    </a:lnTo>
                    <a:lnTo>
                      <a:pt x="1976" y="2180"/>
                    </a:lnTo>
                    <a:lnTo>
                      <a:pt x="1976" y="2184"/>
                    </a:lnTo>
                    <a:lnTo>
                      <a:pt x="2036" y="2188"/>
                    </a:lnTo>
                    <a:lnTo>
                      <a:pt x="2036" y="2191"/>
                    </a:lnTo>
                    <a:lnTo>
                      <a:pt x="2044" y="2191"/>
                    </a:lnTo>
                    <a:lnTo>
                      <a:pt x="2047" y="2200"/>
                    </a:lnTo>
                    <a:lnTo>
                      <a:pt x="2056" y="2200"/>
                    </a:lnTo>
                    <a:lnTo>
                      <a:pt x="2064" y="2213"/>
                    </a:lnTo>
                    <a:lnTo>
                      <a:pt x="2073" y="2213"/>
                    </a:lnTo>
                    <a:lnTo>
                      <a:pt x="2096" y="2240"/>
                    </a:lnTo>
                    <a:lnTo>
                      <a:pt x="2104" y="2244"/>
                    </a:lnTo>
                    <a:lnTo>
                      <a:pt x="2104" y="2251"/>
                    </a:lnTo>
                    <a:lnTo>
                      <a:pt x="2116" y="2260"/>
                    </a:lnTo>
                    <a:lnTo>
                      <a:pt x="2116" y="2268"/>
                    </a:lnTo>
                    <a:lnTo>
                      <a:pt x="2120" y="2268"/>
                    </a:lnTo>
                    <a:lnTo>
                      <a:pt x="2120" y="2280"/>
                    </a:lnTo>
                    <a:lnTo>
                      <a:pt x="2124" y="2280"/>
                    </a:lnTo>
                    <a:lnTo>
                      <a:pt x="2124" y="2340"/>
                    </a:lnTo>
                    <a:lnTo>
                      <a:pt x="2127" y="2351"/>
                    </a:lnTo>
                    <a:lnTo>
                      <a:pt x="2129" y="2366"/>
                    </a:lnTo>
                    <a:lnTo>
                      <a:pt x="2127" y="2380"/>
                    </a:lnTo>
                    <a:lnTo>
                      <a:pt x="2124" y="2380"/>
                    </a:lnTo>
                    <a:lnTo>
                      <a:pt x="2120" y="2404"/>
                    </a:lnTo>
                    <a:lnTo>
                      <a:pt x="2116" y="2404"/>
                    </a:lnTo>
                    <a:lnTo>
                      <a:pt x="2113" y="2420"/>
                    </a:lnTo>
                    <a:lnTo>
                      <a:pt x="2107" y="2420"/>
                    </a:lnTo>
                    <a:lnTo>
                      <a:pt x="2107" y="2433"/>
                    </a:lnTo>
                    <a:lnTo>
                      <a:pt x="2098" y="2462"/>
                    </a:lnTo>
                    <a:lnTo>
                      <a:pt x="2093" y="2497"/>
                    </a:lnTo>
                    <a:lnTo>
                      <a:pt x="2078" y="2502"/>
                    </a:lnTo>
                    <a:lnTo>
                      <a:pt x="2069" y="2509"/>
                    </a:lnTo>
                    <a:lnTo>
                      <a:pt x="2060" y="2518"/>
                    </a:lnTo>
                    <a:lnTo>
                      <a:pt x="2047" y="2524"/>
                    </a:lnTo>
                    <a:lnTo>
                      <a:pt x="2047" y="2537"/>
                    </a:lnTo>
                    <a:lnTo>
                      <a:pt x="2044" y="2537"/>
                    </a:lnTo>
                    <a:lnTo>
                      <a:pt x="2044" y="2540"/>
                    </a:lnTo>
                    <a:lnTo>
                      <a:pt x="2027" y="2540"/>
                    </a:lnTo>
                    <a:lnTo>
                      <a:pt x="2025" y="2537"/>
                    </a:lnTo>
                    <a:lnTo>
                      <a:pt x="2024" y="2535"/>
                    </a:lnTo>
                    <a:lnTo>
                      <a:pt x="2024" y="2531"/>
                    </a:lnTo>
                    <a:lnTo>
                      <a:pt x="2022" y="2529"/>
                    </a:lnTo>
                    <a:lnTo>
                      <a:pt x="2020" y="2524"/>
                    </a:lnTo>
                    <a:lnTo>
                      <a:pt x="2013" y="2524"/>
                    </a:lnTo>
                    <a:lnTo>
                      <a:pt x="2013" y="2531"/>
                    </a:lnTo>
                    <a:lnTo>
                      <a:pt x="2004" y="2531"/>
                    </a:lnTo>
                    <a:lnTo>
                      <a:pt x="2004" y="2537"/>
                    </a:lnTo>
                    <a:lnTo>
                      <a:pt x="2024" y="2540"/>
                    </a:lnTo>
                    <a:lnTo>
                      <a:pt x="2024" y="2553"/>
                    </a:lnTo>
                    <a:lnTo>
                      <a:pt x="2016" y="2557"/>
                    </a:lnTo>
                    <a:lnTo>
                      <a:pt x="2016" y="2560"/>
                    </a:lnTo>
                    <a:lnTo>
                      <a:pt x="2024" y="2560"/>
                    </a:lnTo>
                    <a:lnTo>
                      <a:pt x="2024" y="2580"/>
                    </a:lnTo>
                    <a:lnTo>
                      <a:pt x="2013" y="2588"/>
                    </a:lnTo>
                    <a:lnTo>
                      <a:pt x="2004" y="2595"/>
                    </a:lnTo>
                    <a:lnTo>
                      <a:pt x="1991" y="2600"/>
                    </a:lnTo>
                    <a:lnTo>
                      <a:pt x="1976" y="2604"/>
                    </a:lnTo>
                    <a:lnTo>
                      <a:pt x="1973" y="2600"/>
                    </a:lnTo>
                    <a:lnTo>
                      <a:pt x="1971" y="2597"/>
                    </a:lnTo>
                    <a:lnTo>
                      <a:pt x="1969" y="2595"/>
                    </a:lnTo>
                    <a:lnTo>
                      <a:pt x="1965" y="2593"/>
                    </a:lnTo>
                    <a:lnTo>
                      <a:pt x="1960" y="2591"/>
                    </a:lnTo>
                    <a:lnTo>
                      <a:pt x="1960" y="2580"/>
                    </a:lnTo>
                    <a:lnTo>
                      <a:pt x="1956" y="2580"/>
                    </a:lnTo>
                    <a:lnTo>
                      <a:pt x="1953" y="2586"/>
                    </a:lnTo>
                    <a:lnTo>
                      <a:pt x="1949" y="2591"/>
                    </a:lnTo>
                    <a:lnTo>
                      <a:pt x="1944" y="2593"/>
                    </a:lnTo>
                    <a:lnTo>
                      <a:pt x="1936" y="2597"/>
                    </a:lnTo>
                    <a:lnTo>
                      <a:pt x="1936" y="2613"/>
                    </a:lnTo>
                    <a:lnTo>
                      <a:pt x="1947" y="2613"/>
                    </a:lnTo>
                    <a:lnTo>
                      <a:pt x="1947" y="2617"/>
                    </a:lnTo>
                    <a:lnTo>
                      <a:pt x="1951" y="2626"/>
                    </a:lnTo>
                    <a:lnTo>
                      <a:pt x="1953" y="2638"/>
                    </a:lnTo>
                    <a:lnTo>
                      <a:pt x="1953" y="2651"/>
                    </a:lnTo>
                    <a:lnTo>
                      <a:pt x="1953" y="2664"/>
                    </a:lnTo>
                    <a:lnTo>
                      <a:pt x="1942" y="2671"/>
                    </a:lnTo>
                    <a:lnTo>
                      <a:pt x="1935" y="2677"/>
                    </a:lnTo>
                    <a:lnTo>
                      <a:pt x="1925" y="2682"/>
                    </a:lnTo>
                    <a:lnTo>
                      <a:pt x="1916" y="2686"/>
                    </a:lnTo>
                    <a:lnTo>
                      <a:pt x="1900" y="2688"/>
                    </a:lnTo>
                    <a:lnTo>
                      <a:pt x="1900" y="2684"/>
                    </a:lnTo>
                    <a:lnTo>
                      <a:pt x="1876" y="2684"/>
                    </a:lnTo>
                    <a:lnTo>
                      <a:pt x="1876" y="2680"/>
                    </a:lnTo>
                    <a:lnTo>
                      <a:pt x="1873" y="2680"/>
                    </a:lnTo>
                    <a:lnTo>
                      <a:pt x="1873" y="2693"/>
                    </a:lnTo>
                    <a:lnTo>
                      <a:pt x="1860" y="2693"/>
                    </a:lnTo>
                    <a:lnTo>
                      <a:pt x="1860" y="2688"/>
                    </a:lnTo>
                    <a:lnTo>
                      <a:pt x="1858" y="2686"/>
                    </a:lnTo>
                    <a:lnTo>
                      <a:pt x="1858" y="2686"/>
                    </a:lnTo>
                    <a:lnTo>
                      <a:pt x="1856" y="2688"/>
                    </a:lnTo>
                    <a:lnTo>
                      <a:pt x="1856" y="2691"/>
                    </a:lnTo>
                    <a:lnTo>
                      <a:pt x="1856" y="2693"/>
                    </a:lnTo>
                    <a:lnTo>
                      <a:pt x="1856" y="2695"/>
                    </a:lnTo>
                    <a:lnTo>
                      <a:pt x="1856" y="2697"/>
                    </a:lnTo>
                    <a:lnTo>
                      <a:pt x="1878" y="2697"/>
                    </a:lnTo>
                    <a:lnTo>
                      <a:pt x="1893" y="2700"/>
                    </a:lnTo>
                    <a:lnTo>
                      <a:pt x="1905" y="2706"/>
                    </a:lnTo>
                    <a:lnTo>
                      <a:pt x="1920" y="2713"/>
                    </a:lnTo>
                    <a:lnTo>
                      <a:pt x="1925" y="2713"/>
                    </a:lnTo>
                    <a:lnTo>
                      <a:pt x="1929" y="2715"/>
                    </a:lnTo>
                    <a:lnTo>
                      <a:pt x="1933" y="2715"/>
                    </a:lnTo>
                    <a:lnTo>
                      <a:pt x="1936" y="2715"/>
                    </a:lnTo>
                    <a:lnTo>
                      <a:pt x="1938" y="2717"/>
                    </a:lnTo>
                    <a:lnTo>
                      <a:pt x="1942" y="2717"/>
                    </a:lnTo>
                    <a:lnTo>
                      <a:pt x="1944" y="2720"/>
                    </a:lnTo>
                    <a:lnTo>
                      <a:pt x="1947" y="2724"/>
                    </a:lnTo>
                    <a:lnTo>
                      <a:pt x="1953" y="2724"/>
                    </a:lnTo>
                    <a:lnTo>
                      <a:pt x="1953" y="2744"/>
                    </a:lnTo>
                    <a:lnTo>
                      <a:pt x="2060" y="2728"/>
                    </a:lnTo>
                    <a:lnTo>
                      <a:pt x="2060" y="2753"/>
                    </a:lnTo>
                    <a:lnTo>
                      <a:pt x="2058" y="2753"/>
                    </a:lnTo>
                    <a:lnTo>
                      <a:pt x="2058" y="2753"/>
                    </a:lnTo>
                    <a:lnTo>
                      <a:pt x="2058" y="2753"/>
                    </a:lnTo>
                    <a:lnTo>
                      <a:pt x="2058" y="2753"/>
                    </a:lnTo>
                    <a:lnTo>
                      <a:pt x="2056" y="2755"/>
                    </a:lnTo>
                    <a:lnTo>
                      <a:pt x="2056" y="2757"/>
                    </a:lnTo>
                    <a:lnTo>
                      <a:pt x="2044" y="2757"/>
                    </a:lnTo>
                    <a:lnTo>
                      <a:pt x="2047" y="2775"/>
                    </a:lnTo>
                    <a:lnTo>
                      <a:pt x="2051" y="2793"/>
                    </a:lnTo>
                    <a:lnTo>
                      <a:pt x="2053" y="2817"/>
                    </a:lnTo>
                    <a:lnTo>
                      <a:pt x="2013" y="2833"/>
                    </a:lnTo>
                    <a:lnTo>
                      <a:pt x="2013" y="2837"/>
                    </a:lnTo>
                    <a:lnTo>
                      <a:pt x="2000" y="2837"/>
                    </a:lnTo>
                    <a:lnTo>
                      <a:pt x="2000" y="2840"/>
                    </a:lnTo>
                    <a:lnTo>
                      <a:pt x="1993" y="2840"/>
                    </a:lnTo>
                    <a:lnTo>
                      <a:pt x="1993" y="2844"/>
                    </a:lnTo>
                    <a:lnTo>
                      <a:pt x="1987" y="2848"/>
                    </a:lnTo>
                    <a:lnTo>
                      <a:pt x="1982" y="2849"/>
                    </a:lnTo>
                    <a:lnTo>
                      <a:pt x="1976" y="2851"/>
                    </a:lnTo>
                    <a:lnTo>
                      <a:pt x="1973" y="2855"/>
                    </a:lnTo>
                    <a:lnTo>
                      <a:pt x="1969" y="2857"/>
                    </a:lnTo>
                    <a:lnTo>
                      <a:pt x="1965" y="2862"/>
                    </a:lnTo>
                    <a:lnTo>
                      <a:pt x="1964" y="2868"/>
                    </a:lnTo>
                    <a:lnTo>
                      <a:pt x="1960" y="2868"/>
                    </a:lnTo>
                    <a:lnTo>
                      <a:pt x="1960" y="2897"/>
                    </a:lnTo>
                    <a:lnTo>
                      <a:pt x="1907" y="2893"/>
                    </a:lnTo>
                    <a:lnTo>
                      <a:pt x="1898" y="2909"/>
                    </a:lnTo>
                    <a:lnTo>
                      <a:pt x="1887" y="2917"/>
                    </a:lnTo>
                    <a:lnTo>
                      <a:pt x="1876" y="2918"/>
                    </a:lnTo>
                    <a:lnTo>
                      <a:pt x="1864" y="2918"/>
                    </a:lnTo>
                    <a:lnTo>
                      <a:pt x="1849" y="2918"/>
                    </a:lnTo>
                    <a:lnTo>
                      <a:pt x="1833" y="2924"/>
                    </a:lnTo>
                    <a:lnTo>
                      <a:pt x="1833" y="2928"/>
                    </a:lnTo>
                    <a:lnTo>
                      <a:pt x="1824" y="2928"/>
                    </a:lnTo>
                    <a:lnTo>
                      <a:pt x="1820" y="2940"/>
                    </a:lnTo>
                    <a:lnTo>
                      <a:pt x="1813" y="2944"/>
                    </a:lnTo>
                    <a:lnTo>
                      <a:pt x="1809" y="2948"/>
                    </a:lnTo>
                    <a:lnTo>
                      <a:pt x="1805" y="2951"/>
                    </a:lnTo>
                    <a:lnTo>
                      <a:pt x="1804" y="2953"/>
                    </a:lnTo>
                    <a:lnTo>
                      <a:pt x="1802" y="2955"/>
                    </a:lnTo>
                    <a:lnTo>
                      <a:pt x="1798" y="2955"/>
                    </a:lnTo>
                    <a:lnTo>
                      <a:pt x="1793" y="2957"/>
                    </a:lnTo>
                    <a:lnTo>
                      <a:pt x="1784" y="2957"/>
                    </a:lnTo>
                    <a:lnTo>
                      <a:pt x="1775" y="2948"/>
                    </a:lnTo>
                    <a:lnTo>
                      <a:pt x="1762" y="2944"/>
                    </a:lnTo>
                    <a:lnTo>
                      <a:pt x="1747" y="2940"/>
                    </a:lnTo>
                    <a:lnTo>
                      <a:pt x="1747" y="2937"/>
                    </a:lnTo>
                    <a:lnTo>
                      <a:pt x="1736" y="2937"/>
                    </a:lnTo>
                    <a:lnTo>
                      <a:pt x="1736" y="2931"/>
                    </a:lnTo>
                    <a:lnTo>
                      <a:pt x="1724" y="2931"/>
                    </a:lnTo>
                    <a:lnTo>
                      <a:pt x="1724" y="2928"/>
                    </a:lnTo>
                    <a:lnTo>
                      <a:pt x="1707" y="2928"/>
                    </a:lnTo>
                    <a:lnTo>
                      <a:pt x="1707" y="2924"/>
                    </a:lnTo>
                    <a:lnTo>
                      <a:pt x="1695" y="2924"/>
                    </a:lnTo>
                    <a:lnTo>
                      <a:pt x="1676" y="2926"/>
                    </a:lnTo>
                    <a:lnTo>
                      <a:pt x="1656" y="2931"/>
                    </a:lnTo>
                    <a:lnTo>
                      <a:pt x="1640" y="2937"/>
                    </a:lnTo>
                    <a:lnTo>
                      <a:pt x="1627" y="2940"/>
                    </a:lnTo>
                    <a:lnTo>
                      <a:pt x="1613" y="2940"/>
                    </a:lnTo>
                    <a:lnTo>
                      <a:pt x="1613" y="2944"/>
                    </a:lnTo>
                    <a:lnTo>
                      <a:pt x="1596" y="2948"/>
                    </a:lnTo>
                    <a:lnTo>
                      <a:pt x="1593" y="2957"/>
                    </a:lnTo>
                    <a:lnTo>
                      <a:pt x="1573" y="2960"/>
                    </a:lnTo>
                    <a:lnTo>
                      <a:pt x="1560" y="2944"/>
                    </a:lnTo>
                    <a:lnTo>
                      <a:pt x="1556" y="2944"/>
                    </a:lnTo>
                    <a:lnTo>
                      <a:pt x="1555" y="2940"/>
                    </a:lnTo>
                    <a:lnTo>
                      <a:pt x="1556" y="2937"/>
                    </a:lnTo>
                    <a:lnTo>
                      <a:pt x="1556" y="2933"/>
                    </a:lnTo>
                    <a:lnTo>
                      <a:pt x="1558" y="2931"/>
                    </a:lnTo>
                    <a:lnTo>
                      <a:pt x="1560" y="2928"/>
                    </a:lnTo>
                    <a:lnTo>
                      <a:pt x="1556" y="2928"/>
                    </a:lnTo>
                    <a:lnTo>
                      <a:pt x="1556" y="2924"/>
                    </a:lnTo>
                    <a:lnTo>
                      <a:pt x="1533" y="2920"/>
                    </a:lnTo>
                    <a:lnTo>
                      <a:pt x="1527" y="2940"/>
                    </a:lnTo>
                    <a:lnTo>
                      <a:pt x="1507" y="2940"/>
                    </a:lnTo>
                    <a:lnTo>
                      <a:pt x="1507" y="2933"/>
                    </a:lnTo>
                    <a:lnTo>
                      <a:pt x="1507" y="2929"/>
                    </a:lnTo>
                    <a:lnTo>
                      <a:pt x="1505" y="2924"/>
                    </a:lnTo>
                    <a:lnTo>
                      <a:pt x="1504" y="2920"/>
                    </a:lnTo>
                    <a:lnTo>
                      <a:pt x="1500" y="2920"/>
                    </a:lnTo>
                    <a:lnTo>
                      <a:pt x="1500" y="2937"/>
                    </a:lnTo>
                    <a:lnTo>
                      <a:pt x="1487" y="2937"/>
                    </a:lnTo>
                    <a:lnTo>
                      <a:pt x="1487" y="2931"/>
                    </a:lnTo>
                    <a:lnTo>
                      <a:pt x="1475" y="2926"/>
                    </a:lnTo>
                    <a:lnTo>
                      <a:pt x="1465" y="2917"/>
                    </a:lnTo>
                    <a:lnTo>
                      <a:pt x="1455" y="2906"/>
                    </a:lnTo>
                    <a:lnTo>
                      <a:pt x="1444" y="2897"/>
                    </a:lnTo>
                    <a:lnTo>
                      <a:pt x="1444" y="2900"/>
                    </a:lnTo>
                    <a:lnTo>
                      <a:pt x="1455" y="2908"/>
                    </a:lnTo>
                    <a:lnTo>
                      <a:pt x="1464" y="2918"/>
                    </a:lnTo>
                    <a:lnTo>
                      <a:pt x="1467" y="2931"/>
                    </a:lnTo>
                    <a:lnTo>
                      <a:pt x="1465" y="2933"/>
                    </a:lnTo>
                    <a:lnTo>
                      <a:pt x="1465" y="2935"/>
                    </a:lnTo>
                    <a:lnTo>
                      <a:pt x="1465" y="2935"/>
                    </a:lnTo>
                    <a:lnTo>
                      <a:pt x="1465" y="2935"/>
                    </a:lnTo>
                    <a:lnTo>
                      <a:pt x="1465" y="2937"/>
                    </a:lnTo>
                    <a:lnTo>
                      <a:pt x="1464" y="2940"/>
                    </a:lnTo>
                    <a:lnTo>
                      <a:pt x="1444" y="2937"/>
                    </a:lnTo>
                    <a:lnTo>
                      <a:pt x="1444" y="2940"/>
                    </a:lnTo>
                    <a:lnTo>
                      <a:pt x="1442" y="2942"/>
                    </a:lnTo>
                    <a:lnTo>
                      <a:pt x="1442" y="2944"/>
                    </a:lnTo>
                    <a:lnTo>
                      <a:pt x="1440" y="2946"/>
                    </a:lnTo>
                    <a:lnTo>
                      <a:pt x="1438" y="2946"/>
                    </a:lnTo>
                    <a:lnTo>
                      <a:pt x="1436" y="2948"/>
                    </a:lnTo>
                    <a:lnTo>
                      <a:pt x="1436" y="2951"/>
                    </a:lnTo>
                    <a:lnTo>
                      <a:pt x="1413" y="2957"/>
                    </a:lnTo>
                    <a:lnTo>
                      <a:pt x="1413" y="2960"/>
                    </a:lnTo>
                    <a:lnTo>
                      <a:pt x="1393" y="2960"/>
                    </a:lnTo>
                    <a:lnTo>
                      <a:pt x="1391" y="2958"/>
                    </a:lnTo>
                    <a:lnTo>
                      <a:pt x="1391" y="2957"/>
                    </a:lnTo>
                    <a:lnTo>
                      <a:pt x="1389" y="2955"/>
                    </a:lnTo>
                    <a:lnTo>
                      <a:pt x="1387" y="2953"/>
                    </a:lnTo>
                    <a:lnTo>
                      <a:pt x="1385" y="2951"/>
                    </a:lnTo>
                    <a:lnTo>
                      <a:pt x="1384" y="2951"/>
                    </a:lnTo>
                    <a:lnTo>
                      <a:pt x="1380" y="2964"/>
                    </a:lnTo>
                    <a:lnTo>
                      <a:pt x="1313" y="2964"/>
                    </a:lnTo>
                    <a:lnTo>
                      <a:pt x="1313" y="2968"/>
                    </a:lnTo>
                    <a:lnTo>
                      <a:pt x="1316" y="2968"/>
                    </a:lnTo>
                    <a:lnTo>
                      <a:pt x="1320" y="2971"/>
                    </a:lnTo>
                    <a:lnTo>
                      <a:pt x="1324" y="2973"/>
                    </a:lnTo>
                    <a:lnTo>
                      <a:pt x="1327" y="2975"/>
                    </a:lnTo>
                    <a:lnTo>
                      <a:pt x="1329" y="2977"/>
                    </a:lnTo>
                    <a:lnTo>
                      <a:pt x="1331" y="2978"/>
                    </a:lnTo>
                    <a:lnTo>
                      <a:pt x="1333" y="2980"/>
                    </a:lnTo>
                    <a:lnTo>
                      <a:pt x="1335" y="2986"/>
                    </a:lnTo>
                    <a:lnTo>
                      <a:pt x="1336" y="2993"/>
                    </a:lnTo>
                    <a:lnTo>
                      <a:pt x="1333" y="2993"/>
                    </a:lnTo>
                    <a:lnTo>
                      <a:pt x="1333" y="3004"/>
                    </a:lnTo>
                    <a:lnTo>
                      <a:pt x="1305" y="3002"/>
                    </a:lnTo>
                    <a:lnTo>
                      <a:pt x="1282" y="2998"/>
                    </a:lnTo>
                    <a:lnTo>
                      <a:pt x="1260" y="2995"/>
                    </a:lnTo>
                    <a:lnTo>
                      <a:pt x="1236" y="2993"/>
                    </a:lnTo>
                    <a:lnTo>
                      <a:pt x="1236" y="2988"/>
                    </a:lnTo>
                    <a:lnTo>
                      <a:pt x="1233" y="2988"/>
                    </a:lnTo>
                    <a:lnTo>
                      <a:pt x="1229" y="2991"/>
                    </a:lnTo>
                    <a:lnTo>
                      <a:pt x="1227" y="2993"/>
                    </a:lnTo>
                    <a:lnTo>
                      <a:pt x="1225" y="2995"/>
                    </a:lnTo>
                    <a:lnTo>
                      <a:pt x="1224" y="2998"/>
                    </a:lnTo>
                    <a:lnTo>
                      <a:pt x="1222" y="3000"/>
                    </a:lnTo>
                    <a:lnTo>
                      <a:pt x="1220" y="3002"/>
                    </a:lnTo>
                    <a:lnTo>
                      <a:pt x="1215" y="3002"/>
                    </a:lnTo>
                    <a:lnTo>
                      <a:pt x="1207" y="3004"/>
                    </a:lnTo>
                    <a:lnTo>
                      <a:pt x="1187" y="2980"/>
                    </a:lnTo>
                    <a:lnTo>
                      <a:pt x="1180" y="2980"/>
                    </a:lnTo>
                    <a:lnTo>
                      <a:pt x="1176" y="2973"/>
                    </a:lnTo>
                    <a:lnTo>
                      <a:pt x="1156" y="2966"/>
                    </a:lnTo>
                    <a:lnTo>
                      <a:pt x="1131" y="2964"/>
                    </a:lnTo>
                    <a:lnTo>
                      <a:pt x="1105" y="2966"/>
                    </a:lnTo>
                    <a:lnTo>
                      <a:pt x="1080" y="2969"/>
                    </a:lnTo>
                    <a:lnTo>
                      <a:pt x="1056" y="2973"/>
                    </a:lnTo>
                    <a:lnTo>
                      <a:pt x="1047" y="2986"/>
                    </a:lnTo>
                    <a:lnTo>
                      <a:pt x="1035" y="2995"/>
                    </a:lnTo>
                    <a:lnTo>
                      <a:pt x="1016" y="3000"/>
                    </a:lnTo>
                    <a:lnTo>
                      <a:pt x="1016" y="2993"/>
                    </a:lnTo>
                    <a:lnTo>
                      <a:pt x="1013" y="2993"/>
                    </a:lnTo>
                    <a:lnTo>
                      <a:pt x="1007" y="3011"/>
                    </a:lnTo>
                    <a:lnTo>
                      <a:pt x="1000" y="3017"/>
                    </a:lnTo>
                    <a:lnTo>
                      <a:pt x="1000" y="3048"/>
                    </a:lnTo>
                    <a:lnTo>
                      <a:pt x="987" y="3057"/>
                    </a:lnTo>
                    <a:lnTo>
                      <a:pt x="987" y="3064"/>
                    </a:lnTo>
                    <a:lnTo>
                      <a:pt x="980" y="3068"/>
                    </a:lnTo>
                    <a:lnTo>
                      <a:pt x="980" y="3071"/>
                    </a:lnTo>
                    <a:lnTo>
                      <a:pt x="982" y="3077"/>
                    </a:lnTo>
                    <a:lnTo>
                      <a:pt x="984" y="3080"/>
                    </a:lnTo>
                    <a:lnTo>
                      <a:pt x="985" y="3086"/>
                    </a:lnTo>
                    <a:lnTo>
                      <a:pt x="985" y="3091"/>
                    </a:lnTo>
                    <a:lnTo>
                      <a:pt x="984" y="3097"/>
                    </a:lnTo>
                    <a:lnTo>
                      <a:pt x="967" y="3108"/>
                    </a:lnTo>
                    <a:lnTo>
                      <a:pt x="964" y="3128"/>
                    </a:lnTo>
                    <a:lnTo>
                      <a:pt x="944" y="3128"/>
                    </a:lnTo>
                    <a:lnTo>
                      <a:pt x="944" y="3117"/>
                    </a:lnTo>
                    <a:lnTo>
                      <a:pt x="940" y="3117"/>
                    </a:lnTo>
                    <a:lnTo>
                      <a:pt x="940" y="3133"/>
                    </a:lnTo>
                    <a:lnTo>
                      <a:pt x="927" y="3133"/>
                    </a:lnTo>
                    <a:lnTo>
                      <a:pt x="927" y="3128"/>
                    </a:lnTo>
                    <a:lnTo>
                      <a:pt x="925" y="3126"/>
                    </a:lnTo>
                    <a:lnTo>
                      <a:pt x="925" y="3126"/>
                    </a:lnTo>
                    <a:lnTo>
                      <a:pt x="925" y="3126"/>
                    </a:lnTo>
                    <a:lnTo>
                      <a:pt x="925" y="3124"/>
                    </a:lnTo>
                    <a:lnTo>
                      <a:pt x="925" y="3124"/>
                    </a:lnTo>
                    <a:lnTo>
                      <a:pt x="924" y="3120"/>
                    </a:lnTo>
                    <a:lnTo>
                      <a:pt x="920" y="3120"/>
                    </a:lnTo>
                    <a:lnTo>
                      <a:pt x="920" y="3104"/>
                    </a:lnTo>
                    <a:lnTo>
                      <a:pt x="904" y="3102"/>
                    </a:lnTo>
                    <a:lnTo>
                      <a:pt x="887" y="3095"/>
                    </a:lnTo>
                    <a:lnTo>
                      <a:pt x="876" y="3088"/>
                    </a:lnTo>
                    <a:lnTo>
                      <a:pt x="873" y="3077"/>
                    </a:lnTo>
                    <a:lnTo>
                      <a:pt x="853" y="3077"/>
                    </a:lnTo>
                    <a:lnTo>
                      <a:pt x="847" y="3068"/>
                    </a:lnTo>
                    <a:lnTo>
                      <a:pt x="847" y="3068"/>
                    </a:lnTo>
                    <a:lnTo>
                      <a:pt x="844" y="3069"/>
                    </a:lnTo>
                    <a:lnTo>
                      <a:pt x="840" y="3071"/>
                    </a:lnTo>
                    <a:lnTo>
                      <a:pt x="836" y="3071"/>
                    </a:lnTo>
                    <a:lnTo>
                      <a:pt x="833" y="3071"/>
                    </a:lnTo>
                    <a:lnTo>
                      <a:pt x="833" y="3084"/>
                    </a:lnTo>
                    <a:lnTo>
                      <a:pt x="804" y="3080"/>
                    </a:lnTo>
                    <a:lnTo>
                      <a:pt x="804" y="3084"/>
                    </a:lnTo>
                    <a:lnTo>
                      <a:pt x="756" y="3091"/>
                    </a:lnTo>
                    <a:lnTo>
                      <a:pt x="756" y="3077"/>
                    </a:lnTo>
                    <a:lnTo>
                      <a:pt x="753" y="3077"/>
                    </a:lnTo>
                    <a:lnTo>
                      <a:pt x="749" y="3082"/>
                    </a:lnTo>
                    <a:lnTo>
                      <a:pt x="747" y="3086"/>
                    </a:lnTo>
                    <a:lnTo>
                      <a:pt x="745" y="3088"/>
                    </a:lnTo>
                    <a:lnTo>
                      <a:pt x="742" y="3089"/>
                    </a:lnTo>
                    <a:lnTo>
                      <a:pt x="738" y="3089"/>
                    </a:lnTo>
                    <a:lnTo>
                      <a:pt x="733" y="3091"/>
                    </a:lnTo>
                    <a:lnTo>
                      <a:pt x="727" y="3124"/>
                    </a:lnTo>
                    <a:lnTo>
                      <a:pt x="693" y="3133"/>
                    </a:lnTo>
                    <a:lnTo>
                      <a:pt x="691" y="3133"/>
                    </a:lnTo>
                    <a:lnTo>
                      <a:pt x="689" y="3137"/>
                    </a:lnTo>
                    <a:lnTo>
                      <a:pt x="687" y="3138"/>
                    </a:lnTo>
                    <a:lnTo>
                      <a:pt x="685" y="3140"/>
                    </a:lnTo>
                    <a:lnTo>
                      <a:pt x="684" y="3144"/>
                    </a:lnTo>
                    <a:lnTo>
                      <a:pt x="680" y="3144"/>
                    </a:lnTo>
                    <a:lnTo>
                      <a:pt x="676" y="3146"/>
                    </a:lnTo>
                    <a:lnTo>
                      <a:pt x="673" y="3144"/>
                    </a:lnTo>
                    <a:lnTo>
                      <a:pt x="673" y="3140"/>
                    </a:lnTo>
                    <a:lnTo>
                      <a:pt x="664" y="3137"/>
                    </a:lnTo>
                    <a:lnTo>
                      <a:pt x="664" y="3164"/>
                    </a:lnTo>
                    <a:lnTo>
                      <a:pt x="662" y="3171"/>
                    </a:lnTo>
                    <a:lnTo>
                      <a:pt x="664" y="3182"/>
                    </a:lnTo>
                    <a:lnTo>
                      <a:pt x="664" y="3197"/>
                    </a:lnTo>
                    <a:lnTo>
                      <a:pt x="651" y="3202"/>
                    </a:lnTo>
                    <a:lnTo>
                      <a:pt x="640" y="3208"/>
                    </a:lnTo>
                    <a:lnTo>
                      <a:pt x="624" y="3211"/>
                    </a:lnTo>
                    <a:lnTo>
                      <a:pt x="616" y="3184"/>
                    </a:lnTo>
                    <a:lnTo>
                      <a:pt x="613" y="3182"/>
                    </a:lnTo>
                    <a:lnTo>
                      <a:pt x="611" y="3180"/>
                    </a:lnTo>
                    <a:lnTo>
                      <a:pt x="609" y="3178"/>
                    </a:lnTo>
                    <a:lnTo>
                      <a:pt x="607" y="3177"/>
                    </a:lnTo>
                    <a:lnTo>
                      <a:pt x="600" y="3177"/>
                    </a:lnTo>
                    <a:lnTo>
                      <a:pt x="596" y="3168"/>
                    </a:lnTo>
                    <a:lnTo>
                      <a:pt x="584" y="3168"/>
                    </a:lnTo>
                    <a:lnTo>
                      <a:pt x="584" y="3164"/>
                    </a:lnTo>
                    <a:lnTo>
                      <a:pt x="578" y="3162"/>
                    </a:lnTo>
                    <a:lnTo>
                      <a:pt x="573" y="3162"/>
                    </a:lnTo>
                    <a:lnTo>
                      <a:pt x="567" y="3160"/>
                    </a:lnTo>
                    <a:lnTo>
                      <a:pt x="567" y="3168"/>
                    </a:lnTo>
                    <a:lnTo>
                      <a:pt x="564" y="3168"/>
                    </a:lnTo>
                    <a:lnTo>
                      <a:pt x="564" y="3184"/>
                    </a:lnTo>
                    <a:lnTo>
                      <a:pt x="527" y="3188"/>
                    </a:lnTo>
                    <a:lnTo>
                      <a:pt x="525" y="3177"/>
                    </a:lnTo>
                    <a:lnTo>
                      <a:pt x="525" y="3164"/>
                    </a:lnTo>
                    <a:lnTo>
                      <a:pt x="525" y="3153"/>
                    </a:lnTo>
                    <a:lnTo>
                      <a:pt x="533" y="3144"/>
                    </a:lnTo>
                    <a:lnTo>
                      <a:pt x="535" y="3142"/>
                    </a:lnTo>
                    <a:lnTo>
                      <a:pt x="536" y="3140"/>
                    </a:lnTo>
                    <a:lnTo>
                      <a:pt x="540" y="3138"/>
                    </a:lnTo>
                    <a:lnTo>
                      <a:pt x="542" y="3138"/>
                    </a:lnTo>
                    <a:lnTo>
                      <a:pt x="544" y="3138"/>
                    </a:lnTo>
                    <a:lnTo>
                      <a:pt x="547" y="3137"/>
                    </a:lnTo>
                    <a:lnTo>
                      <a:pt x="547" y="3133"/>
                    </a:lnTo>
                    <a:lnTo>
                      <a:pt x="556" y="3133"/>
                    </a:lnTo>
                    <a:lnTo>
                      <a:pt x="560" y="3124"/>
                    </a:lnTo>
                    <a:lnTo>
                      <a:pt x="573" y="3124"/>
                    </a:lnTo>
                    <a:lnTo>
                      <a:pt x="575" y="3128"/>
                    </a:lnTo>
                    <a:lnTo>
                      <a:pt x="578" y="3129"/>
                    </a:lnTo>
                    <a:lnTo>
                      <a:pt x="582" y="3131"/>
                    </a:lnTo>
                    <a:lnTo>
                      <a:pt x="587" y="3133"/>
                    </a:lnTo>
                    <a:lnTo>
                      <a:pt x="595" y="3118"/>
                    </a:lnTo>
                    <a:lnTo>
                      <a:pt x="605" y="3109"/>
                    </a:lnTo>
                    <a:lnTo>
                      <a:pt x="618" y="3104"/>
                    </a:lnTo>
                    <a:lnTo>
                      <a:pt x="633" y="3097"/>
                    </a:lnTo>
                    <a:lnTo>
                      <a:pt x="636" y="3088"/>
                    </a:lnTo>
                    <a:lnTo>
                      <a:pt x="644" y="3084"/>
                    </a:lnTo>
                    <a:lnTo>
                      <a:pt x="644" y="3071"/>
                    </a:lnTo>
                    <a:lnTo>
                      <a:pt x="645" y="3066"/>
                    </a:lnTo>
                    <a:lnTo>
                      <a:pt x="649" y="3062"/>
                    </a:lnTo>
                    <a:lnTo>
                      <a:pt x="653" y="3058"/>
                    </a:lnTo>
                    <a:lnTo>
                      <a:pt x="656" y="3055"/>
                    </a:lnTo>
                    <a:lnTo>
                      <a:pt x="662" y="3053"/>
                    </a:lnTo>
                    <a:lnTo>
                      <a:pt x="667" y="3053"/>
                    </a:lnTo>
                    <a:lnTo>
                      <a:pt x="676" y="3017"/>
                    </a:lnTo>
                    <a:lnTo>
                      <a:pt x="684" y="3017"/>
                    </a:lnTo>
                    <a:lnTo>
                      <a:pt x="684" y="3011"/>
                    </a:lnTo>
                    <a:lnTo>
                      <a:pt x="696" y="3011"/>
                    </a:lnTo>
                    <a:lnTo>
                      <a:pt x="696" y="3000"/>
                    </a:lnTo>
                    <a:lnTo>
                      <a:pt x="700" y="3000"/>
                    </a:lnTo>
                    <a:lnTo>
                      <a:pt x="704" y="2997"/>
                    </a:lnTo>
                    <a:lnTo>
                      <a:pt x="705" y="2995"/>
                    </a:lnTo>
                    <a:lnTo>
                      <a:pt x="707" y="2995"/>
                    </a:lnTo>
                    <a:lnTo>
                      <a:pt x="711" y="2995"/>
                    </a:lnTo>
                    <a:lnTo>
                      <a:pt x="713" y="2993"/>
                    </a:lnTo>
                    <a:lnTo>
                      <a:pt x="716" y="2993"/>
                    </a:lnTo>
                    <a:lnTo>
                      <a:pt x="724" y="2980"/>
                    </a:lnTo>
                    <a:lnTo>
                      <a:pt x="753" y="2957"/>
                    </a:lnTo>
                    <a:lnTo>
                      <a:pt x="753" y="2948"/>
                    </a:lnTo>
                    <a:lnTo>
                      <a:pt x="764" y="2940"/>
                    </a:lnTo>
                    <a:lnTo>
                      <a:pt x="769" y="2929"/>
                    </a:lnTo>
                    <a:lnTo>
                      <a:pt x="771" y="2911"/>
                    </a:lnTo>
                    <a:lnTo>
                      <a:pt x="775" y="2891"/>
                    </a:lnTo>
                    <a:lnTo>
                      <a:pt x="775" y="2871"/>
                    </a:lnTo>
                    <a:lnTo>
                      <a:pt x="776" y="2857"/>
                    </a:lnTo>
                    <a:lnTo>
                      <a:pt x="785" y="2857"/>
                    </a:lnTo>
                    <a:lnTo>
                      <a:pt x="796" y="2858"/>
                    </a:lnTo>
                    <a:lnTo>
                      <a:pt x="809" y="2862"/>
                    </a:lnTo>
                    <a:lnTo>
                      <a:pt x="820" y="2864"/>
                    </a:lnTo>
                    <a:lnTo>
                      <a:pt x="824" y="2864"/>
                    </a:lnTo>
                    <a:lnTo>
                      <a:pt x="824" y="2860"/>
                    </a:lnTo>
                    <a:lnTo>
                      <a:pt x="827" y="2857"/>
                    </a:lnTo>
                    <a:lnTo>
                      <a:pt x="829" y="2853"/>
                    </a:lnTo>
                    <a:lnTo>
                      <a:pt x="829" y="2851"/>
                    </a:lnTo>
                    <a:lnTo>
                      <a:pt x="833" y="2848"/>
                    </a:lnTo>
                    <a:lnTo>
                      <a:pt x="840" y="2848"/>
                    </a:lnTo>
                    <a:lnTo>
                      <a:pt x="844" y="2837"/>
                    </a:lnTo>
                    <a:lnTo>
                      <a:pt x="840" y="2828"/>
                    </a:lnTo>
                    <a:lnTo>
                      <a:pt x="840" y="2815"/>
                    </a:lnTo>
                    <a:lnTo>
                      <a:pt x="842" y="2802"/>
                    </a:lnTo>
                    <a:lnTo>
                      <a:pt x="844" y="2791"/>
                    </a:lnTo>
                    <a:lnTo>
                      <a:pt x="956" y="2780"/>
                    </a:lnTo>
                    <a:lnTo>
                      <a:pt x="1000" y="2780"/>
                    </a:lnTo>
                    <a:lnTo>
                      <a:pt x="1000" y="2784"/>
                    </a:lnTo>
                    <a:lnTo>
                      <a:pt x="1005" y="2788"/>
                    </a:lnTo>
                    <a:lnTo>
                      <a:pt x="1009" y="2791"/>
                    </a:lnTo>
                    <a:lnTo>
                      <a:pt x="1011" y="2795"/>
                    </a:lnTo>
                    <a:lnTo>
                      <a:pt x="1016" y="2797"/>
                    </a:lnTo>
                    <a:lnTo>
                      <a:pt x="1022" y="2798"/>
                    </a:lnTo>
                    <a:lnTo>
                      <a:pt x="1027" y="2800"/>
                    </a:lnTo>
                    <a:lnTo>
                      <a:pt x="1027" y="2804"/>
                    </a:lnTo>
                    <a:lnTo>
                      <a:pt x="1060" y="2791"/>
                    </a:lnTo>
                    <a:lnTo>
                      <a:pt x="1060" y="2788"/>
                    </a:lnTo>
                    <a:lnTo>
                      <a:pt x="1075" y="2788"/>
                    </a:lnTo>
                    <a:lnTo>
                      <a:pt x="1087" y="2791"/>
                    </a:lnTo>
                    <a:lnTo>
                      <a:pt x="1096" y="2797"/>
                    </a:lnTo>
                    <a:lnTo>
                      <a:pt x="1102" y="2760"/>
                    </a:lnTo>
                    <a:lnTo>
                      <a:pt x="1107" y="2728"/>
                    </a:lnTo>
                    <a:lnTo>
                      <a:pt x="1113" y="2726"/>
                    </a:lnTo>
                    <a:lnTo>
                      <a:pt x="1116" y="2726"/>
                    </a:lnTo>
                    <a:lnTo>
                      <a:pt x="1122" y="2724"/>
                    </a:lnTo>
                    <a:lnTo>
                      <a:pt x="1127" y="2724"/>
                    </a:lnTo>
                    <a:lnTo>
                      <a:pt x="1133" y="2713"/>
                    </a:lnTo>
                    <a:lnTo>
                      <a:pt x="1138" y="2704"/>
                    </a:lnTo>
                    <a:lnTo>
                      <a:pt x="1144" y="2693"/>
                    </a:lnTo>
                    <a:lnTo>
                      <a:pt x="1164" y="2693"/>
                    </a:lnTo>
                    <a:lnTo>
                      <a:pt x="1173" y="2675"/>
                    </a:lnTo>
                    <a:lnTo>
                      <a:pt x="1180" y="2657"/>
                    </a:lnTo>
                    <a:lnTo>
                      <a:pt x="1176" y="2657"/>
                    </a:lnTo>
                    <a:lnTo>
                      <a:pt x="1165" y="2668"/>
                    </a:lnTo>
                    <a:lnTo>
                      <a:pt x="1151" y="2675"/>
                    </a:lnTo>
                    <a:lnTo>
                      <a:pt x="1133" y="2680"/>
                    </a:lnTo>
                    <a:lnTo>
                      <a:pt x="1116" y="2684"/>
                    </a:lnTo>
                    <a:lnTo>
                      <a:pt x="1100" y="2689"/>
                    </a:lnTo>
                    <a:lnTo>
                      <a:pt x="1087" y="2697"/>
                    </a:lnTo>
                    <a:lnTo>
                      <a:pt x="1080" y="2708"/>
                    </a:lnTo>
                    <a:lnTo>
                      <a:pt x="1076" y="2711"/>
                    </a:lnTo>
                    <a:lnTo>
                      <a:pt x="1075" y="2717"/>
                    </a:lnTo>
                    <a:lnTo>
                      <a:pt x="1073" y="2720"/>
                    </a:lnTo>
                    <a:lnTo>
                      <a:pt x="1073" y="2728"/>
                    </a:lnTo>
                    <a:lnTo>
                      <a:pt x="984" y="2731"/>
                    </a:lnTo>
                    <a:lnTo>
                      <a:pt x="978" y="2722"/>
                    </a:lnTo>
                    <a:lnTo>
                      <a:pt x="969" y="2715"/>
                    </a:lnTo>
                    <a:lnTo>
                      <a:pt x="960" y="2708"/>
                    </a:lnTo>
                    <a:lnTo>
                      <a:pt x="953" y="2708"/>
                    </a:lnTo>
                    <a:lnTo>
                      <a:pt x="944" y="2697"/>
                    </a:lnTo>
                    <a:lnTo>
                      <a:pt x="936" y="2693"/>
                    </a:lnTo>
                    <a:lnTo>
                      <a:pt x="936" y="2680"/>
                    </a:lnTo>
                    <a:lnTo>
                      <a:pt x="933" y="2680"/>
                    </a:lnTo>
                    <a:lnTo>
                      <a:pt x="933" y="2668"/>
                    </a:lnTo>
                    <a:lnTo>
                      <a:pt x="927" y="2668"/>
                    </a:lnTo>
                    <a:lnTo>
                      <a:pt x="924" y="2657"/>
                    </a:lnTo>
                    <a:lnTo>
                      <a:pt x="900" y="2664"/>
                    </a:lnTo>
                    <a:lnTo>
                      <a:pt x="900" y="2668"/>
                    </a:lnTo>
                    <a:lnTo>
                      <a:pt x="887" y="2668"/>
                    </a:lnTo>
                    <a:lnTo>
                      <a:pt x="887" y="2671"/>
                    </a:lnTo>
                    <a:lnTo>
                      <a:pt x="871" y="2677"/>
                    </a:lnTo>
                    <a:lnTo>
                      <a:pt x="851" y="2678"/>
                    </a:lnTo>
                    <a:lnTo>
                      <a:pt x="833" y="2680"/>
                    </a:lnTo>
                    <a:lnTo>
                      <a:pt x="829" y="2677"/>
                    </a:lnTo>
                    <a:lnTo>
                      <a:pt x="827" y="2673"/>
                    </a:lnTo>
                    <a:lnTo>
                      <a:pt x="825" y="2671"/>
                    </a:lnTo>
                    <a:lnTo>
                      <a:pt x="825" y="2668"/>
                    </a:lnTo>
                    <a:lnTo>
                      <a:pt x="825" y="2664"/>
                    </a:lnTo>
                    <a:lnTo>
                      <a:pt x="824" y="2660"/>
                    </a:lnTo>
                    <a:lnTo>
                      <a:pt x="824" y="2651"/>
                    </a:lnTo>
                    <a:lnTo>
                      <a:pt x="827" y="2651"/>
                    </a:lnTo>
                    <a:lnTo>
                      <a:pt x="827" y="2648"/>
                    </a:lnTo>
                    <a:lnTo>
                      <a:pt x="856" y="2644"/>
                    </a:lnTo>
                    <a:lnTo>
                      <a:pt x="856" y="2640"/>
                    </a:lnTo>
                    <a:lnTo>
                      <a:pt x="844" y="2637"/>
                    </a:lnTo>
                    <a:lnTo>
                      <a:pt x="833" y="2633"/>
                    </a:lnTo>
                    <a:lnTo>
                      <a:pt x="816" y="2633"/>
                    </a:lnTo>
                    <a:lnTo>
                      <a:pt x="813" y="2608"/>
                    </a:lnTo>
                    <a:lnTo>
                      <a:pt x="800" y="2608"/>
                    </a:lnTo>
                    <a:lnTo>
                      <a:pt x="800" y="2617"/>
                    </a:lnTo>
                    <a:lnTo>
                      <a:pt x="785" y="2615"/>
                    </a:lnTo>
                    <a:lnTo>
                      <a:pt x="773" y="2613"/>
                    </a:lnTo>
                    <a:lnTo>
                      <a:pt x="762" y="2615"/>
                    </a:lnTo>
                    <a:lnTo>
                      <a:pt x="753" y="2620"/>
                    </a:lnTo>
                    <a:lnTo>
                      <a:pt x="747" y="2620"/>
                    </a:lnTo>
                    <a:lnTo>
                      <a:pt x="744" y="2640"/>
                    </a:lnTo>
                    <a:lnTo>
                      <a:pt x="727" y="2644"/>
                    </a:lnTo>
                    <a:lnTo>
                      <a:pt x="727" y="2648"/>
                    </a:lnTo>
                    <a:lnTo>
                      <a:pt x="707" y="2644"/>
                    </a:lnTo>
                    <a:lnTo>
                      <a:pt x="704" y="2651"/>
                    </a:lnTo>
                    <a:lnTo>
                      <a:pt x="700" y="2657"/>
                    </a:lnTo>
                    <a:lnTo>
                      <a:pt x="695" y="2658"/>
                    </a:lnTo>
                    <a:lnTo>
                      <a:pt x="689" y="2660"/>
                    </a:lnTo>
                    <a:lnTo>
                      <a:pt x="684" y="2662"/>
                    </a:lnTo>
                    <a:lnTo>
                      <a:pt x="676" y="2664"/>
                    </a:lnTo>
                    <a:lnTo>
                      <a:pt x="675" y="2662"/>
                    </a:lnTo>
                    <a:lnTo>
                      <a:pt x="675" y="2662"/>
                    </a:lnTo>
                    <a:lnTo>
                      <a:pt x="673" y="2662"/>
                    </a:lnTo>
                    <a:lnTo>
                      <a:pt x="673" y="2662"/>
                    </a:lnTo>
                    <a:lnTo>
                      <a:pt x="671" y="2660"/>
                    </a:lnTo>
                    <a:lnTo>
                      <a:pt x="667" y="2660"/>
                    </a:lnTo>
                    <a:lnTo>
                      <a:pt x="665" y="2649"/>
                    </a:lnTo>
                    <a:lnTo>
                      <a:pt x="662" y="2642"/>
                    </a:lnTo>
                    <a:lnTo>
                      <a:pt x="662" y="2635"/>
                    </a:lnTo>
                    <a:lnTo>
                      <a:pt x="664" y="2624"/>
                    </a:lnTo>
                    <a:lnTo>
                      <a:pt x="636" y="2624"/>
                    </a:lnTo>
                    <a:lnTo>
                      <a:pt x="636" y="2620"/>
                    </a:lnTo>
                    <a:lnTo>
                      <a:pt x="633" y="2620"/>
                    </a:lnTo>
                    <a:lnTo>
                      <a:pt x="633" y="2600"/>
                    </a:lnTo>
                    <a:lnTo>
                      <a:pt x="653" y="2597"/>
                    </a:lnTo>
                    <a:lnTo>
                      <a:pt x="647" y="2577"/>
                    </a:lnTo>
                    <a:lnTo>
                      <a:pt x="607" y="2564"/>
                    </a:lnTo>
                    <a:lnTo>
                      <a:pt x="607" y="2553"/>
                    </a:lnTo>
                    <a:lnTo>
                      <a:pt x="613" y="2553"/>
                    </a:lnTo>
                    <a:lnTo>
                      <a:pt x="613" y="2548"/>
                    </a:lnTo>
                    <a:lnTo>
                      <a:pt x="624" y="2548"/>
                    </a:lnTo>
                    <a:lnTo>
                      <a:pt x="624" y="2544"/>
                    </a:lnTo>
                    <a:lnTo>
                      <a:pt x="629" y="2542"/>
                    </a:lnTo>
                    <a:lnTo>
                      <a:pt x="635" y="2538"/>
                    </a:lnTo>
                    <a:lnTo>
                      <a:pt x="640" y="2537"/>
                    </a:lnTo>
                    <a:lnTo>
                      <a:pt x="644" y="2535"/>
                    </a:lnTo>
                    <a:lnTo>
                      <a:pt x="647" y="2531"/>
                    </a:lnTo>
                    <a:lnTo>
                      <a:pt x="649" y="2526"/>
                    </a:lnTo>
                    <a:lnTo>
                      <a:pt x="653" y="2520"/>
                    </a:lnTo>
                    <a:lnTo>
                      <a:pt x="656" y="2520"/>
                    </a:lnTo>
                    <a:lnTo>
                      <a:pt x="656" y="2508"/>
                    </a:lnTo>
                    <a:lnTo>
                      <a:pt x="676" y="2508"/>
                    </a:lnTo>
                    <a:lnTo>
                      <a:pt x="680" y="2517"/>
                    </a:lnTo>
                    <a:lnTo>
                      <a:pt x="682" y="2517"/>
                    </a:lnTo>
                    <a:lnTo>
                      <a:pt x="684" y="2515"/>
                    </a:lnTo>
                    <a:lnTo>
                      <a:pt x="689" y="2515"/>
                    </a:lnTo>
                    <a:lnTo>
                      <a:pt x="695" y="2513"/>
                    </a:lnTo>
                    <a:lnTo>
                      <a:pt x="700" y="2513"/>
                    </a:lnTo>
                    <a:lnTo>
                      <a:pt x="704" y="2513"/>
                    </a:lnTo>
                    <a:lnTo>
                      <a:pt x="707" y="2511"/>
                    </a:lnTo>
                    <a:lnTo>
                      <a:pt x="707" y="2504"/>
                    </a:lnTo>
                    <a:lnTo>
                      <a:pt x="713" y="2504"/>
                    </a:lnTo>
                    <a:lnTo>
                      <a:pt x="733" y="2480"/>
                    </a:lnTo>
                    <a:lnTo>
                      <a:pt x="740" y="2480"/>
                    </a:lnTo>
                    <a:lnTo>
                      <a:pt x="740" y="2471"/>
                    </a:lnTo>
                    <a:lnTo>
                      <a:pt x="776" y="2466"/>
                    </a:lnTo>
                    <a:lnTo>
                      <a:pt x="809" y="2451"/>
                    </a:lnTo>
                    <a:lnTo>
                      <a:pt x="836" y="2431"/>
                    </a:lnTo>
                    <a:lnTo>
                      <a:pt x="856" y="2402"/>
                    </a:lnTo>
                    <a:lnTo>
                      <a:pt x="871" y="2369"/>
                    </a:lnTo>
                    <a:lnTo>
                      <a:pt x="876" y="2331"/>
                    </a:lnTo>
                    <a:lnTo>
                      <a:pt x="867" y="2324"/>
                    </a:lnTo>
                    <a:lnTo>
                      <a:pt x="862" y="2313"/>
                    </a:lnTo>
                    <a:lnTo>
                      <a:pt x="860" y="2297"/>
                    </a:lnTo>
                    <a:lnTo>
                      <a:pt x="880" y="2268"/>
                    </a:lnTo>
                    <a:lnTo>
                      <a:pt x="869" y="2262"/>
                    </a:lnTo>
                    <a:lnTo>
                      <a:pt x="864" y="2251"/>
                    </a:lnTo>
                    <a:lnTo>
                      <a:pt x="860" y="2237"/>
                    </a:lnTo>
                    <a:lnTo>
                      <a:pt x="860" y="2222"/>
                    </a:lnTo>
                    <a:lnTo>
                      <a:pt x="860" y="2204"/>
                    </a:lnTo>
                    <a:lnTo>
                      <a:pt x="804" y="2208"/>
                    </a:lnTo>
                    <a:lnTo>
                      <a:pt x="784" y="2244"/>
                    </a:lnTo>
                    <a:lnTo>
                      <a:pt x="767" y="2244"/>
                    </a:lnTo>
                    <a:lnTo>
                      <a:pt x="764" y="2237"/>
                    </a:lnTo>
                    <a:lnTo>
                      <a:pt x="727" y="2244"/>
                    </a:lnTo>
                    <a:lnTo>
                      <a:pt x="727" y="2228"/>
                    </a:lnTo>
                    <a:lnTo>
                      <a:pt x="731" y="2226"/>
                    </a:lnTo>
                    <a:lnTo>
                      <a:pt x="733" y="2224"/>
                    </a:lnTo>
                    <a:lnTo>
                      <a:pt x="733" y="2224"/>
                    </a:lnTo>
                    <a:lnTo>
                      <a:pt x="733" y="2222"/>
                    </a:lnTo>
                    <a:lnTo>
                      <a:pt x="735" y="2222"/>
                    </a:lnTo>
                    <a:lnTo>
                      <a:pt x="735" y="2218"/>
                    </a:lnTo>
                    <a:lnTo>
                      <a:pt x="736" y="2217"/>
                    </a:lnTo>
                    <a:lnTo>
                      <a:pt x="740" y="2217"/>
                    </a:lnTo>
                    <a:lnTo>
                      <a:pt x="740" y="2208"/>
                    </a:lnTo>
                    <a:lnTo>
                      <a:pt x="773" y="2184"/>
                    </a:lnTo>
                    <a:lnTo>
                      <a:pt x="780" y="2184"/>
                    </a:lnTo>
                    <a:lnTo>
                      <a:pt x="784" y="2177"/>
                    </a:lnTo>
                    <a:lnTo>
                      <a:pt x="793" y="2177"/>
                    </a:lnTo>
                    <a:lnTo>
                      <a:pt x="793" y="2171"/>
                    </a:lnTo>
                    <a:lnTo>
                      <a:pt x="804" y="2168"/>
                    </a:lnTo>
                    <a:lnTo>
                      <a:pt x="807" y="2157"/>
                    </a:lnTo>
                    <a:lnTo>
                      <a:pt x="813" y="2157"/>
                    </a:lnTo>
                    <a:lnTo>
                      <a:pt x="818" y="2140"/>
                    </a:lnTo>
                    <a:lnTo>
                      <a:pt x="820" y="2120"/>
                    </a:lnTo>
                    <a:lnTo>
                      <a:pt x="793" y="2117"/>
                    </a:lnTo>
                    <a:lnTo>
                      <a:pt x="793" y="2111"/>
                    </a:lnTo>
                    <a:lnTo>
                      <a:pt x="780" y="2097"/>
                    </a:lnTo>
                    <a:lnTo>
                      <a:pt x="773" y="2073"/>
                    </a:lnTo>
                    <a:lnTo>
                      <a:pt x="769" y="2048"/>
                    </a:lnTo>
                    <a:lnTo>
                      <a:pt x="767" y="2020"/>
                    </a:lnTo>
                    <a:lnTo>
                      <a:pt x="836" y="2020"/>
                    </a:lnTo>
                    <a:lnTo>
                      <a:pt x="847" y="2060"/>
                    </a:lnTo>
                    <a:lnTo>
                      <a:pt x="862" y="2057"/>
                    </a:lnTo>
                    <a:lnTo>
                      <a:pt x="880" y="2057"/>
                    </a:lnTo>
                    <a:lnTo>
                      <a:pt x="880" y="2062"/>
                    </a:lnTo>
                    <a:lnTo>
                      <a:pt x="880" y="2066"/>
                    </a:lnTo>
                    <a:lnTo>
                      <a:pt x="878" y="2069"/>
                    </a:lnTo>
                    <a:lnTo>
                      <a:pt x="876" y="2071"/>
                    </a:lnTo>
                    <a:lnTo>
                      <a:pt x="876" y="2073"/>
                    </a:lnTo>
                    <a:lnTo>
                      <a:pt x="875" y="2077"/>
                    </a:lnTo>
                    <a:lnTo>
                      <a:pt x="873" y="2080"/>
                    </a:lnTo>
                    <a:lnTo>
                      <a:pt x="876" y="2080"/>
                    </a:lnTo>
                    <a:lnTo>
                      <a:pt x="889" y="2071"/>
                    </a:lnTo>
                    <a:lnTo>
                      <a:pt x="907" y="2064"/>
                    </a:lnTo>
                    <a:lnTo>
                      <a:pt x="924" y="2060"/>
                    </a:lnTo>
                    <a:lnTo>
                      <a:pt x="924" y="2048"/>
                    </a:lnTo>
                    <a:lnTo>
                      <a:pt x="931" y="2049"/>
                    </a:lnTo>
                    <a:lnTo>
                      <a:pt x="936" y="2049"/>
                    </a:lnTo>
                    <a:lnTo>
                      <a:pt x="940" y="2051"/>
                    </a:lnTo>
                    <a:lnTo>
                      <a:pt x="944" y="2053"/>
                    </a:lnTo>
                    <a:lnTo>
                      <a:pt x="947" y="2057"/>
                    </a:lnTo>
                    <a:lnTo>
                      <a:pt x="947" y="2060"/>
                    </a:lnTo>
                    <a:lnTo>
                      <a:pt x="960" y="2060"/>
                    </a:lnTo>
                    <a:lnTo>
                      <a:pt x="960" y="2064"/>
                    </a:lnTo>
                    <a:lnTo>
                      <a:pt x="996" y="2060"/>
                    </a:lnTo>
                    <a:lnTo>
                      <a:pt x="996" y="2048"/>
                    </a:lnTo>
                    <a:lnTo>
                      <a:pt x="1040" y="2040"/>
                    </a:lnTo>
                    <a:lnTo>
                      <a:pt x="1053" y="2057"/>
                    </a:lnTo>
                    <a:lnTo>
                      <a:pt x="1060" y="2057"/>
                    </a:lnTo>
                    <a:lnTo>
                      <a:pt x="1067" y="2068"/>
                    </a:lnTo>
                    <a:lnTo>
                      <a:pt x="1076" y="2068"/>
                    </a:lnTo>
                    <a:lnTo>
                      <a:pt x="1076" y="2073"/>
                    </a:lnTo>
                    <a:lnTo>
                      <a:pt x="1080" y="2077"/>
                    </a:lnTo>
                    <a:lnTo>
                      <a:pt x="1085" y="2078"/>
                    </a:lnTo>
                    <a:lnTo>
                      <a:pt x="1089" y="2082"/>
                    </a:lnTo>
                    <a:lnTo>
                      <a:pt x="1096" y="2084"/>
                    </a:lnTo>
                    <a:lnTo>
                      <a:pt x="1096" y="2080"/>
                    </a:lnTo>
                    <a:lnTo>
                      <a:pt x="1084" y="2077"/>
                    </a:lnTo>
                    <a:lnTo>
                      <a:pt x="1082" y="2071"/>
                    </a:lnTo>
                    <a:lnTo>
                      <a:pt x="1080" y="2068"/>
                    </a:lnTo>
                    <a:lnTo>
                      <a:pt x="1078" y="2064"/>
                    </a:lnTo>
                    <a:lnTo>
                      <a:pt x="1076" y="2060"/>
                    </a:lnTo>
                    <a:lnTo>
                      <a:pt x="1073" y="2060"/>
                    </a:lnTo>
                    <a:lnTo>
                      <a:pt x="1065" y="2044"/>
                    </a:lnTo>
                    <a:lnTo>
                      <a:pt x="1064" y="2024"/>
                    </a:lnTo>
                    <a:lnTo>
                      <a:pt x="1075" y="2020"/>
                    </a:lnTo>
                    <a:lnTo>
                      <a:pt x="1085" y="2018"/>
                    </a:lnTo>
                    <a:lnTo>
                      <a:pt x="1100" y="2017"/>
                    </a:lnTo>
                    <a:lnTo>
                      <a:pt x="1100" y="2013"/>
                    </a:lnTo>
                    <a:lnTo>
                      <a:pt x="1091" y="1998"/>
                    </a:lnTo>
                    <a:lnTo>
                      <a:pt x="1084" y="1980"/>
                    </a:lnTo>
                    <a:lnTo>
                      <a:pt x="1080" y="1960"/>
                    </a:lnTo>
                    <a:lnTo>
                      <a:pt x="1095" y="1948"/>
                    </a:lnTo>
                    <a:lnTo>
                      <a:pt x="1105" y="1928"/>
                    </a:lnTo>
                    <a:lnTo>
                      <a:pt x="1113" y="1908"/>
                    </a:lnTo>
                    <a:lnTo>
                      <a:pt x="1093" y="1904"/>
                    </a:lnTo>
                    <a:lnTo>
                      <a:pt x="1093" y="1837"/>
                    </a:lnTo>
                    <a:lnTo>
                      <a:pt x="1107" y="1837"/>
                    </a:lnTo>
                    <a:lnTo>
                      <a:pt x="1107" y="1828"/>
                    </a:lnTo>
                    <a:lnTo>
                      <a:pt x="1127" y="1828"/>
                    </a:lnTo>
                    <a:lnTo>
                      <a:pt x="1133" y="1817"/>
                    </a:lnTo>
                    <a:lnTo>
                      <a:pt x="1125" y="1809"/>
                    </a:lnTo>
                    <a:lnTo>
                      <a:pt x="1124" y="1798"/>
                    </a:lnTo>
                    <a:lnTo>
                      <a:pt x="1124" y="1784"/>
                    </a:lnTo>
                    <a:lnTo>
                      <a:pt x="1131" y="1780"/>
                    </a:lnTo>
                    <a:lnTo>
                      <a:pt x="1136" y="1775"/>
                    </a:lnTo>
                    <a:lnTo>
                      <a:pt x="1142" y="1768"/>
                    </a:lnTo>
                    <a:lnTo>
                      <a:pt x="1144" y="1760"/>
                    </a:lnTo>
                    <a:lnTo>
                      <a:pt x="1140" y="1760"/>
                    </a:lnTo>
                    <a:lnTo>
                      <a:pt x="1138" y="1755"/>
                    </a:lnTo>
                    <a:lnTo>
                      <a:pt x="1138" y="1751"/>
                    </a:lnTo>
                    <a:lnTo>
                      <a:pt x="1136" y="1749"/>
                    </a:lnTo>
                    <a:lnTo>
                      <a:pt x="1133" y="1749"/>
                    </a:lnTo>
                    <a:lnTo>
                      <a:pt x="1129" y="1749"/>
                    </a:lnTo>
                    <a:lnTo>
                      <a:pt x="1124" y="1748"/>
                    </a:lnTo>
                    <a:lnTo>
                      <a:pt x="1120" y="1751"/>
                    </a:lnTo>
                    <a:lnTo>
                      <a:pt x="1116" y="1755"/>
                    </a:lnTo>
                    <a:lnTo>
                      <a:pt x="1111" y="1755"/>
                    </a:lnTo>
                    <a:lnTo>
                      <a:pt x="1104" y="1757"/>
                    </a:lnTo>
                    <a:lnTo>
                      <a:pt x="1100" y="1737"/>
                    </a:lnTo>
                    <a:lnTo>
                      <a:pt x="1096" y="1737"/>
                    </a:lnTo>
                    <a:lnTo>
                      <a:pt x="1093" y="1748"/>
                    </a:lnTo>
                    <a:lnTo>
                      <a:pt x="1089" y="1760"/>
                    </a:lnTo>
                    <a:lnTo>
                      <a:pt x="1082" y="1773"/>
                    </a:lnTo>
                    <a:lnTo>
                      <a:pt x="1076" y="1780"/>
                    </a:lnTo>
                    <a:lnTo>
                      <a:pt x="1060" y="1780"/>
                    </a:lnTo>
                    <a:lnTo>
                      <a:pt x="1056" y="1768"/>
                    </a:lnTo>
                    <a:lnTo>
                      <a:pt x="1053" y="1768"/>
                    </a:lnTo>
                    <a:lnTo>
                      <a:pt x="1053" y="1744"/>
                    </a:lnTo>
                    <a:lnTo>
                      <a:pt x="1033" y="1744"/>
                    </a:lnTo>
                    <a:lnTo>
                      <a:pt x="1029" y="1737"/>
                    </a:lnTo>
                    <a:lnTo>
                      <a:pt x="1027" y="1731"/>
                    </a:lnTo>
                    <a:lnTo>
                      <a:pt x="1024" y="1726"/>
                    </a:lnTo>
                    <a:lnTo>
                      <a:pt x="1020" y="1720"/>
                    </a:lnTo>
                    <a:lnTo>
                      <a:pt x="1013" y="1717"/>
                    </a:lnTo>
                    <a:lnTo>
                      <a:pt x="1016" y="1680"/>
                    </a:lnTo>
                    <a:lnTo>
                      <a:pt x="998" y="1671"/>
                    </a:lnTo>
                    <a:lnTo>
                      <a:pt x="984" y="1653"/>
                    </a:lnTo>
                    <a:lnTo>
                      <a:pt x="973" y="1631"/>
                    </a:lnTo>
                    <a:lnTo>
                      <a:pt x="967" y="1608"/>
                    </a:lnTo>
                    <a:lnTo>
                      <a:pt x="975" y="1602"/>
                    </a:lnTo>
                    <a:lnTo>
                      <a:pt x="975" y="1595"/>
                    </a:lnTo>
                    <a:lnTo>
                      <a:pt x="975" y="1588"/>
                    </a:lnTo>
                    <a:lnTo>
                      <a:pt x="976" y="1577"/>
                    </a:lnTo>
                    <a:lnTo>
                      <a:pt x="980" y="1577"/>
                    </a:lnTo>
                    <a:lnTo>
                      <a:pt x="980" y="1564"/>
                    </a:lnTo>
                    <a:lnTo>
                      <a:pt x="987" y="1560"/>
                    </a:lnTo>
                    <a:lnTo>
                      <a:pt x="987" y="1551"/>
                    </a:lnTo>
                    <a:lnTo>
                      <a:pt x="1007" y="1537"/>
                    </a:lnTo>
                    <a:lnTo>
                      <a:pt x="1016" y="1480"/>
                    </a:lnTo>
                    <a:lnTo>
                      <a:pt x="1040" y="1480"/>
                    </a:lnTo>
                    <a:lnTo>
                      <a:pt x="1040" y="1477"/>
                    </a:lnTo>
                    <a:lnTo>
                      <a:pt x="1033" y="1477"/>
                    </a:lnTo>
                    <a:lnTo>
                      <a:pt x="1033" y="1464"/>
                    </a:lnTo>
                    <a:lnTo>
                      <a:pt x="1053" y="1460"/>
                    </a:lnTo>
                    <a:lnTo>
                      <a:pt x="1053" y="1457"/>
                    </a:lnTo>
                    <a:lnTo>
                      <a:pt x="1040" y="1455"/>
                    </a:lnTo>
                    <a:lnTo>
                      <a:pt x="1029" y="1451"/>
                    </a:lnTo>
                    <a:lnTo>
                      <a:pt x="1018" y="1449"/>
                    </a:lnTo>
                    <a:lnTo>
                      <a:pt x="1013" y="1448"/>
                    </a:lnTo>
                    <a:lnTo>
                      <a:pt x="1007" y="1457"/>
                    </a:lnTo>
                    <a:lnTo>
                      <a:pt x="984" y="1457"/>
                    </a:lnTo>
                    <a:lnTo>
                      <a:pt x="987" y="1488"/>
                    </a:lnTo>
                    <a:lnTo>
                      <a:pt x="984" y="1489"/>
                    </a:lnTo>
                    <a:lnTo>
                      <a:pt x="978" y="1491"/>
                    </a:lnTo>
                    <a:lnTo>
                      <a:pt x="971" y="1491"/>
                    </a:lnTo>
                    <a:lnTo>
                      <a:pt x="964" y="1493"/>
                    </a:lnTo>
                    <a:lnTo>
                      <a:pt x="964" y="1497"/>
                    </a:lnTo>
                    <a:lnTo>
                      <a:pt x="936" y="1497"/>
                    </a:lnTo>
                    <a:lnTo>
                      <a:pt x="935" y="1506"/>
                    </a:lnTo>
                    <a:lnTo>
                      <a:pt x="931" y="1513"/>
                    </a:lnTo>
                    <a:lnTo>
                      <a:pt x="927" y="1518"/>
                    </a:lnTo>
                    <a:lnTo>
                      <a:pt x="920" y="1524"/>
                    </a:lnTo>
                    <a:lnTo>
                      <a:pt x="909" y="1529"/>
                    </a:lnTo>
                    <a:lnTo>
                      <a:pt x="896" y="1531"/>
                    </a:lnTo>
                    <a:lnTo>
                      <a:pt x="880" y="1531"/>
                    </a:lnTo>
                    <a:lnTo>
                      <a:pt x="880" y="1520"/>
                    </a:lnTo>
                    <a:lnTo>
                      <a:pt x="876" y="1520"/>
                    </a:lnTo>
                    <a:lnTo>
                      <a:pt x="873" y="1524"/>
                    </a:lnTo>
                    <a:lnTo>
                      <a:pt x="869" y="1528"/>
                    </a:lnTo>
                    <a:lnTo>
                      <a:pt x="865" y="1528"/>
                    </a:lnTo>
                    <a:lnTo>
                      <a:pt x="860" y="1528"/>
                    </a:lnTo>
                    <a:lnTo>
                      <a:pt x="853" y="1528"/>
                    </a:lnTo>
                    <a:lnTo>
                      <a:pt x="844" y="1504"/>
                    </a:lnTo>
                    <a:lnTo>
                      <a:pt x="827" y="1502"/>
                    </a:lnTo>
                    <a:lnTo>
                      <a:pt x="813" y="1500"/>
                    </a:lnTo>
                    <a:lnTo>
                      <a:pt x="807" y="1480"/>
                    </a:lnTo>
                    <a:lnTo>
                      <a:pt x="804" y="1480"/>
                    </a:lnTo>
                    <a:lnTo>
                      <a:pt x="804" y="1486"/>
                    </a:lnTo>
                    <a:lnTo>
                      <a:pt x="804" y="1489"/>
                    </a:lnTo>
                    <a:lnTo>
                      <a:pt x="802" y="1493"/>
                    </a:lnTo>
                    <a:lnTo>
                      <a:pt x="800" y="1497"/>
                    </a:lnTo>
                    <a:lnTo>
                      <a:pt x="804" y="1497"/>
                    </a:lnTo>
                    <a:lnTo>
                      <a:pt x="807" y="1500"/>
                    </a:lnTo>
                    <a:lnTo>
                      <a:pt x="809" y="1502"/>
                    </a:lnTo>
                    <a:lnTo>
                      <a:pt x="811" y="1502"/>
                    </a:lnTo>
                    <a:lnTo>
                      <a:pt x="811" y="1502"/>
                    </a:lnTo>
                    <a:lnTo>
                      <a:pt x="813" y="1502"/>
                    </a:lnTo>
                    <a:lnTo>
                      <a:pt x="815" y="1502"/>
                    </a:lnTo>
                    <a:lnTo>
                      <a:pt x="816" y="1504"/>
                    </a:lnTo>
                    <a:lnTo>
                      <a:pt x="820" y="1513"/>
                    </a:lnTo>
                    <a:lnTo>
                      <a:pt x="820" y="1524"/>
                    </a:lnTo>
                    <a:lnTo>
                      <a:pt x="820" y="1537"/>
                    </a:lnTo>
                    <a:lnTo>
                      <a:pt x="816" y="1537"/>
                    </a:lnTo>
                    <a:lnTo>
                      <a:pt x="816" y="1564"/>
                    </a:lnTo>
                    <a:lnTo>
                      <a:pt x="795" y="1560"/>
                    </a:lnTo>
                    <a:lnTo>
                      <a:pt x="775" y="1549"/>
                    </a:lnTo>
                    <a:lnTo>
                      <a:pt x="760" y="1537"/>
                    </a:lnTo>
                    <a:lnTo>
                      <a:pt x="745" y="1522"/>
                    </a:lnTo>
                    <a:lnTo>
                      <a:pt x="733" y="1508"/>
                    </a:lnTo>
                    <a:lnTo>
                      <a:pt x="727" y="1506"/>
                    </a:lnTo>
                    <a:lnTo>
                      <a:pt x="724" y="1502"/>
                    </a:lnTo>
                    <a:lnTo>
                      <a:pt x="720" y="1500"/>
                    </a:lnTo>
                    <a:lnTo>
                      <a:pt x="716" y="1497"/>
                    </a:lnTo>
                    <a:lnTo>
                      <a:pt x="704" y="1500"/>
                    </a:lnTo>
                    <a:lnTo>
                      <a:pt x="704" y="1504"/>
                    </a:lnTo>
                    <a:lnTo>
                      <a:pt x="696" y="1504"/>
                    </a:lnTo>
                    <a:lnTo>
                      <a:pt x="695" y="1508"/>
                    </a:lnTo>
                    <a:lnTo>
                      <a:pt x="693" y="1511"/>
                    </a:lnTo>
                    <a:lnTo>
                      <a:pt x="693" y="1515"/>
                    </a:lnTo>
                    <a:lnTo>
                      <a:pt x="693" y="1520"/>
                    </a:lnTo>
                    <a:lnTo>
                      <a:pt x="700" y="1529"/>
                    </a:lnTo>
                    <a:lnTo>
                      <a:pt x="704" y="1542"/>
                    </a:lnTo>
                    <a:lnTo>
                      <a:pt x="704" y="1558"/>
                    </a:lnTo>
                    <a:lnTo>
                      <a:pt x="704" y="1577"/>
                    </a:lnTo>
                    <a:lnTo>
                      <a:pt x="687" y="1577"/>
                    </a:lnTo>
                    <a:lnTo>
                      <a:pt x="685" y="1569"/>
                    </a:lnTo>
                    <a:lnTo>
                      <a:pt x="682" y="1562"/>
                    </a:lnTo>
                    <a:lnTo>
                      <a:pt x="678" y="1555"/>
                    </a:lnTo>
                    <a:lnTo>
                      <a:pt x="676" y="1548"/>
                    </a:lnTo>
                    <a:lnTo>
                      <a:pt x="675" y="1542"/>
                    </a:lnTo>
                    <a:lnTo>
                      <a:pt x="675" y="1537"/>
                    </a:lnTo>
                    <a:lnTo>
                      <a:pt x="675" y="1531"/>
                    </a:lnTo>
                    <a:lnTo>
                      <a:pt x="675" y="1526"/>
                    </a:lnTo>
                    <a:lnTo>
                      <a:pt x="673" y="1520"/>
                    </a:lnTo>
                    <a:lnTo>
                      <a:pt x="644" y="1497"/>
                    </a:lnTo>
                    <a:lnTo>
                      <a:pt x="638" y="1480"/>
                    </a:lnTo>
                    <a:lnTo>
                      <a:pt x="636" y="1458"/>
                    </a:lnTo>
                    <a:lnTo>
                      <a:pt x="636" y="1437"/>
                    </a:lnTo>
                    <a:lnTo>
                      <a:pt x="640" y="1435"/>
                    </a:lnTo>
                    <a:lnTo>
                      <a:pt x="644" y="1433"/>
                    </a:lnTo>
                    <a:lnTo>
                      <a:pt x="649" y="1433"/>
                    </a:lnTo>
                    <a:lnTo>
                      <a:pt x="656" y="1433"/>
                    </a:lnTo>
                    <a:lnTo>
                      <a:pt x="658" y="1435"/>
                    </a:lnTo>
                    <a:lnTo>
                      <a:pt x="660" y="1437"/>
                    </a:lnTo>
                    <a:lnTo>
                      <a:pt x="662" y="1438"/>
                    </a:lnTo>
                    <a:lnTo>
                      <a:pt x="664" y="1440"/>
                    </a:lnTo>
                    <a:lnTo>
                      <a:pt x="664" y="1437"/>
                    </a:lnTo>
                    <a:lnTo>
                      <a:pt x="660" y="1437"/>
                    </a:lnTo>
                    <a:lnTo>
                      <a:pt x="658" y="1431"/>
                    </a:lnTo>
                    <a:lnTo>
                      <a:pt x="658" y="1426"/>
                    </a:lnTo>
                    <a:lnTo>
                      <a:pt x="660" y="1422"/>
                    </a:lnTo>
                    <a:lnTo>
                      <a:pt x="662" y="1418"/>
                    </a:lnTo>
                    <a:lnTo>
                      <a:pt x="664" y="1415"/>
                    </a:lnTo>
                    <a:lnTo>
                      <a:pt x="667" y="1413"/>
                    </a:lnTo>
                    <a:lnTo>
                      <a:pt x="671" y="1409"/>
                    </a:lnTo>
                    <a:lnTo>
                      <a:pt x="673" y="1408"/>
                    </a:lnTo>
                    <a:lnTo>
                      <a:pt x="673" y="1400"/>
                    </a:lnTo>
                    <a:lnTo>
                      <a:pt x="680" y="1397"/>
                    </a:lnTo>
                    <a:lnTo>
                      <a:pt x="680" y="1388"/>
                    </a:lnTo>
                    <a:lnTo>
                      <a:pt x="684" y="1388"/>
                    </a:lnTo>
                    <a:lnTo>
                      <a:pt x="684" y="1380"/>
                    </a:lnTo>
                    <a:lnTo>
                      <a:pt x="693" y="1377"/>
                    </a:lnTo>
                    <a:lnTo>
                      <a:pt x="693" y="1368"/>
                    </a:lnTo>
                    <a:lnTo>
                      <a:pt x="696" y="1368"/>
                    </a:lnTo>
                    <a:lnTo>
                      <a:pt x="704" y="1344"/>
                    </a:lnTo>
                    <a:lnTo>
                      <a:pt x="707" y="1344"/>
                    </a:lnTo>
                    <a:lnTo>
                      <a:pt x="707" y="1313"/>
                    </a:lnTo>
                    <a:lnTo>
                      <a:pt x="724" y="1304"/>
                    </a:lnTo>
                    <a:lnTo>
                      <a:pt x="724" y="1280"/>
                    </a:lnTo>
                    <a:lnTo>
                      <a:pt x="727" y="1280"/>
                    </a:lnTo>
                    <a:lnTo>
                      <a:pt x="733" y="1277"/>
                    </a:lnTo>
                    <a:lnTo>
                      <a:pt x="736" y="1273"/>
                    </a:lnTo>
                    <a:lnTo>
                      <a:pt x="738" y="1271"/>
                    </a:lnTo>
                    <a:lnTo>
                      <a:pt x="744" y="1269"/>
                    </a:lnTo>
                    <a:lnTo>
                      <a:pt x="745" y="1268"/>
                    </a:lnTo>
                    <a:lnTo>
                      <a:pt x="749" y="1264"/>
                    </a:lnTo>
                    <a:lnTo>
                      <a:pt x="751" y="1260"/>
                    </a:lnTo>
                    <a:lnTo>
                      <a:pt x="753" y="1251"/>
                    </a:lnTo>
                    <a:lnTo>
                      <a:pt x="753" y="1249"/>
                    </a:lnTo>
                    <a:lnTo>
                      <a:pt x="755" y="1249"/>
                    </a:lnTo>
                    <a:lnTo>
                      <a:pt x="756" y="1251"/>
                    </a:lnTo>
                    <a:lnTo>
                      <a:pt x="756" y="1249"/>
                    </a:lnTo>
                    <a:lnTo>
                      <a:pt x="756" y="1248"/>
                    </a:lnTo>
                    <a:lnTo>
                      <a:pt x="747" y="1244"/>
                    </a:lnTo>
                    <a:lnTo>
                      <a:pt x="740" y="1208"/>
                    </a:lnTo>
                    <a:lnTo>
                      <a:pt x="725" y="1206"/>
                    </a:lnTo>
                    <a:lnTo>
                      <a:pt x="716" y="1200"/>
                    </a:lnTo>
                    <a:lnTo>
                      <a:pt x="709" y="1195"/>
                    </a:lnTo>
                    <a:lnTo>
                      <a:pt x="704" y="1188"/>
                    </a:lnTo>
                    <a:lnTo>
                      <a:pt x="696" y="1180"/>
                    </a:lnTo>
                    <a:lnTo>
                      <a:pt x="704" y="1080"/>
                    </a:lnTo>
                    <a:lnTo>
                      <a:pt x="720" y="1078"/>
                    </a:lnTo>
                    <a:lnTo>
                      <a:pt x="729" y="1078"/>
                    </a:lnTo>
                    <a:lnTo>
                      <a:pt x="738" y="1080"/>
                    </a:lnTo>
                    <a:lnTo>
                      <a:pt x="753" y="1084"/>
                    </a:lnTo>
                    <a:lnTo>
                      <a:pt x="753" y="1080"/>
                    </a:lnTo>
                    <a:lnTo>
                      <a:pt x="738" y="1073"/>
                    </a:lnTo>
                    <a:lnTo>
                      <a:pt x="725" y="1064"/>
                    </a:lnTo>
                    <a:lnTo>
                      <a:pt x="715" y="1051"/>
                    </a:lnTo>
                    <a:lnTo>
                      <a:pt x="707" y="1037"/>
                    </a:lnTo>
                    <a:lnTo>
                      <a:pt x="704" y="1037"/>
                    </a:lnTo>
                    <a:lnTo>
                      <a:pt x="704" y="1053"/>
                    </a:lnTo>
                    <a:lnTo>
                      <a:pt x="700" y="1073"/>
                    </a:lnTo>
                    <a:lnTo>
                      <a:pt x="696" y="1091"/>
                    </a:lnTo>
                    <a:lnTo>
                      <a:pt x="693" y="1104"/>
                    </a:lnTo>
                    <a:lnTo>
                      <a:pt x="687" y="1104"/>
                    </a:lnTo>
                    <a:lnTo>
                      <a:pt x="680" y="1117"/>
                    </a:lnTo>
                    <a:lnTo>
                      <a:pt x="667" y="1117"/>
                    </a:lnTo>
                    <a:lnTo>
                      <a:pt x="667" y="1120"/>
                    </a:lnTo>
                    <a:lnTo>
                      <a:pt x="675" y="1129"/>
                    </a:lnTo>
                    <a:lnTo>
                      <a:pt x="678" y="1142"/>
                    </a:lnTo>
                    <a:lnTo>
                      <a:pt x="680" y="1157"/>
                    </a:lnTo>
                    <a:lnTo>
                      <a:pt x="678" y="1158"/>
                    </a:lnTo>
                    <a:lnTo>
                      <a:pt x="678" y="1158"/>
                    </a:lnTo>
                    <a:lnTo>
                      <a:pt x="676" y="1158"/>
                    </a:lnTo>
                    <a:lnTo>
                      <a:pt x="676" y="1160"/>
                    </a:lnTo>
                    <a:lnTo>
                      <a:pt x="676" y="1160"/>
                    </a:lnTo>
                    <a:lnTo>
                      <a:pt x="676" y="1164"/>
                    </a:lnTo>
                    <a:lnTo>
                      <a:pt x="660" y="1164"/>
                    </a:lnTo>
                    <a:lnTo>
                      <a:pt x="651" y="1148"/>
                    </a:lnTo>
                    <a:lnTo>
                      <a:pt x="642" y="1133"/>
                    </a:lnTo>
                    <a:lnTo>
                      <a:pt x="636" y="1117"/>
                    </a:lnTo>
                    <a:lnTo>
                      <a:pt x="613" y="1120"/>
                    </a:lnTo>
                    <a:lnTo>
                      <a:pt x="611" y="1118"/>
                    </a:lnTo>
                    <a:lnTo>
                      <a:pt x="607" y="1115"/>
                    </a:lnTo>
                    <a:lnTo>
                      <a:pt x="605" y="1113"/>
                    </a:lnTo>
                    <a:lnTo>
                      <a:pt x="602" y="1111"/>
                    </a:lnTo>
                    <a:lnTo>
                      <a:pt x="600" y="1109"/>
                    </a:lnTo>
                    <a:lnTo>
                      <a:pt x="600" y="1108"/>
                    </a:lnTo>
                    <a:lnTo>
                      <a:pt x="600" y="1060"/>
                    </a:lnTo>
                    <a:lnTo>
                      <a:pt x="584" y="1060"/>
                    </a:lnTo>
                    <a:lnTo>
                      <a:pt x="585" y="1071"/>
                    </a:lnTo>
                    <a:lnTo>
                      <a:pt x="587" y="1078"/>
                    </a:lnTo>
                    <a:lnTo>
                      <a:pt x="589" y="1084"/>
                    </a:lnTo>
                    <a:lnTo>
                      <a:pt x="593" y="1093"/>
                    </a:lnTo>
                    <a:lnTo>
                      <a:pt x="593" y="1111"/>
                    </a:lnTo>
                    <a:lnTo>
                      <a:pt x="604" y="1120"/>
                    </a:lnTo>
                    <a:lnTo>
                      <a:pt x="611" y="1137"/>
                    </a:lnTo>
                    <a:lnTo>
                      <a:pt x="613" y="1157"/>
                    </a:lnTo>
                    <a:lnTo>
                      <a:pt x="600" y="1160"/>
                    </a:lnTo>
                    <a:lnTo>
                      <a:pt x="598" y="1162"/>
                    </a:lnTo>
                    <a:lnTo>
                      <a:pt x="598" y="1162"/>
                    </a:lnTo>
                    <a:lnTo>
                      <a:pt x="598" y="1162"/>
                    </a:lnTo>
                    <a:lnTo>
                      <a:pt x="596" y="1162"/>
                    </a:lnTo>
                    <a:lnTo>
                      <a:pt x="595" y="1164"/>
                    </a:lnTo>
                    <a:lnTo>
                      <a:pt x="593" y="1164"/>
                    </a:lnTo>
                    <a:lnTo>
                      <a:pt x="591" y="1169"/>
                    </a:lnTo>
                    <a:lnTo>
                      <a:pt x="589" y="1171"/>
                    </a:lnTo>
                    <a:lnTo>
                      <a:pt x="587" y="1173"/>
                    </a:lnTo>
                    <a:lnTo>
                      <a:pt x="585" y="1175"/>
                    </a:lnTo>
                    <a:lnTo>
                      <a:pt x="585" y="1175"/>
                    </a:lnTo>
                    <a:lnTo>
                      <a:pt x="584" y="1177"/>
                    </a:lnTo>
                    <a:lnTo>
                      <a:pt x="584" y="1191"/>
                    </a:lnTo>
                    <a:lnTo>
                      <a:pt x="580" y="1191"/>
                    </a:lnTo>
                    <a:lnTo>
                      <a:pt x="580" y="1237"/>
                    </a:lnTo>
                    <a:lnTo>
                      <a:pt x="576" y="1237"/>
                    </a:lnTo>
                    <a:lnTo>
                      <a:pt x="573" y="1260"/>
                    </a:lnTo>
                    <a:lnTo>
                      <a:pt x="567" y="1260"/>
                    </a:lnTo>
                    <a:lnTo>
                      <a:pt x="567" y="1268"/>
                    </a:lnTo>
                    <a:lnTo>
                      <a:pt x="560" y="1271"/>
                    </a:lnTo>
                    <a:lnTo>
                      <a:pt x="556" y="1284"/>
                    </a:lnTo>
                    <a:lnTo>
                      <a:pt x="560" y="1284"/>
                    </a:lnTo>
                    <a:lnTo>
                      <a:pt x="562" y="1286"/>
                    </a:lnTo>
                    <a:lnTo>
                      <a:pt x="562" y="1286"/>
                    </a:lnTo>
                    <a:lnTo>
                      <a:pt x="562" y="1288"/>
                    </a:lnTo>
                    <a:lnTo>
                      <a:pt x="564" y="1288"/>
                    </a:lnTo>
                    <a:lnTo>
                      <a:pt x="565" y="1288"/>
                    </a:lnTo>
                    <a:lnTo>
                      <a:pt x="567" y="1288"/>
                    </a:lnTo>
                    <a:lnTo>
                      <a:pt x="567" y="1317"/>
                    </a:lnTo>
                    <a:lnTo>
                      <a:pt x="555" y="1324"/>
                    </a:lnTo>
                    <a:lnTo>
                      <a:pt x="540" y="1329"/>
                    </a:lnTo>
                    <a:lnTo>
                      <a:pt x="525" y="1335"/>
                    </a:lnTo>
                    <a:lnTo>
                      <a:pt x="504" y="1337"/>
                    </a:lnTo>
                    <a:lnTo>
                      <a:pt x="504" y="1284"/>
                    </a:lnTo>
                    <a:lnTo>
                      <a:pt x="513" y="1280"/>
                    </a:lnTo>
                    <a:lnTo>
                      <a:pt x="520" y="1275"/>
                    </a:lnTo>
                    <a:lnTo>
                      <a:pt x="524" y="1266"/>
                    </a:lnTo>
                    <a:lnTo>
                      <a:pt x="524" y="1251"/>
                    </a:lnTo>
                    <a:lnTo>
                      <a:pt x="522" y="1246"/>
                    </a:lnTo>
                    <a:lnTo>
                      <a:pt x="518" y="1235"/>
                    </a:lnTo>
                    <a:lnTo>
                      <a:pt x="518" y="1222"/>
                    </a:lnTo>
                    <a:lnTo>
                      <a:pt x="520" y="1211"/>
                    </a:lnTo>
                    <a:lnTo>
                      <a:pt x="553" y="1148"/>
                    </a:lnTo>
                    <a:lnTo>
                      <a:pt x="544" y="1148"/>
                    </a:lnTo>
                    <a:lnTo>
                      <a:pt x="538" y="1146"/>
                    </a:lnTo>
                    <a:lnTo>
                      <a:pt x="533" y="1144"/>
                    </a:lnTo>
                    <a:lnTo>
                      <a:pt x="531" y="1138"/>
                    </a:lnTo>
                    <a:lnTo>
                      <a:pt x="529" y="1133"/>
                    </a:lnTo>
                    <a:lnTo>
                      <a:pt x="527" y="1124"/>
                    </a:lnTo>
                    <a:lnTo>
                      <a:pt x="535" y="1118"/>
                    </a:lnTo>
                    <a:lnTo>
                      <a:pt x="538" y="1113"/>
                    </a:lnTo>
                    <a:lnTo>
                      <a:pt x="542" y="1104"/>
                    </a:lnTo>
                    <a:lnTo>
                      <a:pt x="544" y="1097"/>
                    </a:lnTo>
                    <a:lnTo>
                      <a:pt x="533" y="1097"/>
                    </a:lnTo>
                    <a:lnTo>
                      <a:pt x="533" y="1093"/>
                    </a:lnTo>
                    <a:lnTo>
                      <a:pt x="527" y="1093"/>
                    </a:lnTo>
                    <a:lnTo>
                      <a:pt x="527" y="1080"/>
                    </a:lnTo>
                    <a:lnTo>
                      <a:pt x="535" y="1075"/>
                    </a:lnTo>
                    <a:lnTo>
                      <a:pt x="540" y="1068"/>
                    </a:lnTo>
                    <a:lnTo>
                      <a:pt x="544" y="1060"/>
                    </a:lnTo>
                    <a:lnTo>
                      <a:pt x="547" y="1051"/>
                    </a:lnTo>
                    <a:lnTo>
                      <a:pt x="536" y="1051"/>
                    </a:lnTo>
                    <a:lnTo>
                      <a:pt x="536" y="1046"/>
                    </a:lnTo>
                    <a:lnTo>
                      <a:pt x="538" y="1042"/>
                    </a:lnTo>
                    <a:lnTo>
                      <a:pt x="540" y="1038"/>
                    </a:lnTo>
                    <a:lnTo>
                      <a:pt x="542" y="1037"/>
                    </a:lnTo>
                    <a:lnTo>
                      <a:pt x="542" y="1033"/>
                    </a:lnTo>
                    <a:lnTo>
                      <a:pt x="544" y="1028"/>
                    </a:lnTo>
                    <a:lnTo>
                      <a:pt x="560" y="1028"/>
                    </a:lnTo>
                    <a:lnTo>
                      <a:pt x="560" y="1024"/>
                    </a:lnTo>
                    <a:lnTo>
                      <a:pt x="556" y="1024"/>
                    </a:lnTo>
                    <a:lnTo>
                      <a:pt x="556" y="1004"/>
                    </a:lnTo>
                    <a:lnTo>
                      <a:pt x="547" y="1004"/>
                    </a:lnTo>
                    <a:lnTo>
                      <a:pt x="549" y="991"/>
                    </a:lnTo>
                    <a:lnTo>
                      <a:pt x="553" y="984"/>
                    </a:lnTo>
                    <a:lnTo>
                      <a:pt x="556" y="977"/>
                    </a:lnTo>
                    <a:lnTo>
                      <a:pt x="560" y="968"/>
                    </a:lnTo>
                    <a:lnTo>
                      <a:pt x="564" y="968"/>
                    </a:lnTo>
                    <a:lnTo>
                      <a:pt x="564" y="964"/>
                    </a:lnTo>
                    <a:lnTo>
                      <a:pt x="560" y="964"/>
                    </a:lnTo>
                    <a:lnTo>
                      <a:pt x="560" y="960"/>
                    </a:lnTo>
                    <a:lnTo>
                      <a:pt x="547" y="957"/>
                    </a:lnTo>
                    <a:lnTo>
                      <a:pt x="547" y="931"/>
                    </a:lnTo>
                    <a:lnTo>
                      <a:pt x="567" y="928"/>
                    </a:lnTo>
                    <a:lnTo>
                      <a:pt x="567" y="924"/>
                    </a:lnTo>
                    <a:lnTo>
                      <a:pt x="564" y="924"/>
                    </a:lnTo>
                    <a:lnTo>
                      <a:pt x="567" y="900"/>
                    </a:lnTo>
                    <a:lnTo>
                      <a:pt x="573" y="900"/>
                    </a:lnTo>
                    <a:lnTo>
                      <a:pt x="573" y="888"/>
                    </a:lnTo>
                    <a:lnTo>
                      <a:pt x="587" y="888"/>
                    </a:lnTo>
                    <a:lnTo>
                      <a:pt x="587" y="884"/>
                    </a:lnTo>
                    <a:lnTo>
                      <a:pt x="584" y="884"/>
                    </a:lnTo>
                    <a:lnTo>
                      <a:pt x="580" y="860"/>
                    </a:lnTo>
                    <a:lnTo>
                      <a:pt x="593" y="860"/>
                    </a:lnTo>
                    <a:lnTo>
                      <a:pt x="589" y="853"/>
                    </a:lnTo>
                    <a:lnTo>
                      <a:pt x="589" y="849"/>
                    </a:lnTo>
                    <a:lnTo>
                      <a:pt x="589" y="844"/>
                    </a:lnTo>
                    <a:lnTo>
                      <a:pt x="589" y="840"/>
                    </a:lnTo>
                    <a:lnTo>
                      <a:pt x="593" y="837"/>
                    </a:lnTo>
                    <a:lnTo>
                      <a:pt x="596" y="831"/>
                    </a:lnTo>
                    <a:lnTo>
                      <a:pt x="600" y="831"/>
                    </a:lnTo>
                    <a:lnTo>
                      <a:pt x="607" y="808"/>
                    </a:lnTo>
                    <a:lnTo>
                      <a:pt x="604" y="808"/>
                    </a:lnTo>
                    <a:lnTo>
                      <a:pt x="596" y="818"/>
                    </a:lnTo>
                    <a:lnTo>
                      <a:pt x="587" y="826"/>
                    </a:lnTo>
                    <a:lnTo>
                      <a:pt x="573" y="828"/>
                    </a:lnTo>
                    <a:lnTo>
                      <a:pt x="567" y="851"/>
                    </a:lnTo>
                    <a:lnTo>
                      <a:pt x="540" y="873"/>
                    </a:lnTo>
                    <a:lnTo>
                      <a:pt x="524" y="873"/>
                    </a:lnTo>
                    <a:lnTo>
                      <a:pt x="524" y="877"/>
                    </a:lnTo>
                    <a:lnTo>
                      <a:pt x="533" y="884"/>
                    </a:lnTo>
                    <a:lnTo>
                      <a:pt x="536" y="893"/>
                    </a:lnTo>
                    <a:lnTo>
                      <a:pt x="536" y="908"/>
                    </a:lnTo>
                    <a:lnTo>
                      <a:pt x="531" y="909"/>
                    </a:lnTo>
                    <a:lnTo>
                      <a:pt x="527" y="911"/>
                    </a:lnTo>
                    <a:lnTo>
                      <a:pt x="525" y="913"/>
                    </a:lnTo>
                    <a:lnTo>
                      <a:pt x="522" y="917"/>
                    </a:lnTo>
                    <a:lnTo>
                      <a:pt x="520" y="920"/>
                    </a:lnTo>
                    <a:lnTo>
                      <a:pt x="516" y="920"/>
                    </a:lnTo>
                    <a:lnTo>
                      <a:pt x="516" y="922"/>
                    </a:lnTo>
                    <a:lnTo>
                      <a:pt x="516" y="924"/>
                    </a:lnTo>
                    <a:lnTo>
                      <a:pt x="518" y="926"/>
                    </a:lnTo>
                    <a:lnTo>
                      <a:pt x="520" y="929"/>
                    </a:lnTo>
                    <a:lnTo>
                      <a:pt x="522" y="933"/>
                    </a:lnTo>
                    <a:lnTo>
                      <a:pt x="520" y="937"/>
                    </a:lnTo>
                    <a:lnTo>
                      <a:pt x="511" y="944"/>
                    </a:lnTo>
                    <a:lnTo>
                      <a:pt x="498" y="948"/>
                    </a:lnTo>
                    <a:lnTo>
                      <a:pt x="484" y="948"/>
                    </a:lnTo>
                    <a:lnTo>
                      <a:pt x="484" y="937"/>
                    </a:lnTo>
                    <a:lnTo>
                      <a:pt x="480" y="937"/>
                    </a:lnTo>
                    <a:lnTo>
                      <a:pt x="469" y="946"/>
                    </a:lnTo>
                    <a:lnTo>
                      <a:pt x="453" y="953"/>
                    </a:lnTo>
                    <a:lnTo>
                      <a:pt x="433" y="958"/>
                    </a:lnTo>
                    <a:lnTo>
                      <a:pt x="409" y="960"/>
                    </a:lnTo>
                    <a:lnTo>
                      <a:pt x="387" y="960"/>
                    </a:lnTo>
                    <a:lnTo>
                      <a:pt x="385" y="953"/>
                    </a:lnTo>
                    <a:lnTo>
                      <a:pt x="385" y="949"/>
                    </a:lnTo>
                    <a:lnTo>
                      <a:pt x="384" y="944"/>
                    </a:lnTo>
                    <a:lnTo>
                      <a:pt x="382" y="938"/>
                    </a:lnTo>
                    <a:lnTo>
                      <a:pt x="380" y="931"/>
                    </a:lnTo>
                    <a:lnTo>
                      <a:pt x="384" y="931"/>
                    </a:lnTo>
                    <a:lnTo>
                      <a:pt x="389" y="929"/>
                    </a:lnTo>
                    <a:lnTo>
                      <a:pt x="393" y="929"/>
                    </a:lnTo>
                    <a:lnTo>
                      <a:pt x="400" y="928"/>
                    </a:lnTo>
                    <a:lnTo>
                      <a:pt x="404" y="933"/>
                    </a:lnTo>
                    <a:lnTo>
                      <a:pt x="405" y="935"/>
                    </a:lnTo>
                    <a:lnTo>
                      <a:pt x="409" y="937"/>
                    </a:lnTo>
                    <a:lnTo>
                      <a:pt x="411" y="937"/>
                    </a:lnTo>
                    <a:lnTo>
                      <a:pt x="415" y="935"/>
                    </a:lnTo>
                    <a:lnTo>
                      <a:pt x="418" y="933"/>
                    </a:lnTo>
                    <a:lnTo>
                      <a:pt x="424" y="931"/>
                    </a:lnTo>
                    <a:lnTo>
                      <a:pt x="424" y="928"/>
                    </a:lnTo>
                    <a:lnTo>
                      <a:pt x="416" y="928"/>
                    </a:lnTo>
                    <a:lnTo>
                      <a:pt x="418" y="915"/>
                    </a:lnTo>
                    <a:lnTo>
                      <a:pt x="420" y="906"/>
                    </a:lnTo>
                    <a:lnTo>
                      <a:pt x="425" y="898"/>
                    </a:lnTo>
                    <a:lnTo>
                      <a:pt x="427" y="888"/>
                    </a:lnTo>
                    <a:lnTo>
                      <a:pt x="444" y="888"/>
                    </a:lnTo>
                    <a:lnTo>
                      <a:pt x="444" y="884"/>
                    </a:lnTo>
                    <a:lnTo>
                      <a:pt x="436" y="884"/>
                    </a:lnTo>
                    <a:lnTo>
                      <a:pt x="431" y="882"/>
                    </a:lnTo>
                    <a:lnTo>
                      <a:pt x="429" y="882"/>
                    </a:lnTo>
                    <a:lnTo>
                      <a:pt x="427" y="880"/>
                    </a:lnTo>
                    <a:lnTo>
                      <a:pt x="425" y="878"/>
                    </a:lnTo>
                    <a:lnTo>
                      <a:pt x="425" y="877"/>
                    </a:lnTo>
                    <a:lnTo>
                      <a:pt x="425" y="875"/>
                    </a:lnTo>
                    <a:lnTo>
                      <a:pt x="425" y="873"/>
                    </a:lnTo>
                    <a:lnTo>
                      <a:pt x="424" y="871"/>
                    </a:lnTo>
                    <a:lnTo>
                      <a:pt x="420" y="868"/>
                    </a:lnTo>
                    <a:lnTo>
                      <a:pt x="387" y="864"/>
                    </a:lnTo>
                    <a:lnTo>
                      <a:pt x="393" y="828"/>
                    </a:lnTo>
                    <a:lnTo>
                      <a:pt x="404" y="824"/>
                    </a:lnTo>
                    <a:lnTo>
                      <a:pt x="413" y="818"/>
                    </a:lnTo>
                    <a:lnTo>
                      <a:pt x="420" y="815"/>
                    </a:lnTo>
                    <a:lnTo>
                      <a:pt x="431" y="809"/>
                    </a:lnTo>
                    <a:lnTo>
                      <a:pt x="447" y="808"/>
                    </a:lnTo>
                    <a:lnTo>
                      <a:pt x="451" y="813"/>
                    </a:lnTo>
                    <a:lnTo>
                      <a:pt x="455" y="820"/>
                    </a:lnTo>
                    <a:lnTo>
                      <a:pt x="460" y="824"/>
                    </a:lnTo>
                    <a:lnTo>
                      <a:pt x="460" y="808"/>
                    </a:lnTo>
                    <a:lnTo>
                      <a:pt x="469" y="808"/>
                    </a:lnTo>
                    <a:lnTo>
                      <a:pt x="476" y="809"/>
                    </a:lnTo>
                    <a:lnTo>
                      <a:pt x="482" y="809"/>
                    </a:lnTo>
                    <a:lnTo>
                      <a:pt x="487" y="813"/>
                    </a:lnTo>
                    <a:lnTo>
                      <a:pt x="487" y="804"/>
                    </a:lnTo>
                    <a:lnTo>
                      <a:pt x="416" y="800"/>
                    </a:lnTo>
                    <a:lnTo>
                      <a:pt x="413" y="780"/>
                    </a:lnTo>
                    <a:lnTo>
                      <a:pt x="416" y="777"/>
                    </a:lnTo>
                    <a:lnTo>
                      <a:pt x="422" y="773"/>
                    </a:lnTo>
                    <a:lnTo>
                      <a:pt x="427" y="768"/>
                    </a:lnTo>
                    <a:lnTo>
                      <a:pt x="433" y="764"/>
                    </a:lnTo>
                    <a:lnTo>
                      <a:pt x="442" y="764"/>
                    </a:lnTo>
                    <a:lnTo>
                      <a:pt x="453" y="762"/>
                    </a:lnTo>
                    <a:lnTo>
                      <a:pt x="467" y="760"/>
                    </a:lnTo>
                    <a:lnTo>
                      <a:pt x="478" y="760"/>
                    </a:lnTo>
                    <a:lnTo>
                      <a:pt x="487" y="762"/>
                    </a:lnTo>
                    <a:lnTo>
                      <a:pt x="493" y="768"/>
                    </a:lnTo>
                    <a:lnTo>
                      <a:pt x="493" y="760"/>
                    </a:lnTo>
                    <a:lnTo>
                      <a:pt x="500" y="760"/>
                    </a:lnTo>
                    <a:lnTo>
                      <a:pt x="496" y="757"/>
                    </a:lnTo>
                    <a:lnTo>
                      <a:pt x="495" y="755"/>
                    </a:lnTo>
                    <a:lnTo>
                      <a:pt x="493" y="753"/>
                    </a:lnTo>
                    <a:lnTo>
                      <a:pt x="491" y="753"/>
                    </a:lnTo>
                    <a:lnTo>
                      <a:pt x="489" y="751"/>
                    </a:lnTo>
                    <a:lnTo>
                      <a:pt x="489" y="746"/>
                    </a:lnTo>
                    <a:lnTo>
                      <a:pt x="487" y="740"/>
                    </a:lnTo>
                    <a:lnTo>
                      <a:pt x="502" y="738"/>
                    </a:lnTo>
                    <a:lnTo>
                      <a:pt x="513" y="733"/>
                    </a:lnTo>
                    <a:lnTo>
                      <a:pt x="524" y="728"/>
                    </a:lnTo>
                    <a:lnTo>
                      <a:pt x="524" y="724"/>
                    </a:lnTo>
                    <a:lnTo>
                      <a:pt x="504" y="722"/>
                    </a:lnTo>
                    <a:lnTo>
                      <a:pt x="487" y="720"/>
                    </a:lnTo>
                    <a:lnTo>
                      <a:pt x="489" y="708"/>
                    </a:lnTo>
                    <a:lnTo>
                      <a:pt x="491" y="691"/>
                    </a:lnTo>
                    <a:lnTo>
                      <a:pt x="495" y="677"/>
                    </a:lnTo>
                    <a:lnTo>
                      <a:pt x="500" y="668"/>
                    </a:lnTo>
                    <a:lnTo>
                      <a:pt x="500" y="664"/>
                    </a:lnTo>
                    <a:lnTo>
                      <a:pt x="513" y="664"/>
                    </a:lnTo>
                    <a:lnTo>
                      <a:pt x="513" y="668"/>
                    </a:lnTo>
                    <a:lnTo>
                      <a:pt x="524" y="668"/>
                    </a:lnTo>
                    <a:lnTo>
                      <a:pt x="524" y="673"/>
                    </a:lnTo>
                    <a:lnTo>
                      <a:pt x="527" y="673"/>
                    </a:lnTo>
                    <a:lnTo>
                      <a:pt x="527" y="664"/>
                    </a:lnTo>
                    <a:lnTo>
                      <a:pt x="524" y="662"/>
                    </a:lnTo>
                    <a:lnTo>
                      <a:pt x="518" y="662"/>
                    </a:lnTo>
                    <a:lnTo>
                      <a:pt x="511" y="660"/>
                    </a:lnTo>
                    <a:lnTo>
                      <a:pt x="504" y="660"/>
                    </a:lnTo>
                    <a:lnTo>
                      <a:pt x="504" y="640"/>
                    </a:lnTo>
                    <a:lnTo>
                      <a:pt x="515" y="633"/>
                    </a:lnTo>
                    <a:lnTo>
                      <a:pt x="524" y="628"/>
                    </a:lnTo>
                    <a:lnTo>
                      <a:pt x="536" y="624"/>
                    </a:lnTo>
                    <a:lnTo>
                      <a:pt x="533" y="622"/>
                    </a:lnTo>
                    <a:lnTo>
                      <a:pt x="531" y="620"/>
                    </a:lnTo>
                    <a:lnTo>
                      <a:pt x="529" y="618"/>
                    </a:lnTo>
                    <a:lnTo>
                      <a:pt x="527" y="617"/>
                    </a:lnTo>
                    <a:lnTo>
                      <a:pt x="527" y="617"/>
                    </a:lnTo>
                    <a:lnTo>
                      <a:pt x="525" y="613"/>
                    </a:lnTo>
                    <a:lnTo>
                      <a:pt x="524" y="608"/>
                    </a:lnTo>
                    <a:lnTo>
                      <a:pt x="507" y="613"/>
                    </a:lnTo>
                    <a:lnTo>
                      <a:pt x="507" y="631"/>
                    </a:lnTo>
                    <a:lnTo>
                      <a:pt x="496" y="642"/>
                    </a:lnTo>
                    <a:lnTo>
                      <a:pt x="487" y="653"/>
                    </a:lnTo>
                    <a:lnTo>
                      <a:pt x="475" y="662"/>
                    </a:lnTo>
                    <a:lnTo>
                      <a:pt x="460" y="668"/>
                    </a:lnTo>
                    <a:lnTo>
                      <a:pt x="458" y="664"/>
                    </a:lnTo>
                    <a:lnTo>
                      <a:pt x="456" y="660"/>
                    </a:lnTo>
                    <a:lnTo>
                      <a:pt x="455" y="658"/>
                    </a:lnTo>
                    <a:lnTo>
                      <a:pt x="453" y="655"/>
                    </a:lnTo>
                    <a:lnTo>
                      <a:pt x="453" y="651"/>
                    </a:lnTo>
                    <a:lnTo>
                      <a:pt x="453" y="644"/>
                    </a:lnTo>
                    <a:lnTo>
                      <a:pt x="460" y="635"/>
                    </a:lnTo>
                    <a:lnTo>
                      <a:pt x="469" y="624"/>
                    </a:lnTo>
                    <a:lnTo>
                      <a:pt x="476" y="613"/>
                    </a:lnTo>
                    <a:lnTo>
                      <a:pt x="460" y="613"/>
                    </a:lnTo>
                    <a:lnTo>
                      <a:pt x="460" y="600"/>
                    </a:lnTo>
                    <a:lnTo>
                      <a:pt x="456" y="600"/>
                    </a:lnTo>
                    <a:lnTo>
                      <a:pt x="456" y="608"/>
                    </a:lnTo>
                    <a:lnTo>
                      <a:pt x="455" y="613"/>
                    </a:lnTo>
                    <a:lnTo>
                      <a:pt x="453" y="617"/>
                    </a:lnTo>
                    <a:lnTo>
                      <a:pt x="449" y="618"/>
                    </a:lnTo>
                    <a:lnTo>
                      <a:pt x="444" y="620"/>
                    </a:lnTo>
                    <a:lnTo>
                      <a:pt x="436" y="620"/>
                    </a:lnTo>
                    <a:lnTo>
                      <a:pt x="436" y="604"/>
                    </a:lnTo>
                    <a:lnTo>
                      <a:pt x="433" y="604"/>
                    </a:lnTo>
                    <a:lnTo>
                      <a:pt x="433" y="608"/>
                    </a:lnTo>
                    <a:lnTo>
                      <a:pt x="396" y="617"/>
                    </a:lnTo>
                    <a:lnTo>
                      <a:pt x="396" y="604"/>
                    </a:lnTo>
                    <a:lnTo>
                      <a:pt x="384" y="604"/>
                    </a:lnTo>
                    <a:lnTo>
                      <a:pt x="356" y="564"/>
                    </a:lnTo>
                    <a:lnTo>
                      <a:pt x="356" y="548"/>
                    </a:lnTo>
                    <a:lnTo>
                      <a:pt x="367" y="548"/>
                    </a:lnTo>
                    <a:lnTo>
                      <a:pt x="367" y="544"/>
                    </a:lnTo>
                    <a:lnTo>
                      <a:pt x="369" y="542"/>
                    </a:lnTo>
                    <a:lnTo>
                      <a:pt x="371" y="542"/>
                    </a:lnTo>
                    <a:lnTo>
                      <a:pt x="371" y="542"/>
                    </a:lnTo>
                    <a:lnTo>
                      <a:pt x="371" y="542"/>
                    </a:lnTo>
                    <a:lnTo>
                      <a:pt x="371" y="542"/>
                    </a:lnTo>
                    <a:lnTo>
                      <a:pt x="373" y="540"/>
                    </a:lnTo>
                    <a:lnTo>
                      <a:pt x="367" y="537"/>
                    </a:lnTo>
                    <a:lnTo>
                      <a:pt x="364" y="533"/>
                    </a:lnTo>
                    <a:lnTo>
                      <a:pt x="360" y="529"/>
                    </a:lnTo>
                    <a:lnTo>
                      <a:pt x="355" y="526"/>
                    </a:lnTo>
                    <a:lnTo>
                      <a:pt x="347" y="524"/>
                    </a:lnTo>
                    <a:lnTo>
                      <a:pt x="347" y="528"/>
                    </a:lnTo>
                    <a:lnTo>
                      <a:pt x="344" y="528"/>
                    </a:lnTo>
                    <a:lnTo>
                      <a:pt x="344" y="544"/>
                    </a:lnTo>
                    <a:lnTo>
                      <a:pt x="307" y="537"/>
                    </a:lnTo>
                    <a:lnTo>
                      <a:pt x="302" y="522"/>
                    </a:lnTo>
                    <a:lnTo>
                      <a:pt x="296" y="509"/>
                    </a:lnTo>
                    <a:lnTo>
                      <a:pt x="293" y="491"/>
                    </a:lnTo>
                    <a:lnTo>
                      <a:pt x="300" y="491"/>
                    </a:lnTo>
                    <a:lnTo>
                      <a:pt x="300" y="473"/>
                    </a:lnTo>
                    <a:lnTo>
                      <a:pt x="316" y="473"/>
                    </a:lnTo>
                    <a:lnTo>
                      <a:pt x="318" y="477"/>
                    </a:lnTo>
                    <a:lnTo>
                      <a:pt x="320" y="482"/>
                    </a:lnTo>
                    <a:lnTo>
                      <a:pt x="322" y="486"/>
                    </a:lnTo>
                    <a:lnTo>
                      <a:pt x="324" y="491"/>
                    </a:lnTo>
                    <a:lnTo>
                      <a:pt x="327" y="491"/>
                    </a:lnTo>
                    <a:lnTo>
                      <a:pt x="327" y="477"/>
                    </a:lnTo>
                    <a:lnTo>
                      <a:pt x="333" y="477"/>
                    </a:lnTo>
                    <a:lnTo>
                      <a:pt x="333" y="471"/>
                    </a:lnTo>
                    <a:lnTo>
                      <a:pt x="333" y="468"/>
                    </a:lnTo>
                    <a:lnTo>
                      <a:pt x="331" y="466"/>
                    </a:lnTo>
                    <a:lnTo>
                      <a:pt x="329" y="462"/>
                    </a:lnTo>
                    <a:lnTo>
                      <a:pt x="327" y="460"/>
                    </a:lnTo>
                    <a:lnTo>
                      <a:pt x="324" y="460"/>
                    </a:lnTo>
                    <a:lnTo>
                      <a:pt x="324" y="437"/>
                    </a:lnTo>
                    <a:lnTo>
                      <a:pt x="340" y="437"/>
                    </a:lnTo>
                    <a:lnTo>
                      <a:pt x="340" y="444"/>
                    </a:lnTo>
                    <a:lnTo>
                      <a:pt x="344" y="448"/>
                    </a:lnTo>
                    <a:lnTo>
                      <a:pt x="345" y="451"/>
                    </a:lnTo>
                    <a:lnTo>
                      <a:pt x="349" y="457"/>
                    </a:lnTo>
                    <a:lnTo>
                      <a:pt x="353" y="460"/>
                    </a:lnTo>
                    <a:lnTo>
                      <a:pt x="364" y="468"/>
                    </a:lnTo>
                    <a:lnTo>
                      <a:pt x="364" y="477"/>
                    </a:lnTo>
                    <a:lnTo>
                      <a:pt x="367" y="477"/>
                    </a:lnTo>
                    <a:lnTo>
                      <a:pt x="367" y="473"/>
                    </a:lnTo>
                    <a:lnTo>
                      <a:pt x="380" y="473"/>
                    </a:lnTo>
                    <a:lnTo>
                      <a:pt x="367" y="417"/>
                    </a:lnTo>
                    <a:lnTo>
                      <a:pt x="384" y="404"/>
                    </a:lnTo>
                    <a:lnTo>
                      <a:pt x="387" y="393"/>
                    </a:lnTo>
                    <a:lnTo>
                      <a:pt x="400" y="393"/>
                    </a:lnTo>
                    <a:lnTo>
                      <a:pt x="404" y="398"/>
                    </a:lnTo>
                    <a:lnTo>
                      <a:pt x="407" y="402"/>
                    </a:lnTo>
                    <a:lnTo>
                      <a:pt x="411" y="408"/>
                    </a:lnTo>
                    <a:lnTo>
                      <a:pt x="415" y="413"/>
                    </a:lnTo>
                    <a:lnTo>
                      <a:pt x="416" y="420"/>
                    </a:lnTo>
                    <a:lnTo>
                      <a:pt x="427" y="420"/>
                    </a:lnTo>
                    <a:lnTo>
                      <a:pt x="436" y="484"/>
                    </a:lnTo>
                    <a:lnTo>
                      <a:pt x="433" y="484"/>
                    </a:lnTo>
                    <a:lnTo>
                      <a:pt x="431" y="489"/>
                    </a:lnTo>
                    <a:lnTo>
                      <a:pt x="431" y="493"/>
                    </a:lnTo>
                    <a:lnTo>
                      <a:pt x="433" y="498"/>
                    </a:lnTo>
                    <a:lnTo>
                      <a:pt x="433" y="502"/>
                    </a:lnTo>
                    <a:lnTo>
                      <a:pt x="431" y="506"/>
                    </a:lnTo>
                    <a:lnTo>
                      <a:pt x="427" y="508"/>
                    </a:lnTo>
                    <a:lnTo>
                      <a:pt x="427" y="513"/>
                    </a:lnTo>
                    <a:lnTo>
                      <a:pt x="440" y="517"/>
                    </a:lnTo>
                    <a:lnTo>
                      <a:pt x="440" y="548"/>
                    </a:lnTo>
                    <a:lnTo>
                      <a:pt x="453" y="548"/>
                    </a:lnTo>
                    <a:lnTo>
                      <a:pt x="453" y="551"/>
                    </a:lnTo>
                    <a:lnTo>
                      <a:pt x="456" y="551"/>
                    </a:lnTo>
                    <a:lnTo>
                      <a:pt x="456" y="564"/>
                    </a:lnTo>
                    <a:lnTo>
                      <a:pt x="487" y="568"/>
                    </a:lnTo>
                    <a:lnTo>
                      <a:pt x="487" y="577"/>
                    </a:lnTo>
                    <a:lnTo>
                      <a:pt x="496" y="571"/>
                    </a:lnTo>
                    <a:lnTo>
                      <a:pt x="507" y="569"/>
                    </a:lnTo>
                    <a:lnTo>
                      <a:pt x="520" y="568"/>
                    </a:lnTo>
                    <a:lnTo>
                      <a:pt x="520" y="548"/>
                    </a:lnTo>
                    <a:lnTo>
                      <a:pt x="533" y="544"/>
                    </a:lnTo>
                    <a:lnTo>
                      <a:pt x="533" y="540"/>
                    </a:lnTo>
                    <a:lnTo>
                      <a:pt x="536" y="538"/>
                    </a:lnTo>
                    <a:lnTo>
                      <a:pt x="540" y="538"/>
                    </a:lnTo>
                    <a:lnTo>
                      <a:pt x="542" y="538"/>
                    </a:lnTo>
                    <a:lnTo>
                      <a:pt x="544" y="537"/>
                    </a:lnTo>
                    <a:lnTo>
                      <a:pt x="547" y="537"/>
                    </a:lnTo>
                    <a:lnTo>
                      <a:pt x="549" y="535"/>
                    </a:lnTo>
                    <a:lnTo>
                      <a:pt x="553" y="533"/>
                    </a:lnTo>
                    <a:lnTo>
                      <a:pt x="549" y="529"/>
                    </a:lnTo>
                    <a:lnTo>
                      <a:pt x="545" y="526"/>
                    </a:lnTo>
                    <a:lnTo>
                      <a:pt x="544" y="524"/>
                    </a:lnTo>
                    <a:lnTo>
                      <a:pt x="540" y="520"/>
                    </a:lnTo>
                    <a:lnTo>
                      <a:pt x="540" y="524"/>
                    </a:lnTo>
                    <a:lnTo>
                      <a:pt x="533" y="529"/>
                    </a:lnTo>
                    <a:lnTo>
                      <a:pt x="527" y="535"/>
                    </a:lnTo>
                    <a:lnTo>
                      <a:pt x="520" y="538"/>
                    </a:lnTo>
                    <a:lnTo>
                      <a:pt x="507" y="540"/>
                    </a:lnTo>
                    <a:lnTo>
                      <a:pt x="504" y="531"/>
                    </a:lnTo>
                    <a:lnTo>
                      <a:pt x="500" y="520"/>
                    </a:lnTo>
                    <a:lnTo>
                      <a:pt x="500" y="504"/>
                    </a:lnTo>
                    <a:lnTo>
                      <a:pt x="487" y="504"/>
                    </a:lnTo>
                    <a:lnTo>
                      <a:pt x="493" y="444"/>
                    </a:lnTo>
                    <a:lnTo>
                      <a:pt x="505" y="446"/>
                    </a:lnTo>
                    <a:lnTo>
                      <a:pt x="515" y="451"/>
                    </a:lnTo>
                    <a:lnTo>
                      <a:pt x="524" y="457"/>
                    </a:lnTo>
                    <a:lnTo>
                      <a:pt x="516" y="444"/>
                    </a:lnTo>
                    <a:lnTo>
                      <a:pt x="509" y="431"/>
                    </a:lnTo>
                    <a:lnTo>
                      <a:pt x="504" y="418"/>
                    </a:lnTo>
                    <a:lnTo>
                      <a:pt x="500" y="400"/>
                    </a:lnTo>
                    <a:lnTo>
                      <a:pt x="504" y="398"/>
                    </a:lnTo>
                    <a:lnTo>
                      <a:pt x="507" y="397"/>
                    </a:lnTo>
                    <a:lnTo>
                      <a:pt x="509" y="395"/>
                    </a:lnTo>
                    <a:lnTo>
                      <a:pt x="513" y="393"/>
                    </a:lnTo>
                    <a:lnTo>
                      <a:pt x="516" y="393"/>
                    </a:lnTo>
                    <a:lnTo>
                      <a:pt x="524" y="393"/>
                    </a:lnTo>
                    <a:lnTo>
                      <a:pt x="524" y="397"/>
                    </a:lnTo>
                    <a:lnTo>
                      <a:pt x="527" y="397"/>
                    </a:lnTo>
                    <a:lnTo>
                      <a:pt x="525" y="393"/>
                    </a:lnTo>
                    <a:lnTo>
                      <a:pt x="524" y="391"/>
                    </a:lnTo>
                    <a:lnTo>
                      <a:pt x="522" y="389"/>
                    </a:lnTo>
                    <a:lnTo>
                      <a:pt x="520" y="389"/>
                    </a:lnTo>
                    <a:lnTo>
                      <a:pt x="520" y="389"/>
                    </a:lnTo>
                    <a:lnTo>
                      <a:pt x="518" y="389"/>
                    </a:lnTo>
                    <a:lnTo>
                      <a:pt x="515" y="389"/>
                    </a:lnTo>
                    <a:lnTo>
                      <a:pt x="513" y="388"/>
                    </a:lnTo>
                    <a:lnTo>
                      <a:pt x="513" y="384"/>
                    </a:lnTo>
                    <a:lnTo>
                      <a:pt x="500" y="377"/>
                    </a:lnTo>
                    <a:lnTo>
                      <a:pt x="500" y="333"/>
                    </a:lnTo>
                    <a:lnTo>
                      <a:pt x="515" y="329"/>
                    </a:lnTo>
                    <a:lnTo>
                      <a:pt x="533" y="328"/>
                    </a:lnTo>
                    <a:lnTo>
                      <a:pt x="536" y="357"/>
                    </a:lnTo>
                    <a:lnTo>
                      <a:pt x="547" y="364"/>
                    </a:lnTo>
                    <a:lnTo>
                      <a:pt x="542" y="348"/>
                    </a:lnTo>
                    <a:lnTo>
                      <a:pt x="538" y="329"/>
                    </a:lnTo>
                    <a:lnTo>
                      <a:pt x="536" y="308"/>
                    </a:lnTo>
                    <a:lnTo>
                      <a:pt x="553" y="308"/>
                    </a:lnTo>
                    <a:lnTo>
                      <a:pt x="556" y="315"/>
                    </a:lnTo>
                    <a:lnTo>
                      <a:pt x="562" y="320"/>
                    </a:lnTo>
                    <a:lnTo>
                      <a:pt x="567" y="326"/>
                    </a:lnTo>
                    <a:lnTo>
                      <a:pt x="576" y="328"/>
                    </a:lnTo>
                    <a:lnTo>
                      <a:pt x="578" y="322"/>
                    </a:lnTo>
                    <a:lnTo>
                      <a:pt x="582" y="318"/>
                    </a:lnTo>
                    <a:lnTo>
                      <a:pt x="585" y="315"/>
                    </a:lnTo>
                    <a:lnTo>
                      <a:pt x="589" y="313"/>
                    </a:lnTo>
                    <a:lnTo>
                      <a:pt x="593" y="315"/>
                    </a:lnTo>
                    <a:lnTo>
                      <a:pt x="600" y="317"/>
                    </a:lnTo>
                    <a:lnTo>
                      <a:pt x="600" y="308"/>
                    </a:lnTo>
                    <a:lnTo>
                      <a:pt x="627" y="308"/>
                    </a:lnTo>
                    <a:lnTo>
                      <a:pt x="633" y="297"/>
                    </a:lnTo>
                    <a:lnTo>
                      <a:pt x="620" y="297"/>
                    </a:lnTo>
                    <a:lnTo>
                      <a:pt x="616" y="288"/>
                    </a:lnTo>
                    <a:lnTo>
                      <a:pt x="607" y="288"/>
                    </a:lnTo>
                    <a:lnTo>
                      <a:pt x="604" y="280"/>
                    </a:lnTo>
                    <a:lnTo>
                      <a:pt x="600" y="280"/>
                    </a:lnTo>
                    <a:lnTo>
                      <a:pt x="596" y="268"/>
                    </a:lnTo>
                    <a:lnTo>
                      <a:pt x="584" y="268"/>
                    </a:lnTo>
                    <a:lnTo>
                      <a:pt x="582" y="262"/>
                    </a:lnTo>
                    <a:lnTo>
                      <a:pt x="580" y="257"/>
                    </a:lnTo>
                    <a:lnTo>
                      <a:pt x="578" y="253"/>
                    </a:lnTo>
                    <a:lnTo>
                      <a:pt x="576" y="248"/>
                    </a:lnTo>
                    <a:lnTo>
                      <a:pt x="576" y="240"/>
                    </a:lnTo>
                    <a:lnTo>
                      <a:pt x="580" y="238"/>
                    </a:lnTo>
                    <a:lnTo>
                      <a:pt x="584" y="238"/>
                    </a:lnTo>
                    <a:lnTo>
                      <a:pt x="587" y="237"/>
                    </a:lnTo>
                    <a:lnTo>
                      <a:pt x="593" y="237"/>
                    </a:lnTo>
                    <a:lnTo>
                      <a:pt x="596" y="240"/>
                    </a:lnTo>
                    <a:lnTo>
                      <a:pt x="600" y="242"/>
                    </a:lnTo>
                    <a:lnTo>
                      <a:pt x="605" y="244"/>
                    </a:lnTo>
                    <a:lnTo>
                      <a:pt x="613" y="244"/>
                    </a:lnTo>
                    <a:lnTo>
                      <a:pt x="615" y="237"/>
                    </a:lnTo>
                    <a:lnTo>
                      <a:pt x="616" y="228"/>
                    </a:lnTo>
                    <a:lnTo>
                      <a:pt x="616" y="217"/>
                    </a:lnTo>
                    <a:lnTo>
                      <a:pt x="602" y="208"/>
                    </a:lnTo>
                    <a:lnTo>
                      <a:pt x="593" y="191"/>
                    </a:lnTo>
                    <a:lnTo>
                      <a:pt x="587" y="173"/>
                    </a:lnTo>
                    <a:lnTo>
                      <a:pt x="591" y="171"/>
                    </a:lnTo>
                    <a:lnTo>
                      <a:pt x="595" y="169"/>
                    </a:lnTo>
                    <a:lnTo>
                      <a:pt x="598" y="169"/>
                    </a:lnTo>
                    <a:lnTo>
                      <a:pt x="604" y="168"/>
                    </a:lnTo>
                    <a:lnTo>
                      <a:pt x="607" y="171"/>
                    </a:lnTo>
                    <a:lnTo>
                      <a:pt x="607" y="171"/>
                    </a:lnTo>
                    <a:lnTo>
                      <a:pt x="609" y="171"/>
                    </a:lnTo>
                    <a:lnTo>
                      <a:pt x="609" y="171"/>
                    </a:lnTo>
                    <a:lnTo>
                      <a:pt x="611" y="171"/>
                    </a:lnTo>
                    <a:lnTo>
                      <a:pt x="613" y="171"/>
                    </a:lnTo>
                    <a:lnTo>
                      <a:pt x="616" y="173"/>
                    </a:lnTo>
                    <a:lnTo>
                      <a:pt x="616" y="177"/>
                    </a:lnTo>
                    <a:lnTo>
                      <a:pt x="656" y="173"/>
                    </a:lnTo>
                    <a:lnTo>
                      <a:pt x="656" y="168"/>
                    </a:lnTo>
                    <a:lnTo>
                      <a:pt x="647" y="168"/>
                    </a:lnTo>
                    <a:lnTo>
                      <a:pt x="644" y="149"/>
                    </a:lnTo>
                    <a:lnTo>
                      <a:pt x="642" y="131"/>
                    </a:lnTo>
                    <a:lnTo>
                      <a:pt x="640" y="108"/>
                    </a:lnTo>
                    <a:lnTo>
                      <a:pt x="653" y="108"/>
                    </a:lnTo>
                    <a:lnTo>
                      <a:pt x="653" y="102"/>
                    </a:lnTo>
                    <a:lnTo>
                      <a:pt x="655" y="98"/>
                    </a:lnTo>
                    <a:lnTo>
                      <a:pt x="655" y="97"/>
                    </a:lnTo>
                    <a:lnTo>
                      <a:pt x="656" y="95"/>
                    </a:lnTo>
                    <a:lnTo>
                      <a:pt x="658" y="93"/>
                    </a:lnTo>
                    <a:lnTo>
                      <a:pt x="658" y="91"/>
                    </a:lnTo>
                    <a:lnTo>
                      <a:pt x="660" y="88"/>
                    </a:lnTo>
                    <a:lnTo>
                      <a:pt x="656" y="88"/>
                    </a:lnTo>
                    <a:lnTo>
                      <a:pt x="653" y="84"/>
                    </a:lnTo>
                    <a:lnTo>
                      <a:pt x="651" y="80"/>
                    </a:lnTo>
                    <a:lnTo>
                      <a:pt x="651" y="78"/>
                    </a:lnTo>
                    <a:lnTo>
                      <a:pt x="649" y="77"/>
                    </a:lnTo>
                    <a:lnTo>
                      <a:pt x="649" y="73"/>
                    </a:lnTo>
                    <a:lnTo>
                      <a:pt x="649" y="68"/>
                    </a:lnTo>
                    <a:lnTo>
                      <a:pt x="647" y="60"/>
                    </a:lnTo>
                    <a:lnTo>
                      <a:pt x="658" y="49"/>
                    </a:lnTo>
                    <a:lnTo>
                      <a:pt x="669" y="35"/>
                    </a:lnTo>
                    <a:lnTo>
                      <a:pt x="676" y="20"/>
                    </a:lnTo>
                    <a:lnTo>
                      <a:pt x="716" y="28"/>
                    </a:lnTo>
                    <a:lnTo>
                      <a:pt x="716" y="40"/>
                    </a:lnTo>
                    <a:lnTo>
                      <a:pt x="740" y="40"/>
                    </a:lnTo>
                    <a:lnTo>
                      <a:pt x="740" y="44"/>
                    </a:lnTo>
                    <a:lnTo>
                      <a:pt x="747" y="48"/>
                    </a:lnTo>
                    <a:lnTo>
                      <a:pt x="753" y="60"/>
                    </a:lnTo>
                    <a:lnTo>
                      <a:pt x="760" y="60"/>
                    </a:lnTo>
                    <a:lnTo>
                      <a:pt x="760" y="40"/>
                    </a:lnTo>
                    <a:lnTo>
                      <a:pt x="793" y="40"/>
                    </a:lnTo>
                    <a:lnTo>
                      <a:pt x="795" y="46"/>
                    </a:lnTo>
                    <a:lnTo>
                      <a:pt x="798" y="53"/>
                    </a:lnTo>
                    <a:lnTo>
                      <a:pt x="804" y="58"/>
                    </a:lnTo>
                    <a:lnTo>
                      <a:pt x="807" y="64"/>
                    </a:lnTo>
                    <a:lnTo>
                      <a:pt x="816" y="53"/>
                    </a:lnTo>
                    <a:lnTo>
                      <a:pt x="844" y="57"/>
                    </a:lnTo>
                    <a:lnTo>
                      <a:pt x="844" y="53"/>
                    </a:lnTo>
                    <a:lnTo>
                      <a:pt x="853" y="53"/>
                    </a:lnTo>
                    <a:lnTo>
                      <a:pt x="853" y="48"/>
                    </a:lnTo>
                    <a:lnTo>
                      <a:pt x="876" y="48"/>
                    </a:lnTo>
                    <a:lnTo>
                      <a:pt x="876" y="37"/>
                    </a:lnTo>
                    <a:lnTo>
                      <a:pt x="896" y="37"/>
                    </a:lnTo>
                    <a:lnTo>
                      <a:pt x="896" y="40"/>
                    </a:lnTo>
                    <a:lnTo>
                      <a:pt x="927" y="48"/>
                    </a:lnTo>
                    <a:lnTo>
                      <a:pt x="927" y="44"/>
                    </a:lnTo>
                    <a:lnTo>
                      <a:pt x="940" y="44"/>
                    </a:lnTo>
                    <a:lnTo>
                      <a:pt x="953" y="24"/>
                    </a:lnTo>
                    <a:lnTo>
                      <a:pt x="969" y="18"/>
                    </a:lnTo>
                    <a:lnTo>
                      <a:pt x="989" y="20"/>
                    </a:lnTo>
                    <a:lnTo>
                      <a:pt x="1007" y="24"/>
                    </a:lnTo>
                    <a:lnTo>
                      <a:pt x="1024" y="28"/>
                    </a:lnTo>
                    <a:lnTo>
                      <a:pt x="1024" y="24"/>
                    </a:lnTo>
                    <a:lnTo>
                      <a:pt x="1020" y="20"/>
                    </a:lnTo>
                    <a:lnTo>
                      <a:pt x="1018" y="15"/>
                    </a:lnTo>
                    <a:lnTo>
                      <a:pt x="1016" y="9"/>
                    </a:lnTo>
                    <a:lnTo>
                      <a:pt x="1016" y="0"/>
                    </a:ln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7" name="Freeform 10">
                <a:extLst>
                  <a:ext uri="{FF2B5EF4-FFF2-40B4-BE49-F238E27FC236}">
                    <a16:creationId xmlns:a16="http://schemas.microsoft.com/office/drawing/2014/main" id="{94B25240-7E13-42CF-A407-E9637B6AEE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38925" y="-395288"/>
                <a:ext cx="895350" cy="1417638"/>
              </a:xfrm>
              <a:custGeom>
                <a:avLst/>
                <a:gdLst>
                  <a:gd name="T0" fmla="*/ 108 w 564"/>
                  <a:gd name="T1" fmla="*/ 876 h 893"/>
                  <a:gd name="T2" fmla="*/ 8 w 564"/>
                  <a:gd name="T3" fmla="*/ 809 h 893"/>
                  <a:gd name="T4" fmla="*/ 26 w 564"/>
                  <a:gd name="T5" fmla="*/ 814 h 893"/>
                  <a:gd name="T6" fmla="*/ 37 w 564"/>
                  <a:gd name="T7" fmla="*/ 824 h 893"/>
                  <a:gd name="T8" fmla="*/ 44 w 564"/>
                  <a:gd name="T9" fmla="*/ 865 h 893"/>
                  <a:gd name="T10" fmla="*/ 31 w 564"/>
                  <a:gd name="T11" fmla="*/ 876 h 893"/>
                  <a:gd name="T12" fmla="*/ 0 w 564"/>
                  <a:gd name="T13" fmla="*/ 824 h 893"/>
                  <a:gd name="T14" fmla="*/ 37 w 564"/>
                  <a:gd name="T15" fmla="*/ 780 h 893"/>
                  <a:gd name="T16" fmla="*/ 40 w 564"/>
                  <a:gd name="T17" fmla="*/ 784 h 893"/>
                  <a:gd name="T18" fmla="*/ 100 w 564"/>
                  <a:gd name="T19" fmla="*/ 704 h 893"/>
                  <a:gd name="T20" fmla="*/ 89 w 564"/>
                  <a:gd name="T21" fmla="*/ 753 h 893"/>
                  <a:gd name="T22" fmla="*/ 75 w 564"/>
                  <a:gd name="T23" fmla="*/ 780 h 893"/>
                  <a:gd name="T24" fmla="*/ 100 w 564"/>
                  <a:gd name="T25" fmla="*/ 782 h 893"/>
                  <a:gd name="T26" fmla="*/ 133 w 564"/>
                  <a:gd name="T27" fmla="*/ 820 h 893"/>
                  <a:gd name="T28" fmla="*/ 120 w 564"/>
                  <a:gd name="T29" fmla="*/ 836 h 893"/>
                  <a:gd name="T30" fmla="*/ 93 w 564"/>
                  <a:gd name="T31" fmla="*/ 814 h 893"/>
                  <a:gd name="T32" fmla="*/ 40 w 564"/>
                  <a:gd name="T33" fmla="*/ 820 h 893"/>
                  <a:gd name="T34" fmla="*/ 22 w 564"/>
                  <a:gd name="T35" fmla="*/ 805 h 893"/>
                  <a:gd name="T36" fmla="*/ 11 w 564"/>
                  <a:gd name="T37" fmla="*/ 793 h 893"/>
                  <a:gd name="T38" fmla="*/ 11 w 564"/>
                  <a:gd name="T39" fmla="*/ 733 h 893"/>
                  <a:gd name="T40" fmla="*/ 57 w 564"/>
                  <a:gd name="T41" fmla="*/ 716 h 893"/>
                  <a:gd name="T42" fmla="*/ 68 w 564"/>
                  <a:gd name="T43" fmla="*/ 727 h 893"/>
                  <a:gd name="T44" fmla="*/ 448 w 564"/>
                  <a:gd name="T45" fmla="*/ 114 h 893"/>
                  <a:gd name="T46" fmla="*/ 446 w 564"/>
                  <a:gd name="T47" fmla="*/ 164 h 893"/>
                  <a:gd name="T48" fmla="*/ 457 w 564"/>
                  <a:gd name="T49" fmla="*/ 153 h 893"/>
                  <a:gd name="T50" fmla="*/ 477 w 564"/>
                  <a:gd name="T51" fmla="*/ 184 h 893"/>
                  <a:gd name="T52" fmla="*/ 499 w 564"/>
                  <a:gd name="T53" fmla="*/ 194 h 893"/>
                  <a:gd name="T54" fmla="*/ 504 w 564"/>
                  <a:gd name="T55" fmla="*/ 202 h 893"/>
                  <a:gd name="T56" fmla="*/ 493 w 564"/>
                  <a:gd name="T57" fmla="*/ 225 h 893"/>
                  <a:gd name="T58" fmla="*/ 477 w 564"/>
                  <a:gd name="T59" fmla="*/ 260 h 893"/>
                  <a:gd name="T60" fmla="*/ 488 w 564"/>
                  <a:gd name="T61" fmla="*/ 291 h 893"/>
                  <a:gd name="T62" fmla="*/ 471 w 564"/>
                  <a:gd name="T63" fmla="*/ 316 h 893"/>
                  <a:gd name="T64" fmla="*/ 457 w 564"/>
                  <a:gd name="T65" fmla="*/ 409 h 893"/>
                  <a:gd name="T66" fmla="*/ 440 w 564"/>
                  <a:gd name="T67" fmla="*/ 405 h 893"/>
                  <a:gd name="T68" fmla="*/ 442 w 564"/>
                  <a:gd name="T69" fmla="*/ 376 h 893"/>
                  <a:gd name="T70" fmla="*/ 451 w 564"/>
                  <a:gd name="T71" fmla="*/ 273 h 893"/>
                  <a:gd name="T72" fmla="*/ 408 w 564"/>
                  <a:gd name="T73" fmla="*/ 287 h 893"/>
                  <a:gd name="T74" fmla="*/ 368 w 564"/>
                  <a:gd name="T75" fmla="*/ 256 h 893"/>
                  <a:gd name="T76" fmla="*/ 417 w 564"/>
                  <a:gd name="T77" fmla="*/ 231 h 893"/>
                  <a:gd name="T78" fmla="*/ 437 w 564"/>
                  <a:gd name="T79" fmla="*/ 224 h 893"/>
                  <a:gd name="T80" fmla="*/ 451 w 564"/>
                  <a:gd name="T81" fmla="*/ 204 h 893"/>
                  <a:gd name="T82" fmla="*/ 440 w 564"/>
                  <a:gd name="T83" fmla="*/ 194 h 893"/>
                  <a:gd name="T84" fmla="*/ 417 w 564"/>
                  <a:gd name="T85" fmla="*/ 156 h 893"/>
                  <a:gd name="T86" fmla="*/ 420 w 564"/>
                  <a:gd name="T87" fmla="*/ 105 h 893"/>
                  <a:gd name="T88" fmla="*/ 560 w 564"/>
                  <a:gd name="T89" fmla="*/ 36 h 893"/>
                  <a:gd name="T90" fmla="*/ 520 w 564"/>
                  <a:gd name="T91" fmla="*/ 64 h 893"/>
                  <a:gd name="T92" fmla="*/ 509 w 564"/>
                  <a:gd name="T93" fmla="*/ 100 h 893"/>
                  <a:gd name="T94" fmla="*/ 517 w 564"/>
                  <a:gd name="T95" fmla="*/ 113 h 893"/>
                  <a:gd name="T96" fmla="*/ 484 w 564"/>
                  <a:gd name="T97" fmla="*/ 147 h 893"/>
                  <a:gd name="T98" fmla="*/ 477 w 564"/>
                  <a:gd name="T99" fmla="*/ 133 h 893"/>
                  <a:gd name="T100" fmla="*/ 484 w 564"/>
                  <a:gd name="T101" fmla="*/ 87 h 893"/>
                  <a:gd name="T102" fmla="*/ 524 w 564"/>
                  <a:gd name="T103" fmla="*/ 36 h 8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64" h="893">
                    <a:moveTo>
                      <a:pt x="88" y="853"/>
                    </a:moveTo>
                    <a:lnTo>
                      <a:pt x="111" y="853"/>
                    </a:lnTo>
                    <a:lnTo>
                      <a:pt x="111" y="873"/>
                    </a:lnTo>
                    <a:lnTo>
                      <a:pt x="108" y="873"/>
                    </a:lnTo>
                    <a:lnTo>
                      <a:pt x="108" y="876"/>
                    </a:lnTo>
                    <a:lnTo>
                      <a:pt x="111" y="876"/>
                    </a:lnTo>
                    <a:lnTo>
                      <a:pt x="111" y="893"/>
                    </a:lnTo>
                    <a:lnTo>
                      <a:pt x="88" y="893"/>
                    </a:lnTo>
                    <a:lnTo>
                      <a:pt x="88" y="853"/>
                    </a:lnTo>
                    <a:close/>
                    <a:moveTo>
                      <a:pt x="8" y="809"/>
                    </a:moveTo>
                    <a:lnTo>
                      <a:pt x="20" y="809"/>
                    </a:lnTo>
                    <a:lnTo>
                      <a:pt x="22" y="811"/>
                    </a:lnTo>
                    <a:lnTo>
                      <a:pt x="24" y="813"/>
                    </a:lnTo>
                    <a:lnTo>
                      <a:pt x="26" y="814"/>
                    </a:lnTo>
                    <a:lnTo>
                      <a:pt x="26" y="814"/>
                    </a:lnTo>
                    <a:lnTo>
                      <a:pt x="28" y="814"/>
                    </a:lnTo>
                    <a:lnTo>
                      <a:pt x="28" y="814"/>
                    </a:lnTo>
                    <a:lnTo>
                      <a:pt x="29" y="814"/>
                    </a:lnTo>
                    <a:lnTo>
                      <a:pt x="31" y="816"/>
                    </a:lnTo>
                    <a:lnTo>
                      <a:pt x="37" y="824"/>
                    </a:lnTo>
                    <a:lnTo>
                      <a:pt x="44" y="829"/>
                    </a:lnTo>
                    <a:lnTo>
                      <a:pt x="48" y="838"/>
                    </a:lnTo>
                    <a:lnTo>
                      <a:pt x="48" y="851"/>
                    </a:lnTo>
                    <a:lnTo>
                      <a:pt x="48" y="864"/>
                    </a:lnTo>
                    <a:lnTo>
                      <a:pt x="44" y="865"/>
                    </a:lnTo>
                    <a:lnTo>
                      <a:pt x="42" y="867"/>
                    </a:lnTo>
                    <a:lnTo>
                      <a:pt x="40" y="869"/>
                    </a:lnTo>
                    <a:lnTo>
                      <a:pt x="37" y="871"/>
                    </a:lnTo>
                    <a:lnTo>
                      <a:pt x="31" y="873"/>
                    </a:lnTo>
                    <a:lnTo>
                      <a:pt x="31" y="876"/>
                    </a:lnTo>
                    <a:lnTo>
                      <a:pt x="20" y="876"/>
                    </a:lnTo>
                    <a:lnTo>
                      <a:pt x="15" y="865"/>
                    </a:lnTo>
                    <a:lnTo>
                      <a:pt x="6" y="853"/>
                    </a:lnTo>
                    <a:lnTo>
                      <a:pt x="0" y="840"/>
                    </a:lnTo>
                    <a:lnTo>
                      <a:pt x="0" y="824"/>
                    </a:lnTo>
                    <a:lnTo>
                      <a:pt x="4" y="824"/>
                    </a:lnTo>
                    <a:lnTo>
                      <a:pt x="4" y="813"/>
                    </a:lnTo>
                    <a:lnTo>
                      <a:pt x="8" y="813"/>
                    </a:lnTo>
                    <a:lnTo>
                      <a:pt x="8" y="809"/>
                    </a:lnTo>
                    <a:close/>
                    <a:moveTo>
                      <a:pt x="37" y="780"/>
                    </a:moveTo>
                    <a:lnTo>
                      <a:pt x="31" y="787"/>
                    </a:lnTo>
                    <a:lnTo>
                      <a:pt x="33" y="787"/>
                    </a:lnTo>
                    <a:lnTo>
                      <a:pt x="35" y="787"/>
                    </a:lnTo>
                    <a:lnTo>
                      <a:pt x="37" y="785"/>
                    </a:lnTo>
                    <a:lnTo>
                      <a:pt x="40" y="784"/>
                    </a:lnTo>
                    <a:lnTo>
                      <a:pt x="40" y="782"/>
                    </a:lnTo>
                    <a:lnTo>
                      <a:pt x="40" y="780"/>
                    </a:lnTo>
                    <a:lnTo>
                      <a:pt x="37" y="780"/>
                    </a:lnTo>
                    <a:close/>
                    <a:moveTo>
                      <a:pt x="64" y="700"/>
                    </a:moveTo>
                    <a:lnTo>
                      <a:pt x="100" y="704"/>
                    </a:lnTo>
                    <a:lnTo>
                      <a:pt x="100" y="733"/>
                    </a:lnTo>
                    <a:lnTo>
                      <a:pt x="77" y="733"/>
                    </a:lnTo>
                    <a:lnTo>
                      <a:pt x="77" y="736"/>
                    </a:lnTo>
                    <a:lnTo>
                      <a:pt x="86" y="744"/>
                    </a:lnTo>
                    <a:lnTo>
                      <a:pt x="89" y="753"/>
                    </a:lnTo>
                    <a:lnTo>
                      <a:pt x="91" y="767"/>
                    </a:lnTo>
                    <a:lnTo>
                      <a:pt x="80" y="767"/>
                    </a:lnTo>
                    <a:lnTo>
                      <a:pt x="80" y="773"/>
                    </a:lnTo>
                    <a:lnTo>
                      <a:pt x="77" y="776"/>
                    </a:lnTo>
                    <a:lnTo>
                      <a:pt x="75" y="780"/>
                    </a:lnTo>
                    <a:lnTo>
                      <a:pt x="71" y="784"/>
                    </a:lnTo>
                    <a:lnTo>
                      <a:pt x="77" y="784"/>
                    </a:lnTo>
                    <a:lnTo>
                      <a:pt x="84" y="778"/>
                    </a:lnTo>
                    <a:lnTo>
                      <a:pt x="91" y="778"/>
                    </a:lnTo>
                    <a:lnTo>
                      <a:pt x="100" y="782"/>
                    </a:lnTo>
                    <a:lnTo>
                      <a:pt x="111" y="784"/>
                    </a:lnTo>
                    <a:lnTo>
                      <a:pt x="111" y="800"/>
                    </a:lnTo>
                    <a:lnTo>
                      <a:pt x="124" y="800"/>
                    </a:lnTo>
                    <a:lnTo>
                      <a:pt x="129" y="809"/>
                    </a:lnTo>
                    <a:lnTo>
                      <a:pt x="133" y="820"/>
                    </a:lnTo>
                    <a:lnTo>
                      <a:pt x="137" y="833"/>
                    </a:lnTo>
                    <a:lnTo>
                      <a:pt x="133" y="834"/>
                    </a:lnTo>
                    <a:lnTo>
                      <a:pt x="129" y="834"/>
                    </a:lnTo>
                    <a:lnTo>
                      <a:pt x="126" y="836"/>
                    </a:lnTo>
                    <a:lnTo>
                      <a:pt x="120" y="836"/>
                    </a:lnTo>
                    <a:lnTo>
                      <a:pt x="120" y="833"/>
                    </a:lnTo>
                    <a:lnTo>
                      <a:pt x="100" y="829"/>
                    </a:lnTo>
                    <a:lnTo>
                      <a:pt x="100" y="820"/>
                    </a:lnTo>
                    <a:lnTo>
                      <a:pt x="97" y="818"/>
                    </a:lnTo>
                    <a:lnTo>
                      <a:pt x="93" y="814"/>
                    </a:lnTo>
                    <a:lnTo>
                      <a:pt x="91" y="811"/>
                    </a:lnTo>
                    <a:lnTo>
                      <a:pt x="88" y="809"/>
                    </a:lnTo>
                    <a:lnTo>
                      <a:pt x="77" y="816"/>
                    </a:lnTo>
                    <a:lnTo>
                      <a:pt x="60" y="820"/>
                    </a:lnTo>
                    <a:lnTo>
                      <a:pt x="40" y="820"/>
                    </a:lnTo>
                    <a:lnTo>
                      <a:pt x="37" y="800"/>
                    </a:lnTo>
                    <a:lnTo>
                      <a:pt x="31" y="800"/>
                    </a:lnTo>
                    <a:lnTo>
                      <a:pt x="31" y="804"/>
                    </a:lnTo>
                    <a:lnTo>
                      <a:pt x="28" y="805"/>
                    </a:lnTo>
                    <a:lnTo>
                      <a:pt x="22" y="805"/>
                    </a:lnTo>
                    <a:lnTo>
                      <a:pt x="19" y="805"/>
                    </a:lnTo>
                    <a:lnTo>
                      <a:pt x="17" y="802"/>
                    </a:lnTo>
                    <a:lnTo>
                      <a:pt x="15" y="798"/>
                    </a:lnTo>
                    <a:lnTo>
                      <a:pt x="13" y="796"/>
                    </a:lnTo>
                    <a:lnTo>
                      <a:pt x="11" y="793"/>
                    </a:lnTo>
                    <a:lnTo>
                      <a:pt x="8" y="784"/>
                    </a:lnTo>
                    <a:lnTo>
                      <a:pt x="8" y="771"/>
                    </a:lnTo>
                    <a:lnTo>
                      <a:pt x="9" y="758"/>
                    </a:lnTo>
                    <a:lnTo>
                      <a:pt x="11" y="744"/>
                    </a:lnTo>
                    <a:lnTo>
                      <a:pt x="11" y="733"/>
                    </a:lnTo>
                    <a:lnTo>
                      <a:pt x="20" y="727"/>
                    </a:lnTo>
                    <a:lnTo>
                      <a:pt x="31" y="720"/>
                    </a:lnTo>
                    <a:lnTo>
                      <a:pt x="44" y="714"/>
                    </a:lnTo>
                    <a:lnTo>
                      <a:pt x="57" y="716"/>
                    </a:lnTo>
                    <a:lnTo>
                      <a:pt x="57" y="716"/>
                    </a:lnTo>
                    <a:lnTo>
                      <a:pt x="59" y="718"/>
                    </a:lnTo>
                    <a:lnTo>
                      <a:pt x="60" y="722"/>
                    </a:lnTo>
                    <a:lnTo>
                      <a:pt x="64" y="724"/>
                    </a:lnTo>
                    <a:lnTo>
                      <a:pt x="66" y="727"/>
                    </a:lnTo>
                    <a:lnTo>
                      <a:pt x="68" y="727"/>
                    </a:lnTo>
                    <a:lnTo>
                      <a:pt x="68" y="720"/>
                    </a:lnTo>
                    <a:lnTo>
                      <a:pt x="64" y="720"/>
                    </a:lnTo>
                    <a:lnTo>
                      <a:pt x="64" y="700"/>
                    </a:lnTo>
                    <a:close/>
                    <a:moveTo>
                      <a:pt x="444" y="96"/>
                    </a:moveTo>
                    <a:lnTo>
                      <a:pt x="448" y="114"/>
                    </a:lnTo>
                    <a:lnTo>
                      <a:pt x="448" y="138"/>
                    </a:lnTo>
                    <a:lnTo>
                      <a:pt x="448" y="160"/>
                    </a:lnTo>
                    <a:lnTo>
                      <a:pt x="446" y="162"/>
                    </a:lnTo>
                    <a:lnTo>
                      <a:pt x="446" y="162"/>
                    </a:lnTo>
                    <a:lnTo>
                      <a:pt x="446" y="164"/>
                    </a:lnTo>
                    <a:lnTo>
                      <a:pt x="446" y="164"/>
                    </a:lnTo>
                    <a:lnTo>
                      <a:pt x="444" y="165"/>
                    </a:lnTo>
                    <a:lnTo>
                      <a:pt x="444" y="167"/>
                    </a:lnTo>
                    <a:lnTo>
                      <a:pt x="457" y="167"/>
                    </a:lnTo>
                    <a:lnTo>
                      <a:pt x="457" y="153"/>
                    </a:lnTo>
                    <a:lnTo>
                      <a:pt x="460" y="151"/>
                    </a:lnTo>
                    <a:lnTo>
                      <a:pt x="464" y="149"/>
                    </a:lnTo>
                    <a:lnTo>
                      <a:pt x="469" y="149"/>
                    </a:lnTo>
                    <a:lnTo>
                      <a:pt x="477" y="147"/>
                    </a:lnTo>
                    <a:lnTo>
                      <a:pt x="477" y="184"/>
                    </a:lnTo>
                    <a:lnTo>
                      <a:pt x="488" y="189"/>
                    </a:lnTo>
                    <a:lnTo>
                      <a:pt x="488" y="193"/>
                    </a:lnTo>
                    <a:lnTo>
                      <a:pt x="493" y="194"/>
                    </a:lnTo>
                    <a:lnTo>
                      <a:pt x="495" y="194"/>
                    </a:lnTo>
                    <a:lnTo>
                      <a:pt x="499" y="194"/>
                    </a:lnTo>
                    <a:lnTo>
                      <a:pt x="500" y="194"/>
                    </a:lnTo>
                    <a:lnTo>
                      <a:pt x="500" y="194"/>
                    </a:lnTo>
                    <a:lnTo>
                      <a:pt x="502" y="196"/>
                    </a:lnTo>
                    <a:lnTo>
                      <a:pt x="502" y="198"/>
                    </a:lnTo>
                    <a:lnTo>
                      <a:pt x="504" y="202"/>
                    </a:lnTo>
                    <a:lnTo>
                      <a:pt x="504" y="207"/>
                    </a:lnTo>
                    <a:lnTo>
                      <a:pt x="488" y="216"/>
                    </a:lnTo>
                    <a:lnTo>
                      <a:pt x="489" y="220"/>
                    </a:lnTo>
                    <a:lnTo>
                      <a:pt x="493" y="224"/>
                    </a:lnTo>
                    <a:lnTo>
                      <a:pt x="493" y="225"/>
                    </a:lnTo>
                    <a:lnTo>
                      <a:pt x="495" y="229"/>
                    </a:lnTo>
                    <a:lnTo>
                      <a:pt x="497" y="236"/>
                    </a:lnTo>
                    <a:lnTo>
                      <a:pt x="486" y="242"/>
                    </a:lnTo>
                    <a:lnTo>
                      <a:pt x="480" y="251"/>
                    </a:lnTo>
                    <a:lnTo>
                      <a:pt x="477" y="260"/>
                    </a:lnTo>
                    <a:lnTo>
                      <a:pt x="477" y="276"/>
                    </a:lnTo>
                    <a:lnTo>
                      <a:pt x="479" y="278"/>
                    </a:lnTo>
                    <a:lnTo>
                      <a:pt x="482" y="282"/>
                    </a:lnTo>
                    <a:lnTo>
                      <a:pt x="484" y="285"/>
                    </a:lnTo>
                    <a:lnTo>
                      <a:pt x="488" y="291"/>
                    </a:lnTo>
                    <a:lnTo>
                      <a:pt x="488" y="296"/>
                    </a:lnTo>
                    <a:lnTo>
                      <a:pt x="488" y="300"/>
                    </a:lnTo>
                    <a:lnTo>
                      <a:pt x="480" y="304"/>
                    </a:lnTo>
                    <a:lnTo>
                      <a:pt x="480" y="313"/>
                    </a:lnTo>
                    <a:lnTo>
                      <a:pt x="471" y="316"/>
                    </a:lnTo>
                    <a:lnTo>
                      <a:pt x="471" y="367"/>
                    </a:lnTo>
                    <a:lnTo>
                      <a:pt x="460" y="373"/>
                    </a:lnTo>
                    <a:lnTo>
                      <a:pt x="464" y="404"/>
                    </a:lnTo>
                    <a:lnTo>
                      <a:pt x="460" y="407"/>
                    </a:lnTo>
                    <a:lnTo>
                      <a:pt x="457" y="409"/>
                    </a:lnTo>
                    <a:lnTo>
                      <a:pt x="455" y="409"/>
                    </a:lnTo>
                    <a:lnTo>
                      <a:pt x="449" y="411"/>
                    </a:lnTo>
                    <a:lnTo>
                      <a:pt x="444" y="413"/>
                    </a:lnTo>
                    <a:lnTo>
                      <a:pt x="442" y="407"/>
                    </a:lnTo>
                    <a:lnTo>
                      <a:pt x="440" y="405"/>
                    </a:lnTo>
                    <a:lnTo>
                      <a:pt x="439" y="402"/>
                    </a:lnTo>
                    <a:lnTo>
                      <a:pt x="437" y="400"/>
                    </a:lnTo>
                    <a:lnTo>
                      <a:pt x="437" y="394"/>
                    </a:lnTo>
                    <a:lnTo>
                      <a:pt x="437" y="389"/>
                    </a:lnTo>
                    <a:lnTo>
                      <a:pt x="442" y="376"/>
                    </a:lnTo>
                    <a:lnTo>
                      <a:pt x="448" y="358"/>
                    </a:lnTo>
                    <a:lnTo>
                      <a:pt x="449" y="338"/>
                    </a:lnTo>
                    <a:lnTo>
                      <a:pt x="451" y="314"/>
                    </a:lnTo>
                    <a:lnTo>
                      <a:pt x="451" y="291"/>
                    </a:lnTo>
                    <a:lnTo>
                      <a:pt x="451" y="273"/>
                    </a:lnTo>
                    <a:lnTo>
                      <a:pt x="440" y="269"/>
                    </a:lnTo>
                    <a:lnTo>
                      <a:pt x="440" y="264"/>
                    </a:lnTo>
                    <a:lnTo>
                      <a:pt x="437" y="264"/>
                    </a:lnTo>
                    <a:lnTo>
                      <a:pt x="431" y="287"/>
                    </a:lnTo>
                    <a:lnTo>
                      <a:pt x="408" y="287"/>
                    </a:lnTo>
                    <a:lnTo>
                      <a:pt x="408" y="269"/>
                    </a:lnTo>
                    <a:lnTo>
                      <a:pt x="395" y="269"/>
                    </a:lnTo>
                    <a:lnTo>
                      <a:pt x="384" y="269"/>
                    </a:lnTo>
                    <a:lnTo>
                      <a:pt x="371" y="269"/>
                    </a:lnTo>
                    <a:lnTo>
                      <a:pt x="368" y="256"/>
                    </a:lnTo>
                    <a:lnTo>
                      <a:pt x="364" y="256"/>
                    </a:lnTo>
                    <a:lnTo>
                      <a:pt x="364" y="227"/>
                    </a:lnTo>
                    <a:lnTo>
                      <a:pt x="411" y="224"/>
                    </a:lnTo>
                    <a:lnTo>
                      <a:pt x="411" y="233"/>
                    </a:lnTo>
                    <a:lnTo>
                      <a:pt x="417" y="231"/>
                    </a:lnTo>
                    <a:lnTo>
                      <a:pt x="420" y="229"/>
                    </a:lnTo>
                    <a:lnTo>
                      <a:pt x="422" y="227"/>
                    </a:lnTo>
                    <a:lnTo>
                      <a:pt x="426" y="227"/>
                    </a:lnTo>
                    <a:lnTo>
                      <a:pt x="429" y="225"/>
                    </a:lnTo>
                    <a:lnTo>
                      <a:pt x="437" y="224"/>
                    </a:lnTo>
                    <a:lnTo>
                      <a:pt x="437" y="213"/>
                    </a:lnTo>
                    <a:lnTo>
                      <a:pt x="440" y="213"/>
                    </a:lnTo>
                    <a:lnTo>
                      <a:pt x="440" y="207"/>
                    </a:lnTo>
                    <a:lnTo>
                      <a:pt x="451" y="207"/>
                    </a:lnTo>
                    <a:lnTo>
                      <a:pt x="451" y="204"/>
                    </a:lnTo>
                    <a:lnTo>
                      <a:pt x="448" y="204"/>
                    </a:lnTo>
                    <a:lnTo>
                      <a:pt x="444" y="202"/>
                    </a:lnTo>
                    <a:lnTo>
                      <a:pt x="442" y="200"/>
                    </a:lnTo>
                    <a:lnTo>
                      <a:pt x="440" y="198"/>
                    </a:lnTo>
                    <a:lnTo>
                      <a:pt x="440" y="194"/>
                    </a:lnTo>
                    <a:lnTo>
                      <a:pt x="440" y="189"/>
                    </a:lnTo>
                    <a:lnTo>
                      <a:pt x="424" y="189"/>
                    </a:lnTo>
                    <a:lnTo>
                      <a:pt x="420" y="180"/>
                    </a:lnTo>
                    <a:lnTo>
                      <a:pt x="417" y="171"/>
                    </a:lnTo>
                    <a:lnTo>
                      <a:pt x="417" y="156"/>
                    </a:lnTo>
                    <a:lnTo>
                      <a:pt x="391" y="156"/>
                    </a:lnTo>
                    <a:lnTo>
                      <a:pt x="391" y="124"/>
                    </a:lnTo>
                    <a:lnTo>
                      <a:pt x="408" y="124"/>
                    </a:lnTo>
                    <a:lnTo>
                      <a:pt x="413" y="114"/>
                    </a:lnTo>
                    <a:lnTo>
                      <a:pt x="420" y="105"/>
                    </a:lnTo>
                    <a:lnTo>
                      <a:pt x="431" y="100"/>
                    </a:lnTo>
                    <a:lnTo>
                      <a:pt x="444" y="96"/>
                    </a:lnTo>
                    <a:close/>
                    <a:moveTo>
                      <a:pt x="564" y="0"/>
                    </a:moveTo>
                    <a:lnTo>
                      <a:pt x="562" y="20"/>
                    </a:lnTo>
                    <a:lnTo>
                      <a:pt x="560" y="36"/>
                    </a:lnTo>
                    <a:lnTo>
                      <a:pt x="551" y="36"/>
                    </a:lnTo>
                    <a:lnTo>
                      <a:pt x="551" y="73"/>
                    </a:lnTo>
                    <a:lnTo>
                      <a:pt x="539" y="71"/>
                    </a:lnTo>
                    <a:lnTo>
                      <a:pt x="529" y="69"/>
                    </a:lnTo>
                    <a:lnTo>
                      <a:pt x="520" y="64"/>
                    </a:lnTo>
                    <a:lnTo>
                      <a:pt x="520" y="87"/>
                    </a:lnTo>
                    <a:lnTo>
                      <a:pt x="511" y="87"/>
                    </a:lnTo>
                    <a:lnTo>
                      <a:pt x="511" y="93"/>
                    </a:lnTo>
                    <a:lnTo>
                      <a:pt x="511" y="96"/>
                    </a:lnTo>
                    <a:lnTo>
                      <a:pt x="509" y="100"/>
                    </a:lnTo>
                    <a:lnTo>
                      <a:pt x="508" y="104"/>
                    </a:lnTo>
                    <a:lnTo>
                      <a:pt x="508" y="104"/>
                    </a:lnTo>
                    <a:lnTo>
                      <a:pt x="511" y="104"/>
                    </a:lnTo>
                    <a:lnTo>
                      <a:pt x="511" y="113"/>
                    </a:lnTo>
                    <a:lnTo>
                      <a:pt x="517" y="113"/>
                    </a:lnTo>
                    <a:lnTo>
                      <a:pt x="517" y="125"/>
                    </a:lnTo>
                    <a:lnTo>
                      <a:pt x="513" y="136"/>
                    </a:lnTo>
                    <a:lnTo>
                      <a:pt x="508" y="144"/>
                    </a:lnTo>
                    <a:lnTo>
                      <a:pt x="508" y="147"/>
                    </a:lnTo>
                    <a:lnTo>
                      <a:pt x="484" y="147"/>
                    </a:lnTo>
                    <a:lnTo>
                      <a:pt x="482" y="144"/>
                    </a:lnTo>
                    <a:lnTo>
                      <a:pt x="480" y="140"/>
                    </a:lnTo>
                    <a:lnTo>
                      <a:pt x="479" y="138"/>
                    </a:lnTo>
                    <a:lnTo>
                      <a:pt x="477" y="136"/>
                    </a:lnTo>
                    <a:lnTo>
                      <a:pt x="477" y="133"/>
                    </a:lnTo>
                    <a:lnTo>
                      <a:pt x="477" y="127"/>
                    </a:lnTo>
                    <a:lnTo>
                      <a:pt x="477" y="120"/>
                    </a:lnTo>
                    <a:lnTo>
                      <a:pt x="471" y="120"/>
                    </a:lnTo>
                    <a:lnTo>
                      <a:pt x="471" y="87"/>
                    </a:lnTo>
                    <a:lnTo>
                      <a:pt x="484" y="87"/>
                    </a:lnTo>
                    <a:lnTo>
                      <a:pt x="488" y="44"/>
                    </a:lnTo>
                    <a:lnTo>
                      <a:pt x="517" y="44"/>
                    </a:lnTo>
                    <a:lnTo>
                      <a:pt x="517" y="60"/>
                    </a:lnTo>
                    <a:lnTo>
                      <a:pt x="520" y="60"/>
                    </a:lnTo>
                    <a:lnTo>
                      <a:pt x="524" y="36"/>
                    </a:lnTo>
                    <a:lnTo>
                      <a:pt x="528" y="36"/>
                    </a:lnTo>
                    <a:lnTo>
                      <a:pt x="528" y="4"/>
                    </a:lnTo>
                    <a:lnTo>
                      <a:pt x="564" y="0"/>
                    </a:ln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</p:grpSp>
        <p:sp>
          <p:nvSpPr>
            <p:cNvPr id="5" name="Freeform 19">
              <a:extLst>
                <a:ext uri="{FF2B5EF4-FFF2-40B4-BE49-F238E27FC236}">
                  <a16:creationId xmlns:a16="http://schemas.microsoft.com/office/drawing/2014/main" id="{626C6DD9-A0F5-4970-A468-BAFA12FE92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0535" y="3121918"/>
              <a:ext cx="1524000" cy="2243138"/>
            </a:xfrm>
            <a:custGeom>
              <a:avLst/>
              <a:gdLst>
                <a:gd name="T0" fmla="*/ 636 w 960"/>
                <a:gd name="T1" fmla="*/ 106 h 1413"/>
                <a:gd name="T2" fmla="*/ 643 w 960"/>
                <a:gd name="T3" fmla="*/ 111 h 1413"/>
                <a:gd name="T4" fmla="*/ 592 w 960"/>
                <a:gd name="T5" fmla="*/ 68 h 1413"/>
                <a:gd name="T6" fmla="*/ 760 w 960"/>
                <a:gd name="T7" fmla="*/ 64 h 1413"/>
                <a:gd name="T8" fmla="*/ 669 w 960"/>
                <a:gd name="T9" fmla="*/ 133 h 1413"/>
                <a:gd name="T10" fmla="*/ 589 w 960"/>
                <a:gd name="T11" fmla="*/ 280 h 1413"/>
                <a:gd name="T12" fmla="*/ 541 w 960"/>
                <a:gd name="T13" fmla="*/ 389 h 1413"/>
                <a:gd name="T14" fmla="*/ 663 w 960"/>
                <a:gd name="T15" fmla="*/ 460 h 1413"/>
                <a:gd name="T16" fmla="*/ 736 w 960"/>
                <a:gd name="T17" fmla="*/ 358 h 1413"/>
                <a:gd name="T18" fmla="*/ 783 w 960"/>
                <a:gd name="T19" fmla="*/ 408 h 1413"/>
                <a:gd name="T20" fmla="*/ 863 w 960"/>
                <a:gd name="T21" fmla="*/ 484 h 1413"/>
                <a:gd name="T22" fmla="*/ 907 w 960"/>
                <a:gd name="T23" fmla="*/ 515 h 1413"/>
                <a:gd name="T24" fmla="*/ 916 w 960"/>
                <a:gd name="T25" fmla="*/ 644 h 1413"/>
                <a:gd name="T26" fmla="*/ 934 w 960"/>
                <a:gd name="T27" fmla="*/ 708 h 1413"/>
                <a:gd name="T28" fmla="*/ 952 w 960"/>
                <a:gd name="T29" fmla="*/ 820 h 1413"/>
                <a:gd name="T30" fmla="*/ 912 w 960"/>
                <a:gd name="T31" fmla="*/ 1002 h 1413"/>
                <a:gd name="T32" fmla="*/ 869 w 960"/>
                <a:gd name="T33" fmla="*/ 1100 h 1413"/>
                <a:gd name="T34" fmla="*/ 818 w 960"/>
                <a:gd name="T35" fmla="*/ 1149 h 1413"/>
                <a:gd name="T36" fmla="*/ 761 w 960"/>
                <a:gd name="T37" fmla="*/ 1153 h 1413"/>
                <a:gd name="T38" fmla="*/ 640 w 960"/>
                <a:gd name="T39" fmla="*/ 1184 h 1413"/>
                <a:gd name="T40" fmla="*/ 625 w 960"/>
                <a:gd name="T41" fmla="*/ 1217 h 1413"/>
                <a:gd name="T42" fmla="*/ 556 w 960"/>
                <a:gd name="T43" fmla="*/ 1257 h 1413"/>
                <a:gd name="T44" fmla="*/ 472 w 960"/>
                <a:gd name="T45" fmla="*/ 1273 h 1413"/>
                <a:gd name="T46" fmla="*/ 392 w 960"/>
                <a:gd name="T47" fmla="*/ 1348 h 1413"/>
                <a:gd name="T48" fmla="*/ 309 w 960"/>
                <a:gd name="T49" fmla="*/ 1375 h 1413"/>
                <a:gd name="T50" fmla="*/ 167 w 960"/>
                <a:gd name="T51" fmla="*/ 1404 h 1413"/>
                <a:gd name="T52" fmla="*/ 216 w 960"/>
                <a:gd name="T53" fmla="*/ 1320 h 1413"/>
                <a:gd name="T54" fmla="*/ 116 w 960"/>
                <a:gd name="T55" fmla="*/ 1353 h 1413"/>
                <a:gd name="T56" fmla="*/ 145 w 960"/>
                <a:gd name="T57" fmla="*/ 1297 h 1413"/>
                <a:gd name="T58" fmla="*/ 100 w 960"/>
                <a:gd name="T59" fmla="*/ 1304 h 1413"/>
                <a:gd name="T60" fmla="*/ 34 w 960"/>
                <a:gd name="T61" fmla="*/ 1291 h 1413"/>
                <a:gd name="T62" fmla="*/ 72 w 960"/>
                <a:gd name="T63" fmla="*/ 1211 h 1413"/>
                <a:gd name="T64" fmla="*/ 12 w 960"/>
                <a:gd name="T65" fmla="*/ 1186 h 1413"/>
                <a:gd name="T66" fmla="*/ 69 w 960"/>
                <a:gd name="T67" fmla="*/ 1120 h 1413"/>
                <a:gd name="T68" fmla="*/ 134 w 960"/>
                <a:gd name="T69" fmla="*/ 1122 h 1413"/>
                <a:gd name="T70" fmla="*/ 161 w 960"/>
                <a:gd name="T71" fmla="*/ 1022 h 1413"/>
                <a:gd name="T72" fmla="*/ 203 w 960"/>
                <a:gd name="T73" fmla="*/ 957 h 1413"/>
                <a:gd name="T74" fmla="*/ 238 w 960"/>
                <a:gd name="T75" fmla="*/ 844 h 1413"/>
                <a:gd name="T76" fmla="*/ 269 w 960"/>
                <a:gd name="T77" fmla="*/ 788 h 1413"/>
                <a:gd name="T78" fmla="*/ 191 w 960"/>
                <a:gd name="T79" fmla="*/ 755 h 1413"/>
                <a:gd name="T80" fmla="*/ 143 w 960"/>
                <a:gd name="T81" fmla="*/ 764 h 1413"/>
                <a:gd name="T82" fmla="*/ 96 w 960"/>
                <a:gd name="T83" fmla="*/ 737 h 1413"/>
                <a:gd name="T84" fmla="*/ 129 w 960"/>
                <a:gd name="T85" fmla="*/ 644 h 1413"/>
                <a:gd name="T86" fmla="*/ 196 w 960"/>
                <a:gd name="T87" fmla="*/ 560 h 1413"/>
                <a:gd name="T88" fmla="*/ 60 w 960"/>
                <a:gd name="T89" fmla="*/ 508 h 1413"/>
                <a:gd name="T90" fmla="*/ 120 w 960"/>
                <a:gd name="T91" fmla="*/ 537 h 1413"/>
                <a:gd name="T92" fmla="*/ 132 w 960"/>
                <a:gd name="T93" fmla="*/ 511 h 1413"/>
                <a:gd name="T94" fmla="*/ 123 w 960"/>
                <a:gd name="T95" fmla="*/ 426 h 1413"/>
                <a:gd name="T96" fmla="*/ 192 w 960"/>
                <a:gd name="T97" fmla="*/ 389 h 1413"/>
                <a:gd name="T98" fmla="*/ 289 w 960"/>
                <a:gd name="T99" fmla="*/ 437 h 1413"/>
                <a:gd name="T100" fmla="*/ 400 w 960"/>
                <a:gd name="T101" fmla="*/ 420 h 1413"/>
                <a:gd name="T102" fmla="*/ 427 w 960"/>
                <a:gd name="T103" fmla="*/ 348 h 1413"/>
                <a:gd name="T104" fmla="*/ 480 w 960"/>
                <a:gd name="T105" fmla="*/ 286 h 1413"/>
                <a:gd name="T106" fmla="*/ 369 w 960"/>
                <a:gd name="T107" fmla="*/ 248 h 1413"/>
                <a:gd name="T108" fmla="*/ 421 w 960"/>
                <a:gd name="T109" fmla="*/ 217 h 1413"/>
                <a:gd name="T110" fmla="*/ 438 w 960"/>
                <a:gd name="T111" fmla="*/ 178 h 1413"/>
                <a:gd name="T112" fmla="*/ 478 w 960"/>
                <a:gd name="T113" fmla="*/ 82 h 1413"/>
                <a:gd name="T114" fmla="*/ 561 w 960"/>
                <a:gd name="T115" fmla="*/ 80 h 1413"/>
                <a:gd name="T116" fmla="*/ 576 w 960"/>
                <a:gd name="T117" fmla="*/ 53 h 1413"/>
                <a:gd name="T118" fmla="*/ 612 w 960"/>
                <a:gd name="T119" fmla="*/ 68 h 1413"/>
                <a:gd name="T120" fmla="*/ 672 w 960"/>
                <a:gd name="T121" fmla="*/ 31 h 1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0" h="1413">
                  <a:moveTo>
                    <a:pt x="96" y="397"/>
                  </a:moveTo>
                  <a:lnTo>
                    <a:pt x="109" y="397"/>
                  </a:lnTo>
                  <a:lnTo>
                    <a:pt x="112" y="408"/>
                  </a:lnTo>
                  <a:lnTo>
                    <a:pt x="116" y="408"/>
                  </a:lnTo>
                  <a:lnTo>
                    <a:pt x="116" y="420"/>
                  </a:lnTo>
                  <a:lnTo>
                    <a:pt x="107" y="428"/>
                  </a:lnTo>
                  <a:lnTo>
                    <a:pt x="98" y="433"/>
                  </a:lnTo>
                  <a:lnTo>
                    <a:pt x="83" y="437"/>
                  </a:lnTo>
                  <a:lnTo>
                    <a:pt x="83" y="404"/>
                  </a:lnTo>
                  <a:lnTo>
                    <a:pt x="96" y="400"/>
                  </a:lnTo>
                  <a:lnTo>
                    <a:pt x="96" y="397"/>
                  </a:lnTo>
                  <a:close/>
                  <a:moveTo>
                    <a:pt x="636" y="97"/>
                  </a:moveTo>
                  <a:lnTo>
                    <a:pt x="636" y="102"/>
                  </a:lnTo>
                  <a:lnTo>
                    <a:pt x="636" y="106"/>
                  </a:lnTo>
                  <a:lnTo>
                    <a:pt x="634" y="109"/>
                  </a:lnTo>
                  <a:lnTo>
                    <a:pt x="632" y="111"/>
                  </a:lnTo>
                  <a:lnTo>
                    <a:pt x="623" y="111"/>
                  </a:lnTo>
                  <a:lnTo>
                    <a:pt x="623" y="117"/>
                  </a:lnTo>
                  <a:lnTo>
                    <a:pt x="612" y="120"/>
                  </a:lnTo>
                  <a:lnTo>
                    <a:pt x="616" y="140"/>
                  </a:lnTo>
                  <a:lnTo>
                    <a:pt x="620" y="140"/>
                  </a:lnTo>
                  <a:lnTo>
                    <a:pt x="623" y="135"/>
                  </a:lnTo>
                  <a:lnTo>
                    <a:pt x="627" y="131"/>
                  </a:lnTo>
                  <a:lnTo>
                    <a:pt x="631" y="128"/>
                  </a:lnTo>
                  <a:lnTo>
                    <a:pt x="634" y="124"/>
                  </a:lnTo>
                  <a:lnTo>
                    <a:pt x="638" y="118"/>
                  </a:lnTo>
                  <a:lnTo>
                    <a:pt x="640" y="111"/>
                  </a:lnTo>
                  <a:lnTo>
                    <a:pt x="643" y="111"/>
                  </a:lnTo>
                  <a:lnTo>
                    <a:pt x="645" y="109"/>
                  </a:lnTo>
                  <a:lnTo>
                    <a:pt x="643" y="109"/>
                  </a:lnTo>
                  <a:lnTo>
                    <a:pt x="643" y="109"/>
                  </a:lnTo>
                  <a:lnTo>
                    <a:pt x="641" y="111"/>
                  </a:lnTo>
                  <a:lnTo>
                    <a:pt x="641" y="109"/>
                  </a:lnTo>
                  <a:lnTo>
                    <a:pt x="640" y="108"/>
                  </a:lnTo>
                  <a:lnTo>
                    <a:pt x="640" y="97"/>
                  </a:lnTo>
                  <a:lnTo>
                    <a:pt x="636" y="97"/>
                  </a:lnTo>
                  <a:close/>
                  <a:moveTo>
                    <a:pt x="589" y="68"/>
                  </a:moveTo>
                  <a:lnTo>
                    <a:pt x="589" y="77"/>
                  </a:lnTo>
                  <a:lnTo>
                    <a:pt x="596" y="77"/>
                  </a:lnTo>
                  <a:lnTo>
                    <a:pt x="596" y="73"/>
                  </a:lnTo>
                  <a:lnTo>
                    <a:pt x="592" y="73"/>
                  </a:lnTo>
                  <a:lnTo>
                    <a:pt x="592" y="68"/>
                  </a:lnTo>
                  <a:lnTo>
                    <a:pt x="589" y="68"/>
                  </a:lnTo>
                  <a:close/>
                  <a:moveTo>
                    <a:pt x="692" y="0"/>
                  </a:moveTo>
                  <a:lnTo>
                    <a:pt x="703" y="13"/>
                  </a:lnTo>
                  <a:lnTo>
                    <a:pt x="720" y="26"/>
                  </a:lnTo>
                  <a:lnTo>
                    <a:pt x="736" y="37"/>
                  </a:lnTo>
                  <a:lnTo>
                    <a:pt x="740" y="38"/>
                  </a:lnTo>
                  <a:lnTo>
                    <a:pt x="745" y="40"/>
                  </a:lnTo>
                  <a:lnTo>
                    <a:pt x="751" y="42"/>
                  </a:lnTo>
                  <a:lnTo>
                    <a:pt x="758" y="44"/>
                  </a:lnTo>
                  <a:lnTo>
                    <a:pt x="761" y="46"/>
                  </a:lnTo>
                  <a:lnTo>
                    <a:pt x="763" y="48"/>
                  </a:lnTo>
                  <a:lnTo>
                    <a:pt x="763" y="60"/>
                  </a:lnTo>
                  <a:lnTo>
                    <a:pt x="761" y="62"/>
                  </a:lnTo>
                  <a:lnTo>
                    <a:pt x="760" y="64"/>
                  </a:lnTo>
                  <a:lnTo>
                    <a:pt x="758" y="68"/>
                  </a:lnTo>
                  <a:lnTo>
                    <a:pt x="756" y="68"/>
                  </a:lnTo>
                  <a:lnTo>
                    <a:pt x="749" y="68"/>
                  </a:lnTo>
                  <a:lnTo>
                    <a:pt x="749" y="73"/>
                  </a:lnTo>
                  <a:lnTo>
                    <a:pt x="736" y="73"/>
                  </a:lnTo>
                  <a:lnTo>
                    <a:pt x="736" y="77"/>
                  </a:lnTo>
                  <a:lnTo>
                    <a:pt x="720" y="80"/>
                  </a:lnTo>
                  <a:lnTo>
                    <a:pt x="716" y="88"/>
                  </a:lnTo>
                  <a:lnTo>
                    <a:pt x="709" y="88"/>
                  </a:lnTo>
                  <a:lnTo>
                    <a:pt x="703" y="95"/>
                  </a:lnTo>
                  <a:lnTo>
                    <a:pt x="700" y="104"/>
                  </a:lnTo>
                  <a:lnTo>
                    <a:pt x="694" y="115"/>
                  </a:lnTo>
                  <a:lnTo>
                    <a:pt x="692" y="124"/>
                  </a:lnTo>
                  <a:lnTo>
                    <a:pt x="669" y="133"/>
                  </a:lnTo>
                  <a:lnTo>
                    <a:pt x="652" y="164"/>
                  </a:lnTo>
                  <a:lnTo>
                    <a:pt x="647" y="180"/>
                  </a:lnTo>
                  <a:lnTo>
                    <a:pt x="645" y="195"/>
                  </a:lnTo>
                  <a:lnTo>
                    <a:pt x="643" y="208"/>
                  </a:lnTo>
                  <a:lnTo>
                    <a:pt x="636" y="218"/>
                  </a:lnTo>
                  <a:lnTo>
                    <a:pt x="623" y="228"/>
                  </a:lnTo>
                  <a:lnTo>
                    <a:pt x="623" y="231"/>
                  </a:lnTo>
                  <a:lnTo>
                    <a:pt x="603" y="237"/>
                  </a:lnTo>
                  <a:lnTo>
                    <a:pt x="603" y="248"/>
                  </a:lnTo>
                  <a:lnTo>
                    <a:pt x="563" y="244"/>
                  </a:lnTo>
                  <a:lnTo>
                    <a:pt x="560" y="251"/>
                  </a:lnTo>
                  <a:lnTo>
                    <a:pt x="552" y="251"/>
                  </a:lnTo>
                  <a:lnTo>
                    <a:pt x="552" y="260"/>
                  </a:lnTo>
                  <a:lnTo>
                    <a:pt x="589" y="280"/>
                  </a:lnTo>
                  <a:lnTo>
                    <a:pt x="589" y="297"/>
                  </a:lnTo>
                  <a:lnTo>
                    <a:pt x="572" y="308"/>
                  </a:lnTo>
                  <a:lnTo>
                    <a:pt x="572" y="311"/>
                  </a:lnTo>
                  <a:lnTo>
                    <a:pt x="532" y="311"/>
                  </a:lnTo>
                  <a:lnTo>
                    <a:pt x="512" y="340"/>
                  </a:lnTo>
                  <a:lnTo>
                    <a:pt x="500" y="340"/>
                  </a:lnTo>
                  <a:lnTo>
                    <a:pt x="500" y="344"/>
                  </a:lnTo>
                  <a:lnTo>
                    <a:pt x="512" y="353"/>
                  </a:lnTo>
                  <a:lnTo>
                    <a:pt x="512" y="360"/>
                  </a:lnTo>
                  <a:lnTo>
                    <a:pt x="529" y="371"/>
                  </a:lnTo>
                  <a:lnTo>
                    <a:pt x="529" y="380"/>
                  </a:lnTo>
                  <a:lnTo>
                    <a:pt x="532" y="380"/>
                  </a:lnTo>
                  <a:lnTo>
                    <a:pt x="538" y="386"/>
                  </a:lnTo>
                  <a:lnTo>
                    <a:pt x="541" y="389"/>
                  </a:lnTo>
                  <a:lnTo>
                    <a:pt x="547" y="393"/>
                  </a:lnTo>
                  <a:lnTo>
                    <a:pt x="552" y="397"/>
                  </a:lnTo>
                  <a:lnTo>
                    <a:pt x="560" y="400"/>
                  </a:lnTo>
                  <a:lnTo>
                    <a:pt x="561" y="411"/>
                  </a:lnTo>
                  <a:lnTo>
                    <a:pt x="565" y="422"/>
                  </a:lnTo>
                  <a:lnTo>
                    <a:pt x="569" y="433"/>
                  </a:lnTo>
                  <a:lnTo>
                    <a:pt x="609" y="437"/>
                  </a:lnTo>
                  <a:lnTo>
                    <a:pt x="611" y="438"/>
                  </a:lnTo>
                  <a:lnTo>
                    <a:pt x="612" y="442"/>
                  </a:lnTo>
                  <a:lnTo>
                    <a:pt x="614" y="448"/>
                  </a:lnTo>
                  <a:lnTo>
                    <a:pt x="614" y="453"/>
                  </a:lnTo>
                  <a:lnTo>
                    <a:pt x="616" y="457"/>
                  </a:lnTo>
                  <a:lnTo>
                    <a:pt x="663" y="457"/>
                  </a:lnTo>
                  <a:lnTo>
                    <a:pt x="663" y="460"/>
                  </a:lnTo>
                  <a:lnTo>
                    <a:pt x="680" y="464"/>
                  </a:lnTo>
                  <a:lnTo>
                    <a:pt x="685" y="448"/>
                  </a:lnTo>
                  <a:lnTo>
                    <a:pt x="691" y="437"/>
                  </a:lnTo>
                  <a:lnTo>
                    <a:pt x="698" y="429"/>
                  </a:lnTo>
                  <a:lnTo>
                    <a:pt x="705" y="422"/>
                  </a:lnTo>
                  <a:lnTo>
                    <a:pt x="712" y="413"/>
                  </a:lnTo>
                  <a:lnTo>
                    <a:pt x="707" y="408"/>
                  </a:lnTo>
                  <a:lnTo>
                    <a:pt x="703" y="404"/>
                  </a:lnTo>
                  <a:lnTo>
                    <a:pt x="701" y="397"/>
                  </a:lnTo>
                  <a:lnTo>
                    <a:pt x="700" y="388"/>
                  </a:lnTo>
                  <a:lnTo>
                    <a:pt x="711" y="380"/>
                  </a:lnTo>
                  <a:lnTo>
                    <a:pt x="718" y="371"/>
                  </a:lnTo>
                  <a:lnTo>
                    <a:pt x="725" y="364"/>
                  </a:lnTo>
                  <a:lnTo>
                    <a:pt x="736" y="358"/>
                  </a:lnTo>
                  <a:lnTo>
                    <a:pt x="752" y="357"/>
                  </a:lnTo>
                  <a:lnTo>
                    <a:pt x="754" y="360"/>
                  </a:lnTo>
                  <a:lnTo>
                    <a:pt x="758" y="362"/>
                  </a:lnTo>
                  <a:lnTo>
                    <a:pt x="760" y="364"/>
                  </a:lnTo>
                  <a:lnTo>
                    <a:pt x="760" y="371"/>
                  </a:lnTo>
                  <a:lnTo>
                    <a:pt x="763" y="371"/>
                  </a:lnTo>
                  <a:lnTo>
                    <a:pt x="763" y="380"/>
                  </a:lnTo>
                  <a:lnTo>
                    <a:pt x="772" y="384"/>
                  </a:lnTo>
                  <a:lnTo>
                    <a:pt x="772" y="391"/>
                  </a:lnTo>
                  <a:lnTo>
                    <a:pt x="776" y="391"/>
                  </a:lnTo>
                  <a:lnTo>
                    <a:pt x="776" y="400"/>
                  </a:lnTo>
                  <a:lnTo>
                    <a:pt x="780" y="400"/>
                  </a:lnTo>
                  <a:lnTo>
                    <a:pt x="780" y="408"/>
                  </a:lnTo>
                  <a:lnTo>
                    <a:pt x="783" y="408"/>
                  </a:lnTo>
                  <a:lnTo>
                    <a:pt x="783" y="417"/>
                  </a:lnTo>
                  <a:lnTo>
                    <a:pt x="789" y="417"/>
                  </a:lnTo>
                  <a:lnTo>
                    <a:pt x="789" y="424"/>
                  </a:lnTo>
                  <a:lnTo>
                    <a:pt x="796" y="429"/>
                  </a:lnTo>
                  <a:lnTo>
                    <a:pt x="805" y="431"/>
                  </a:lnTo>
                  <a:lnTo>
                    <a:pt x="814" y="433"/>
                  </a:lnTo>
                  <a:lnTo>
                    <a:pt x="820" y="437"/>
                  </a:lnTo>
                  <a:lnTo>
                    <a:pt x="820" y="444"/>
                  </a:lnTo>
                  <a:lnTo>
                    <a:pt x="823" y="453"/>
                  </a:lnTo>
                  <a:lnTo>
                    <a:pt x="823" y="464"/>
                  </a:lnTo>
                  <a:lnTo>
                    <a:pt x="821" y="477"/>
                  </a:lnTo>
                  <a:lnTo>
                    <a:pt x="820" y="488"/>
                  </a:lnTo>
                  <a:lnTo>
                    <a:pt x="863" y="488"/>
                  </a:lnTo>
                  <a:lnTo>
                    <a:pt x="863" y="484"/>
                  </a:lnTo>
                  <a:lnTo>
                    <a:pt x="872" y="484"/>
                  </a:lnTo>
                  <a:lnTo>
                    <a:pt x="880" y="473"/>
                  </a:lnTo>
                  <a:lnTo>
                    <a:pt x="903" y="468"/>
                  </a:lnTo>
                  <a:lnTo>
                    <a:pt x="912" y="478"/>
                  </a:lnTo>
                  <a:lnTo>
                    <a:pt x="923" y="488"/>
                  </a:lnTo>
                  <a:lnTo>
                    <a:pt x="931" y="498"/>
                  </a:lnTo>
                  <a:lnTo>
                    <a:pt x="936" y="511"/>
                  </a:lnTo>
                  <a:lnTo>
                    <a:pt x="932" y="515"/>
                  </a:lnTo>
                  <a:lnTo>
                    <a:pt x="929" y="517"/>
                  </a:lnTo>
                  <a:lnTo>
                    <a:pt x="927" y="518"/>
                  </a:lnTo>
                  <a:lnTo>
                    <a:pt x="923" y="518"/>
                  </a:lnTo>
                  <a:lnTo>
                    <a:pt x="920" y="520"/>
                  </a:lnTo>
                  <a:lnTo>
                    <a:pt x="912" y="520"/>
                  </a:lnTo>
                  <a:lnTo>
                    <a:pt x="907" y="515"/>
                  </a:lnTo>
                  <a:lnTo>
                    <a:pt x="900" y="511"/>
                  </a:lnTo>
                  <a:lnTo>
                    <a:pt x="892" y="509"/>
                  </a:lnTo>
                  <a:lnTo>
                    <a:pt x="883" y="508"/>
                  </a:lnTo>
                  <a:lnTo>
                    <a:pt x="883" y="540"/>
                  </a:lnTo>
                  <a:lnTo>
                    <a:pt x="889" y="542"/>
                  </a:lnTo>
                  <a:lnTo>
                    <a:pt x="892" y="546"/>
                  </a:lnTo>
                  <a:lnTo>
                    <a:pt x="896" y="548"/>
                  </a:lnTo>
                  <a:lnTo>
                    <a:pt x="901" y="549"/>
                  </a:lnTo>
                  <a:lnTo>
                    <a:pt x="909" y="553"/>
                  </a:lnTo>
                  <a:lnTo>
                    <a:pt x="907" y="571"/>
                  </a:lnTo>
                  <a:lnTo>
                    <a:pt x="907" y="593"/>
                  </a:lnTo>
                  <a:lnTo>
                    <a:pt x="907" y="613"/>
                  </a:lnTo>
                  <a:lnTo>
                    <a:pt x="911" y="631"/>
                  </a:lnTo>
                  <a:lnTo>
                    <a:pt x="916" y="644"/>
                  </a:lnTo>
                  <a:lnTo>
                    <a:pt x="920" y="644"/>
                  </a:lnTo>
                  <a:lnTo>
                    <a:pt x="923" y="651"/>
                  </a:lnTo>
                  <a:lnTo>
                    <a:pt x="932" y="651"/>
                  </a:lnTo>
                  <a:lnTo>
                    <a:pt x="934" y="655"/>
                  </a:lnTo>
                  <a:lnTo>
                    <a:pt x="938" y="660"/>
                  </a:lnTo>
                  <a:lnTo>
                    <a:pt x="941" y="664"/>
                  </a:lnTo>
                  <a:lnTo>
                    <a:pt x="943" y="668"/>
                  </a:lnTo>
                  <a:lnTo>
                    <a:pt x="943" y="680"/>
                  </a:lnTo>
                  <a:lnTo>
                    <a:pt x="940" y="689"/>
                  </a:lnTo>
                  <a:lnTo>
                    <a:pt x="936" y="700"/>
                  </a:lnTo>
                  <a:lnTo>
                    <a:pt x="932" y="700"/>
                  </a:lnTo>
                  <a:lnTo>
                    <a:pt x="932" y="704"/>
                  </a:lnTo>
                  <a:lnTo>
                    <a:pt x="932" y="706"/>
                  </a:lnTo>
                  <a:lnTo>
                    <a:pt x="934" y="708"/>
                  </a:lnTo>
                  <a:lnTo>
                    <a:pt x="936" y="708"/>
                  </a:lnTo>
                  <a:lnTo>
                    <a:pt x="936" y="708"/>
                  </a:lnTo>
                  <a:lnTo>
                    <a:pt x="936" y="724"/>
                  </a:lnTo>
                  <a:lnTo>
                    <a:pt x="932" y="724"/>
                  </a:lnTo>
                  <a:lnTo>
                    <a:pt x="932" y="737"/>
                  </a:lnTo>
                  <a:lnTo>
                    <a:pt x="916" y="744"/>
                  </a:lnTo>
                  <a:lnTo>
                    <a:pt x="920" y="753"/>
                  </a:lnTo>
                  <a:lnTo>
                    <a:pt x="925" y="755"/>
                  </a:lnTo>
                  <a:lnTo>
                    <a:pt x="929" y="757"/>
                  </a:lnTo>
                  <a:lnTo>
                    <a:pt x="934" y="758"/>
                  </a:lnTo>
                  <a:lnTo>
                    <a:pt x="940" y="760"/>
                  </a:lnTo>
                  <a:lnTo>
                    <a:pt x="940" y="797"/>
                  </a:lnTo>
                  <a:lnTo>
                    <a:pt x="943" y="797"/>
                  </a:lnTo>
                  <a:lnTo>
                    <a:pt x="952" y="820"/>
                  </a:lnTo>
                  <a:lnTo>
                    <a:pt x="956" y="820"/>
                  </a:lnTo>
                  <a:lnTo>
                    <a:pt x="952" y="871"/>
                  </a:lnTo>
                  <a:lnTo>
                    <a:pt x="960" y="877"/>
                  </a:lnTo>
                  <a:lnTo>
                    <a:pt x="960" y="900"/>
                  </a:lnTo>
                  <a:lnTo>
                    <a:pt x="956" y="900"/>
                  </a:lnTo>
                  <a:lnTo>
                    <a:pt x="956" y="908"/>
                  </a:lnTo>
                  <a:lnTo>
                    <a:pt x="949" y="913"/>
                  </a:lnTo>
                  <a:lnTo>
                    <a:pt x="949" y="920"/>
                  </a:lnTo>
                  <a:lnTo>
                    <a:pt x="936" y="928"/>
                  </a:lnTo>
                  <a:lnTo>
                    <a:pt x="936" y="937"/>
                  </a:lnTo>
                  <a:lnTo>
                    <a:pt x="932" y="937"/>
                  </a:lnTo>
                  <a:lnTo>
                    <a:pt x="929" y="980"/>
                  </a:lnTo>
                  <a:lnTo>
                    <a:pt x="912" y="993"/>
                  </a:lnTo>
                  <a:lnTo>
                    <a:pt x="912" y="1002"/>
                  </a:lnTo>
                  <a:lnTo>
                    <a:pt x="916" y="1013"/>
                  </a:lnTo>
                  <a:lnTo>
                    <a:pt x="921" y="1024"/>
                  </a:lnTo>
                  <a:lnTo>
                    <a:pt x="920" y="1037"/>
                  </a:lnTo>
                  <a:lnTo>
                    <a:pt x="916" y="1037"/>
                  </a:lnTo>
                  <a:lnTo>
                    <a:pt x="916" y="1044"/>
                  </a:lnTo>
                  <a:lnTo>
                    <a:pt x="909" y="1048"/>
                  </a:lnTo>
                  <a:lnTo>
                    <a:pt x="909" y="1057"/>
                  </a:lnTo>
                  <a:lnTo>
                    <a:pt x="889" y="1071"/>
                  </a:lnTo>
                  <a:lnTo>
                    <a:pt x="889" y="1080"/>
                  </a:lnTo>
                  <a:lnTo>
                    <a:pt x="880" y="1084"/>
                  </a:lnTo>
                  <a:lnTo>
                    <a:pt x="878" y="1088"/>
                  </a:lnTo>
                  <a:lnTo>
                    <a:pt x="874" y="1093"/>
                  </a:lnTo>
                  <a:lnTo>
                    <a:pt x="872" y="1097"/>
                  </a:lnTo>
                  <a:lnTo>
                    <a:pt x="869" y="1100"/>
                  </a:lnTo>
                  <a:lnTo>
                    <a:pt x="872" y="1111"/>
                  </a:lnTo>
                  <a:lnTo>
                    <a:pt x="878" y="1118"/>
                  </a:lnTo>
                  <a:lnTo>
                    <a:pt x="885" y="1126"/>
                  </a:lnTo>
                  <a:lnTo>
                    <a:pt x="889" y="1137"/>
                  </a:lnTo>
                  <a:lnTo>
                    <a:pt x="892" y="1151"/>
                  </a:lnTo>
                  <a:lnTo>
                    <a:pt x="891" y="1153"/>
                  </a:lnTo>
                  <a:lnTo>
                    <a:pt x="889" y="1155"/>
                  </a:lnTo>
                  <a:lnTo>
                    <a:pt x="889" y="1155"/>
                  </a:lnTo>
                  <a:lnTo>
                    <a:pt x="889" y="1155"/>
                  </a:lnTo>
                  <a:lnTo>
                    <a:pt x="889" y="1157"/>
                  </a:lnTo>
                  <a:lnTo>
                    <a:pt x="889" y="1160"/>
                  </a:lnTo>
                  <a:lnTo>
                    <a:pt x="823" y="1160"/>
                  </a:lnTo>
                  <a:lnTo>
                    <a:pt x="821" y="1155"/>
                  </a:lnTo>
                  <a:lnTo>
                    <a:pt x="818" y="1149"/>
                  </a:lnTo>
                  <a:lnTo>
                    <a:pt x="816" y="1148"/>
                  </a:lnTo>
                  <a:lnTo>
                    <a:pt x="811" y="1146"/>
                  </a:lnTo>
                  <a:lnTo>
                    <a:pt x="805" y="1144"/>
                  </a:lnTo>
                  <a:lnTo>
                    <a:pt x="796" y="1144"/>
                  </a:lnTo>
                  <a:lnTo>
                    <a:pt x="796" y="1137"/>
                  </a:lnTo>
                  <a:lnTo>
                    <a:pt x="792" y="1137"/>
                  </a:lnTo>
                  <a:lnTo>
                    <a:pt x="792" y="1140"/>
                  </a:lnTo>
                  <a:lnTo>
                    <a:pt x="787" y="1144"/>
                  </a:lnTo>
                  <a:lnTo>
                    <a:pt x="783" y="1151"/>
                  </a:lnTo>
                  <a:lnTo>
                    <a:pt x="780" y="1157"/>
                  </a:lnTo>
                  <a:lnTo>
                    <a:pt x="776" y="1164"/>
                  </a:lnTo>
                  <a:lnTo>
                    <a:pt x="763" y="1164"/>
                  </a:lnTo>
                  <a:lnTo>
                    <a:pt x="763" y="1158"/>
                  </a:lnTo>
                  <a:lnTo>
                    <a:pt x="761" y="1153"/>
                  </a:lnTo>
                  <a:lnTo>
                    <a:pt x="758" y="1149"/>
                  </a:lnTo>
                  <a:lnTo>
                    <a:pt x="756" y="1144"/>
                  </a:lnTo>
                  <a:lnTo>
                    <a:pt x="752" y="1144"/>
                  </a:lnTo>
                  <a:lnTo>
                    <a:pt x="752" y="1153"/>
                  </a:lnTo>
                  <a:lnTo>
                    <a:pt x="752" y="1158"/>
                  </a:lnTo>
                  <a:lnTo>
                    <a:pt x="752" y="1164"/>
                  </a:lnTo>
                  <a:lnTo>
                    <a:pt x="751" y="1168"/>
                  </a:lnTo>
                  <a:lnTo>
                    <a:pt x="747" y="1169"/>
                  </a:lnTo>
                  <a:lnTo>
                    <a:pt x="740" y="1171"/>
                  </a:lnTo>
                  <a:lnTo>
                    <a:pt x="740" y="1177"/>
                  </a:lnTo>
                  <a:lnTo>
                    <a:pt x="723" y="1177"/>
                  </a:lnTo>
                  <a:lnTo>
                    <a:pt x="720" y="1164"/>
                  </a:lnTo>
                  <a:lnTo>
                    <a:pt x="660" y="1184"/>
                  </a:lnTo>
                  <a:lnTo>
                    <a:pt x="640" y="1184"/>
                  </a:lnTo>
                  <a:lnTo>
                    <a:pt x="640" y="1188"/>
                  </a:lnTo>
                  <a:lnTo>
                    <a:pt x="612" y="1193"/>
                  </a:lnTo>
                  <a:lnTo>
                    <a:pt x="612" y="1197"/>
                  </a:lnTo>
                  <a:lnTo>
                    <a:pt x="618" y="1197"/>
                  </a:lnTo>
                  <a:lnTo>
                    <a:pt x="623" y="1198"/>
                  </a:lnTo>
                  <a:lnTo>
                    <a:pt x="625" y="1198"/>
                  </a:lnTo>
                  <a:lnTo>
                    <a:pt x="627" y="1202"/>
                  </a:lnTo>
                  <a:lnTo>
                    <a:pt x="627" y="1206"/>
                  </a:lnTo>
                  <a:lnTo>
                    <a:pt x="629" y="1211"/>
                  </a:lnTo>
                  <a:lnTo>
                    <a:pt x="627" y="1213"/>
                  </a:lnTo>
                  <a:lnTo>
                    <a:pt x="625" y="1215"/>
                  </a:lnTo>
                  <a:lnTo>
                    <a:pt x="625" y="1215"/>
                  </a:lnTo>
                  <a:lnTo>
                    <a:pt x="625" y="1215"/>
                  </a:lnTo>
                  <a:lnTo>
                    <a:pt x="625" y="1217"/>
                  </a:lnTo>
                  <a:lnTo>
                    <a:pt x="623" y="1220"/>
                  </a:lnTo>
                  <a:lnTo>
                    <a:pt x="612" y="1228"/>
                  </a:lnTo>
                  <a:lnTo>
                    <a:pt x="612" y="1231"/>
                  </a:lnTo>
                  <a:lnTo>
                    <a:pt x="603" y="1231"/>
                  </a:lnTo>
                  <a:lnTo>
                    <a:pt x="603" y="1237"/>
                  </a:lnTo>
                  <a:lnTo>
                    <a:pt x="592" y="1237"/>
                  </a:lnTo>
                  <a:lnTo>
                    <a:pt x="592" y="1240"/>
                  </a:lnTo>
                  <a:lnTo>
                    <a:pt x="576" y="1240"/>
                  </a:lnTo>
                  <a:lnTo>
                    <a:pt x="576" y="1244"/>
                  </a:lnTo>
                  <a:lnTo>
                    <a:pt x="569" y="1244"/>
                  </a:lnTo>
                  <a:lnTo>
                    <a:pt x="569" y="1248"/>
                  </a:lnTo>
                  <a:lnTo>
                    <a:pt x="560" y="1248"/>
                  </a:lnTo>
                  <a:lnTo>
                    <a:pt x="558" y="1251"/>
                  </a:lnTo>
                  <a:lnTo>
                    <a:pt x="556" y="1257"/>
                  </a:lnTo>
                  <a:lnTo>
                    <a:pt x="556" y="1262"/>
                  </a:lnTo>
                  <a:lnTo>
                    <a:pt x="556" y="1268"/>
                  </a:lnTo>
                  <a:lnTo>
                    <a:pt x="532" y="1277"/>
                  </a:lnTo>
                  <a:lnTo>
                    <a:pt x="532" y="1280"/>
                  </a:lnTo>
                  <a:lnTo>
                    <a:pt x="523" y="1280"/>
                  </a:lnTo>
                  <a:lnTo>
                    <a:pt x="520" y="1288"/>
                  </a:lnTo>
                  <a:lnTo>
                    <a:pt x="512" y="1288"/>
                  </a:lnTo>
                  <a:lnTo>
                    <a:pt x="512" y="1291"/>
                  </a:lnTo>
                  <a:lnTo>
                    <a:pt x="476" y="1291"/>
                  </a:lnTo>
                  <a:lnTo>
                    <a:pt x="476" y="1286"/>
                  </a:lnTo>
                  <a:lnTo>
                    <a:pt x="478" y="1280"/>
                  </a:lnTo>
                  <a:lnTo>
                    <a:pt x="478" y="1277"/>
                  </a:lnTo>
                  <a:lnTo>
                    <a:pt x="480" y="1273"/>
                  </a:lnTo>
                  <a:lnTo>
                    <a:pt x="472" y="1273"/>
                  </a:lnTo>
                  <a:lnTo>
                    <a:pt x="469" y="1275"/>
                  </a:lnTo>
                  <a:lnTo>
                    <a:pt x="467" y="1277"/>
                  </a:lnTo>
                  <a:lnTo>
                    <a:pt x="463" y="1280"/>
                  </a:lnTo>
                  <a:lnTo>
                    <a:pt x="471" y="1289"/>
                  </a:lnTo>
                  <a:lnTo>
                    <a:pt x="471" y="1300"/>
                  </a:lnTo>
                  <a:lnTo>
                    <a:pt x="469" y="1313"/>
                  </a:lnTo>
                  <a:lnTo>
                    <a:pt x="456" y="1320"/>
                  </a:lnTo>
                  <a:lnTo>
                    <a:pt x="456" y="1324"/>
                  </a:lnTo>
                  <a:lnTo>
                    <a:pt x="449" y="1324"/>
                  </a:lnTo>
                  <a:lnTo>
                    <a:pt x="443" y="1333"/>
                  </a:lnTo>
                  <a:lnTo>
                    <a:pt x="420" y="1333"/>
                  </a:lnTo>
                  <a:lnTo>
                    <a:pt x="412" y="1348"/>
                  </a:lnTo>
                  <a:lnTo>
                    <a:pt x="403" y="1349"/>
                  </a:lnTo>
                  <a:lnTo>
                    <a:pt x="392" y="1348"/>
                  </a:lnTo>
                  <a:lnTo>
                    <a:pt x="383" y="1346"/>
                  </a:lnTo>
                  <a:lnTo>
                    <a:pt x="380" y="1344"/>
                  </a:lnTo>
                  <a:lnTo>
                    <a:pt x="380" y="1368"/>
                  </a:lnTo>
                  <a:lnTo>
                    <a:pt x="365" y="1368"/>
                  </a:lnTo>
                  <a:lnTo>
                    <a:pt x="356" y="1364"/>
                  </a:lnTo>
                  <a:lnTo>
                    <a:pt x="343" y="1360"/>
                  </a:lnTo>
                  <a:lnTo>
                    <a:pt x="343" y="1377"/>
                  </a:lnTo>
                  <a:lnTo>
                    <a:pt x="340" y="1377"/>
                  </a:lnTo>
                  <a:lnTo>
                    <a:pt x="334" y="1378"/>
                  </a:lnTo>
                  <a:lnTo>
                    <a:pt x="329" y="1380"/>
                  </a:lnTo>
                  <a:lnTo>
                    <a:pt x="323" y="1382"/>
                  </a:lnTo>
                  <a:lnTo>
                    <a:pt x="316" y="1380"/>
                  </a:lnTo>
                  <a:lnTo>
                    <a:pt x="316" y="1377"/>
                  </a:lnTo>
                  <a:lnTo>
                    <a:pt x="309" y="1375"/>
                  </a:lnTo>
                  <a:lnTo>
                    <a:pt x="303" y="1373"/>
                  </a:lnTo>
                  <a:lnTo>
                    <a:pt x="296" y="1373"/>
                  </a:lnTo>
                  <a:lnTo>
                    <a:pt x="289" y="1371"/>
                  </a:lnTo>
                  <a:lnTo>
                    <a:pt x="276" y="1397"/>
                  </a:lnTo>
                  <a:lnTo>
                    <a:pt x="236" y="1404"/>
                  </a:lnTo>
                  <a:lnTo>
                    <a:pt x="236" y="1393"/>
                  </a:lnTo>
                  <a:lnTo>
                    <a:pt x="223" y="1393"/>
                  </a:lnTo>
                  <a:lnTo>
                    <a:pt x="223" y="1380"/>
                  </a:lnTo>
                  <a:lnTo>
                    <a:pt x="212" y="1384"/>
                  </a:lnTo>
                  <a:lnTo>
                    <a:pt x="212" y="1388"/>
                  </a:lnTo>
                  <a:lnTo>
                    <a:pt x="203" y="1388"/>
                  </a:lnTo>
                  <a:lnTo>
                    <a:pt x="203" y="1393"/>
                  </a:lnTo>
                  <a:lnTo>
                    <a:pt x="172" y="1393"/>
                  </a:lnTo>
                  <a:lnTo>
                    <a:pt x="167" y="1404"/>
                  </a:lnTo>
                  <a:lnTo>
                    <a:pt x="156" y="1409"/>
                  </a:lnTo>
                  <a:lnTo>
                    <a:pt x="140" y="1413"/>
                  </a:lnTo>
                  <a:lnTo>
                    <a:pt x="140" y="1397"/>
                  </a:lnTo>
                  <a:lnTo>
                    <a:pt x="143" y="1397"/>
                  </a:lnTo>
                  <a:lnTo>
                    <a:pt x="143" y="1393"/>
                  </a:lnTo>
                  <a:lnTo>
                    <a:pt x="156" y="1393"/>
                  </a:lnTo>
                  <a:lnTo>
                    <a:pt x="156" y="1384"/>
                  </a:lnTo>
                  <a:lnTo>
                    <a:pt x="169" y="1380"/>
                  </a:lnTo>
                  <a:lnTo>
                    <a:pt x="180" y="1364"/>
                  </a:lnTo>
                  <a:lnTo>
                    <a:pt x="163" y="1364"/>
                  </a:lnTo>
                  <a:lnTo>
                    <a:pt x="163" y="1351"/>
                  </a:lnTo>
                  <a:lnTo>
                    <a:pt x="212" y="1328"/>
                  </a:lnTo>
                  <a:lnTo>
                    <a:pt x="212" y="1320"/>
                  </a:lnTo>
                  <a:lnTo>
                    <a:pt x="216" y="1320"/>
                  </a:lnTo>
                  <a:lnTo>
                    <a:pt x="216" y="1317"/>
                  </a:lnTo>
                  <a:lnTo>
                    <a:pt x="196" y="1317"/>
                  </a:lnTo>
                  <a:lnTo>
                    <a:pt x="194" y="1322"/>
                  </a:lnTo>
                  <a:lnTo>
                    <a:pt x="192" y="1328"/>
                  </a:lnTo>
                  <a:lnTo>
                    <a:pt x="191" y="1331"/>
                  </a:lnTo>
                  <a:lnTo>
                    <a:pt x="189" y="1337"/>
                  </a:lnTo>
                  <a:lnTo>
                    <a:pt x="180" y="1335"/>
                  </a:lnTo>
                  <a:lnTo>
                    <a:pt x="174" y="1335"/>
                  </a:lnTo>
                  <a:lnTo>
                    <a:pt x="169" y="1335"/>
                  </a:lnTo>
                  <a:lnTo>
                    <a:pt x="165" y="1335"/>
                  </a:lnTo>
                  <a:lnTo>
                    <a:pt x="161" y="1337"/>
                  </a:lnTo>
                  <a:lnTo>
                    <a:pt x="160" y="1340"/>
                  </a:lnTo>
                  <a:lnTo>
                    <a:pt x="120" y="1344"/>
                  </a:lnTo>
                  <a:lnTo>
                    <a:pt x="116" y="1353"/>
                  </a:lnTo>
                  <a:lnTo>
                    <a:pt x="111" y="1360"/>
                  </a:lnTo>
                  <a:lnTo>
                    <a:pt x="101" y="1364"/>
                  </a:lnTo>
                  <a:lnTo>
                    <a:pt x="89" y="1364"/>
                  </a:lnTo>
                  <a:lnTo>
                    <a:pt x="85" y="1353"/>
                  </a:lnTo>
                  <a:lnTo>
                    <a:pt x="81" y="1344"/>
                  </a:lnTo>
                  <a:lnTo>
                    <a:pt x="80" y="1333"/>
                  </a:lnTo>
                  <a:lnTo>
                    <a:pt x="100" y="1328"/>
                  </a:lnTo>
                  <a:lnTo>
                    <a:pt x="103" y="1322"/>
                  </a:lnTo>
                  <a:lnTo>
                    <a:pt x="107" y="1317"/>
                  </a:lnTo>
                  <a:lnTo>
                    <a:pt x="109" y="1311"/>
                  </a:lnTo>
                  <a:lnTo>
                    <a:pt x="112" y="1304"/>
                  </a:lnTo>
                  <a:lnTo>
                    <a:pt x="129" y="1302"/>
                  </a:lnTo>
                  <a:lnTo>
                    <a:pt x="143" y="1300"/>
                  </a:lnTo>
                  <a:lnTo>
                    <a:pt x="145" y="1297"/>
                  </a:lnTo>
                  <a:lnTo>
                    <a:pt x="147" y="1293"/>
                  </a:lnTo>
                  <a:lnTo>
                    <a:pt x="147" y="1289"/>
                  </a:lnTo>
                  <a:lnTo>
                    <a:pt x="149" y="1284"/>
                  </a:lnTo>
                  <a:lnTo>
                    <a:pt x="143" y="1284"/>
                  </a:lnTo>
                  <a:lnTo>
                    <a:pt x="143" y="1288"/>
                  </a:lnTo>
                  <a:lnTo>
                    <a:pt x="140" y="1289"/>
                  </a:lnTo>
                  <a:lnTo>
                    <a:pt x="134" y="1289"/>
                  </a:lnTo>
                  <a:lnTo>
                    <a:pt x="131" y="1288"/>
                  </a:lnTo>
                  <a:lnTo>
                    <a:pt x="127" y="1286"/>
                  </a:lnTo>
                  <a:lnTo>
                    <a:pt x="123" y="1286"/>
                  </a:lnTo>
                  <a:lnTo>
                    <a:pt x="120" y="1284"/>
                  </a:lnTo>
                  <a:lnTo>
                    <a:pt x="116" y="1291"/>
                  </a:lnTo>
                  <a:lnTo>
                    <a:pt x="109" y="1291"/>
                  </a:lnTo>
                  <a:lnTo>
                    <a:pt x="100" y="1304"/>
                  </a:lnTo>
                  <a:lnTo>
                    <a:pt x="91" y="1308"/>
                  </a:lnTo>
                  <a:lnTo>
                    <a:pt x="78" y="1308"/>
                  </a:lnTo>
                  <a:lnTo>
                    <a:pt x="63" y="1308"/>
                  </a:lnTo>
                  <a:lnTo>
                    <a:pt x="61" y="1306"/>
                  </a:lnTo>
                  <a:lnTo>
                    <a:pt x="61" y="1304"/>
                  </a:lnTo>
                  <a:lnTo>
                    <a:pt x="60" y="1302"/>
                  </a:lnTo>
                  <a:lnTo>
                    <a:pt x="56" y="1300"/>
                  </a:lnTo>
                  <a:lnTo>
                    <a:pt x="56" y="1280"/>
                  </a:lnTo>
                  <a:lnTo>
                    <a:pt x="51" y="1282"/>
                  </a:lnTo>
                  <a:lnTo>
                    <a:pt x="47" y="1284"/>
                  </a:lnTo>
                  <a:lnTo>
                    <a:pt x="45" y="1286"/>
                  </a:lnTo>
                  <a:lnTo>
                    <a:pt x="41" y="1288"/>
                  </a:lnTo>
                  <a:lnTo>
                    <a:pt x="38" y="1289"/>
                  </a:lnTo>
                  <a:lnTo>
                    <a:pt x="34" y="1291"/>
                  </a:lnTo>
                  <a:lnTo>
                    <a:pt x="29" y="1291"/>
                  </a:lnTo>
                  <a:lnTo>
                    <a:pt x="23" y="1282"/>
                  </a:lnTo>
                  <a:lnTo>
                    <a:pt x="20" y="1273"/>
                  </a:lnTo>
                  <a:lnTo>
                    <a:pt x="16" y="1260"/>
                  </a:lnTo>
                  <a:lnTo>
                    <a:pt x="20" y="1260"/>
                  </a:lnTo>
                  <a:lnTo>
                    <a:pt x="20" y="1257"/>
                  </a:lnTo>
                  <a:lnTo>
                    <a:pt x="43" y="1253"/>
                  </a:lnTo>
                  <a:lnTo>
                    <a:pt x="43" y="1237"/>
                  </a:lnTo>
                  <a:lnTo>
                    <a:pt x="56" y="1231"/>
                  </a:lnTo>
                  <a:lnTo>
                    <a:pt x="54" y="1228"/>
                  </a:lnTo>
                  <a:lnTo>
                    <a:pt x="54" y="1226"/>
                  </a:lnTo>
                  <a:lnTo>
                    <a:pt x="52" y="1222"/>
                  </a:lnTo>
                  <a:lnTo>
                    <a:pt x="52" y="1217"/>
                  </a:lnTo>
                  <a:lnTo>
                    <a:pt x="72" y="1211"/>
                  </a:lnTo>
                  <a:lnTo>
                    <a:pt x="94" y="1204"/>
                  </a:lnTo>
                  <a:lnTo>
                    <a:pt x="112" y="1197"/>
                  </a:lnTo>
                  <a:lnTo>
                    <a:pt x="120" y="1180"/>
                  </a:lnTo>
                  <a:lnTo>
                    <a:pt x="140" y="1177"/>
                  </a:lnTo>
                  <a:lnTo>
                    <a:pt x="140" y="1171"/>
                  </a:lnTo>
                  <a:lnTo>
                    <a:pt x="136" y="1171"/>
                  </a:lnTo>
                  <a:lnTo>
                    <a:pt x="136" y="1168"/>
                  </a:lnTo>
                  <a:lnTo>
                    <a:pt x="120" y="1171"/>
                  </a:lnTo>
                  <a:lnTo>
                    <a:pt x="120" y="1177"/>
                  </a:lnTo>
                  <a:lnTo>
                    <a:pt x="40" y="1184"/>
                  </a:lnTo>
                  <a:lnTo>
                    <a:pt x="40" y="1177"/>
                  </a:lnTo>
                  <a:lnTo>
                    <a:pt x="31" y="1178"/>
                  </a:lnTo>
                  <a:lnTo>
                    <a:pt x="21" y="1182"/>
                  </a:lnTo>
                  <a:lnTo>
                    <a:pt x="12" y="1186"/>
                  </a:lnTo>
                  <a:lnTo>
                    <a:pt x="0" y="1188"/>
                  </a:lnTo>
                  <a:lnTo>
                    <a:pt x="1" y="1168"/>
                  </a:lnTo>
                  <a:lnTo>
                    <a:pt x="3" y="1151"/>
                  </a:lnTo>
                  <a:lnTo>
                    <a:pt x="11" y="1153"/>
                  </a:lnTo>
                  <a:lnTo>
                    <a:pt x="12" y="1153"/>
                  </a:lnTo>
                  <a:lnTo>
                    <a:pt x="16" y="1155"/>
                  </a:lnTo>
                  <a:lnTo>
                    <a:pt x="20" y="1157"/>
                  </a:lnTo>
                  <a:lnTo>
                    <a:pt x="20" y="1137"/>
                  </a:lnTo>
                  <a:lnTo>
                    <a:pt x="23" y="1137"/>
                  </a:lnTo>
                  <a:lnTo>
                    <a:pt x="29" y="1133"/>
                  </a:lnTo>
                  <a:lnTo>
                    <a:pt x="38" y="1128"/>
                  </a:lnTo>
                  <a:lnTo>
                    <a:pt x="49" y="1122"/>
                  </a:lnTo>
                  <a:lnTo>
                    <a:pt x="60" y="1118"/>
                  </a:lnTo>
                  <a:lnTo>
                    <a:pt x="69" y="1120"/>
                  </a:lnTo>
                  <a:lnTo>
                    <a:pt x="72" y="1133"/>
                  </a:lnTo>
                  <a:lnTo>
                    <a:pt x="76" y="1133"/>
                  </a:lnTo>
                  <a:lnTo>
                    <a:pt x="76" y="1128"/>
                  </a:lnTo>
                  <a:lnTo>
                    <a:pt x="100" y="1128"/>
                  </a:lnTo>
                  <a:lnTo>
                    <a:pt x="100" y="1133"/>
                  </a:lnTo>
                  <a:lnTo>
                    <a:pt x="109" y="1133"/>
                  </a:lnTo>
                  <a:lnTo>
                    <a:pt x="109" y="1137"/>
                  </a:lnTo>
                  <a:lnTo>
                    <a:pt x="118" y="1137"/>
                  </a:lnTo>
                  <a:lnTo>
                    <a:pt x="129" y="1135"/>
                  </a:lnTo>
                  <a:lnTo>
                    <a:pt x="138" y="1131"/>
                  </a:lnTo>
                  <a:lnTo>
                    <a:pt x="143" y="1128"/>
                  </a:lnTo>
                  <a:lnTo>
                    <a:pt x="138" y="1126"/>
                  </a:lnTo>
                  <a:lnTo>
                    <a:pt x="136" y="1126"/>
                  </a:lnTo>
                  <a:lnTo>
                    <a:pt x="134" y="1122"/>
                  </a:lnTo>
                  <a:lnTo>
                    <a:pt x="132" y="1118"/>
                  </a:lnTo>
                  <a:lnTo>
                    <a:pt x="132" y="1115"/>
                  </a:lnTo>
                  <a:lnTo>
                    <a:pt x="132" y="1108"/>
                  </a:lnTo>
                  <a:lnTo>
                    <a:pt x="136" y="1108"/>
                  </a:lnTo>
                  <a:lnTo>
                    <a:pt x="132" y="1084"/>
                  </a:lnTo>
                  <a:lnTo>
                    <a:pt x="129" y="1084"/>
                  </a:lnTo>
                  <a:lnTo>
                    <a:pt x="129" y="1068"/>
                  </a:lnTo>
                  <a:lnTo>
                    <a:pt x="145" y="1064"/>
                  </a:lnTo>
                  <a:lnTo>
                    <a:pt x="156" y="1055"/>
                  </a:lnTo>
                  <a:lnTo>
                    <a:pt x="163" y="1040"/>
                  </a:lnTo>
                  <a:lnTo>
                    <a:pt x="169" y="1040"/>
                  </a:lnTo>
                  <a:lnTo>
                    <a:pt x="169" y="1024"/>
                  </a:lnTo>
                  <a:lnTo>
                    <a:pt x="165" y="1022"/>
                  </a:lnTo>
                  <a:lnTo>
                    <a:pt x="161" y="1022"/>
                  </a:lnTo>
                  <a:lnTo>
                    <a:pt x="158" y="1020"/>
                  </a:lnTo>
                  <a:lnTo>
                    <a:pt x="152" y="1020"/>
                  </a:lnTo>
                  <a:lnTo>
                    <a:pt x="152" y="1024"/>
                  </a:lnTo>
                  <a:lnTo>
                    <a:pt x="123" y="1028"/>
                  </a:lnTo>
                  <a:lnTo>
                    <a:pt x="123" y="1011"/>
                  </a:lnTo>
                  <a:lnTo>
                    <a:pt x="136" y="1008"/>
                  </a:lnTo>
                  <a:lnTo>
                    <a:pt x="136" y="1004"/>
                  </a:lnTo>
                  <a:lnTo>
                    <a:pt x="143" y="1004"/>
                  </a:lnTo>
                  <a:lnTo>
                    <a:pt x="160" y="984"/>
                  </a:lnTo>
                  <a:lnTo>
                    <a:pt x="169" y="984"/>
                  </a:lnTo>
                  <a:lnTo>
                    <a:pt x="183" y="964"/>
                  </a:lnTo>
                  <a:lnTo>
                    <a:pt x="192" y="964"/>
                  </a:lnTo>
                  <a:lnTo>
                    <a:pt x="192" y="960"/>
                  </a:lnTo>
                  <a:lnTo>
                    <a:pt x="203" y="957"/>
                  </a:lnTo>
                  <a:lnTo>
                    <a:pt x="203" y="951"/>
                  </a:lnTo>
                  <a:lnTo>
                    <a:pt x="209" y="951"/>
                  </a:lnTo>
                  <a:lnTo>
                    <a:pt x="212" y="931"/>
                  </a:lnTo>
                  <a:lnTo>
                    <a:pt x="220" y="920"/>
                  </a:lnTo>
                  <a:lnTo>
                    <a:pt x="227" y="909"/>
                  </a:lnTo>
                  <a:lnTo>
                    <a:pt x="232" y="897"/>
                  </a:lnTo>
                  <a:lnTo>
                    <a:pt x="216" y="897"/>
                  </a:lnTo>
                  <a:lnTo>
                    <a:pt x="216" y="877"/>
                  </a:lnTo>
                  <a:lnTo>
                    <a:pt x="223" y="871"/>
                  </a:lnTo>
                  <a:lnTo>
                    <a:pt x="223" y="864"/>
                  </a:lnTo>
                  <a:lnTo>
                    <a:pt x="229" y="864"/>
                  </a:lnTo>
                  <a:lnTo>
                    <a:pt x="229" y="857"/>
                  </a:lnTo>
                  <a:lnTo>
                    <a:pt x="232" y="857"/>
                  </a:lnTo>
                  <a:lnTo>
                    <a:pt x="238" y="844"/>
                  </a:lnTo>
                  <a:lnTo>
                    <a:pt x="241" y="835"/>
                  </a:lnTo>
                  <a:lnTo>
                    <a:pt x="247" y="826"/>
                  </a:lnTo>
                  <a:lnTo>
                    <a:pt x="256" y="817"/>
                  </a:lnTo>
                  <a:lnTo>
                    <a:pt x="256" y="811"/>
                  </a:lnTo>
                  <a:lnTo>
                    <a:pt x="272" y="811"/>
                  </a:lnTo>
                  <a:lnTo>
                    <a:pt x="276" y="820"/>
                  </a:lnTo>
                  <a:lnTo>
                    <a:pt x="329" y="817"/>
                  </a:lnTo>
                  <a:lnTo>
                    <a:pt x="327" y="804"/>
                  </a:lnTo>
                  <a:lnTo>
                    <a:pt x="323" y="793"/>
                  </a:lnTo>
                  <a:lnTo>
                    <a:pt x="321" y="784"/>
                  </a:lnTo>
                  <a:lnTo>
                    <a:pt x="323" y="777"/>
                  </a:lnTo>
                  <a:lnTo>
                    <a:pt x="303" y="777"/>
                  </a:lnTo>
                  <a:lnTo>
                    <a:pt x="291" y="782"/>
                  </a:lnTo>
                  <a:lnTo>
                    <a:pt x="269" y="788"/>
                  </a:lnTo>
                  <a:lnTo>
                    <a:pt x="245" y="791"/>
                  </a:lnTo>
                  <a:lnTo>
                    <a:pt x="220" y="791"/>
                  </a:lnTo>
                  <a:lnTo>
                    <a:pt x="200" y="791"/>
                  </a:lnTo>
                  <a:lnTo>
                    <a:pt x="200" y="791"/>
                  </a:lnTo>
                  <a:lnTo>
                    <a:pt x="198" y="789"/>
                  </a:lnTo>
                  <a:lnTo>
                    <a:pt x="198" y="789"/>
                  </a:lnTo>
                  <a:lnTo>
                    <a:pt x="198" y="789"/>
                  </a:lnTo>
                  <a:lnTo>
                    <a:pt x="198" y="789"/>
                  </a:lnTo>
                  <a:lnTo>
                    <a:pt x="196" y="788"/>
                  </a:lnTo>
                  <a:lnTo>
                    <a:pt x="192" y="764"/>
                  </a:lnTo>
                  <a:lnTo>
                    <a:pt x="189" y="764"/>
                  </a:lnTo>
                  <a:lnTo>
                    <a:pt x="187" y="760"/>
                  </a:lnTo>
                  <a:lnTo>
                    <a:pt x="189" y="757"/>
                  </a:lnTo>
                  <a:lnTo>
                    <a:pt x="191" y="755"/>
                  </a:lnTo>
                  <a:lnTo>
                    <a:pt x="191" y="753"/>
                  </a:lnTo>
                  <a:lnTo>
                    <a:pt x="192" y="753"/>
                  </a:lnTo>
                  <a:lnTo>
                    <a:pt x="189" y="731"/>
                  </a:lnTo>
                  <a:lnTo>
                    <a:pt x="172" y="737"/>
                  </a:lnTo>
                  <a:lnTo>
                    <a:pt x="169" y="748"/>
                  </a:lnTo>
                  <a:lnTo>
                    <a:pt x="163" y="748"/>
                  </a:lnTo>
                  <a:lnTo>
                    <a:pt x="163" y="757"/>
                  </a:lnTo>
                  <a:lnTo>
                    <a:pt x="160" y="757"/>
                  </a:lnTo>
                  <a:lnTo>
                    <a:pt x="158" y="758"/>
                  </a:lnTo>
                  <a:lnTo>
                    <a:pt x="156" y="760"/>
                  </a:lnTo>
                  <a:lnTo>
                    <a:pt x="154" y="762"/>
                  </a:lnTo>
                  <a:lnTo>
                    <a:pt x="152" y="762"/>
                  </a:lnTo>
                  <a:lnTo>
                    <a:pt x="149" y="764"/>
                  </a:lnTo>
                  <a:lnTo>
                    <a:pt x="143" y="764"/>
                  </a:lnTo>
                  <a:lnTo>
                    <a:pt x="140" y="760"/>
                  </a:lnTo>
                  <a:lnTo>
                    <a:pt x="136" y="758"/>
                  </a:lnTo>
                  <a:lnTo>
                    <a:pt x="131" y="757"/>
                  </a:lnTo>
                  <a:lnTo>
                    <a:pt x="123" y="757"/>
                  </a:lnTo>
                  <a:lnTo>
                    <a:pt x="123" y="740"/>
                  </a:lnTo>
                  <a:lnTo>
                    <a:pt x="129" y="740"/>
                  </a:lnTo>
                  <a:lnTo>
                    <a:pt x="131" y="737"/>
                  </a:lnTo>
                  <a:lnTo>
                    <a:pt x="134" y="733"/>
                  </a:lnTo>
                  <a:lnTo>
                    <a:pt x="136" y="729"/>
                  </a:lnTo>
                  <a:lnTo>
                    <a:pt x="138" y="726"/>
                  </a:lnTo>
                  <a:lnTo>
                    <a:pt x="140" y="720"/>
                  </a:lnTo>
                  <a:lnTo>
                    <a:pt x="120" y="724"/>
                  </a:lnTo>
                  <a:lnTo>
                    <a:pt x="120" y="737"/>
                  </a:lnTo>
                  <a:lnTo>
                    <a:pt x="96" y="737"/>
                  </a:lnTo>
                  <a:lnTo>
                    <a:pt x="91" y="729"/>
                  </a:lnTo>
                  <a:lnTo>
                    <a:pt x="87" y="724"/>
                  </a:lnTo>
                  <a:lnTo>
                    <a:pt x="85" y="717"/>
                  </a:lnTo>
                  <a:lnTo>
                    <a:pt x="83" y="704"/>
                  </a:lnTo>
                  <a:lnTo>
                    <a:pt x="89" y="704"/>
                  </a:lnTo>
                  <a:lnTo>
                    <a:pt x="89" y="688"/>
                  </a:lnTo>
                  <a:lnTo>
                    <a:pt x="69" y="684"/>
                  </a:lnTo>
                  <a:lnTo>
                    <a:pt x="69" y="668"/>
                  </a:lnTo>
                  <a:lnTo>
                    <a:pt x="80" y="664"/>
                  </a:lnTo>
                  <a:lnTo>
                    <a:pt x="80" y="660"/>
                  </a:lnTo>
                  <a:lnTo>
                    <a:pt x="96" y="660"/>
                  </a:lnTo>
                  <a:lnTo>
                    <a:pt x="100" y="648"/>
                  </a:lnTo>
                  <a:lnTo>
                    <a:pt x="129" y="648"/>
                  </a:lnTo>
                  <a:lnTo>
                    <a:pt x="129" y="644"/>
                  </a:lnTo>
                  <a:lnTo>
                    <a:pt x="123" y="635"/>
                  </a:lnTo>
                  <a:lnTo>
                    <a:pt x="121" y="622"/>
                  </a:lnTo>
                  <a:lnTo>
                    <a:pt x="120" y="608"/>
                  </a:lnTo>
                  <a:lnTo>
                    <a:pt x="120" y="591"/>
                  </a:lnTo>
                  <a:lnTo>
                    <a:pt x="152" y="589"/>
                  </a:lnTo>
                  <a:lnTo>
                    <a:pt x="189" y="588"/>
                  </a:lnTo>
                  <a:lnTo>
                    <a:pt x="192" y="580"/>
                  </a:lnTo>
                  <a:lnTo>
                    <a:pt x="189" y="578"/>
                  </a:lnTo>
                  <a:lnTo>
                    <a:pt x="187" y="577"/>
                  </a:lnTo>
                  <a:lnTo>
                    <a:pt x="185" y="575"/>
                  </a:lnTo>
                  <a:lnTo>
                    <a:pt x="185" y="573"/>
                  </a:lnTo>
                  <a:lnTo>
                    <a:pt x="185" y="569"/>
                  </a:lnTo>
                  <a:lnTo>
                    <a:pt x="183" y="564"/>
                  </a:lnTo>
                  <a:lnTo>
                    <a:pt x="196" y="560"/>
                  </a:lnTo>
                  <a:lnTo>
                    <a:pt x="192" y="548"/>
                  </a:lnTo>
                  <a:lnTo>
                    <a:pt x="143" y="548"/>
                  </a:lnTo>
                  <a:lnTo>
                    <a:pt x="136" y="557"/>
                  </a:lnTo>
                  <a:lnTo>
                    <a:pt x="127" y="558"/>
                  </a:lnTo>
                  <a:lnTo>
                    <a:pt x="116" y="558"/>
                  </a:lnTo>
                  <a:lnTo>
                    <a:pt x="103" y="557"/>
                  </a:lnTo>
                  <a:lnTo>
                    <a:pt x="83" y="520"/>
                  </a:lnTo>
                  <a:lnTo>
                    <a:pt x="78" y="520"/>
                  </a:lnTo>
                  <a:lnTo>
                    <a:pt x="74" y="522"/>
                  </a:lnTo>
                  <a:lnTo>
                    <a:pt x="69" y="524"/>
                  </a:lnTo>
                  <a:lnTo>
                    <a:pt x="63" y="524"/>
                  </a:lnTo>
                  <a:lnTo>
                    <a:pt x="56" y="524"/>
                  </a:lnTo>
                  <a:lnTo>
                    <a:pt x="56" y="508"/>
                  </a:lnTo>
                  <a:lnTo>
                    <a:pt x="60" y="508"/>
                  </a:lnTo>
                  <a:lnTo>
                    <a:pt x="60" y="504"/>
                  </a:lnTo>
                  <a:lnTo>
                    <a:pt x="80" y="504"/>
                  </a:lnTo>
                  <a:lnTo>
                    <a:pt x="83" y="497"/>
                  </a:lnTo>
                  <a:lnTo>
                    <a:pt x="112" y="500"/>
                  </a:lnTo>
                  <a:lnTo>
                    <a:pt x="112" y="504"/>
                  </a:lnTo>
                  <a:lnTo>
                    <a:pt x="116" y="504"/>
                  </a:lnTo>
                  <a:lnTo>
                    <a:pt x="116" y="520"/>
                  </a:lnTo>
                  <a:lnTo>
                    <a:pt x="112" y="520"/>
                  </a:lnTo>
                  <a:lnTo>
                    <a:pt x="112" y="524"/>
                  </a:lnTo>
                  <a:lnTo>
                    <a:pt x="112" y="528"/>
                  </a:lnTo>
                  <a:lnTo>
                    <a:pt x="114" y="531"/>
                  </a:lnTo>
                  <a:lnTo>
                    <a:pt x="114" y="533"/>
                  </a:lnTo>
                  <a:lnTo>
                    <a:pt x="116" y="537"/>
                  </a:lnTo>
                  <a:lnTo>
                    <a:pt x="120" y="537"/>
                  </a:lnTo>
                  <a:lnTo>
                    <a:pt x="121" y="529"/>
                  </a:lnTo>
                  <a:lnTo>
                    <a:pt x="121" y="526"/>
                  </a:lnTo>
                  <a:lnTo>
                    <a:pt x="123" y="524"/>
                  </a:lnTo>
                  <a:lnTo>
                    <a:pt x="125" y="522"/>
                  </a:lnTo>
                  <a:lnTo>
                    <a:pt x="131" y="520"/>
                  </a:lnTo>
                  <a:lnTo>
                    <a:pt x="136" y="520"/>
                  </a:lnTo>
                  <a:lnTo>
                    <a:pt x="138" y="522"/>
                  </a:lnTo>
                  <a:lnTo>
                    <a:pt x="138" y="522"/>
                  </a:lnTo>
                  <a:lnTo>
                    <a:pt x="138" y="522"/>
                  </a:lnTo>
                  <a:lnTo>
                    <a:pt x="138" y="522"/>
                  </a:lnTo>
                  <a:lnTo>
                    <a:pt x="138" y="522"/>
                  </a:lnTo>
                  <a:lnTo>
                    <a:pt x="140" y="524"/>
                  </a:lnTo>
                  <a:lnTo>
                    <a:pt x="136" y="511"/>
                  </a:lnTo>
                  <a:lnTo>
                    <a:pt x="132" y="511"/>
                  </a:lnTo>
                  <a:lnTo>
                    <a:pt x="132" y="504"/>
                  </a:lnTo>
                  <a:lnTo>
                    <a:pt x="123" y="500"/>
                  </a:lnTo>
                  <a:lnTo>
                    <a:pt x="118" y="493"/>
                  </a:lnTo>
                  <a:lnTo>
                    <a:pt x="112" y="486"/>
                  </a:lnTo>
                  <a:lnTo>
                    <a:pt x="109" y="477"/>
                  </a:lnTo>
                  <a:lnTo>
                    <a:pt x="109" y="464"/>
                  </a:lnTo>
                  <a:lnTo>
                    <a:pt x="114" y="455"/>
                  </a:lnTo>
                  <a:lnTo>
                    <a:pt x="114" y="446"/>
                  </a:lnTo>
                  <a:lnTo>
                    <a:pt x="114" y="437"/>
                  </a:lnTo>
                  <a:lnTo>
                    <a:pt x="116" y="428"/>
                  </a:lnTo>
                  <a:lnTo>
                    <a:pt x="120" y="428"/>
                  </a:lnTo>
                  <a:lnTo>
                    <a:pt x="121" y="426"/>
                  </a:lnTo>
                  <a:lnTo>
                    <a:pt x="121" y="426"/>
                  </a:lnTo>
                  <a:lnTo>
                    <a:pt x="123" y="426"/>
                  </a:lnTo>
                  <a:lnTo>
                    <a:pt x="123" y="426"/>
                  </a:lnTo>
                  <a:lnTo>
                    <a:pt x="125" y="426"/>
                  </a:lnTo>
                  <a:lnTo>
                    <a:pt x="129" y="424"/>
                  </a:lnTo>
                  <a:lnTo>
                    <a:pt x="129" y="404"/>
                  </a:lnTo>
                  <a:lnTo>
                    <a:pt x="143" y="404"/>
                  </a:lnTo>
                  <a:lnTo>
                    <a:pt x="143" y="400"/>
                  </a:lnTo>
                  <a:lnTo>
                    <a:pt x="140" y="398"/>
                  </a:lnTo>
                  <a:lnTo>
                    <a:pt x="136" y="398"/>
                  </a:lnTo>
                  <a:lnTo>
                    <a:pt x="134" y="397"/>
                  </a:lnTo>
                  <a:lnTo>
                    <a:pt x="132" y="393"/>
                  </a:lnTo>
                  <a:lnTo>
                    <a:pt x="132" y="389"/>
                  </a:lnTo>
                  <a:lnTo>
                    <a:pt x="132" y="384"/>
                  </a:lnTo>
                  <a:lnTo>
                    <a:pt x="163" y="386"/>
                  </a:lnTo>
                  <a:lnTo>
                    <a:pt x="192" y="389"/>
                  </a:lnTo>
                  <a:lnTo>
                    <a:pt x="220" y="397"/>
                  </a:lnTo>
                  <a:lnTo>
                    <a:pt x="263" y="391"/>
                  </a:lnTo>
                  <a:lnTo>
                    <a:pt x="263" y="400"/>
                  </a:lnTo>
                  <a:lnTo>
                    <a:pt x="272" y="400"/>
                  </a:lnTo>
                  <a:lnTo>
                    <a:pt x="272" y="408"/>
                  </a:lnTo>
                  <a:lnTo>
                    <a:pt x="271" y="413"/>
                  </a:lnTo>
                  <a:lnTo>
                    <a:pt x="271" y="418"/>
                  </a:lnTo>
                  <a:lnTo>
                    <a:pt x="269" y="424"/>
                  </a:lnTo>
                  <a:lnTo>
                    <a:pt x="272" y="426"/>
                  </a:lnTo>
                  <a:lnTo>
                    <a:pt x="276" y="428"/>
                  </a:lnTo>
                  <a:lnTo>
                    <a:pt x="280" y="429"/>
                  </a:lnTo>
                  <a:lnTo>
                    <a:pt x="281" y="433"/>
                  </a:lnTo>
                  <a:lnTo>
                    <a:pt x="283" y="437"/>
                  </a:lnTo>
                  <a:lnTo>
                    <a:pt x="289" y="437"/>
                  </a:lnTo>
                  <a:lnTo>
                    <a:pt x="291" y="428"/>
                  </a:lnTo>
                  <a:lnTo>
                    <a:pt x="294" y="415"/>
                  </a:lnTo>
                  <a:lnTo>
                    <a:pt x="300" y="402"/>
                  </a:lnTo>
                  <a:lnTo>
                    <a:pt x="303" y="397"/>
                  </a:lnTo>
                  <a:lnTo>
                    <a:pt x="320" y="397"/>
                  </a:lnTo>
                  <a:lnTo>
                    <a:pt x="329" y="400"/>
                  </a:lnTo>
                  <a:lnTo>
                    <a:pt x="341" y="404"/>
                  </a:lnTo>
                  <a:lnTo>
                    <a:pt x="356" y="408"/>
                  </a:lnTo>
                  <a:lnTo>
                    <a:pt x="369" y="408"/>
                  </a:lnTo>
                  <a:lnTo>
                    <a:pt x="392" y="408"/>
                  </a:lnTo>
                  <a:lnTo>
                    <a:pt x="392" y="413"/>
                  </a:lnTo>
                  <a:lnTo>
                    <a:pt x="396" y="415"/>
                  </a:lnTo>
                  <a:lnTo>
                    <a:pt x="398" y="418"/>
                  </a:lnTo>
                  <a:lnTo>
                    <a:pt x="400" y="420"/>
                  </a:lnTo>
                  <a:lnTo>
                    <a:pt x="403" y="424"/>
                  </a:lnTo>
                  <a:lnTo>
                    <a:pt x="405" y="426"/>
                  </a:lnTo>
                  <a:lnTo>
                    <a:pt x="411" y="428"/>
                  </a:lnTo>
                  <a:lnTo>
                    <a:pt x="416" y="428"/>
                  </a:lnTo>
                  <a:lnTo>
                    <a:pt x="416" y="424"/>
                  </a:lnTo>
                  <a:lnTo>
                    <a:pt x="412" y="424"/>
                  </a:lnTo>
                  <a:lnTo>
                    <a:pt x="412" y="404"/>
                  </a:lnTo>
                  <a:lnTo>
                    <a:pt x="420" y="404"/>
                  </a:lnTo>
                  <a:lnTo>
                    <a:pt x="416" y="391"/>
                  </a:lnTo>
                  <a:lnTo>
                    <a:pt x="401" y="389"/>
                  </a:lnTo>
                  <a:lnTo>
                    <a:pt x="383" y="388"/>
                  </a:lnTo>
                  <a:lnTo>
                    <a:pt x="383" y="371"/>
                  </a:lnTo>
                  <a:lnTo>
                    <a:pt x="407" y="360"/>
                  </a:lnTo>
                  <a:lnTo>
                    <a:pt x="427" y="348"/>
                  </a:lnTo>
                  <a:lnTo>
                    <a:pt x="449" y="337"/>
                  </a:lnTo>
                  <a:lnTo>
                    <a:pt x="472" y="328"/>
                  </a:lnTo>
                  <a:lnTo>
                    <a:pt x="474" y="315"/>
                  </a:lnTo>
                  <a:lnTo>
                    <a:pt x="476" y="306"/>
                  </a:lnTo>
                  <a:lnTo>
                    <a:pt x="480" y="297"/>
                  </a:lnTo>
                  <a:lnTo>
                    <a:pt x="485" y="293"/>
                  </a:lnTo>
                  <a:lnTo>
                    <a:pt x="489" y="291"/>
                  </a:lnTo>
                  <a:lnTo>
                    <a:pt x="492" y="288"/>
                  </a:lnTo>
                  <a:lnTo>
                    <a:pt x="498" y="286"/>
                  </a:lnTo>
                  <a:lnTo>
                    <a:pt x="503" y="284"/>
                  </a:lnTo>
                  <a:lnTo>
                    <a:pt x="503" y="273"/>
                  </a:lnTo>
                  <a:lnTo>
                    <a:pt x="500" y="273"/>
                  </a:lnTo>
                  <a:lnTo>
                    <a:pt x="491" y="280"/>
                  </a:lnTo>
                  <a:lnTo>
                    <a:pt x="480" y="286"/>
                  </a:lnTo>
                  <a:lnTo>
                    <a:pt x="463" y="288"/>
                  </a:lnTo>
                  <a:lnTo>
                    <a:pt x="463" y="277"/>
                  </a:lnTo>
                  <a:lnTo>
                    <a:pt x="460" y="277"/>
                  </a:lnTo>
                  <a:lnTo>
                    <a:pt x="460" y="280"/>
                  </a:lnTo>
                  <a:lnTo>
                    <a:pt x="436" y="280"/>
                  </a:lnTo>
                  <a:lnTo>
                    <a:pt x="432" y="288"/>
                  </a:lnTo>
                  <a:lnTo>
                    <a:pt x="380" y="280"/>
                  </a:lnTo>
                  <a:lnTo>
                    <a:pt x="380" y="277"/>
                  </a:lnTo>
                  <a:lnTo>
                    <a:pt x="372" y="273"/>
                  </a:lnTo>
                  <a:lnTo>
                    <a:pt x="365" y="269"/>
                  </a:lnTo>
                  <a:lnTo>
                    <a:pt x="361" y="264"/>
                  </a:lnTo>
                  <a:lnTo>
                    <a:pt x="358" y="257"/>
                  </a:lnTo>
                  <a:lnTo>
                    <a:pt x="356" y="248"/>
                  </a:lnTo>
                  <a:lnTo>
                    <a:pt x="369" y="248"/>
                  </a:lnTo>
                  <a:lnTo>
                    <a:pt x="371" y="240"/>
                  </a:lnTo>
                  <a:lnTo>
                    <a:pt x="372" y="237"/>
                  </a:lnTo>
                  <a:lnTo>
                    <a:pt x="376" y="231"/>
                  </a:lnTo>
                  <a:lnTo>
                    <a:pt x="380" y="228"/>
                  </a:lnTo>
                  <a:lnTo>
                    <a:pt x="385" y="224"/>
                  </a:lnTo>
                  <a:lnTo>
                    <a:pt x="396" y="220"/>
                  </a:lnTo>
                  <a:lnTo>
                    <a:pt x="407" y="218"/>
                  </a:lnTo>
                  <a:lnTo>
                    <a:pt x="416" y="220"/>
                  </a:lnTo>
                  <a:lnTo>
                    <a:pt x="420" y="228"/>
                  </a:lnTo>
                  <a:lnTo>
                    <a:pt x="436" y="228"/>
                  </a:lnTo>
                  <a:lnTo>
                    <a:pt x="436" y="224"/>
                  </a:lnTo>
                  <a:lnTo>
                    <a:pt x="431" y="222"/>
                  </a:lnTo>
                  <a:lnTo>
                    <a:pt x="425" y="218"/>
                  </a:lnTo>
                  <a:lnTo>
                    <a:pt x="421" y="217"/>
                  </a:lnTo>
                  <a:lnTo>
                    <a:pt x="420" y="213"/>
                  </a:lnTo>
                  <a:lnTo>
                    <a:pt x="418" y="208"/>
                  </a:lnTo>
                  <a:lnTo>
                    <a:pt x="416" y="200"/>
                  </a:lnTo>
                  <a:lnTo>
                    <a:pt x="421" y="198"/>
                  </a:lnTo>
                  <a:lnTo>
                    <a:pt x="427" y="198"/>
                  </a:lnTo>
                  <a:lnTo>
                    <a:pt x="431" y="197"/>
                  </a:lnTo>
                  <a:lnTo>
                    <a:pt x="438" y="197"/>
                  </a:lnTo>
                  <a:lnTo>
                    <a:pt x="443" y="197"/>
                  </a:lnTo>
                  <a:lnTo>
                    <a:pt x="443" y="184"/>
                  </a:lnTo>
                  <a:lnTo>
                    <a:pt x="456" y="184"/>
                  </a:lnTo>
                  <a:lnTo>
                    <a:pt x="456" y="180"/>
                  </a:lnTo>
                  <a:lnTo>
                    <a:pt x="449" y="180"/>
                  </a:lnTo>
                  <a:lnTo>
                    <a:pt x="441" y="178"/>
                  </a:lnTo>
                  <a:lnTo>
                    <a:pt x="438" y="178"/>
                  </a:lnTo>
                  <a:lnTo>
                    <a:pt x="432" y="177"/>
                  </a:lnTo>
                  <a:lnTo>
                    <a:pt x="432" y="164"/>
                  </a:lnTo>
                  <a:lnTo>
                    <a:pt x="443" y="160"/>
                  </a:lnTo>
                  <a:lnTo>
                    <a:pt x="441" y="157"/>
                  </a:lnTo>
                  <a:lnTo>
                    <a:pt x="438" y="155"/>
                  </a:lnTo>
                  <a:lnTo>
                    <a:pt x="436" y="153"/>
                  </a:lnTo>
                  <a:lnTo>
                    <a:pt x="436" y="153"/>
                  </a:lnTo>
                  <a:lnTo>
                    <a:pt x="434" y="151"/>
                  </a:lnTo>
                  <a:lnTo>
                    <a:pt x="432" y="146"/>
                  </a:lnTo>
                  <a:lnTo>
                    <a:pt x="432" y="140"/>
                  </a:lnTo>
                  <a:lnTo>
                    <a:pt x="449" y="126"/>
                  </a:lnTo>
                  <a:lnTo>
                    <a:pt x="460" y="106"/>
                  </a:lnTo>
                  <a:lnTo>
                    <a:pt x="463" y="80"/>
                  </a:lnTo>
                  <a:lnTo>
                    <a:pt x="478" y="82"/>
                  </a:lnTo>
                  <a:lnTo>
                    <a:pt x="489" y="84"/>
                  </a:lnTo>
                  <a:lnTo>
                    <a:pt x="500" y="88"/>
                  </a:lnTo>
                  <a:lnTo>
                    <a:pt x="500" y="80"/>
                  </a:lnTo>
                  <a:lnTo>
                    <a:pt x="520" y="77"/>
                  </a:lnTo>
                  <a:lnTo>
                    <a:pt x="520" y="73"/>
                  </a:lnTo>
                  <a:lnTo>
                    <a:pt x="523" y="73"/>
                  </a:lnTo>
                  <a:lnTo>
                    <a:pt x="523" y="57"/>
                  </a:lnTo>
                  <a:lnTo>
                    <a:pt x="540" y="57"/>
                  </a:lnTo>
                  <a:lnTo>
                    <a:pt x="543" y="68"/>
                  </a:lnTo>
                  <a:lnTo>
                    <a:pt x="556" y="73"/>
                  </a:lnTo>
                  <a:lnTo>
                    <a:pt x="556" y="88"/>
                  </a:lnTo>
                  <a:lnTo>
                    <a:pt x="560" y="88"/>
                  </a:lnTo>
                  <a:lnTo>
                    <a:pt x="560" y="82"/>
                  </a:lnTo>
                  <a:lnTo>
                    <a:pt x="561" y="80"/>
                  </a:lnTo>
                  <a:lnTo>
                    <a:pt x="561" y="78"/>
                  </a:lnTo>
                  <a:lnTo>
                    <a:pt x="561" y="77"/>
                  </a:lnTo>
                  <a:lnTo>
                    <a:pt x="563" y="77"/>
                  </a:lnTo>
                  <a:lnTo>
                    <a:pt x="565" y="75"/>
                  </a:lnTo>
                  <a:lnTo>
                    <a:pt x="569" y="73"/>
                  </a:lnTo>
                  <a:lnTo>
                    <a:pt x="569" y="68"/>
                  </a:lnTo>
                  <a:lnTo>
                    <a:pt x="576" y="68"/>
                  </a:lnTo>
                  <a:lnTo>
                    <a:pt x="576" y="68"/>
                  </a:lnTo>
                  <a:lnTo>
                    <a:pt x="574" y="64"/>
                  </a:lnTo>
                  <a:lnTo>
                    <a:pt x="572" y="62"/>
                  </a:lnTo>
                  <a:lnTo>
                    <a:pt x="572" y="58"/>
                  </a:lnTo>
                  <a:lnTo>
                    <a:pt x="571" y="55"/>
                  </a:lnTo>
                  <a:lnTo>
                    <a:pt x="572" y="53"/>
                  </a:lnTo>
                  <a:lnTo>
                    <a:pt x="576" y="53"/>
                  </a:lnTo>
                  <a:lnTo>
                    <a:pt x="580" y="49"/>
                  </a:lnTo>
                  <a:lnTo>
                    <a:pt x="581" y="48"/>
                  </a:lnTo>
                  <a:lnTo>
                    <a:pt x="581" y="46"/>
                  </a:lnTo>
                  <a:lnTo>
                    <a:pt x="583" y="46"/>
                  </a:lnTo>
                  <a:lnTo>
                    <a:pt x="583" y="46"/>
                  </a:lnTo>
                  <a:lnTo>
                    <a:pt x="585" y="46"/>
                  </a:lnTo>
                  <a:lnTo>
                    <a:pt x="589" y="46"/>
                  </a:lnTo>
                  <a:lnTo>
                    <a:pt x="592" y="44"/>
                  </a:lnTo>
                  <a:lnTo>
                    <a:pt x="596" y="37"/>
                  </a:lnTo>
                  <a:lnTo>
                    <a:pt x="612" y="37"/>
                  </a:lnTo>
                  <a:lnTo>
                    <a:pt x="614" y="46"/>
                  </a:lnTo>
                  <a:lnTo>
                    <a:pt x="614" y="53"/>
                  </a:lnTo>
                  <a:lnTo>
                    <a:pt x="614" y="58"/>
                  </a:lnTo>
                  <a:lnTo>
                    <a:pt x="612" y="68"/>
                  </a:lnTo>
                  <a:lnTo>
                    <a:pt x="618" y="69"/>
                  </a:lnTo>
                  <a:lnTo>
                    <a:pt x="621" y="73"/>
                  </a:lnTo>
                  <a:lnTo>
                    <a:pt x="625" y="75"/>
                  </a:lnTo>
                  <a:lnTo>
                    <a:pt x="627" y="77"/>
                  </a:lnTo>
                  <a:lnTo>
                    <a:pt x="632" y="80"/>
                  </a:lnTo>
                  <a:lnTo>
                    <a:pt x="629" y="71"/>
                  </a:lnTo>
                  <a:lnTo>
                    <a:pt x="625" y="62"/>
                  </a:lnTo>
                  <a:lnTo>
                    <a:pt x="623" y="48"/>
                  </a:lnTo>
                  <a:lnTo>
                    <a:pt x="629" y="48"/>
                  </a:lnTo>
                  <a:lnTo>
                    <a:pt x="629" y="40"/>
                  </a:lnTo>
                  <a:lnTo>
                    <a:pt x="640" y="31"/>
                  </a:lnTo>
                  <a:lnTo>
                    <a:pt x="652" y="28"/>
                  </a:lnTo>
                  <a:lnTo>
                    <a:pt x="672" y="28"/>
                  </a:lnTo>
                  <a:lnTo>
                    <a:pt x="672" y="31"/>
                  </a:lnTo>
                  <a:lnTo>
                    <a:pt x="676" y="31"/>
                  </a:lnTo>
                  <a:lnTo>
                    <a:pt x="674" y="28"/>
                  </a:lnTo>
                  <a:lnTo>
                    <a:pt x="671" y="24"/>
                  </a:lnTo>
                  <a:lnTo>
                    <a:pt x="669" y="20"/>
                  </a:lnTo>
                  <a:lnTo>
                    <a:pt x="667" y="17"/>
                  </a:lnTo>
                  <a:lnTo>
                    <a:pt x="665" y="11"/>
                  </a:lnTo>
                  <a:lnTo>
                    <a:pt x="663" y="4"/>
                  </a:lnTo>
                  <a:lnTo>
                    <a:pt x="672" y="2"/>
                  </a:lnTo>
                  <a:lnTo>
                    <a:pt x="681" y="0"/>
                  </a:lnTo>
                  <a:lnTo>
                    <a:pt x="692" y="0"/>
                  </a:lnTo>
                  <a:close/>
                </a:path>
              </a:pathLst>
            </a:custGeom>
            <a:grpFill/>
            <a:ln w="3175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8" name="Freeform 15">
            <a:extLst>
              <a:ext uri="{FF2B5EF4-FFF2-40B4-BE49-F238E27FC236}">
                <a16:creationId xmlns:a16="http://schemas.microsoft.com/office/drawing/2014/main" id="{54223937-7F46-461E-B767-DEA1C23F14E8}"/>
              </a:ext>
            </a:extLst>
          </p:cNvPr>
          <p:cNvSpPr>
            <a:spLocks noEditPoints="1"/>
          </p:cNvSpPr>
          <p:nvPr/>
        </p:nvSpPr>
        <p:spPr bwMode="auto">
          <a:xfrm>
            <a:off x="759836" y="2015152"/>
            <a:ext cx="2467011" cy="2727009"/>
          </a:xfrm>
          <a:custGeom>
            <a:avLst/>
            <a:gdLst>
              <a:gd name="T0" fmla="*/ 2685 w 3729"/>
              <a:gd name="T1" fmla="*/ 507 h 4122"/>
              <a:gd name="T2" fmla="*/ 2661 w 3729"/>
              <a:gd name="T3" fmla="*/ 456 h 4122"/>
              <a:gd name="T4" fmla="*/ 1523 w 3729"/>
              <a:gd name="T5" fmla="*/ 69 h 4122"/>
              <a:gd name="T6" fmla="*/ 1572 w 3729"/>
              <a:gd name="T7" fmla="*/ 238 h 4122"/>
              <a:gd name="T8" fmla="*/ 1783 w 3729"/>
              <a:gd name="T9" fmla="*/ 335 h 4122"/>
              <a:gd name="T10" fmla="*/ 1951 w 3729"/>
              <a:gd name="T11" fmla="*/ 400 h 4122"/>
              <a:gd name="T12" fmla="*/ 2009 w 3729"/>
              <a:gd name="T13" fmla="*/ 278 h 4122"/>
              <a:gd name="T14" fmla="*/ 2176 w 3729"/>
              <a:gd name="T15" fmla="*/ 295 h 4122"/>
              <a:gd name="T16" fmla="*/ 2416 w 3729"/>
              <a:gd name="T17" fmla="*/ 362 h 4122"/>
              <a:gd name="T18" fmla="*/ 2612 w 3729"/>
              <a:gd name="T19" fmla="*/ 347 h 4122"/>
              <a:gd name="T20" fmla="*/ 2780 w 3729"/>
              <a:gd name="T21" fmla="*/ 509 h 4122"/>
              <a:gd name="T22" fmla="*/ 2772 w 3729"/>
              <a:gd name="T23" fmla="*/ 662 h 4122"/>
              <a:gd name="T24" fmla="*/ 2863 w 3729"/>
              <a:gd name="T25" fmla="*/ 831 h 4122"/>
              <a:gd name="T26" fmla="*/ 2949 w 3729"/>
              <a:gd name="T27" fmla="*/ 1031 h 4122"/>
              <a:gd name="T28" fmla="*/ 3078 w 3729"/>
              <a:gd name="T29" fmla="*/ 1226 h 4122"/>
              <a:gd name="T30" fmla="*/ 3289 w 3729"/>
              <a:gd name="T31" fmla="*/ 1406 h 4122"/>
              <a:gd name="T32" fmla="*/ 3320 w 3729"/>
              <a:gd name="T33" fmla="*/ 1506 h 4122"/>
              <a:gd name="T34" fmla="*/ 3552 w 3729"/>
              <a:gd name="T35" fmla="*/ 1486 h 4122"/>
              <a:gd name="T36" fmla="*/ 3725 w 3729"/>
              <a:gd name="T37" fmla="*/ 1511 h 4122"/>
              <a:gd name="T38" fmla="*/ 3672 w 3729"/>
              <a:gd name="T39" fmla="*/ 1675 h 4122"/>
              <a:gd name="T40" fmla="*/ 3612 w 3729"/>
              <a:gd name="T41" fmla="*/ 1811 h 4122"/>
              <a:gd name="T42" fmla="*/ 3460 w 3729"/>
              <a:gd name="T43" fmla="*/ 1998 h 4122"/>
              <a:gd name="T44" fmla="*/ 3252 w 3729"/>
              <a:gd name="T45" fmla="*/ 2178 h 4122"/>
              <a:gd name="T46" fmla="*/ 3083 w 3729"/>
              <a:gd name="T47" fmla="*/ 2411 h 4122"/>
              <a:gd name="T48" fmla="*/ 3154 w 3729"/>
              <a:gd name="T49" fmla="*/ 2731 h 4122"/>
              <a:gd name="T50" fmla="*/ 3152 w 3729"/>
              <a:gd name="T51" fmla="*/ 3018 h 4122"/>
              <a:gd name="T52" fmla="*/ 2923 w 3729"/>
              <a:gd name="T53" fmla="*/ 3191 h 4122"/>
              <a:gd name="T54" fmla="*/ 2840 w 3729"/>
              <a:gd name="T55" fmla="*/ 3315 h 4122"/>
              <a:gd name="T56" fmla="*/ 2849 w 3729"/>
              <a:gd name="T57" fmla="*/ 3515 h 4122"/>
              <a:gd name="T58" fmla="*/ 2712 w 3729"/>
              <a:gd name="T59" fmla="*/ 3622 h 4122"/>
              <a:gd name="T60" fmla="*/ 2623 w 3729"/>
              <a:gd name="T61" fmla="*/ 3811 h 4122"/>
              <a:gd name="T62" fmla="*/ 2440 w 3729"/>
              <a:gd name="T63" fmla="*/ 4009 h 4122"/>
              <a:gd name="T64" fmla="*/ 2203 w 3729"/>
              <a:gd name="T65" fmla="*/ 4073 h 4122"/>
              <a:gd name="T66" fmla="*/ 1967 w 3729"/>
              <a:gd name="T67" fmla="*/ 4102 h 4122"/>
              <a:gd name="T68" fmla="*/ 1892 w 3729"/>
              <a:gd name="T69" fmla="*/ 3989 h 4122"/>
              <a:gd name="T70" fmla="*/ 1849 w 3729"/>
              <a:gd name="T71" fmla="*/ 3802 h 4122"/>
              <a:gd name="T72" fmla="*/ 1740 w 3729"/>
              <a:gd name="T73" fmla="*/ 3606 h 4122"/>
              <a:gd name="T74" fmla="*/ 1689 w 3729"/>
              <a:gd name="T75" fmla="*/ 3366 h 4122"/>
              <a:gd name="T76" fmla="*/ 1583 w 3729"/>
              <a:gd name="T77" fmla="*/ 3175 h 4122"/>
              <a:gd name="T78" fmla="*/ 1609 w 3729"/>
              <a:gd name="T79" fmla="*/ 2911 h 4122"/>
              <a:gd name="T80" fmla="*/ 1656 w 3729"/>
              <a:gd name="T81" fmla="*/ 2706 h 4122"/>
              <a:gd name="T82" fmla="*/ 1589 w 3729"/>
              <a:gd name="T83" fmla="*/ 2426 h 4122"/>
              <a:gd name="T84" fmla="*/ 1429 w 3729"/>
              <a:gd name="T85" fmla="*/ 2218 h 4122"/>
              <a:gd name="T86" fmla="*/ 1463 w 3729"/>
              <a:gd name="T87" fmla="*/ 1969 h 4122"/>
              <a:gd name="T88" fmla="*/ 1256 w 3729"/>
              <a:gd name="T89" fmla="*/ 1898 h 4122"/>
              <a:gd name="T90" fmla="*/ 1003 w 3729"/>
              <a:gd name="T91" fmla="*/ 1809 h 4122"/>
              <a:gd name="T92" fmla="*/ 736 w 3729"/>
              <a:gd name="T93" fmla="*/ 1842 h 4122"/>
              <a:gd name="T94" fmla="*/ 509 w 3729"/>
              <a:gd name="T95" fmla="*/ 1889 h 4122"/>
              <a:gd name="T96" fmla="*/ 300 w 3729"/>
              <a:gd name="T97" fmla="*/ 1742 h 4122"/>
              <a:gd name="T98" fmla="*/ 209 w 3729"/>
              <a:gd name="T99" fmla="*/ 1615 h 4122"/>
              <a:gd name="T100" fmla="*/ 105 w 3729"/>
              <a:gd name="T101" fmla="*/ 1475 h 4122"/>
              <a:gd name="T102" fmla="*/ 34 w 3729"/>
              <a:gd name="T103" fmla="*/ 1347 h 4122"/>
              <a:gd name="T104" fmla="*/ 72 w 3729"/>
              <a:gd name="T105" fmla="*/ 1066 h 4122"/>
              <a:gd name="T106" fmla="*/ 69 w 3729"/>
              <a:gd name="T107" fmla="*/ 831 h 4122"/>
              <a:gd name="T108" fmla="*/ 180 w 3729"/>
              <a:gd name="T109" fmla="*/ 629 h 4122"/>
              <a:gd name="T110" fmla="*/ 280 w 3729"/>
              <a:gd name="T111" fmla="*/ 531 h 4122"/>
              <a:gd name="T112" fmla="*/ 529 w 3729"/>
              <a:gd name="T113" fmla="*/ 222 h 4122"/>
              <a:gd name="T114" fmla="*/ 643 w 3729"/>
              <a:gd name="T115" fmla="*/ 122 h 4122"/>
              <a:gd name="T116" fmla="*/ 829 w 3729"/>
              <a:gd name="T117" fmla="*/ 111 h 4122"/>
              <a:gd name="T118" fmla="*/ 1023 w 3729"/>
              <a:gd name="T119" fmla="*/ 51 h 4122"/>
              <a:gd name="T120" fmla="*/ 1380 w 3729"/>
              <a:gd name="T121" fmla="*/ 26 h 4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29" h="4122">
                <a:moveTo>
                  <a:pt x="2732" y="555"/>
                </a:moveTo>
                <a:lnTo>
                  <a:pt x="2736" y="558"/>
                </a:lnTo>
                <a:lnTo>
                  <a:pt x="2738" y="560"/>
                </a:lnTo>
                <a:lnTo>
                  <a:pt x="2740" y="562"/>
                </a:lnTo>
                <a:lnTo>
                  <a:pt x="2740" y="562"/>
                </a:lnTo>
                <a:lnTo>
                  <a:pt x="2740" y="562"/>
                </a:lnTo>
                <a:lnTo>
                  <a:pt x="2740" y="560"/>
                </a:lnTo>
                <a:lnTo>
                  <a:pt x="2740" y="558"/>
                </a:lnTo>
                <a:lnTo>
                  <a:pt x="2736" y="556"/>
                </a:lnTo>
                <a:lnTo>
                  <a:pt x="2734" y="555"/>
                </a:lnTo>
                <a:lnTo>
                  <a:pt x="2732" y="555"/>
                </a:lnTo>
                <a:close/>
                <a:moveTo>
                  <a:pt x="2703" y="531"/>
                </a:moveTo>
                <a:lnTo>
                  <a:pt x="2723" y="555"/>
                </a:lnTo>
                <a:lnTo>
                  <a:pt x="2729" y="555"/>
                </a:lnTo>
                <a:lnTo>
                  <a:pt x="2723" y="547"/>
                </a:lnTo>
                <a:lnTo>
                  <a:pt x="2718" y="540"/>
                </a:lnTo>
                <a:lnTo>
                  <a:pt x="2711" y="535"/>
                </a:lnTo>
                <a:lnTo>
                  <a:pt x="2703" y="531"/>
                </a:lnTo>
                <a:close/>
                <a:moveTo>
                  <a:pt x="2672" y="478"/>
                </a:moveTo>
                <a:lnTo>
                  <a:pt x="2672" y="495"/>
                </a:lnTo>
                <a:lnTo>
                  <a:pt x="2680" y="495"/>
                </a:lnTo>
                <a:lnTo>
                  <a:pt x="2681" y="502"/>
                </a:lnTo>
                <a:lnTo>
                  <a:pt x="2685" y="507"/>
                </a:lnTo>
                <a:lnTo>
                  <a:pt x="2689" y="513"/>
                </a:lnTo>
                <a:lnTo>
                  <a:pt x="2692" y="518"/>
                </a:lnTo>
                <a:lnTo>
                  <a:pt x="2696" y="518"/>
                </a:lnTo>
                <a:lnTo>
                  <a:pt x="2696" y="502"/>
                </a:lnTo>
                <a:lnTo>
                  <a:pt x="2692" y="500"/>
                </a:lnTo>
                <a:lnTo>
                  <a:pt x="2689" y="498"/>
                </a:lnTo>
                <a:lnTo>
                  <a:pt x="2687" y="495"/>
                </a:lnTo>
                <a:lnTo>
                  <a:pt x="2685" y="491"/>
                </a:lnTo>
                <a:lnTo>
                  <a:pt x="2683" y="486"/>
                </a:lnTo>
                <a:lnTo>
                  <a:pt x="2676" y="486"/>
                </a:lnTo>
                <a:lnTo>
                  <a:pt x="2676" y="478"/>
                </a:lnTo>
                <a:lnTo>
                  <a:pt x="2672" y="478"/>
                </a:lnTo>
                <a:close/>
                <a:moveTo>
                  <a:pt x="2656" y="455"/>
                </a:moveTo>
                <a:lnTo>
                  <a:pt x="2660" y="458"/>
                </a:lnTo>
                <a:lnTo>
                  <a:pt x="2661" y="462"/>
                </a:lnTo>
                <a:lnTo>
                  <a:pt x="2663" y="464"/>
                </a:lnTo>
                <a:lnTo>
                  <a:pt x="2667" y="469"/>
                </a:lnTo>
                <a:lnTo>
                  <a:pt x="2669" y="475"/>
                </a:lnTo>
                <a:lnTo>
                  <a:pt x="2672" y="475"/>
                </a:lnTo>
                <a:lnTo>
                  <a:pt x="2671" y="467"/>
                </a:lnTo>
                <a:lnTo>
                  <a:pt x="2669" y="462"/>
                </a:lnTo>
                <a:lnTo>
                  <a:pt x="2667" y="458"/>
                </a:lnTo>
                <a:lnTo>
                  <a:pt x="2661" y="456"/>
                </a:lnTo>
                <a:lnTo>
                  <a:pt x="2656" y="455"/>
                </a:lnTo>
                <a:close/>
                <a:moveTo>
                  <a:pt x="1469" y="0"/>
                </a:moveTo>
                <a:lnTo>
                  <a:pt x="1480" y="2"/>
                </a:lnTo>
                <a:lnTo>
                  <a:pt x="1480" y="6"/>
                </a:lnTo>
                <a:lnTo>
                  <a:pt x="1485" y="7"/>
                </a:lnTo>
                <a:lnTo>
                  <a:pt x="1489" y="9"/>
                </a:lnTo>
                <a:lnTo>
                  <a:pt x="1494" y="9"/>
                </a:lnTo>
                <a:lnTo>
                  <a:pt x="1500" y="9"/>
                </a:lnTo>
                <a:lnTo>
                  <a:pt x="1500" y="29"/>
                </a:lnTo>
                <a:lnTo>
                  <a:pt x="1511" y="27"/>
                </a:lnTo>
                <a:lnTo>
                  <a:pt x="1518" y="24"/>
                </a:lnTo>
                <a:lnTo>
                  <a:pt x="1527" y="20"/>
                </a:lnTo>
                <a:lnTo>
                  <a:pt x="1540" y="18"/>
                </a:lnTo>
                <a:lnTo>
                  <a:pt x="1543" y="27"/>
                </a:lnTo>
                <a:lnTo>
                  <a:pt x="1545" y="42"/>
                </a:lnTo>
                <a:lnTo>
                  <a:pt x="1543" y="55"/>
                </a:lnTo>
                <a:lnTo>
                  <a:pt x="1540" y="55"/>
                </a:lnTo>
                <a:lnTo>
                  <a:pt x="1538" y="58"/>
                </a:lnTo>
                <a:lnTo>
                  <a:pt x="1536" y="60"/>
                </a:lnTo>
                <a:lnTo>
                  <a:pt x="1534" y="62"/>
                </a:lnTo>
                <a:lnTo>
                  <a:pt x="1534" y="66"/>
                </a:lnTo>
                <a:lnTo>
                  <a:pt x="1532" y="69"/>
                </a:lnTo>
                <a:lnTo>
                  <a:pt x="1523" y="69"/>
                </a:lnTo>
                <a:lnTo>
                  <a:pt x="1523" y="75"/>
                </a:lnTo>
                <a:lnTo>
                  <a:pt x="1521" y="76"/>
                </a:lnTo>
                <a:lnTo>
                  <a:pt x="1521" y="80"/>
                </a:lnTo>
                <a:lnTo>
                  <a:pt x="1520" y="86"/>
                </a:lnTo>
                <a:lnTo>
                  <a:pt x="1534" y="96"/>
                </a:lnTo>
                <a:lnTo>
                  <a:pt x="1541" y="111"/>
                </a:lnTo>
                <a:lnTo>
                  <a:pt x="1545" y="129"/>
                </a:lnTo>
                <a:lnTo>
                  <a:pt x="1543" y="155"/>
                </a:lnTo>
                <a:lnTo>
                  <a:pt x="1516" y="178"/>
                </a:lnTo>
                <a:lnTo>
                  <a:pt x="1512" y="186"/>
                </a:lnTo>
                <a:lnTo>
                  <a:pt x="1503" y="186"/>
                </a:lnTo>
                <a:lnTo>
                  <a:pt x="1503" y="191"/>
                </a:lnTo>
                <a:lnTo>
                  <a:pt x="1492" y="195"/>
                </a:lnTo>
                <a:lnTo>
                  <a:pt x="1496" y="202"/>
                </a:lnTo>
                <a:lnTo>
                  <a:pt x="1509" y="206"/>
                </a:lnTo>
                <a:lnTo>
                  <a:pt x="1514" y="200"/>
                </a:lnTo>
                <a:lnTo>
                  <a:pt x="1523" y="198"/>
                </a:lnTo>
                <a:lnTo>
                  <a:pt x="1532" y="200"/>
                </a:lnTo>
                <a:lnTo>
                  <a:pt x="1543" y="202"/>
                </a:lnTo>
                <a:lnTo>
                  <a:pt x="1549" y="229"/>
                </a:lnTo>
                <a:lnTo>
                  <a:pt x="1560" y="235"/>
                </a:lnTo>
                <a:lnTo>
                  <a:pt x="1560" y="238"/>
                </a:lnTo>
                <a:lnTo>
                  <a:pt x="1572" y="238"/>
                </a:lnTo>
                <a:lnTo>
                  <a:pt x="1572" y="242"/>
                </a:lnTo>
                <a:lnTo>
                  <a:pt x="1589" y="242"/>
                </a:lnTo>
                <a:lnTo>
                  <a:pt x="1592" y="251"/>
                </a:lnTo>
                <a:lnTo>
                  <a:pt x="1600" y="251"/>
                </a:lnTo>
                <a:lnTo>
                  <a:pt x="1600" y="255"/>
                </a:lnTo>
                <a:lnTo>
                  <a:pt x="1609" y="255"/>
                </a:lnTo>
                <a:lnTo>
                  <a:pt x="1609" y="258"/>
                </a:lnTo>
                <a:lnTo>
                  <a:pt x="1660" y="255"/>
                </a:lnTo>
                <a:lnTo>
                  <a:pt x="1660" y="258"/>
                </a:lnTo>
                <a:lnTo>
                  <a:pt x="1680" y="258"/>
                </a:lnTo>
                <a:lnTo>
                  <a:pt x="1680" y="262"/>
                </a:lnTo>
                <a:lnTo>
                  <a:pt x="1700" y="262"/>
                </a:lnTo>
                <a:lnTo>
                  <a:pt x="1700" y="266"/>
                </a:lnTo>
                <a:lnTo>
                  <a:pt x="1709" y="266"/>
                </a:lnTo>
                <a:lnTo>
                  <a:pt x="1712" y="275"/>
                </a:lnTo>
                <a:lnTo>
                  <a:pt x="1720" y="275"/>
                </a:lnTo>
                <a:lnTo>
                  <a:pt x="1720" y="278"/>
                </a:lnTo>
                <a:lnTo>
                  <a:pt x="1752" y="278"/>
                </a:lnTo>
                <a:lnTo>
                  <a:pt x="1756" y="286"/>
                </a:lnTo>
                <a:lnTo>
                  <a:pt x="1763" y="286"/>
                </a:lnTo>
                <a:lnTo>
                  <a:pt x="1769" y="322"/>
                </a:lnTo>
                <a:lnTo>
                  <a:pt x="1778" y="329"/>
                </a:lnTo>
                <a:lnTo>
                  <a:pt x="1783" y="335"/>
                </a:lnTo>
                <a:lnTo>
                  <a:pt x="1789" y="340"/>
                </a:lnTo>
                <a:lnTo>
                  <a:pt x="1796" y="344"/>
                </a:lnTo>
                <a:lnTo>
                  <a:pt x="1807" y="346"/>
                </a:lnTo>
                <a:lnTo>
                  <a:pt x="1823" y="346"/>
                </a:lnTo>
                <a:lnTo>
                  <a:pt x="1836" y="351"/>
                </a:lnTo>
                <a:lnTo>
                  <a:pt x="1849" y="351"/>
                </a:lnTo>
                <a:lnTo>
                  <a:pt x="1863" y="355"/>
                </a:lnTo>
                <a:lnTo>
                  <a:pt x="1863" y="358"/>
                </a:lnTo>
                <a:lnTo>
                  <a:pt x="1880" y="358"/>
                </a:lnTo>
                <a:lnTo>
                  <a:pt x="1883" y="366"/>
                </a:lnTo>
                <a:lnTo>
                  <a:pt x="1896" y="366"/>
                </a:lnTo>
                <a:lnTo>
                  <a:pt x="1896" y="369"/>
                </a:lnTo>
                <a:lnTo>
                  <a:pt x="1903" y="369"/>
                </a:lnTo>
                <a:lnTo>
                  <a:pt x="1903" y="375"/>
                </a:lnTo>
                <a:lnTo>
                  <a:pt x="1916" y="375"/>
                </a:lnTo>
                <a:lnTo>
                  <a:pt x="1920" y="382"/>
                </a:lnTo>
                <a:lnTo>
                  <a:pt x="1929" y="382"/>
                </a:lnTo>
                <a:lnTo>
                  <a:pt x="1932" y="391"/>
                </a:lnTo>
                <a:lnTo>
                  <a:pt x="1934" y="391"/>
                </a:lnTo>
                <a:lnTo>
                  <a:pt x="1938" y="393"/>
                </a:lnTo>
                <a:lnTo>
                  <a:pt x="1941" y="396"/>
                </a:lnTo>
                <a:lnTo>
                  <a:pt x="1945" y="398"/>
                </a:lnTo>
                <a:lnTo>
                  <a:pt x="1951" y="400"/>
                </a:lnTo>
                <a:lnTo>
                  <a:pt x="1954" y="402"/>
                </a:lnTo>
                <a:lnTo>
                  <a:pt x="1956" y="402"/>
                </a:lnTo>
                <a:lnTo>
                  <a:pt x="1956" y="398"/>
                </a:lnTo>
                <a:lnTo>
                  <a:pt x="1969" y="398"/>
                </a:lnTo>
                <a:lnTo>
                  <a:pt x="1972" y="393"/>
                </a:lnTo>
                <a:lnTo>
                  <a:pt x="1976" y="389"/>
                </a:lnTo>
                <a:lnTo>
                  <a:pt x="1980" y="386"/>
                </a:lnTo>
                <a:lnTo>
                  <a:pt x="1983" y="382"/>
                </a:lnTo>
                <a:lnTo>
                  <a:pt x="1985" y="376"/>
                </a:lnTo>
                <a:lnTo>
                  <a:pt x="1989" y="369"/>
                </a:lnTo>
                <a:lnTo>
                  <a:pt x="1989" y="369"/>
                </a:lnTo>
                <a:lnTo>
                  <a:pt x="1991" y="367"/>
                </a:lnTo>
                <a:lnTo>
                  <a:pt x="1992" y="367"/>
                </a:lnTo>
                <a:lnTo>
                  <a:pt x="1992" y="366"/>
                </a:lnTo>
                <a:lnTo>
                  <a:pt x="1992" y="362"/>
                </a:lnTo>
                <a:lnTo>
                  <a:pt x="1992" y="358"/>
                </a:lnTo>
                <a:lnTo>
                  <a:pt x="1989" y="358"/>
                </a:lnTo>
                <a:lnTo>
                  <a:pt x="1989" y="349"/>
                </a:lnTo>
                <a:lnTo>
                  <a:pt x="1983" y="349"/>
                </a:lnTo>
                <a:lnTo>
                  <a:pt x="1981" y="331"/>
                </a:lnTo>
                <a:lnTo>
                  <a:pt x="1985" y="311"/>
                </a:lnTo>
                <a:lnTo>
                  <a:pt x="1989" y="295"/>
                </a:lnTo>
                <a:lnTo>
                  <a:pt x="2009" y="278"/>
                </a:lnTo>
                <a:lnTo>
                  <a:pt x="2009" y="275"/>
                </a:lnTo>
                <a:lnTo>
                  <a:pt x="2023" y="271"/>
                </a:lnTo>
                <a:lnTo>
                  <a:pt x="2029" y="262"/>
                </a:lnTo>
                <a:lnTo>
                  <a:pt x="2056" y="262"/>
                </a:lnTo>
                <a:lnTo>
                  <a:pt x="2063" y="251"/>
                </a:lnTo>
                <a:lnTo>
                  <a:pt x="2112" y="251"/>
                </a:lnTo>
                <a:lnTo>
                  <a:pt x="2112" y="255"/>
                </a:lnTo>
                <a:lnTo>
                  <a:pt x="2123" y="255"/>
                </a:lnTo>
                <a:lnTo>
                  <a:pt x="2123" y="258"/>
                </a:lnTo>
                <a:lnTo>
                  <a:pt x="2132" y="258"/>
                </a:lnTo>
                <a:lnTo>
                  <a:pt x="2132" y="262"/>
                </a:lnTo>
                <a:lnTo>
                  <a:pt x="2160" y="262"/>
                </a:lnTo>
                <a:lnTo>
                  <a:pt x="2160" y="266"/>
                </a:lnTo>
                <a:lnTo>
                  <a:pt x="2163" y="271"/>
                </a:lnTo>
                <a:lnTo>
                  <a:pt x="2163" y="273"/>
                </a:lnTo>
                <a:lnTo>
                  <a:pt x="2165" y="276"/>
                </a:lnTo>
                <a:lnTo>
                  <a:pt x="2163" y="280"/>
                </a:lnTo>
                <a:lnTo>
                  <a:pt x="2163" y="282"/>
                </a:lnTo>
                <a:lnTo>
                  <a:pt x="2165" y="284"/>
                </a:lnTo>
                <a:lnTo>
                  <a:pt x="2167" y="286"/>
                </a:lnTo>
                <a:lnTo>
                  <a:pt x="2171" y="287"/>
                </a:lnTo>
                <a:lnTo>
                  <a:pt x="2176" y="289"/>
                </a:lnTo>
                <a:lnTo>
                  <a:pt x="2176" y="295"/>
                </a:lnTo>
                <a:lnTo>
                  <a:pt x="2203" y="295"/>
                </a:lnTo>
                <a:lnTo>
                  <a:pt x="2203" y="298"/>
                </a:lnTo>
                <a:lnTo>
                  <a:pt x="2220" y="302"/>
                </a:lnTo>
                <a:lnTo>
                  <a:pt x="2220" y="306"/>
                </a:lnTo>
                <a:lnTo>
                  <a:pt x="2223" y="306"/>
                </a:lnTo>
                <a:lnTo>
                  <a:pt x="2225" y="306"/>
                </a:lnTo>
                <a:lnTo>
                  <a:pt x="2227" y="304"/>
                </a:lnTo>
                <a:lnTo>
                  <a:pt x="2227" y="302"/>
                </a:lnTo>
                <a:lnTo>
                  <a:pt x="2229" y="302"/>
                </a:lnTo>
                <a:lnTo>
                  <a:pt x="2243" y="302"/>
                </a:lnTo>
                <a:lnTo>
                  <a:pt x="2256" y="306"/>
                </a:lnTo>
                <a:lnTo>
                  <a:pt x="2269" y="309"/>
                </a:lnTo>
                <a:lnTo>
                  <a:pt x="2272" y="342"/>
                </a:lnTo>
                <a:lnTo>
                  <a:pt x="2296" y="346"/>
                </a:lnTo>
                <a:lnTo>
                  <a:pt x="2305" y="344"/>
                </a:lnTo>
                <a:lnTo>
                  <a:pt x="2318" y="342"/>
                </a:lnTo>
                <a:lnTo>
                  <a:pt x="2332" y="342"/>
                </a:lnTo>
                <a:lnTo>
                  <a:pt x="2332" y="346"/>
                </a:lnTo>
                <a:lnTo>
                  <a:pt x="2369" y="349"/>
                </a:lnTo>
                <a:lnTo>
                  <a:pt x="2369" y="355"/>
                </a:lnTo>
                <a:lnTo>
                  <a:pt x="2389" y="355"/>
                </a:lnTo>
                <a:lnTo>
                  <a:pt x="2392" y="362"/>
                </a:lnTo>
                <a:lnTo>
                  <a:pt x="2416" y="362"/>
                </a:lnTo>
                <a:lnTo>
                  <a:pt x="2416" y="366"/>
                </a:lnTo>
                <a:lnTo>
                  <a:pt x="2429" y="369"/>
                </a:lnTo>
                <a:lnTo>
                  <a:pt x="2449" y="369"/>
                </a:lnTo>
                <a:lnTo>
                  <a:pt x="2456" y="375"/>
                </a:lnTo>
                <a:lnTo>
                  <a:pt x="2467" y="380"/>
                </a:lnTo>
                <a:lnTo>
                  <a:pt x="2480" y="384"/>
                </a:lnTo>
                <a:lnTo>
                  <a:pt x="2492" y="382"/>
                </a:lnTo>
                <a:lnTo>
                  <a:pt x="2503" y="366"/>
                </a:lnTo>
                <a:lnTo>
                  <a:pt x="2536" y="358"/>
                </a:lnTo>
                <a:lnTo>
                  <a:pt x="2536" y="349"/>
                </a:lnTo>
                <a:lnTo>
                  <a:pt x="2563" y="346"/>
                </a:lnTo>
                <a:lnTo>
                  <a:pt x="2569" y="338"/>
                </a:lnTo>
                <a:lnTo>
                  <a:pt x="2572" y="336"/>
                </a:lnTo>
                <a:lnTo>
                  <a:pt x="2578" y="338"/>
                </a:lnTo>
                <a:lnTo>
                  <a:pt x="2583" y="338"/>
                </a:lnTo>
                <a:lnTo>
                  <a:pt x="2589" y="340"/>
                </a:lnTo>
                <a:lnTo>
                  <a:pt x="2592" y="340"/>
                </a:lnTo>
                <a:lnTo>
                  <a:pt x="2596" y="342"/>
                </a:lnTo>
                <a:lnTo>
                  <a:pt x="2600" y="349"/>
                </a:lnTo>
                <a:lnTo>
                  <a:pt x="2603" y="351"/>
                </a:lnTo>
                <a:lnTo>
                  <a:pt x="2607" y="349"/>
                </a:lnTo>
                <a:lnTo>
                  <a:pt x="2611" y="349"/>
                </a:lnTo>
                <a:lnTo>
                  <a:pt x="2612" y="347"/>
                </a:lnTo>
                <a:lnTo>
                  <a:pt x="2612" y="346"/>
                </a:lnTo>
                <a:lnTo>
                  <a:pt x="2616" y="346"/>
                </a:lnTo>
                <a:lnTo>
                  <a:pt x="2620" y="346"/>
                </a:lnTo>
                <a:lnTo>
                  <a:pt x="2623" y="347"/>
                </a:lnTo>
                <a:lnTo>
                  <a:pt x="2625" y="349"/>
                </a:lnTo>
                <a:lnTo>
                  <a:pt x="2629" y="349"/>
                </a:lnTo>
                <a:lnTo>
                  <a:pt x="2629" y="362"/>
                </a:lnTo>
                <a:lnTo>
                  <a:pt x="2641" y="364"/>
                </a:lnTo>
                <a:lnTo>
                  <a:pt x="2660" y="367"/>
                </a:lnTo>
                <a:lnTo>
                  <a:pt x="2681" y="369"/>
                </a:lnTo>
                <a:lnTo>
                  <a:pt x="2701" y="369"/>
                </a:lnTo>
                <a:lnTo>
                  <a:pt x="2716" y="366"/>
                </a:lnTo>
                <a:lnTo>
                  <a:pt x="2716" y="362"/>
                </a:lnTo>
                <a:lnTo>
                  <a:pt x="2743" y="358"/>
                </a:lnTo>
                <a:lnTo>
                  <a:pt x="2756" y="395"/>
                </a:lnTo>
                <a:lnTo>
                  <a:pt x="2769" y="402"/>
                </a:lnTo>
                <a:lnTo>
                  <a:pt x="2769" y="426"/>
                </a:lnTo>
                <a:lnTo>
                  <a:pt x="2776" y="429"/>
                </a:lnTo>
                <a:lnTo>
                  <a:pt x="2776" y="438"/>
                </a:lnTo>
                <a:lnTo>
                  <a:pt x="2780" y="438"/>
                </a:lnTo>
                <a:lnTo>
                  <a:pt x="2780" y="446"/>
                </a:lnTo>
                <a:lnTo>
                  <a:pt x="2783" y="446"/>
                </a:lnTo>
                <a:lnTo>
                  <a:pt x="2780" y="509"/>
                </a:lnTo>
                <a:lnTo>
                  <a:pt x="2776" y="509"/>
                </a:lnTo>
                <a:lnTo>
                  <a:pt x="2776" y="518"/>
                </a:lnTo>
                <a:lnTo>
                  <a:pt x="2772" y="518"/>
                </a:lnTo>
                <a:lnTo>
                  <a:pt x="2772" y="531"/>
                </a:lnTo>
                <a:lnTo>
                  <a:pt x="2769" y="531"/>
                </a:lnTo>
                <a:lnTo>
                  <a:pt x="2769" y="535"/>
                </a:lnTo>
                <a:lnTo>
                  <a:pt x="2772" y="535"/>
                </a:lnTo>
                <a:lnTo>
                  <a:pt x="2772" y="558"/>
                </a:lnTo>
                <a:lnTo>
                  <a:pt x="2763" y="564"/>
                </a:lnTo>
                <a:lnTo>
                  <a:pt x="2758" y="567"/>
                </a:lnTo>
                <a:lnTo>
                  <a:pt x="2752" y="569"/>
                </a:lnTo>
                <a:lnTo>
                  <a:pt x="2740" y="566"/>
                </a:lnTo>
                <a:lnTo>
                  <a:pt x="2740" y="578"/>
                </a:lnTo>
                <a:lnTo>
                  <a:pt x="2736" y="578"/>
                </a:lnTo>
                <a:lnTo>
                  <a:pt x="2736" y="582"/>
                </a:lnTo>
                <a:lnTo>
                  <a:pt x="2740" y="582"/>
                </a:lnTo>
                <a:lnTo>
                  <a:pt x="2743" y="602"/>
                </a:lnTo>
                <a:lnTo>
                  <a:pt x="2749" y="602"/>
                </a:lnTo>
                <a:lnTo>
                  <a:pt x="2749" y="615"/>
                </a:lnTo>
                <a:lnTo>
                  <a:pt x="2752" y="615"/>
                </a:lnTo>
                <a:lnTo>
                  <a:pt x="2756" y="635"/>
                </a:lnTo>
                <a:lnTo>
                  <a:pt x="2763" y="638"/>
                </a:lnTo>
                <a:lnTo>
                  <a:pt x="2772" y="662"/>
                </a:lnTo>
                <a:lnTo>
                  <a:pt x="2780" y="666"/>
                </a:lnTo>
                <a:lnTo>
                  <a:pt x="2780" y="678"/>
                </a:lnTo>
                <a:lnTo>
                  <a:pt x="2783" y="678"/>
                </a:lnTo>
                <a:lnTo>
                  <a:pt x="2783" y="686"/>
                </a:lnTo>
                <a:lnTo>
                  <a:pt x="2792" y="691"/>
                </a:lnTo>
                <a:lnTo>
                  <a:pt x="2796" y="706"/>
                </a:lnTo>
                <a:lnTo>
                  <a:pt x="2809" y="715"/>
                </a:lnTo>
                <a:lnTo>
                  <a:pt x="2816" y="738"/>
                </a:lnTo>
                <a:lnTo>
                  <a:pt x="2820" y="738"/>
                </a:lnTo>
                <a:lnTo>
                  <a:pt x="2820" y="746"/>
                </a:lnTo>
                <a:lnTo>
                  <a:pt x="2829" y="751"/>
                </a:lnTo>
                <a:lnTo>
                  <a:pt x="2849" y="775"/>
                </a:lnTo>
                <a:lnTo>
                  <a:pt x="2845" y="782"/>
                </a:lnTo>
                <a:lnTo>
                  <a:pt x="2841" y="789"/>
                </a:lnTo>
                <a:lnTo>
                  <a:pt x="2840" y="796"/>
                </a:lnTo>
                <a:lnTo>
                  <a:pt x="2840" y="806"/>
                </a:lnTo>
                <a:lnTo>
                  <a:pt x="2843" y="806"/>
                </a:lnTo>
                <a:lnTo>
                  <a:pt x="2843" y="818"/>
                </a:lnTo>
                <a:lnTo>
                  <a:pt x="2849" y="818"/>
                </a:lnTo>
                <a:lnTo>
                  <a:pt x="2852" y="822"/>
                </a:lnTo>
                <a:lnTo>
                  <a:pt x="2856" y="824"/>
                </a:lnTo>
                <a:lnTo>
                  <a:pt x="2860" y="827"/>
                </a:lnTo>
                <a:lnTo>
                  <a:pt x="2863" y="831"/>
                </a:lnTo>
                <a:lnTo>
                  <a:pt x="2869" y="838"/>
                </a:lnTo>
                <a:lnTo>
                  <a:pt x="2876" y="838"/>
                </a:lnTo>
                <a:lnTo>
                  <a:pt x="2876" y="842"/>
                </a:lnTo>
                <a:lnTo>
                  <a:pt x="2889" y="842"/>
                </a:lnTo>
                <a:lnTo>
                  <a:pt x="2889" y="844"/>
                </a:lnTo>
                <a:lnTo>
                  <a:pt x="2891" y="847"/>
                </a:lnTo>
                <a:lnTo>
                  <a:pt x="2894" y="851"/>
                </a:lnTo>
                <a:lnTo>
                  <a:pt x="2896" y="856"/>
                </a:lnTo>
                <a:lnTo>
                  <a:pt x="2900" y="860"/>
                </a:lnTo>
                <a:lnTo>
                  <a:pt x="2901" y="864"/>
                </a:lnTo>
                <a:lnTo>
                  <a:pt x="2903" y="866"/>
                </a:lnTo>
                <a:lnTo>
                  <a:pt x="2912" y="866"/>
                </a:lnTo>
                <a:lnTo>
                  <a:pt x="2916" y="875"/>
                </a:lnTo>
                <a:lnTo>
                  <a:pt x="2920" y="875"/>
                </a:lnTo>
                <a:lnTo>
                  <a:pt x="2920" y="895"/>
                </a:lnTo>
                <a:lnTo>
                  <a:pt x="2923" y="895"/>
                </a:lnTo>
                <a:lnTo>
                  <a:pt x="2932" y="918"/>
                </a:lnTo>
                <a:lnTo>
                  <a:pt x="2936" y="918"/>
                </a:lnTo>
                <a:lnTo>
                  <a:pt x="2936" y="951"/>
                </a:lnTo>
                <a:lnTo>
                  <a:pt x="2940" y="951"/>
                </a:lnTo>
                <a:lnTo>
                  <a:pt x="2940" y="958"/>
                </a:lnTo>
                <a:lnTo>
                  <a:pt x="2943" y="958"/>
                </a:lnTo>
                <a:lnTo>
                  <a:pt x="2949" y="1031"/>
                </a:lnTo>
                <a:lnTo>
                  <a:pt x="2956" y="1035"/>
                </a:lnTo>
                <a:lnTo>
                  <a:pt x="2960" y="1062"/>
                </a:lnTo>
                <a:lnTo>
                  <a:pt x="2976" y="1062"/>
                </a:lnTo>
                <a:lnTo>
                  <a:pt x="2987" y="1076"/>
                </a:lnTo>
                <a:lnTo>
                  <a:pt x="3003" y="1091"/>
                </a:lnTo>
                <a:lnTo>
                  <a:pt x="3020" y="1098"/>
                </a:lnTo>
                <a:lnTo>
                  <a:pt x="3020" y="1106"/>
                </a:lnTo>
                <a:lnTo>
                  <a:pt x="3029" y="1106"/>
                </a:lnTo>
                <a:lnTo>
                  <a:pt x="3032" y="1118"/>
                </a:lnTo>
                <a:lnTo>
                  <a:pt x="3040" y="1122"/>
                </a:lnTo>
                <a:lnTo>
                  <a:pt x="3056" y="1171"/>
                </a:lnTo>
                <a:lnTo>
                  <a:pt x="3060" y="1171"/>
                </a:lnTo>
                <a:lnTo>
                  <a:pt x="3060" y="1195"/>
                </a:lnTo>
                <a:lnTo>
                  <a:pt x="3063" y="1195"/>
                </a:lnTo>
                <a:lnTo>
                  <a:pt x="3063" y="1202"/>
                </a:lnTo>
                <a:lnTo>
                  <a:pt x="3069" y="1202"/>
                </a:lnTo>
                <a:lnTo>
                  <a:pt x="3069" y="1222"/>
                </a:lnTo>
                <a:lnTo>
                  <a:pt x="3072" y="1222"/>
                </a:lnTo>
                <a:lnTo>
                  <a:pt x="3074" y="1224"/>
                </a:lnTo>
                <a:lnTo>
                  <a:pt x="3074" y="1224"/>
                </a:lnTo>
                <a:lnTo>
                  <a:pt x="3074" y="1226"/>
                </a:lnTo>
                <a:lnTo>
                  <a:pt x="3076" y="1226"/>
                </a:lnTo>
                <a:lnTo>
                  <a:pt x="3078" y="1226"/>
                </a:lnTo>
                <a:lnTo>
                  <a:pt x="3080" y="1226"/>
                </a:lnTo>
                <a:lnTo>
                  <a:pt x="3089" y="1251"/>
                </a:lnTo>
                <a:lnTo>
                  <a:pt x="3112" y="1251"/>
                </a:lnTo>
                <a:lnTo>
                  <a:pt x="3116" y="1275"/>
                </a:lnTo>
                <a:lnTo>
                  <a:pt x="3120" y="1275"/>
                </a:lnTo>
                <a:lnTo>
                  <a:pt x="3120" y="1278"/>
                </a:lnTo>
                <a:lnTo>
                  <a:pt x="3143" y="1278"/>
                </a:lnTo>
                <a:lnTo>
                  <a:pt x="3156" y="1295"/>
                </a:lnTo>
                <a:lnTo>
                  <a:pt x="3172" y="1295"/>
                </a:lnTo>
                <a:lnTo>
                  <a:pt x="3172" y="1298"/>
                </a:lnTo>
                <a:lnTo>
                  <a:pt x="3183" y="1306"/>
                </a:lnTo>
                <a:lnTo>
                  <a:pt x="3183" y="1315"/>
                </a:lnTo>
                <a:lnTo>
                  <a:pt x="3203" y="1329"/>
                </a:lnTo>
                <a:lnTo>
                  <a:pt x="3209" y="1338"/>
                </a:lnTo>
                <a:lnTo>
                  <a:pt x="3216" y="1338"/>
                </a:lnTo>
                <a:lnTo>
                  <a:pt x="3220" y="1346"/>
                </a:lnTo>
                <a:lnTo>
                  <a:pt x="3243" y="1366"/>
                </a:lnTo>
                <a:lnTo>
                  <a:pt x="3243" y="1378"/>
                </a:lnTo>
                <a:lnTo>
                  <a:pt x="3256" y="1382"/>
                </a:lnTo>
                <a:lnTo>
                  <a:pt x="3269" y="1398"/>
                </a:lnTo>
                <a:lnTo>
                  <a:pt x="3276" y="1398"/>
                </a:lnTo>
                <a:lnTo>
                  <a:pt x="3276" y="1406"/>
                </a:lnTo>
                <a:lnTo>
                  <a:pt x="3289" y="1406"/>
                </a:lnTo>
                <a:lnTo>
                  <a:pt x="3289" y="1409"/>
                </a:lnTo>
                <a:lnTo>
                  <a:pt x="3292" y="1415"/>
                </a:lnTo>
                <a:lnTo>
                  <a:pt x="3296" y="1420"/>
                </a:lnTo>
                <a:lnTo>
                  <a:pt x="3300" y="1426"/>
                </a:lnTo>
                <a:lnTo>
                  <a:pt x="3303" y="1431"/>
                </a:lnTo>
                <a:lnTo>
                  <a:pt x="3303" y="1455"/>
                </a:lnTo>
                <a:lnTo>
                  <a:pt x="3296" y="1458"/>
                </a:lnTo>
                <a:lnTo>
                  <a:pt x="3296" y="1466"/>
                </a:lnTo>
                <a:lnTo>
                  <a:pt x="3292" y="1466"/>
                </a:lnTo>
                <a:lnTo>
                  <a:pt x="3292" y="1469"/>
                </a:lnTo>
                <a:lnTo>
                  <a:pt x="3294" y="1471"/>
                </a:lnTo>
                <a:lnTo>
                  <a:pt x="3294" y="1473"/>
                </a:lnTo>
                <a:lnTo>
                  <a:pt x="3296" y="1476"/>
                </a:lnTo>
                <a:lnTo>
                  <a:pt x="3296" y="1482"/>
                </a:lnTo>
                <a:lnTo>
                  <a:pt x="3301" y="1484"/>
                </a:lnTo>
                <a:lnTo>
                  <a:pt x="3307" y="1486"/>
                </a:lnTo>
                <a:lnTo>
                  <a:pt x="3309" y="1489"/>
                </a:lnTo>
                <a:lnTo>
                  <a:pt x="3311" y="1491"/>
                </a:lnTo>
                <a:lnTo>
                  <a:pt x="3311" y="1495"/>
                </a:lnTo>
                <a:lnTo>
                  <a:pt x="3312" y="1498"/>
                </a:lnTo>
                <a:lnTo>
                  <a:pt x="3312" y="1502"/>
                </a:lnTo>
                <a:lnTo>
                  <a:pt x="3316" y="1506"/>
                </a:lnTo>
                <a:lnTo>
                  <a:pt x="3320" y="1506"/>
                </a:lnTo>
                <a:lnTo>
                  <a:pt x="3323" y="1515"/>
                </a:lnTo>
                <a:lnTo>
                  <a:pt x="3332" y="1515"/>
                </a:lnTo>
                <a:lnTo>
                  <a:pt x="3336" y="1522"/>
                </a:lnTo>
                <a:lnTo>
                  <a:pt x="3347" y="1529"/>
                </a:lnTo>
                <a:lnTo>
                  <a:pt x="3361" y="1533"/>
                </a:lnTo>
                <a:lnTo>
                  <a:pt x="3380" y="1535"/>
                </a:lnTo>
                <a:lnTo>
                  <a:pt x="3383" y="1531"/>
                </a:lnTo>
                <a:lnTo>
                  <a:pt x="3385" y="1529"/>
                </a:lnTo>
                <a:lnTo>
                  <a:pt x="3389" y="1527"/>
                </a:lnTo>
                <a:lnTo>
                  <a:pt x="3392" y="1526"/>
                </a:lnTo>
                <a:lnTo>
                  <a:pt x="3392" y="1522"/>
                </a:lnTo>
                <a:lnTo>
                  <a:pt x="3400" y="1522"/>
                </a:lnTo>
                <a:lnTo>
                  <a:pt x="3409" y="1511"/>
                </a:lnTo>
                <a:lnTo>
                  <a:pt x="3469" y="1515"/>
                </a:lnTo>
                <a:lnTo>
                  <a:pt x="3469" y="1511"/>
                </a:lnTo>
                <a:lnTo>
                  <a:pt x="3476" y="1511"/>
                </a:lnTo>
                <a:lnTo>
                  <a:pt x="3480" y="1502"/>
                </a:lnTo>
                <a:lnTo>
                  <a:pt x="3500" y="1498"/>
                </a:lnTo>
                <a:lnTo>
                  <a:pt x="3500" y="1495"/>
                </a:lnTo>
                <a:lnTo>
                  <a:pt x="3536" y="1498"/>
                </a:lnTo>
                <a:lnTo>
                  <a:pt x="3536" y="1495"/>
                </a:lnTo>
                <a:lnTo>
                  <a:pt x="3549" y="1495"/>
                </a:lnTo>
                <a:lnTo>
                  <a:pt x="3552" y="1486"/>
                </a:lnTo>
                <a:lnTo>
                  <a:pt x="3567" y="1484"/>
                </a:lnTo>
                <a:lnTo>
                  <a:pt x="3581" y="1486"/>
                </a:lnTo>
                <a:lnTo>
                  <a:pt x="3598" y="1487"/>
                </a:lnTo>
                <a:lnTo>
                  <a:pt x="3612" y="1486"/>
                </a:lnTo>
                <a:lnTo>
                  <a:pt x="3612" y="1482"/>
                </a:lnTo>
                <a:lnTo>
                  <a:pt x="3623" y="1482"/>
                </a:lnTo>
                <a:lnTo>
                  <a:pt x="3623" y="1478"/>
                </a:lnTo>
                <a:lnTo>
                  <a:pt x="3636" y="1478"/>
                </a:lnTo>
                <a:lnTo>
                  <a:pt x="3636" y="1475"/>
                </a:lnTo>
                <a:lnTo>
                  <a:pt x="3660" y="1469"/>
                </a:lnTo>
                <a:lnTo>
                  <a:pt x="3663" y="1462"/>
                </a:lnTo>
                <a:lnTo>
                  <a:pt x="3674" y="1453"/>
                </a:lnTo>
                <a:lnTo>
                  <a:pt x="3687" y="1447"/>
                </a:lnTo>
                <a:lnTo>
                  <a:pt x="3703" y="1446"/>
                </a:lnTo>
                <a:lnTo>
                  <a:pt x="3709" y="1451"/>
                </a:lnTo>
                <a:lnTo>
                  <a:pt x="3714" y="1455"/>
                </a:lnTo>
                <a:lnTo>
                  <a:pt x="3720" y="1456"/>
                </a:lnTo>
                <a:lnTo>
                  <a:pt x="3729" y="1458"/>
                </a:lnTo>
                <a:lnTo>
                  <a:pt x="3729" y="1486"/>
                </a:lnTo>
                <a:lnTo>
                  <a:pt x="3723" y="1486"/>
                </a:lnTo>
                <a:lnTo>
                  <a:pt x="3720" y="1498"/>
                </a:lnTo>
                <a:lnTo>
                  <a:pt x="3723" y="1498"/>
                </a:lnTo>
                <a:lnTo>
                  <a:pt x="3725" y="1511"/>
                </a:lnTo>
                <a:lnTo>
                  <a:pt x="3725" y="1529"/>
                </a:lnTo>
                <a:lnTo>
                  <a:pt x="3723" y="1544"/>
                </a:lnTo>
                <a:lnTo>
                  <a:pt x="3720" y="1555"/>
                </a:lnTo>
                <a:lnTo>
                  <a:pt x="3718" y="1556"/>
                </a:lnTo>
                <a:lnTo>
                  <a:pt x="3718" y="1556"/>
                </a:lnTo>
                <a:lnTo>
                  <a:pt x="3718" y="1556"/>
                </a:lnTo>
                <a:lnTo>
                  <a:pt x="3716" y="1556"/>
                </a:lnTo>
                <a:lnTo>
                  <a:pt x="3714" y="1556"/>
                </a:lnTo>
                <a:lnTo>
                  <a:pt x="3712" y="1558"/>
                </a:lnTo>
                <a:lnTo>
                  <a:pt x="3711" y="1589"/>
                </a:lnTo>
                <a:lnTo>
                  <a:pt x="3703" y="1615"/>
                </a:lnTo>
                <a:lnTo>
                  <a:pt x="3703" y="1626"/>
                </a:lnTo>
                <a:lnTo>
                  <a:pt x="3692" y="1635"/>
                </a:lnTo>
                <a:lnTo>
                  <a:pt x="3692" y="1642"/>
                </a:lnTo>
                <a:lnTo>
                  <a:pt x="3689" y="1642"/>
                </a:lnTo>
                <a:lnTo>
                  <a:pt x="3689" y="1651"/>
                </a:lnTo>
                <a:lnTo>
                  <a:pt x="3683" y="1651"/>
                </a:lnTo>
                <a:lnTo>
                  <a:pt x="3683" y="1658"/>
                </a:lnTo>
                <a:lnTo>
                  <a:pt x="3680" y="1658"/>
                </a:lnTo>
                <a:lnTo>
                  <a:pt x="3680" y="1666"/>
                </a:lnTo>
                <a:lnTo>
                  <a:pt x="3676" y="1666"/>
                </a:lnTo>
                <a:lnTo>
                  <a:pt x="3676" y="1675"/>
                </a:lnTo>
                <a:lnTo>
                  <a:pt x="3672" y="1675"/>
                </a:lnTo>
                <a:lnTo>
                  <a:pt x="3672" y="1682"/>
                </a:lnTo>
                <a:lnTo>
                  <a:pt x="3660" y="1689"/>
                </a:lnTo>
                <a:lnTo>
                  <a:pt x="3660" y="1698"/>
                </a:lnTo>
                <a:lnTo>
                  <a:pt x="3656" y="1698"/>
                </a:lnTo>
                <a:lnTo>
                  <a:pt x="3656" y="1715"/>
                </a:lnTo>
                <a:lnTo>
                  <a:pt x="3652" y="1715"/>
                </a:lnTo>
                <a:lnTo>
                  <a:pt x="3652" y="1722"/>
                </a:lnTo>
                <a:lnTo>
                  <a:pt x="3649" y="1722"/>
                </a:lnTo>
                <a:lnTo>
                  <a:pt x="3649" y="1731"/>
                </a:lnTo>
                <a:lnTo>
                  <a:pt x="3640" y="1735"/>
                </a:lnTo>
                <a:lnTo>
                  <a:pt x="3640" y="1742"/>
                </a:lnTo>
                <a:lnTo>
                  <a:pt x="3636" y="1742"/>
                </a:lnTo>
                <a:lnTo>
                  <a:pt x="3636" y="1749"/>
                </a:lnTo>
                <a:lnTo>
                  <a:pt x="3632" y="1749"/>
                </a:lnTo>
                <a:lnTo>
                  <a:pt x="3632" y="1758"/>
                </a:lnTo>
                <a:lnTo>
                  <a:pt x="3629" y="1758"/>
                </a:lnTo>
                <a:lnTo>
                  <a:pt x="3629" y="1766"/>
                </a:lnTo>
                <a:lnTo>
                  <a:pt x="3620" y="1769"/>
                </a:lnTo>
                <a:lnTo>
                  <a:pt x="3620" y="1795"/>
                </a:lnTo>
                <a:lnTo>
                  <a:pt x="3616" y="1795"/>
                </a:lnTo>
                <a:lnTo>
                  <a:pt x="3616" y="1802"/>
                </a:lnTo>
                <a:lnTo>
                  <a:pt x="3612" y="1802"/>
                </a:lnTo>
                <a:lnTo>
                  <a:pt x="3612" y="1811"/>
                </a:lnTo>
                <a:lnTo>
                  <a:pt x="3609" y="1811"/>
                </a:lnTo>
                <a:lnTo>
                  <a:pt x="3603" y="1822"/>
                </a:lnTo>
                <a:lnTo>
                  <a:pt x="3592" y="1829"/>
                </a:lnTo>
                <a:lnTo>
                  <a:pt x="3592" y="1842"/>
                </a:lnTo>
                <a:lnTo>
                  <a:pt x="3589" y="1842"/>
                </a:lnTo>
                <a:lnTo>
                  <a:pt x="3589" y="1851"/>
                </a:lnTo>
                <a:lnTo>
                  <a:pt x="3580" y="1855"/>
                </a:lnTo>
                <a:lnTo>
                  <a:pt x="3580" y="1862"/>
                </a:lnTo>
                <a:lnTo>
                  <a:pt x="3576" y="1862"/>
                </a:lnTo>
                <a:lnTo>
                  <a:pt x="3576" y="1875"/>
                </a:lnTo>
                <a:lnTo>
                  <a:pt x="3560" y="1886"/>
                </a:lnTo>
                <a:lnTo>
                  <a:pt x="3556" y="1902"/>
                </a:lnTo>
                <a:lnTo>
                  <a:pt x="3543" y="1909"/>
                </a:lnTo>
                <a:lnTo>
                  <a:pt x="3543" y="1918"/>
                </a:lnTo>
                <a:lnTo>
                  <a:pt x="3529" y="1931"/>
                </a:lnTo>
                <a:lnTo>
                  <a:pt x="3523" y="1938"/>
                </a:lnTo>
                <a:lnTo>
                  <a:pt x="3516" y="1938"/>
                </a:lnTo>
                <a:lnTo>
                  <a:pt x="3516" y="1942"/>
                </a:lnTo>
                <a:lnTo>
                  <a:pt x="3509" y="1946"/>
                </a:lnTo>
                <a:lnTo>
                  <a:pt x="3509" y="1955"/>
                </a:lnTo>
                <a:lnTo>
                  <a:pt x="3472" y="1986"/>
                </a:lnTo>
                <a:lnTo>
                  <a:pt x="3469" y="1998"/>
                </a:lnTo>
                <a:lnTo>
                  <a:pt x="3460" y="1998"/>
                </a:lnTo>
                <a:lnTo>
                  <a:pt x="3449" y="2015"/>
                </a:lnTo>
                <a:lnTo>
                  <a:pt x="3436" y="2015"/>
                </a:lnTo>
                <a:lnTo>
                  <a:pt x="3436" y="2018"/>
                </a:lnTo>
                <a:lnTo>
                  <a:pt x="3429" y="2018"/>
                </a:lnTo>
                <a:lnTo>
                  <a:pt x="3420" y="2029"/>
                </a:lnTo>
                <a:lnTo>
                  <a:pt x="3403" y="2035"/>
                </a:lnTo>
                <a:lnTo>
                  <a:pt x="3396" y="2046"/>
                </a:lnTo>
                <a:lnTo>
                  <a:pt x="3389" y="2046"/>
                </a:lnTo>
                <a:lnTo>
                  <a:pt x="3383" y="2055"/>
                </a:lnTo>
                <a:lnTo>
                  <a:pt x="3376" y="2055"/>
                </a:lnTo>
                <a:lnTo>
                  <a:pt x="3356" y="2078"/>
                </a:lnTo>
                <a:lnTo>
                  <a:pt x="3349" y="2078"/>
                </a:lnTo>
                <a:lnTo>
                  <a:pt x="3343" y="2086"/>
                </a:lnTo>
                <a:lnTo>
                  <a:pt x="3332" y="2091"/>
                </a:lnTo>
                <a:lnTo>
                  <a:pt x="3332" y="2098"/>
                </a:lnTo>
                <a:lnTo>
                  <a:pt x="3303" y="2122"/>
                </a:lnTo>
                <a:lnTo>
                  <a:pt x="3303" y="2126"/>
                </a:lnTo>
                <a:lnTo>
                  <a:pt x="3296" y="2126"/>
                </a:lnTo>
                <a:lnTo>
                  <a:pt x="3291" y="2138"/>
                </a:lnTo>
                <a:lnTo>
                  <a:pt x="3280" y="2151"/>
                </a:lnTo>
                <a:lnTo>
                  <a:pt x="3269" y="2164"/>
                </a:lnTo>
                <a:lnTo>
                  <a:pt x="3260" y="2175"/>
                </a:lnTo>
                <a:lnTo>
                  <a:pt x="3252" y="2178"/>
                </a:lnTo>
                <a:lnTo>
                  <a:pt x="3252" y="2186"/>
                </a:lnTo>
                <a:lnTo>
                  <a:pt x="3236" y="2198"/>
                </a:lnTo>
                <a:lnTo>
                  <a:pt x="3232" y="2215"/>
                </a:lnTo>
                <a:lnTo>
                  <a:pt x="3223" y="2218"/>
                </a:lnTo>
                <a:lnTo>
                  <a:pt x="3203" y="2255"/>
                </a:lnTo>
                <a:lnTo>
                  <a:pt x="3180" y="2258"/>
                </a:lnTo>
                <a:lnTo>
                  <a:pt x="3180" y="2264"/>
                </a:lnTo>
                <a:lnTo>
                  <a:pt x="3178" y="2269"/>
                </a:lnTo>
                <a:lnTo>
                  <a:pt x="3176" y="2273"/>
                </a:lnTo>
                <a:lnTo>
                  <a:pt x="3174" y="2276"/>
                </a:lnTo>
                <a:lnTo>
                  <a:pt x="3174" y="2280"/>
                </a:lnTo>
                <a:lnTo>
                  <a:pt x="3172" y="2286"/>
                </a:lnTo>
                <a:lnTo>
                  <a:pt x="3143" y="2295"/>
                </a:lnTo>
                <a:lnTo>
                  <a:pt x="3136" y="2329"/>
                </a:lnTo>
                <a:lnTo>
                  <a:pt x="3123" y="2338"/>
                </a:lnTo>
                <a:lnTo>
                  <a:pt x="3123" y="2355"/>
                </a:lnTo>
                <a:lnTo>
                  <a:pt x="3120" y="2355"/>
                </a:lnTo>
                <a:lnTo>
                  <a:pt x="3112" y="2378"/>
                </a:lnTo>
                <a:lnTo>
                  <a:pt x="3109" y="2378"/>
                </a:lnTo>
                <a:lnTo>
                  <a:pt x="3109" y="2386"/>
                </a:lnTo>
                <a:lnTo>
                  <a:pt x="3103" y="2386"/>
                </a:lnTo>
                <a:lnTo>
                  <a:pt x="3100" y="2402"/>
                </a:lnTo>
                <a:lnTo>
                  <a:pt x="3083" y="2411"/>
                </a:lnTo>
                <a:lnTo>
                  <a:pt x="3063" y="2486"/>
                </a:lnTo>
                <a:lnTo>
                  <a:pt x="3081" y="2498"/>
                </a:lnTo>
                <a:lnTo>
                  <a:pt x="3096" y="2515"/>
                </a:lnTo>
                <a:lnTo>
                  <a:pt x="3100" y="2515"/>
                </a:lnTo>
                <a:lnTo>
                  <a:pt x="3100" y="2555"/>
                </a:lnTo>
                <a:lnTo>
                  <a:pt x="3094" y="2564"/>
                </a:lnTo>
                <a:lnTo>
                  <a:pt x="3094" y="2575"/>
                </a:lnTo>
                <a:lnTo>
                  <a:pt x="3096" y="2589"/>
                </a:lnTo>
                <a:lnTo>
                  <a:pt x="3096" y="2606"/>
                </a:lnTo>
                <a:lnTo>
                  <a:pt x="3092" y="2606"/>
                </a:lnTo>
                <a:lnTo>
                  <a:pt x="3092" y="2616"/>
                </a:lnTo>
                <a:lnTo>
                  <a:pt x="3096" y="2635"/>
                </a:lnTo>
                <a:lnTo>
                  <a:pt x="3103" y="2655"/>
                </a:lnTo>
                <a:lnTo>
                  <a:pt x="3111" y="2675"/>
                </a:lnTo>
                <a:lnTo>
                  <a:pt x="3116" y="2691"/>
                </a:lnTo>
                <a:lnTo>
                  <a:pt x="3120" y="2702"/>
                </a:lnTo>
                <a:lnTo>
                  <a:pt x="3127" y="2704"/>
                </a:lnTo>
                <a:lnTo>
                  <a:pt x="3132" y="2706"/>
                </a:lnTo>
                <a:lnTo>
                  <a:pt x="3138" y="2707"/>
                </a:lnTo>
                <a:lnTo>
                  <a:pt x="3141" y="2711"/>
                </a:lnTo>
                <a:lnTo>
                  <a:pt x="3145" y="2716"/>
                </a:lnTo>
                <a:lnTo>
                  <a:pt x="3149" y="2722"/>
                </a:lnTo>
                <a:lnTo>
                  <a:pt x="3154" y="2731"/>
                </a:lnTo>
                <a:lnTo>
                  <a:pt x="3158" y="2746"/>
                </a:lnTo>
                <a:lnTo>
                  <a:pt x="3156" y="2762"/>
                </a:lnTo>
                <a:lnTo>
                  <a:pt x="3152" y="2762"/>
                </a:lnTo>
                <a:lnTo>
                  <a:pt x="3152" y="2782"/>
                </a:lnTo>
                <a:lnTo>
                  <a:pt x="3149" y="2782"/>
                </a:lnTo>
                <a:lnTo>
                  <a:pt x="3149" y="2809"/>
                </a:lnTo>
                <a:lnTo>
                  <a:pt x="3147" y="2811"/>
                </a:lnTo>
                <a:lnTo>
                  <a:pt x="3147" y="2811"/>
                </a:lnTo>
                <a:lnTo>
                  <a:pt x="3145" y="2813"/>
                </a:lnTo>
                <a:lnTo>
                  <a:pt x="3143" y="2815"/>
                </a:lnTo>
                <a:lnTo>
                  <a:pt x="3143" y="2818"/>
                </a:lnTo>
                <a:lnTo>
                  <a:pt x="3149" y="2818"/>
                </a:lnTo>
                <a:lnTo>
                  <a:pt x="3149" y="2831"/>
                </a:lnTo>
                <a:lnTo>
                  <a:pt x="3152" y="2831"/>
                </a:lnTo>
                <a:lnTo>
                  <a:pt x="3152" y="2935"/>
                </a:lnTo>
                <a:lnTo>
                  <a:pt x="3160" y="2938"/>
                </a:lnTo>
                <a:lnTo>
                  <a:pt x="3163" y="2949"/>
                </a:lnTo>
                <a:lnTo>
                  <a:pt x="3165" y="2967"/>
                </a:lnTo>
                <a:lnTo>
                  <a:pt x="3163" y="2982"/>
                </a:lnTo>
                <a:lnTo>
                  <a:pt x="3160" y="2982"/>
                </a:lnTo>
                <a:lnTo>
                  <a:pt x="3160" y="2995"/>
                </a:lnTo>
                <a:lnTo>
                  <a:pt x="3152" y="2998"/>
                </a:lnTo>
                <a:lnTo>
                  <a:pt x="3152" y="3018"/>
                </a:lnTo>
                <a:lnTo>
                  <a:pt x="3140" y="3026"/>
                </a:lnTo>
                <a:lnTo>
                  <a:pt x="3140" y="3035"/>
                </a:lnTo>
                <a:lnTo>
                  <a:pt x="3116" y="3055"/>
                </a:lnTo>
                <a:lnTo>
                  <a:pt x="3116" y="3062"/>
                </a:lnTo>
                <a:lnTo>
                  <a:pt x="3100" y="3075"/>
                </a:lnTo>
                <a:lnTo>
                  <a:pt x="3096" y="3086"/>
                </a:lnTo>
                <a:lnTo>
                  <a:pt x="3080" y="3089"/>
                </a:lnTo>
                <a:lnTo>
                  <a:pt x="3072" y="3102"/>
                </a:lnTo>
                <a:lnTo>
                  <a:pt x="3063" y="3102"/>
                </a:lnTo>
                <a:lnTo>
                  <a:pt x="3063" y="3106"/>
                </a:lnTo>
                <a:lnTo>
                  <a:pt x="3056" y="3106"/>
                </a:lnTo>
                <a:lnTo>
                  <a:pt x="3056" y="3109"/>
                </a:lnTo>
                <a:lnTo>
                  <a:pt x="3036" y="3109"/>
                </a:lnTo>
                <a:lnTo>
                  <a:pt x="3036" y="3115"/>
                </a:lnTo>
                <a:lnTo>
                  <a:pt x="3020" y="3118"/>
                </a:lnTo>
                <a:lnTo>
                  <a:pt x="3020" y="3122"/>
                </a:lnTo>
                <a:lnTo>
                  <a:pt x="2972" y="3138"/>
                </a:lnTo>
                <a:lnTo>
                  <a:pt x="2949" y="3166"/>
                </a:lnTo>
                <a:lnTo>
                  <a:pt x="2943" y="3166"/>
                </a:lnTo>
                <a:lnTo>
                  <a:pt x="2943" y="3178"/>
                </a:lnTo>
                <a:lnTo>
                  <a:pt x="2932" y="3186"/>
                </a:lnTo>
                <a:lnTo>
                  <a:pt x="2932" y="3191"/>
                </a:lnTo>
                <a:lnTo>
                  <a:pt x="2923" y="3191"/>
                </a:lnTo>
                <a:lnTo>
                  <a:pt x="2920" y="3198"/>
                </a:lnTo>
                <a:lnTo>
                  <a:pt x="2916" y="3198"/>
                </a:lnTo>
                <a:lnTo>
                  <a:pt x="2914" y="3202"/>
                </a:lnTo>
                <a:lnTo>
                  <a:pt x="2914" y="3204"/>
                </a:lnTo>
                <a:lnTo>
                  <a:pt x="2914" y="3204"/>
                </a:lnTo>
                <a:lnTo>
                  <a:pt x="2914" y="3206"/>
                </a:lnTo>
                <a:lnTo>
                  <a:pt x="2914" y="3207"/>
                </a:lnTo>
                <a:lnTo>
                  <a:pt x="2914" y="3207"/>
                </a:lnTo>
                <a:lnTo>
                  <a:pt x="2914" y="3209"/>
                </a:lnTo>
                <a:lnTo>
                  <a:pt x="2912" y="3211"/>
                </a:lnTo>
                <a:lnTo>
                  <a:pt x="2909" y="3215"/>
                </a:lnTo>
                <a:lnTo>
                  <a:pt x="2909" y="3218"/>
                </a:lnTo>
                <a:lnTo>
                  <a:pt x="2889" y="3218"/>
                </a:lnTo>
                <a:lnTo>
                  <a:pt x="2852" y="3258"/>
                </a:lnTo>
                <a:lnTo>
                  <a:pt x="2843" y="3258"/>
                </a:lnTo>
                <a:lnTo>
                  <a:pt x="2840" y="3266"/>
                </a:lnTo>
                <a:lnTo>
                  <a:pt x="2832" y="3266"/>
                </a:lnTo>
                <a:lnTo>
                  <a:pt x="2820" y="3289"/>
                </a:lnTo>
                <a:lnTo>
                  <a:pt x="2823" y="3289"/>
                </a:lnTo>
                <a:lnTo>
                  <a:pt x="2829" y="3296"/>
                </a:lnTo>
                <a:lnTo>
                  <a:pt x="2832" y="3302"/>
                </a:lnTo>
                <a:lnTo>
                  <a:pt x="2836" y="3307"/>
                </a:lnTo>
                <a:lnTo>
                  <a:pt x="2840" y="3315"/>
                </a:lnTo>
                <a:lnTo>
                  <a:pt x="2840" y="3346"/>
                </a:lnTo>
                <a:lnTo>
                  <a:pt x="2849" y="3351"/>
                </a:lnTo>
                <a:lnTo>
                  <a:pt x="2851" y="3362"/>
                </a:lnTo>
                <a:lnTo>
                  <a:pt x="2851" y="3373"/>
                </a:lnTo>
                <a:lnTo>
                  <a:pt x="2856" y="3382"/>
                </a:lnTo>
                <a:lnTo>
                  <a:pt x="2858" y="3384"/>
                </a:lnTo>
                <a:lnTo>
                  <a:pt x="2858" y="3384"/>
                </a:lnTo>
                <a:lnTo>
                  <a:pt x="2858" y="3386"/>
                </a:lnTo>
                <a:lnTo>
                  <a:pt x="2860" y="3386"/>
                </a:lnTo>
                <a:lnTo>
                  <a:pt x="2861" y="3386"/>
                </a:lnTo>
                <a:lnTo>
                  <a:pt x="2863" y="3386"/>
                </a:lnTo>
                <a:lnTo>
                  <a:pt x="2860" y="3455"/>
                </a:lnTo>
                <a:lnTo>
                  <a:pt x="2856" y="3455"/>
                </a:lnTo>
                <a:lnTo>
                  <a:pt x="2856" y="3471"/>
                </a:lnTo>
                <a:lnTo>
                  <a:pt x="2852" y="3471"/>
                </a:lnTo>
                <a:lnTo>
                  <a:pt x="2852" y="3473"/>
                </a:lnTo>
                <a:lnTo>
                  <a:pt x="2852" y="3475"/>
                </a:lnTo>
                <a:lnTo>
                  <a:pt x="2854" y="3476"/>
                </a:lnTo>
                <a:lnTo>
                  <a:pt x="2856" y="3478"/>
                </a:lnTo>
                <a:lnTo>
                  <a:pt x="2856" y="3478"/>
                </a:lnTo>
                <a:lnTo>
                  <a:pt x="2858" y="3493"/>
                </a:lnTo>
                <a:lnTo>
                  <a:pt x="2854" y="3504"/>
                </a:lnTo>
                <a:lnTo>
                  <a:pt x="2849" y="3515"/>
                </a:lnTo>
                <a:lnTo>
                  <a:pt x="2843" y="3522"/>
                </a:lnTo>
                <a:lnTo>
                  <a:pt x="2843" y="3531"/>
                </a:lnTo>
                <a:lnTo>
                  <a:pt x="2816" y="3551"/>
                </a:lnTo>
                <a:lnTo>
                  <a:pt x="2800" y="3551"/>
                </a:lnTo>
                <a:lnTo>
                  <a:pt x="2800" y="3555"/>
                </a:lnTo>
                <a:lnTo>
                  <a:pt x="2789" y="3555"/>
                </a:lnTo>
                <a:lnTo>
                  <a:pt x="2783" y="3562"/>
                </a:lnTo>
                <a:lnTo>
                  <a:pt x="2772" y="3562"/>
                </a:lnTo>
                <a:lnTo>
                  <a:pt x="2772" y="3566"/>
                </a:lnTo>
                <a:lnTo>
                  <a:pt x="2756" y="3569"/>
                </a:lnTo>
                <a:lnTo>
                  <a:pt x="2756" y="3575"/>
                </a:lnTo>
                <a:lnTo>
                  <a:pt x="2736" y="3575"/>
                </a:lnTo>
                <a:lnTo>
                  <a:pt x="2732" y="3582"/>
                </a:lnTo>
                <a:lnTo>
                  <a:pt x="2716" y="3586"/>
                </a:lnTo>
                <a:lnTo>
                  <a:pt x="2716" y="3589"/>
                </a:lnTo>
                <a:lnTo>
                  <a:pt x="2709" y="3595"/>
                </a:lnTo>
                <a:lnTo>
                  <a:pt x="2703" y="3606"/>
                </a:lnTo>
                <a:lnTo>
                  <a:pt x="2700" y="3606"/>
                </a:lnTo>
                <a:lnTo>
                  <a:pt x="2703" y="3609"/>
                </a:lnTo>
                <a:lnTo>
                  <a:pt x="2707" y="3613"/>
                </a:lnTo>
                <a:lnTo>
                  <a:pt x="2709" y="3615"/>
                </a:lnTo>
                <a:lnTo>
                  <a:pt x="2709" y="3622"/>
                </a:lnTo>
                <a:lnTo>
                  <a:pt x="2712" y="3622"/>
                </a:lnTo>
                <a:lnTo>
                  <a:pt x="2712" y="3655"/>
                </a:lnTo>
                <a:lnTo>
                  <a:pt x="2709" y="3655"/>
                </a:lnTo>
                <a:lnTo>
                  <a:pt x="2709" y="3682"/>
                </a:lnTo>
                <a:lnTo>
                  <a:pt x="2703" y="3682"/>
                </a:lnTo>
                <a:lnTo>
                  <a:pt x="2703" y="3695"/>
                </a:lnTo>
                <a:lnTo>
                  <a:pt x="2700" y="3695"/>
                </a:lnTo>
                <a:lnTo>
                  <a:pt x="2700" y="3702"/>
                </a:lnTo>
                <a:lnTo>
                  <a:pt x="2696" y="3702"/>
                </a:lnTo>
                <a:lnTo>
                  <a:pt x="2696" y="3718"/>
                </a:lnTo>
                <a:lnTo>
                  <a:pt x="2692" y="3718"/>
                </a:lnTo>
                <a:lnTo>
                  <a:pt x="2692" y="3726"/>
                </a:lnTo>
                <a:lnTo>
                  <a:pt x="2689" y="3726"/>
                </a:lnTo>
                <a:lnTo>
                  <a:pt x="2683" y="3762"/>
                </a:lnTo>
                <a:lnTo>
                  <a:pt x="2669" y="3775"/>
                </a:lnTo>
                <a:lnTo>
                  <a:pt x="2669" y="3778"/>
                </a:lnTo>
                <a:lnTo>
                  <a:pt x="2660" y="3778"/>
                </a:lnTo>
                <a:lnTo>
                  <a:pt x="2652" y="3789"/>
                </a:lnTo>
                <a:lnTo>
                  <a:pt x="2643" y="3789"/>
                </a:lnTo>
                <a:lnTo>
                  <a:pt x="2643" y="3795"/>
                </a:lnTo>
                <a:lnTo>
                  <a:pt x="2640" y="3798"/>
                </a:lnTo>
                <a:lnTo>
                  <a:pt x="2634" y="3804"/>
                </a:lnTo>
                <a:lnTo>
                  <a:pt x="2629" y="3807"/>
                </a:lnTo>
                <a:lnTo>
                  <a:pt x="2623" y="3811"/>
                </a:lnTo>
                <a:lnTo>
                  <a:pt x="2616" y="3815"/>
                </a:lnTo>
                <a:lnTo>
                  <a:pt x="2612" y="3826"/>
                </a:lnTo>
                <a:lnTo>
                  <a:pt x="2609" y="3826"/>
                </a:lnTo>
                <a:lnTo>
                  <a:pt x="2609" y="3835"/>
                </a:lnTo>
                <a:lnTo>
                  <a:pt x="2600" y="3838"/>
                </a:lnTo>
                <a:lnTo>
                  <a:pt x="2596" y="3858"/>
                </a:lnTo>
                <a:lnTo>
                  <a:pt x="2583" y="3866"/>
                </a:lnTo>
                <a:lnTo>
                  <a:pt x="2583" y="3875"/>
                </a:lnTo>
                <a:lnTo>
                  <a:pt x="2576" y="3878"/>
                </a:lnTo>
                <a:lnTo>
                  <a:pt x="2576" y="3886"/>
                </a:lnTo>
                <a:lnTo>
                  <a:pt x="2560" y="3898"/>
                </a:lnTo>
                <a:lnTo>
                  <a:pt x="2560" y="3906"/>
                </a:lnTo>
                <a:lnTo>
                  <a:pt x="2532" y="3929"/>
                </a:lnTo>
                <a:lnTo>
                  <a:pt x="2529" y="3938"/>
                </a:lnTo>
                <a:lnTo>
                  <a:pt x="2512" y="3942"/>
                </a:lnTo>
                <a:lnTo>
                  <a:pt x="2509" y="3955"/>
                </a:lnTo>
                <a:lnTo>
                  <a:pt x="2489" y="3966"/>
                </a:lnTo>
                <a:lnTo>
                  <a:pt x="2489" y="3975"/>
                </a:lnTo>
                <a:lnTo>
                  <a:pt x="2483" y="3975"/>
                </a:lnTo>
                <a:lnTo>
                  <a:pt x="2480" y="3982"/>
                </a:lnTo>
                <a:lnTo>
                  <a:pt x="2472" y="3982"/>
                </a:lnTo>
                <a:lnTo>
                  <a:pt x="2449" y="4009"/>
                </a:lnTo>
                <a:lnTo>
                  <a:pt x="2440" y="4009"/>
                </a:lnTo>
                <a:lnTo>
                  <a:pt x="2432" y="4022"/>
                </a:lnTo>
                <a:lnTo>
                  <a:pt x="2409" y="4031"/>
                </a:lnTo>
                <a:lnTo>
                  <a:pt x="2400" y="4042"/>
                </a:lnTo>
                <a:lnTo>
                  <a:pt x="2383" y="4046"/>
                </a:lnTo>
                <a:lnTo>
                  <a:pt x="2380" y="4055"/>
                </a:lnTo>
                <a:lnTo>
                  <a:pt x="2340" y="4058"/>
                </a:lnTo>
                <a:lnTo>
                  <a:pt x="2340" y="4058"/>
                </a:lnTo>
                <a:lnTo>
                  <a:pt x="2340" y="4056"/>
                </a:lnTo>
                <a:lnTo>
                  <a:pt x="2338" y="4055"/>
                </a:lnTo>
                <a:lnTo>
                  <a:pt x="2336" y="4055"/>
                </a:lnTo>
                <a:lnTo>
                  <a:pt x="2332" y="4055"/>
                </a:lnTo>
                <a:lnTo>
                  <a:pt x="2332" y="4058"/>
                </a:lnTo>
                <a:lnTo>
                  <a:pt x="2323" y="4058"/>
                </a:lnTo>
                <a:lnTo>
                  <a:pt x="2312" y="4075"/>
                </a:lnTo>
                <a:lnTo>
                  <a:pt x="2276" y="4075"/>
                </a:lnTo>
                <a:lnTo>
                  <a:pt x="2272" y="4082"/>
                </a:lnTo>
                <a:lnTo>
                  <a:pt x="2263" y="4082"/>
                </a:lnTo>
                <a:lnTo>
                  <a:pt x="2263" y="4086"/>
                </a:lnTo>
                <a:lnTo>
                  <a:pt x="2216" y="4082"/>
                </a:lnTo>
                <a:lnTo>
                  <a:pt x="2216" y="4078"/>
                </a:lnTo>
                <a:lnTo>
                  <a:pt x="2209" y="4078"/>
                </a:lnTo>
                <a:lnTo>
                  <a:pt x="2209" y="4075"/>
                </a:lnTo>
                <a:lnTo>
                  <a:pt x="2203" y="4073"/>
                </a:lnTo>
                <a:lnTo>
                  <a:pt x="2200" y="4073"/>
                </a:lnTo>
                <a:lnTo>
                  <a:pt x="2198" y="4075"/>
                </a:lnTo>
                <a:lnTo>
                  <a:pt x="2196" y="4076"/>
                </a:lnTo>
                <a:lnTo>
                  <a:pt x="2194" y="4078"/>
                </a:lnTo>
                <a:lnTo>
                  <a:pt x="2194" y="4080"/>
                </a:lnTo>
                <a:lnTo>
                  <a:pt x="2192" y="4082"/>
                </a:lnTo>
                <a:lnTo>
                  <a:pt x="2192" y="4082"/>
                </a:lnTo>
                <a:lnTo>
                  <a:pt x="2140" y="4078"/>
                </a:lnTo>
                <a:lnTo>
                  <a:pt x="2140" y="4082"/>
                </a:lnTo>
                <a:lnTo>
                  <a:pt x="2129" y="4082"/>
                </a:lnTo>
                <a:lnTo>
                  <a:pt x="2116" y="4098"/>
                </a:lnTo>
                <a:lnTo>
                  <a:pt x="2052" y="4098"/>
                </a:lnTo>
                <a:lnTo>
                  <a:pt x="2052" y="4102"/>
                </a:lnTo>
                <a:lnTo>
                  <a:pt x="2036" y="4106"/>
                </a:lnTo>
                <a:lnTo>
                  <a:pt x="2023" y="4122"/>
                </a:lnTo>
                <a:lnTo>
                  <a:pt x="1983" y="4122"/>
                </a:lnTo>
                <a:lnTo>
                  <a:pt x="1981" y="4120"/>
                </a:lnTo>
                <a:lnTo>
                  <a:pt x="1978" y="4118"/>
                </a:lnTo>
                <a:lnTo>
                  <a:pt x="1974" y="4116"/>
                </a:lnTo>
                <a:lnTo>
                  <a:pt x="1972" y="4115"/>
                </a:lnTo>
                <a:lnTo>
                  <a:pt x="1972" y="4106"/>
                </a:lnTo>
                <a:lnTo>
                  <a:pt x="1971" y="4104"/>
                </a:lnTo>
                <a:lnTo>
                  <a:pt x="1967" y="4102"/>
                </a:lnTo>
                <a:lnTo>
                  <a:pt x="1961" y="4098"/>
                </a:lnTo>
                <a:lnTo>
                  <a:pt x="1956" y="4096"/>
                </a:lnTo>
                <a:lnTo>
                  <a:pt x="1951" y="4093"/>
                </a:lnTo>
                <a:lnTo>
                  <a:pt x="1947" y="4091"/>
                </a:lnTo>
                <a:lnTo>
                  <a:pt x="1943" y="4091"/>
                </a:lnTo>
                <a:lnTo>
                  <a:pt x="1941" y="4089"/>
                </a:lnTo>
                <a:lnTo>
                  <a:pt x="1941" y="4091"/>
                </a:lnTo>
                <a:lnTo>
                  <a:pt x="1941" y="4091"/>
                </a:lnTo>
                <a:lnTo>
                  <a:pt x="1941" y="4093"/>
                </a:lnTo>
                <a:lnTo>
                  <a:pt x="1941" y="4093"/>
                </a:lnTo>
                <a:lnTo>
                  <a:pt x="1940" y="4095"/>
                </a:lnTo>
                <a:lnTo>
                  <a:pt x="1920" y="4095"/>
                </a:lnTo>
                <a:lnTo>
                  <a:pt x="1916" y="4055"/>
                </a:lnTo>
                <a:lnTo>
                  <a:pt x="1920" y="4055"/>
                </a:lnTo>
                <a:lnTo>
                  <a:pt x="1920" y="4051"/>
                </a:lnTo>
                <a:lnTo>
                  <a:pt x="1916" y="4051"/>
                </a:lnTo>
                <a:lnTo>
                  <a:pt x="1912" y="4038"/>
                </a:lnTo>
                <a:lnTo>
                  <a:pt x="1909" y="4038"/>
                </a:lnTo>
                <a:lnTo>
                  <a:pt x="1909" y="4031"/>
                </a:lnTo>
                <a:lnTo>
                  <a:pt x="1900" y="4026"/>
                </a:lnTo>
                <a:lnTo>
                  <a:pt x="1900" y="4015"/>
                </a:lnTo>
                <a:lnTo>
                  <a:pt x="1892" y="4009"/>
                </a:lnTo>
                <a:lnTo>
                  <a:pt x="1892" y="3989"/>
                </a:lnTo>
                <a:lnTo>
                  <a:pt x="1896" y="3989"/>
                </a:lnTo>
                <a:lnTo>
                  <a:pt x="1896" y="3986"/>
                </a:lnTo>
                <a:lnTo>
                  <a:pt x="1912" y="3986"/>
                </a:lnTo>
                <a:lnTo>
                  <a:pt x="1916" y="3978"/>
                </a:lnTo>
                <a:lnTo>
                  <a:pt x="1916" y="3967"/>
                </a:lnTo>
                <a:lnTo>
                  <a:pt x="1916" y="3953"/>
                </a:lnTo>
                <a:lnTo>
                  <a:pt x="1916" y="3942"/>
                </a:lnTo>
                <a:lnTo>
                  <a:pt x="1903" y="3935"/>
                </a:lnTo>
                <a:lnTo>
                  <a:pt x="1903" y="3926"/>
                </a:lnTo>
                <a:lnTo>
                  <a:pt x="1892" y="3918"/>
                </a:lnTo>
                <a:lnTo>
                  <a:pt x="1892" y="3911"/>
                </a:lnTo>
                <a:lnTo>
                  <a:pt x="1889" y="3911"/>
                </a:lnTo>
                <a:lnTo>
                  <a:pt x="1880" y="3886"/>
                </a:lnTo>
                <a:lnTo>
                  <a:pt x="1876" y="3886"/>
                </a:lnTo>
                <a:lnTo>
                  <a:pt x="1872" y="3866"/>
                </a:lnTo>
                <a:lnTo>
                  <a:pt x="1863" y="3862"/>
                </a:lnTo>
                <a:lnTo>
                  <a:pt x="1863" y="3855"/>
                </a:lnTo>
                <a:lnTo>
                  <a:pt x="1860" y="3855"/>
                </a:lnTo>
                <a:lnTo>
                  <a:pt x="1860" y="3835"/>
                </a:lnTo>
                <a:lnTo>
                  <a:pt x="1856" y="3835"/>
                </a:lnTo>
                <a:lnTo>
                  <a:pt x="1856" y="3826"/>
                </a:lnTo>
                <a:lnTo>
                  <a:pt x="1852" y="3826"/>
                </a:lnTo>
                <a:lnTo>
                  <a:pt x="1849" y="3802"/>
                </a:lnTo>
                <a:lnTo>
                  <a:pt x="1843" y="3802"/>
                </a:lnTo>
                <a:lnTo>
                  <a:pt x="1836" y="3778"/>
                </a:lnTo>
                <a:lnTo>
                  <a:pt x="1832" y="3778"/>
                </a:lnTo>
                <a:lnTo>
                  <a:pt x="1829" y="3775"/>
                </a:lnTo>
                <a:lnTo>
                  <a:pt x="1827" y="3771"/>
                </a:lnTo>
                <a:lnTo>
                  <a:pt x="1825" y="3767"/>
                </a:lnTo>
                <a:lnTo>
                  <a:pt x="1823" y="3762"/>
                </a:lnTo>
                <a:lnTo>
                  <a:pt x="1812" y="3762"/>
                </a:lnTo>
                <a:lnTo>
                  <a:pt x="1789" y="3735"/>
                </a:lnTo>
                <a:lnTo>
                  <a:pt x="1780" y="3729"/>
                </a:lnTo>
                <a:lnTo>
                  <a:pt x="1780" y="3722"/>
                </a:lnTo>
                <a:lnTo>
                  <a:pt x="1776" y="3722"/>
                </a:lnTo>
                <a:lnTo>
                  <a:pt x="1776" y="3715"/>
                </a:lnTo>
                <a:lnTo>
                  <a:pt x="1772" y="3715"/>
                </a:lnTo>
                <a:lnTo>
                  <a:pt x="1772" y="3706"/>
                </a:lnTo>
                <a:lnTo>
                  <a:pt x="1763" y="3702"/>
                </a:lnTo>
                <a:lnTo>
                  <a:pt x="1763" y="3695"/>
                </a:lnTo>
                <a:lnTo>
                  <a:pt x="1756" y="3691"/>
                </a:lnTo>
                <a:lnTo>
                  <a:pt x="1752" y="3642"/>
                </a:lnTo>
                <a:lnTo>
                  <a:pt x="1743" y="3638"/>
                </a:lnTo>
                <a:lnTo>
                  <a:pt x="1743" y="3618"/>
                </a:lnTo>
                <a:lnTo>
                  <a:pt x="1740" y="3618"/>
                </a:lnTo>
                <a:lnTo>
                  <a:pt x="1740" y="3606"/>
                </a:lnTo>
                <a:lnTo>
                  <a:pt x="1736" y="3606"/>
                </a:lnTo>
                <a:lnTo>
                  <a:pt x="1736" y="3555"/>
                </a:lnTo>
                <a:lnTo>
                  <a:pt x="1732" y="3555"/>
                </a:lnTo>
                <a:lnTo>
                  <a:pt x="1729" y="3538"/>
                </a:lnTo>
                <a:lnTo>
                  <a:pt x="1723" y="3538"/>
                </a:lnTo>
                <a:lnTo>
                  <a:pt x="1723" y="3522"/>
                </a:lnTo>
                <a:lnTo>
                  <a:pt x="1720" y="3522"/>
                </a:lnTo>
                <a:lnTo>
                  <a:pt x="1720" y="3509"/>
                </a:lnTo>
                <a:lnTo>
                  <a:pt x="1716" y="3509"/>
                </a:lnTo>
                <a:lnTo>
                  <a:pt x="1716" y="3491"/>
                </a:lnTo>
                <a:lnTo>
                  <a:pt x="1720" y="3491"/>
                </a:lnTo>
                <a:lnTo>
                  <a:pt x="1716" y="3442"/>
                </a:lnTo>
                <a:lnTo>
                  <a:pt x="1716" y="3436"/>
                </a:lnTo>
                <a:lnTo>
                  <a:pt x="1718" y="3431"/>
                </a:lnTo>
                <a:lnTo>
                  <a:pt x="1718" y="3426"/>
                </a:lnTo>
                <a:lnTo>
                  <a:pt x="1720" y="3420"/>
                </a:lnTo>
                <a:lnTo>
                  <a:pt x="1720" y="3416"/>
                </a:lnTo>
                <a:lnTo>
                  <a:pt x="1720" y="3415"/>
                </a:lnTo>
                <a:lnTo>
                  <a:pt x="1716" y="3415"/>
                </a:lnTo>
                <a:lnTo>
                  <a:pt x="1709" y="3391"/>
                </a:lnTo>
                <a:lnTo>
                  <a:pt x="1692" y="3378"/>
                </a:lnTo>
                <a:lnTo>
                  <a:pt x="1692" y="3366"/>
                </a:lnTo>
                <a:lnTo>
                  <a:pt x="1689" y="3366"/>
                </a:lnTo>
                <a:lnTo>
                  <a:pt x="1689" y="3358"/>
                </a:lnTo>
                <a:lnTo>
                  <a:pt x="1683" y="3358"/>
                </a:lnTo>
                <a:lnTo>
                  <a:pt x="1683" y="3351"/>
                </a:lnTo>
                <a:lnTo>
                  <a:pt x="1669" y="3338"/>
                </a:lnTo>
                <a:lnTo>
                  <a:pt x="1669" y="3331"/>
                </a:lnTo>
                <a:lnTo>
                  <a:pt x="1660" y="3326"/>
                </a:lnTo>
                <a:lnTo>
                  <a:pt x="1660" y="3318"/>
                </a:lnTo>
                <a:lnTo>
                  <a:pt x="1656" y="3318"/>
                </a:lnTo>
                <a:lnTo>
                  <a:pt x="1656" y="3298"/>
                </a:lnTo>
                <a:lnTo>
                  <a:pt x="1652" y="3298"/>
                </a:lnTo>
                <a:lnTo>
                  <a:pt x="1652" y="3289"/>
                </a:lnTo>
                <a:lnTo>
                  <a:pt x="1643" y="3286"/>
                </a:lnTo>
                <a:lnTo>
                  <a:pt x="1643" y="3278"/>
                </a:lnTo>
                <a:lnTo>
                  <a:pt x="1640" y="3278"/>
                </a:lnTo>
                <a:lnTo>
                  <a:pt x="1640" y="3262"/>
                </a:lnTo>
                <a:lnTo>
                  <a:pt x="1629" y="3255"/>
                </a:lnTo>
                <a:lnTo>
                  <a:pt x="1629" y="3242"/>
                </a:lnTo>
                <a:lnTo>
                  <a:pt x="1620" y="3238"/>
                </a:lnTo>
                <a:lnTo>
                  <a:pt x="1612" y="3215"/>
                </a:lnTo>
                <a:lnTo>
                  <a:pt x="1603" y="3211"/>
                </a:lnTo>
                <a:lnTo>
                  <a:pt x="1603" y="3202"/>
                </a:lnTo>
                <a:lnTo>
                  <a:pt x="1589" y="3191"/>
                </a:lnTo>
                <a:lnTo>
                  <a:pt x="1583" y="3175"/>
                </a:lnTo>
                <a:lnTo>
                  <a:pt x="1576" y="3169"/>
                </a:lnTo>
                <a:lnTo>
                  <a:pt x="1576" y="3162"/>
                </a:lnTo>
                <a:lnTo>
                  <a:pt x="1572" y="3162"/>
                </a:lnTo>
                <a:lnTo>
                  <a:pt x="1571" y="3149"/>
                </a:lnTo>
                <a:lnTo>
                  <a:pt x="1571" y="3131"/>
                </a:lnTo>
                <a:lnTo>
                  <a:pt x="1572" y="3111"/>
                </a:lnTo>
                <a:lnTo>
                  <a:pt x="1574" y="3093"/>
                </a:lnTo>
                <a:lnTo>
                  <a:pt x="1576" y="3082"/>
                </a:lnTo>
                <a:lnTo>
                  <a:pt x="1572" y="3022"/>
                </a:lnTo>
                <a:lnTo>
                  <a:pt x="1576" y="3022"/>
                </a:lnTo>
                <a:lnTo>
                  <a:pt x="1576" y="3015"/>
                </a:lnTo>
                <a:lnTo>
                  <a:pt x="1589" y="3006"/>
                </a:lnTo>
                <a:lnTo>
                  <a:pt x="1589" y="2986"/>
                </a:lnTo>
                <a:lnTo>
                  <a:pt x="1592" y="2986"/>
                </a:lnTo>
                <a:lnTo>
                  <a:pt x="1592" y="2975"/>
                </a:lnTo>
                <a:lnTo>
                  <a:pt x="1596" y="2975"/>
                </a:lnTo>
                <a:lnTo>
                  <a:pt x="1596" y="2966"/>
                </a:lnTo>
                <a:lnTo>
                  <a:pt x="1600" y="2966"/>
                </a:lnTo>
                <a:lnTo>
                  <a:pt x="1600" y="2942"/>
                </a:lnTo>
                <a:lnTo>
                  <a:pt x="1603" y="2942"/>
                </a:lnTo>
                <a:lnTo>
                  <a:pt x="1603" y="2918"/>
                </a:lnTo>
                <a:lnTo>
                  <a:pt x="1609" y="2918"/>
                </a:lnTo>
                <a:lnTo>
                  <a:pt x="1609" y="2911"/>
                </a:lnTo>
                <a:lnTo>
                  <a:pt x="1612" y="2911"/>
                </a:lnTo>
                <a:lnTo>
                  <a:pt x="1612" y="2886"/>
                </a:lnTo>
                <a:lnTo>
                  <a:pt x="1618" y="2876"/>
                </a:lnTo>
                <a:lnTo>
                  <a:pt x="1623" y="2871"/>
                </a:lnTo>
                <a:lnTo>
                  <a:pt x="1631" y="2866"/>
                </a:lnTo>
                <a:lnTo>
                  <a:pt x="1636" y="2856"/>
                </a:lnTo>
                <a:lnTo>
                  <a:pt x="1640" y="2842"/>
                </a:lnTo>
                <a:lnTo>
                  <a:pt x="1652" y="2842"/>
                </a:lnTo>
                <a:lnTo>
                  <a:pt x="1660" y="2831"/>
                </a:lnTo>
                <a:lnTo>
                  <a:pt x="1667" y="2824"/>
                </a:lnTo>
                <a:lnTo>
                  <a:pt x="1672" y="2818"/>
                </a:lnTo>
                <a:lnTo>
                  <a:pt x="1676" y="2809"/>
                </a:lnTo>
                <a:lnTo>
                  <a:pt x="1680" y="2796"/>
                </a:lnTo>
                <a:lnTo>
                  <a:pt x="1680" y="2778"/>
                </a:lnTo>
                <a:lnTo>
                  <a:pt x="1681" y="2773"/>
                </a:lnTo>
                <a:lnTo>
                  <a:pt x="1683" y="2762"/>
                </a:lnTo>
                <a:lnTo>
                  <a:pt x="1681" y="2751"/>
                </a:lnTo>
                <a:lnTo>
                  <a:pt x="1680" y="2742"/>
                </a:lnTo>
                <a:lnTo>
                  <a:pt x="1669" y="2735"/>
                </a:lnTo>
                <a:lnTo>
                  <a:pt x="1669" y="2722"/>
                </a:lnTo>
                <a:lnTo>
                  <a:pt x="1663" y="2722"/>
                </a:lnTo>
                <a:lnTo>
                  <a:pt x="1660" y="2706"/>
                </a:lnTo>
                <a:lnTo>
                  <a:pt x="1656" y="2706"/>
                </a:lnTo>
                <a:lnTo>
                  <a:pt x="1656" y="2695"/>
                </a:lnTo>
                <a:lnTo>
                  <a:pt x="1652" y="2695"/>
                </a:lnTo>
                <a:lnTo>
                  <a:pt x="1652" y="2678"/>
                </a:lnTo>
                <a:lnTo>
                  <a:pt x="1643" y="2675"/>
                </a:lnTo>
                <a:lnTo>
                  <a:pt x="1640" y="2635"/>
                </a:lnTo>
                <a:lnTo>
                  <a:pt x="1651" y="2627"/>
                </a:lnTo>
                <a:lnTo>
                  <a:pt x="1654" y="2618"/>
                </a:lnTo>
                <a:lnTo>
                  <a:pt x="1656" y="2602"/>
                </a:lnTo>
                <a:lnTo>
                  <a:pt x="1649" y="2593"/>
                </a:lnTo>
                <a:lnTo>
                  <a:pt x="1645" y="2586"/>
                </a:lnTo>
                <a:lnTo>
                  <a:pt x="1643" y="2576"/>
                </a:lnTo>
                <a:lnTo>
                  <a:pt x="1640" y="2566"/>
                </a:lnTo>
                <a:lnTo>
                  <a:pt x="1636" y="2566"/>
                </a:lnTo>
                <a:lnTo>
                  <a:pt x="1632" y="2551"/>
                </a:lnTo>
                <a:lnTo>
                  <a:pt x="1629" y="2551"/>
                </a:lnTo>
                <a:lnTo>
                  <a:pt x="1629" y="2529"/>
                </a:lnTo>
                <a:lnTo>
                  <a:pt x="1616" y="2522"/>
                </a:lnTo>
                <a:lnTo>
                  <a:pt x="1612" y="2502"/>
                </a:lnTo>
                <a:lnTo>
                  <a:pt x="1603" y="2498"/>
                </a:lnTo>
                <a:lnTo>
                  <a:pt x="1603" y="2491"/>
                </a:lnTo>
                <a:lnTo>
                  <a:pt x="1600" y="2491"/>
                </a:lnTo>
                <a:lnTo>
                  <a:pt x="1600" y="2462"/>
                </a:lnTo>
                <a:lnTo>
                  <a:pt x="1589" y="2426"/>
                </a:lnTo>
                <a:lnTo>
                  <a:pt x="1580" y="2426"/>
                </a:lnTo>
                <a:lnTo>
                  <a:pt x="1576" y="2411"/>
                </a:lnTo>
                <a:lnTo>
                  <a:pt x="1572" y="2411"/>
                </a:lnTo>
                <a:lnTo>
                  <a:pt x="1572" y="2398"/>
                </a:lnTo>
                <a:lnTo>
                  <a:pt x="1563" y="2395"/>
                </a:lnTo>
                <a:lnTo>
                  <a:pt x="1556" y="2384"/>
                </a:lnTo>
                <a:lnTo>
                  <a:pt x="1549" y="2373"/>
                </a:lnTo>
                <a:lnTo>
                  <a:pt x="1543" y="2358"/>
                </a:lnTo>
                <a:lnTo>
                  <a:pt x="1532" y="2358"/>
                </a:lnTo>
                <a:lnTo>
                  <a:pt x="1532" y="2351"/>
                </a:lnTo>
                <a:lnTo>
                  <a:pt x="1518" y="2338"/>
                </a:lnTo>
                <a:lnTo>
                  <a:pt x="1507" y="2324"/>
                </a:lnTo>
                <a:lnTo>
                  <a:pt x="1496" y="2309"/>
                </a:lnTo>
                <a:lnTo>
                  <a:pt x="1476" y="2295"/>
                </a:lnTo>
                <a:lnTo>
                  <a:pt x="1476" y="2282"/>
                </a:lnTo>
                <a:lnTo>
                  <a:pt x="1465" y="2278"/>
                </a:lnTo>
                <a:lnTo>
                  <a:pt x="1458" y="2273"/>
                </a:lnTo>
                <a:lnTo>
                  <a:pt x="1452" y="2264"/>
                </a:lnTo>
                <a:lnTo>
                  <a:pt x="1452" y="2249"/>
                </a:lnTo>
                <a:lnTo>
                  <a:pt x="1440" y="2244"/>
                </a:lnTo>
                <a:lnTo>
                  <a:pt x="1436" y="2235"/>
                </a:lnTo>
                <a:lnTo>
                  <a:pt x="1436" y="2218"/>
                </a:lnTo>
                <a:lnTo>
                  <a:pt x="1429" y="2218"/>
                </a:lnTo>
                <a:lnTo>
                  <a:pt x="1423" y="2206"/>
                </a:lnTo>
                <a:lnTo>
                  <a:pt x="1420" y="2196"/>
                </a:lnTo>
                <a:lnTo>
                  <a:pt x="1414" y="2187"/>
                </a:lnTo>
                <a:lnTo>
                  <a:pt x="1411" y="2175"/>
                </a:lnTo>
                <a:lnTo>
                  <a:pt x="1409" y="2158"/>
                </a:lnTo>
                <a:lnTo>
                  <a:pt x="1432" y="2158"/>
                </a:lnTo>
                <a:lnTo>
                  <a:pt x="1432" y="2151"/>
                </a:lnTo>
                <a:lnTo>
                  <a:pt x="1440" y="2146"/>
                </a:lnTo>
                <a:lnTo>
                  <a:pt x="1440" y="2086"/>
                </a:lnTo>
                <a:lnTo>
                  <a:pt x="1449" y="2086"/>
                </a:lnTo>
                <a:lnTo>
                  <a:pt x="1443" y="2075"/>
                </a:lnTo>
                <a:lnTo>
                  <a:pt x="1440" y="2075"/>
                </a:lnTo>
                <a:lnTo>
                  <a:pt x="1438" y="2060"/>
                </a:lnTo>
                <a:lnTo>
                  <a:pt x="1441" y="2047"/>
                </a:lnTo>
                <a:lnTo>
                  <a:pt x="1447" y="2035"/>
                </a:lnTo>
                <a:lnTo>
                  <a:pt x="1452" y="2026"/>
                </a:lnTo>
                <a:lnTo>
                  <a:pt x="1460" y="2022"/>
                </a:lnTo>
                <a:lnTo>
                  <a:pt x="1460" y="1998"/>
                </a:lnTo>
                <a:lnTo>
                  <a:pt x="1469" y="1998"/>
                </a:lnTo>
                <a:lnTo>
                  <a:pt x="1467" y="1993"/>
                </a:lnTo>
                <a:lnTo>
                  <a:pt x="1463" y="1986"/>
                </a:lnTo>
                <a:lnTo>
                  <a:pt x="1463" y="1978"/>
                </a:lnTo>
                <a:lnTo>
                  <a:pt x="1463" y="1969"/>
                </a:lnTo>
                <a:lnTo>
                  <a:pt x="1469" y="1969"/>
                </a:lnTo>
                <a:lnTo>
                  <a:pt x="1469" y="1955"/>
                </a:lnTo>
                <a:lnTo>
                  <a:pt x="1460" y="1951"/>
                </a:lnTo>
                <a:lnTo>
                  <a:pt x="1460" y="1942"/>
                </a:lnTo>
                <a:lnTo>
                  <a:pt x="1456" y="1942"/>
                </a:lnTo>
                <a:lnTo>
                  <a:pt x="1452" y="1922"/>
                </a:lnTo>
                <a:lnTo>
                  <a:pt x="1432" y="1918"/>
                </a:lnTo>
                <a:lnTo>
                  <a:pt x="1429" y="1915"/>
                </a:lnTo>
                <a:lnTo>
                  <a:pt x="1427" y="1911"/>
                </a:lnTo>
                <a:lnTo>
                  <a:pt x="1423" y="1907"/>
                </a:lnTo>
                <a:lnTo>
                  <a:pt x="1421" y="1904"/>
                </a:lnTo>
                <a:lnTo>
                  <a:pt x="1420" y="1898"/>
                </a:lnTo>
                <a:lnTo>
                  <a:pt x="1416" y="1898"/>
                </a:lnTo>
                <a:lnTo>
                  <a:pt x="1416" y="1886"/>
                </a:lnTo>
                <a:lnTo>
                  <a:pt x="1396" y="1886"/>
                </a:lnTo>
                <a:lnTo>
                  <a:pt x="1396" y="1882"/>
                </a:lnTo>
                <a:lnTo>
                  <a:pt x="1372" y="1882"/>
                </a:lnTo>
                <a:lnTo>
                  <a:pt x="1372" y="1886"/>
                </a:lnTo>
                <a:lnTo>
                  <a:pt x="1343" y="1886"/>
                </a:lnTo>
                <a:lnTo>
                  <a:pt x="1343" y="1882"/>
                </a:lnTo>
                <a:lnTo>
                  <a:pt x="1340" y="1882"/>
                </a:lnTo>
                <a:lnTo>
                  <a:pt x="1332" y="1895"/>
                </a:lnTo>
                <a:lnTo>
                  <a:pt x="1256" y="1898"/>
                </a:lnTo>
                <a:lnTo>
                  <a:pt x="1252" y="1893"/>
                </a:lnTo>
                <a:lnTo>
                  <a:pt x="1249" y="1891"/>
                </a:lnTo>
                <a:lnTo>
                  <a:pt x="1245" y="1889"/>
                </a:lnTo>
                <a:lnTo>
                  <a:pt x="1243" y="1889"/>
                </a:lnTo>
                <a:lnTo>
                  <a:pt x="1240" y="1886"/>
                </a:lnTo>
                <a:lnTo>
                  <a:pt x="1240" y="1878"/>
                </a:lnTo>
                <a:lnTo>
                  <a:pt x="1232" y="1875"/>
                </a:lnTo>
                <a:lnTo>
                  <a:pt x="1223" y="1835"/>
                </a:lnTo>
                <a:lnTo>
                  <a:pt x="1216" y="1829"/>
                </a:lnTo>
                <a:lnTo>
                  <a:pt x="1216" y="1822"/>
                </a:lnTo>
                <a:lnTo>
                  <a:pt x="1209" y="1818"/>
                </a:lnTo>
                <a:lnTo>
                  <a:pt x="1209" y="1811"/>
                </a:lnTo>
                <a:lnTo>
                  <a:pt x="1203" y="1811"/>
                </a:lnTo>
                <a:lnTo>
                  <a:pt x="1203" y="1802"/>
                </a:lnTo>
                <a:lnTo>
                  <a:pt x="1176" y="1778"/>
                </a:lnTo>
                <a:lnTo>
                  <a:pt x="1100" y="1775"/>
                </a:lnTo>
                <a:lnTo>
                  <a:pt x="1100" y="1778"/>
                </a:lnTo>
                <a:lnTo>
                  <a:pt x="1016" y="1791"/>
                </a:lnTo>
                <a:lnTo>
                  <a:pt x="1016" y="1802"/>
                </a:lnTo>
                <a:lnTo>
                  <a:pt x="1012" y="1804"/>
                </a:lnTo>
                <a:lnTo>
                  <a:pt x="1009" y="1807"/>
                </a:lnTo>
                <a:lnTo>
                  <a:pt x="1007" y="1807"/>
                </a:lnTo>
                <a:lnTo>
                  <a:pt x="1003" y="1809"/>
                </a:lnTo>
                <a:lnTo>
                  <a:pt x="1000" y="1809"/>
                </a:lnTo>
                <a:lnTo>
                  <a:pt x="996" y="1809"/>
                </a:lnTo>
                <a:lnTo>
                  <a:pt x="989" y="1811"/>
                </a:lnTo>
                <a:lnTo>
                  <a:pt x="989" y="1815"/>
                </a:lnTo>
                <a:lnTo>
                  <a:pt x="943" y="1818"/>
                </a:lnTo>
                <a:lnTo>
                  <a:pt x="940" y="1826"/>
                </a:lnTo>
                <a:lnTo>
                  <a:pt x="923" y="1829"/>
                </a:lnTo>
                <a:lnTo>
                  <a:pt x="920" y="1838"/>
                </a:lnTo>
                <a:lnTo>
                  <a:pt x="903" y="1842"/>
                </a:lnTo>
                <a:lnTo>
                  <a:pt x="903" y="1846"/>
                </a:lnTo>
                <a:lnTo>
                  <a:pt x="869" y="1851"/>
                </a:lnTo>
                <a:lnTo>
                  <a:pt x="869" y="1855"/>
                </a:lnTo>
                <a:lnTo>
                  <a:pt x="860" y="1855"/>
                </a:lnTo>
                <a:lnTo>
                  <a:pt x="856" y="1862"/>
                </a:lnTo>
                <a:lnTo>
                  <a:pt x="841" y="1869"/>
                </a:lnTo>
                <a:lnTo>
                  <a:pt x="820" y="1871"/>
                </a:lnTo>
                <a:lnTo>
                  <a:pt x="809" y="1858"/>
                </a:lnTo>
                <a:lnTo>
                  <a:pt x="796" y="1856"/>
                </a:lnTo>
                <a:lnTo>
                  <a:pt x="781" y="1856"/>
                </a:lnTo>
                <a:lnTo>
                  <a:pt x="763" y="1855"/>
                </a:lnTo>
                <a:lnTo>
                  <a:pt x="763" y="1851"/>
                </a:lnTo>
                <a:lnTo>
                  <a:pt x="740" y="1851"/>
                </a:lnTo>
                <a:lnTo>
                  <a:pt x="736" y="1842"/>
                </a:lnTo>
                <a:lnTo>
                  <a:pt x="729" y="1840"/>
                </a:lnTo>
                <a:lnTo>
                  <a:pt x="714" y="1840"/>
                </a:lnTo>
                <a:lnTo>
                  <a:pt x="701" y="1840"/>
                </a:lnTo>
                <a:lnTo>
                  <a:pt x="692" y="1842"/>
                </a:lnTo>
                <a:lnTo>
                  <a:pt x="689" y="1851"/>
                </a:lnTo>
                <a:lnTo>
                  <a:pt x="663" y="1851"/>
                </a:lnTo>
                <a:lnTo>
                  <a:pt x="663" y="1846"/>
                </a:lnTo>
                <a:lnTo>
                  <a:pt x="652" y="1851"/>
                </a:lnTo>
                <a:lnTo>
                  <a:pt x="652" y="1855"/>
                </a:lnTo>
                <a:lnTo>
                  <a:pt x="629" y="1855"/>
                </a:lnTo>
                <a:lnTo>
                  <a:pt x="629" y="1858"/>
                </a:lnTo>
                <a:lnTo>
                  <a:pt x="620" y="1858"/>
                </a:lnTo>
                <a:lnTo>
                  <a:pt x="616" y="1866"/>
                </a:lnTo>
                <a:lnTo>
                  <a:pt x="609" y="1866"/>
                </a:lnTo>
                <a:lnTo>
                  <a:pt x="609" y="1871"/>
                </a:lnTo>
                <a:lnTo>
                  <a:pt x="576" y="1875"/>
                </a:lnTo>
                <a:lnTo>
                  <a:pt x="576" y="1878"/>
                </a:lnTo>
                <a:lnTo>
                  <a:pt x="563" y="1878"/>
                </a:lnTo>
                <a:lnTo>
                  <a:pt x="560" y="1886"/>
                </a:lnTo>
                <a:lnTo>
                  <a:pt x="549" y="1886"/>
                </a:lnTo>
                <a:lnTo>
                  <a:pt x="549" y="1889"/>
                </a:lnTo>
                <a:lnTo>
                  <a:pt x="509" y="1895"/>
                </a:lnTo>
                <a:lnTo>
                  <a:pt x="509" y="1889"/>
                </a:lnTo>
                <a:lnTo>
                  <a:pt x="500" y="1889"/>
                </a:lnTo>
                <a:lnTo>
                  <a:pt x="496" y="1882"/>
                </a:lnTo>
                <a:lnTo>
                  <a:pt x="483" y="1882"/>
                </a:lnTo>
                <a:lnTo>
                  <a:pt x="480" y="1875"/>
                </a:lnTo>
                <a:lnTo>
                  <a:pt x="472" y="1875"/>
                </a:lnTo>
                <a:lnTo>
                  <a:pt x="469" y="1866"/>
                </a:lnTo>
                <a:lnTo>
                  <a:pt x="460" y="1866"/>
                </a:lnTo>
                <a:lnTo>
                  <a:pt x="456" y="1858"/>
                </a:lnTo>
                <a:lnTo>
                  <a:pt x="449" y="1858"/>
                </a:lnTo>
                <a:lnTo>
                  <a:pt x="443" y="1851"/>
                </a:lnTo>
                <a:lnTo>
                  <a:pt x="429" y="1846"/>
                </a:lnTo>
                <a:lnTo>
                  <a:pt x="420" y="1835"/>
                </a:lnTo>
                <a:lnTo>
                  <a:pt x="412" y="1835"/>
                </a:lnTo>
                <a:lnTo>
                  <a:pt x="372" y="1791"/>
                </a:lnTo>
                <a:lnTo>
                  <a:pt x="363" y="1791"/>
                </a:lnTo>
                <a:lnTo>
                  <a:pt x="360" y="1782"/>
                </a:lnTo>
                <a:lnTo>
                  <a:pt x="349" y="1778"/>
                </a:lnTo>
                <a:lnTo>
                  <a:pt x="349" y="1775"/>
                </a:lnTo>
                <a:lnTo>
                  <a:pt x="332" y="1769"/>
                </a:lnTo>
                <a:lnTo>
                  <a:pt x="329" y="1762"/>
                </a:lnTo>
                <a:lnTo>
                  <a:pt x="316" y="1762"/>
                </a:lnTo>
                <a:lnTo>
                  <a:pt x="309" y="1742"/>
                </a:lnTo>
                <a:lnTo>
                  <a:pt x="300" y="1742"/>
                </a:lnTo>
                <a:lnTo>
                  <a:pt x="300" y="1738"/>
                </a:lnTo>
                <a:lnTo>
                  <a:pt x="292" y="1738"/>
                </a:lnTo>
                <a:lnTo>
                  <a:pt x="289" y="1731"/>
                </a:lnTo>
                <a:lnTo>
                  <a:pt x="276" y="1731"/>
                </a:lnTo>
                <a:lnTo>
                  <a:pt x="269" y="1718"/>
                </a:lnTo>
                <a:lnTo>
                  <a:pt x="265" y="1716"/>
                </a:lnTo>
                <a:lnTo>
                  <a:pt x="261" y="1716"/>
                </a:lnTo>
                <a:lnTo>
                  <a:pt x="260" y="1716"/>
                </a:lnTo>
                <a:lnTo>
                  <a:pt x="258" y="1716"/>
                </a:lnTo>
                <a:lnTo>
                  <a:pt x="258" y="1716"/>
                </a:lnTo>
                <a:lnTo>
                  <a:pt x="256" y="1716"/>
                </a:lnTo>
                <a:lnTo>
                  <a:pt x="254" y="1715"/>
                </a:lnTo>
                <a:lnTo>
                  <a:pt x="254" y="1711"/>
                </a:lnTo>
                <a:lnTo>
                  <a:pt x="252" y="1706"/>
                </a:lnTo>
                <a:lnTo>
                  <a:pt x="240" y="1706"/>
                </a:lnTo>
                <a:lnTo>
                  <a:pt x="236" y="1689"/>
                </a:lnTo>
                <a:lnTo>
                  <a:pt x="232" y="1689"/>
                </a:lnTo>
                <a:lnTo>
                  <a:pt x="232" y="1678"/>
                </a:lnTo>
                <a:lnTo>
                  <a:pt x="216" y="1671"/>
                </a:lnTo>
                <a:lnTo>
                  <a:pt x="212" y="1622"/>
                </a:lnTo>
                <a:lnTo>
                  <a:pt x="216" y="1622"/>
                </a:lnTo>
                <a:lnTo>
                  <a:pt x="216" y="1618"/>
                </a:lnTo>
                <a:lnTo>
                  <a:pt x="209" y="1615"/>
                </a:lnTo>
                <a:lnTo>
                  <a:pt x="203" y="1602"/>
                </a:lnTo>
                <a:lnTo>
                  <a:pt x="192" y="1595"/>
                </a:lnTo>
                <a:lnTo>
                  <a:pt x="192" y="1582"/>
                </a:lnTo>
                <a:lnTo>
                  <a:pt x="189" y="1582"/>
                </a:lnTo>
                <a:lnTo>
                  <a:pt x="189" y="1578"/>
                </a:lnTo>
                <a:lnTo>
                  <a:pt x="185" y="1576"/>
                </a:lnTo>
                <a:lnTo>
                  <a:pt x="180" y="1575"/>
                </a:lnTo>
                <a:lnTo>
                  <a:pt x="176" y="1575"/>
                </a:lnTo>
                <a:lnTo>
                  <a:pt x="171" y="1573"/>
                </a:lnTo>
                <a:lnTo>
                  <a:pt x="169" y="1569"/>
                </a:lnTo>
                <a:lnTo>
                  <a:pt x="169" y="1562"/>
                </a:lnTo>
                <a:lnTo>
                  <a:pt x="149" y="1558"/>
                </a:lnTo>
                <a:lnTo>
                  <a:pt x="143" y="1547"/>
                </a:lnTo>
                <a:lnTo>
                  <a:pt x="140" y="1540"/>
                </a:lnTo>
                <a:lnTo>
                  <a:pt x="134" y="1531"/>
                </a:lnTo>
                <a:lnTo>
                  <a:pt x="132" y="1518"/>
                </a:lnTo>
                <a:lnTo>
                  <a:pt x="118" y="1511"/>
                </a:lnTo>
                <a:lnTo>
                  <a:pt x="111" y="1498"/>
                </a:lnTo>
                <a:lnTo>
                  <a:pt x="109" y="1478"/>
                </a:lnTo>
                <a:lnTo>
                  <a:pt x="107" y="1476"/>
                </a:lnTo>
                <a:lnTo>
                  <a:pt x="105" y="1476"/>
                </a:lnTo>
                <a:lnTo>
                  <a:pt x="105" y="1475"/>
                </a:lnTo>
                <a:lnTo>
                  <a:pt x="105" y="1475"/>
                </a:lnTo>
                <a:lnTo>
                  <a:pt x="105" y="1473"/>
                </a:lnTo>
                <a:lnTo>
                  <a:pt x="103" y="1469"/>
                </a:lnTo>
                <a:lnTo>
                  <a:pt x="92" y="1469"/>
                </a:lnTo>
                <a:lnTo>
                  <a:pt x="92" y="1478"/>
                </a:lnTo>
                <a:lnTo>
                  <a:pt x="72" y="1478"/>
                </a:lnTo>
                <a:lnTo>
                  <a:pt x="69" y="1462"/>
                </a:lnTo>
                <a:lnTo>
                  <a:pt x="56" y="1458"/>
                </a:lnTo>
                <a:lnTo>
                  <a:pt x="54" y="1453"/>
                </a:lnTo>
                <a:lnTo>
                  <a:pt x="52" y="1449"/>
                </a:lnTo>
                <a:lnTo>
                  <a:pt x="51" y="1446"/>
                </a:lnTo>
                <a:lnTo>
                  <a:pt x="49" y="1444"/>
                </a:lnTo>
                <a:lnTo>
                  <a:pt x="45" y="1440"/>
                </a:lnTo>
                <a:lnTo>
                  <a:pt x="43" y="1435"/>
                </a:lnTo>
                <a:lnTo>
                  <a:pt x="29" y="1435"/>
                </a:lnTo>
                <a:lnTo>
                  <a:pt x="25" y="1416"/>
                </a:lnTo>
                <a:lnTo>
                  <a:pt x="23" y="1395"/>
                </a:lnTo>
                <a:lnTo>
                  <a:pt x="27" y="1386"/>
                </a:lnTo>
                <a:lnTo>
                  <a:pt x="27" y="1376"/>
                </a:lnTo>
                <a:lnTo>
                  <a:pt x="27" y="1366"/>
                </a:lnTo>
                <a:lnTo>
                  <a:pt x="29" y="1355"/>
                </a:lnTo>
                <a:lnTo>
                  <a:pt x="32" y="1355"/>
                </a:lnTo>
                <a:lnTo>
                  <a:pt x="34" y="1351"/>
                </a:lnTo>
                <a:lnTo>
                  <a:pt x="34" y="1347"/>
                </a:lnTo>
                <a:lnTo>
                  <a:pt x="36" y="1344"/>
                </a:lnTo>
                <a:lnTo>
                  <a:pt x="36" y="1338"/>
                </a:lnTo>
                <a:lnTo>
                  <a:pt x="23" y="1335"/>
                </a:lnTo>
                <a:lnTo>
                  <a:pt x="20" y="1322"/>
                </a:lnTo>
                <a:lnTo>
                  <a:pt x="14" y="1311"/>
                </a:lnTo>
                <a:lnTo>
                  <a:pt x="7" y="1302"/>
                </a:lnTo>
                <a:lnTo>
                  <a:pt x="3" y="1291"/>
                </a:lnTo>
                <a:lnTo>
                  <a:pt x="0" y="1275"/>
                </a:lnTo>
                <a:lnTo>
                  <a:pt x="14" y="1264"/>
                </a:lnTo>
                <a:lnTo>
                  <a:pt x="27" y="1251"/>
                </a:lnTo>
                <a:lnTo>
                  <a:pt x="36" y="1235"/>
                </a:lnTo>
                <a:lnTo>
                  <a:pt x="40" y="1235"/>
                </a:lnTo>
                <a:lnTo>
                  <a:pt x="43" y="1209"/>
                </a:lnTo>
                <a:lnTo>
                  <a:pt x="49" y="1209"/>
                </a:lnTo>
                <a:lnTo>
                  <a:pt x="52" y="1166"/>
                </a:lnTo>
                <a:lnTo>
                  <a:pt x="60" y="1162"/>
                </a:lnTo>
                <a:lnTo>
                  <a:pt x="63" y="1142"/>
                </a:lnTo>
                <a:lnTo>
                  <a:pt x="69" y="1142"/>
                </a:lnTo>
                <a:lnTo>
                  <a:pt x="69" y="1135"/>
                </a:lnTo>
                <a:lnTo>
                  <a:pt x="72" y="1135"/>
                </a:lnTo>
                <a:lnTo>
                  <a:pt x="78" y="1113"/>
                </a:lnTo>
                <a:lnTo>
                  <a:pt x="76" y="1089"/>
                </a:lnTo>
                <a:lnTo>
                  <a:pt x="72" y="1066"/>
                </a:lnTo>
                <a:lnTo>
                  <a:pt x="72" y="1049"/>
                </a:lnTo>
                <a:lnTo>
                  <a:pt x="56" y="1038"/>
                </a:lnTo>
                <a:lnTo>
                  <a:pt x="60" y="1002"/>
                </a:lnTo>
                <a:lnTo>
                  <a:pt x="63" y="1002"/>
                </a:lnTo>
                <a:lnTo>
                  <a:pt x="63" y="995"/>
                </a:lnTo>
                <a:lnTo>
                  <a:pt x="69" y="995"/>
                </a:lnTo>
                <a:lnTo>
                  <a:pt x="69" y="982"/>
                </a:lnTo>
                <a:lnTo>
                  <a:pt x="67" y="971"/>
                </a:lnTo>
                <a:lnTo>
                  <a:pt x="63" y="962"/>
                </a:lnTo>
                <a:lnTo>
                  <a:pt x="52" y="962"/>
                </a:lnTo>
                <a:lnTo>
                  <a:pt x="52" y="955"/>
                </a:lnTo>
                <a:lnTo>
                  <a:pt x="51" y="956"/>
                </a:lnTo>
                <a:lnTo>
                  <a:pt x="49" y="956"/>
                </a:lnTo>
                <a:lnTo>
                  <a:pt x="49" y="956"/>
                </a:lnTo>
                <a:lnTo>
                  <a:pt x="49" y="958"/>
                </a:lnTo>
                <a:lnTo>
                  <a:pt x="49" y="958"/>
                </a:lnTo>
                <a:lnTo>
                  <a:pt x="49" y="962"/>
                </a:lnTo>
                <a:lnTo>
                  <a:pt x="23" y="962"/>
                </a:lnTo>
                <a:lnTo>
                  <a:pt x="29" y="902"/>
                </a:lnTo>
                <a:lnTo>
                  <a:pt x="36" y="902"/>
                </a:lnTo>
                <a:lnTo>
                  <a:pt x="36" y="871"/>
                </a:lnTo>
                <a:lnTo>
                  <a:pt x="63" y="849"/>
                </a:lnTo>
                <a:lnTo>
                  <a:pt x="69" y="831"/>
                </a:lnTo>
                <a:lnTo>
                  <a:pt x="72" y="831"/>
                </a:lnTo>
                <a:lnTo>
                  <a:pt x="76" y="815"/>
                </a:lnTo>
                <a:lnTo>
                  <a:pt x="80" y="815"/>
                </a:lnTo>
                <a:lnTo>
                  <a:pt x="80" y="802"/>
                </a:lnTo>
                <a:lnTo>
                  <a:pt x="89" y="798"/>
                </a:lnTo>
                <a:lnTo>
                  <a:pt x="92" y="769"/>
                </a:lnTo>
                <a:lnTo>
                  <a:pt x="92" y="769"/>
                </a:lnTo>
                <a:lnTo>
                  <a:pt x="94" y="767"/>
                </a:lnTo>
                <a:lnTo>
                  <a:pt x="96" y="767"/>
                </a:lnTo>
                <a:lnTo>
                  <a:pt x="98" y="766"/>
                </a:lnTo>
                <a:lnTo>
                  <a:pt x="98" y="764"/>
                </a:lnTo>
                <a:lnTo>
                  <a:pt x="100" y="758"/>
                </a:lnTo>
                <a:lnTo>
                  <a:pt x="109" y="758"/>
                </a:lnTo>
                <a:lnTo>
                  <a:pt x="149" y="715"/>
                </a:lnTo>
                <a:lnTo>
                  <a:pt x="156" y="709"/>
                </a:lnTo>
                <a:lnTo>
                  <a:pt x="156" y="675"/>
                </a:lnTo>
                <a:lnTo>
                  <a:pt x="160" y="675"/>
                </a:lnTo>
                <a:lnTo>
                  <a:pt x="163" y="658"/>
                </a:lnTo>
                <a:lnTo>
                  <a:pt x="172" y="655"/>
                </a:lnTo>
                <a:lnTo>
                  <a:pt x="172" y="646"/>
                </a:lnTo>
                <a:lnTo>
                  <a:pt x="176" y="646"/>
                </a:lnTo>
                <a:lnTo>
                  <a:pt x="176" y="629"/>
                </a:lnTo>
                <a:lnTo>
                  <a:pt x="180" y="629"/>
                </a:lnTo>
                <a:lnTo>
                  <a:pt x="183" y="626"/>
                </a:lnTo>
                <a:lnTo>
                  <a:pt x="187" y="624"/>
                </a:lnTo>
                <a:lnTo>
                  <a:pt x="191" y="624"/>
                </a:lnTo>
                <a:lnTo>
                  <a:pt x="194" y="624"/>
                </a:lnTo>
                <a:lnTo>
                  <a:pt x="196" y="624"/>
                </a:lnTo>
                <a:lnTo>
                  <a:pt x="200" y="624"/>
                </a:lnTo>
                <a:lnTo>
                  <a:pt x="203" y="622"/>
                </a:lnTo>
                <a:lnTo>
                  <a:pt x="212" y="611"/>
                </a:lnTo>
                <a:lnTo>
                  <a:pt x="220" y="611"/>
                </a:lnTo>
                <a:lnTo>
                  <a:pt x="223" y="602"/>
                </a:lnTo>
                <a:lnTo>
                  <a:pt x="229" y="602"/>
                </a:lnTo>
                <a:lnTo>
                  <a:pt x="229" y="595"/>
                </a:lnTo>
                <a:lnTo>
                  <a:pt x="236" y="589"/>
                </a:lnTo>
                <a:lnTo>
                  <a:pt x="236" y="582"/>
                </a:lnTo>
                <a:lnTo>
                  <a:pt x="243" y="578"/>
                </a:lnTo>
                <a:lnTo>
                  <a:pt x="243" y="558"/>
                </a:lnTo>
                <a:lnTo>
                  <a:pt x="249" y="558"/>
                </a:lnTo>
                <a:lnTo>
                  <a:pt x="251" y="555"/>
                </a:lnTo>
                <a:lnTo>
                  <a:pt x="252" y="551"/>
                </a:lnTo>
                <a:lnTo>
                  <a:pt x="254" y="549"/>
                </a:lnTo>
                <a:lnTo>
                  <a:pt x="254" y="544"/>
                </a:lnTo>
                <a:lnTo>
                  <a:pt x="256" y="538"/>
                </a:lnTo>
                <a:lnTo>
                  <a:pt x="280" y="531"/>
                </a:lnTo>
                <a:lnTo>
                  <a:pt x="280" y="526"/>
                </a:lnTo>
                <a:lnTo>
                  <a:pt x="320" y="522"/>
                </a:lnTo>
                <a:lnTo>
                  <a:pt x="320" y="518"/>
                </a:lnTo>
                <a:lnTo>
                  <a:pt x="329" y="518"/>
                </a:lnTo>
                <a:lnTo>
                  <a:pt x="329" y="515"/>
                </a:lnTo>
                <a:lnTo>
                  <a:pt x="349" y="509"/>
                </a:lnTo>
                <a:lnTo>
                  <a:pt x="372" y="482"/>
                </a:lnTo>
                <a:lnTo>
                  <a:pt x="389" y="478"/>
                </a:lnTo>
                <a:lnTo>
                  <a:pt x="443" y="415"/>
                </a:lnTo>
                <a:lnTo>
                  <a:pt x="441" y="398"/>
                </a:lnTo>
                <a:lnTo>
                  <a:pt x="436" y="380"/>
                </a:lnTo>
                <a:lnTo>
                  <a:pt x="434" y="362"/>
                </a:lnTo>
                <a:lnTo>
                  <a:pt x="436" y="342"/>
                </a:lnTo>
                <a:lnTo>
                  <a:pt x="445" y="320"/>
                </a:lnTo>
                <a:lnTo>
                  <a:pt x="460" y="302"/>
                </a:lnTo>
                <a:lnTo>
                  <a:pt x="472" y="295"/>
                </a:lnTo>
                <a:lnTo>
                  <a:pt x="472" y="271"/>
                </a:lnTo>
                <a:lnTo>
                  <a:pt x="476" y="271"/>
                </a:lnTo>
                <a:lnTo>
                  <a:pt x="496" y="246"/>
                </a:lnTo>
                <a:lnTo>
                  <a:pt x="503" y="246"/>
                </a:lnTo>
                <a:lnTo>
                  <a:pt x="520" y="226"/>
                </a:lnTo>
                <a:lnTo>
                  <a:pt x="529" y="226"/>
                </a:lnTo>
                <a:lnTo>
                  <a:pt x="529" y="222"/>
                </a:lnTo>
                <a:lnTo>
                  <a:pt x="536" y="222"/>
                </a:lnTo>
                <a:lnTo>
                  <a:pt x="536" y="218"/>
                </a:lnTo>
                <a:lnTo>
                  <a:pt x="549" y="218"/>
                </a:lnTo>
                <a:lnTo>
                  <a:pt x="549" y="215"/>
                </a:lnTo>
                <a:lnTo>
                  <a:pt x="563" y="209"/>
                </a:lnTo>
                <a:lnTo>
                  <a:pt x="563" y="206"/>
                </a:lnTo>
                <a:lnTo>
                  <a:pt x="583" y="202"/>
                </a:lnTo>
                <a:lnTo>
                  <a:pt x="589" y="195"/>
                </a:lnTo>
                <a:lnTo>
                  <a:pt x="596" y="195"/>
                </a:lnTo>
                <a:lnTo>
                  <a:pt x="603" y="182"/>
                </a:lnTo>
                <a:lnTo>
                  <a:pt x="609" y="182"/>
                </a:lnTo>
                <a:lnTo>
                  <a:pt x="609" y="175"/>
                </a:lnTo>
                <a:lnTo>
                  <a:pt x="620" y="166"/>
                </a:lnTo>
                <a:lnTo>
                  <a:pt x="620" y="158"/>
                </a:lnTo>
                <a:lnTo>
                  <a:pt x="623" y="158"/>
                </a:lnTo>
                <a:lnTo>
                  <a:pt x="623" y="149"/>
                </a:lnTo>
                <a:lnTo>
                  <a:pt x="629" y="149"/>
                </a:lnTo>
                <a:lnTo>
                  <a:pt x="629" y="142"/>
                </a:lnTo>
                <a:lnTo>
                  <a:pt x="632" y="142"/>
                </a:lnTo>
                <a:lnTo>
                  <a:pt x="632" y="135"/>
                </a:lnTo>
                <a:lnTo>
                  <a:pt x="640" y="131"/>
                </a:lnTo>
                <a:lnTo>
                  <a:pt x="640" y="122"/>
                </a:lnTo>
                <a:lnTo>
                  <a:pt x="643" y="122"/>
                </a:lnTo>
                <a:lnTo>
                  <a:pt x="643" y="115"/>
                </a:lnTo>
                <a:lnTo>
                  <a:pt x="649" y="115"/>
                </a:lnTo>
                <a:lnTo>
                  <a:pt x="649" y="106"/>
                </a:lnTo>
                <a:lnTo>
                  <a:pt x="652" y="106"/>
                </a:lnTo>
                <a:lnTo>
                  <a:pt x="652" y="98"/>
                </a:lnTo>
                <a:lnTo>
                  <a:pt x="656" y="98"/>
                </a:lnTo>
                <a:lnTo>
                  <a:pt x="660" y="86"/>
                </a:lnTo>
                <a:lnTo>
                  <a:pt x="700" y="82"/>
                </a:lnTo>
                <a:lnTo>
                  <a:pt x="705" y="93"/>
                </a:lnTo>
                <a:lnTo>
                  <a:pt x="712" y="106"/>
                </a:lnTo>
                <a:lnTo>
                  <a:pt x="720" y="115"/>
                </a:lnTo>
                <a:lnTo>
                  <a:pt x="723" y="116"/>
                </a:lnTo>
                <a:lnTo>
                  <a:pt x="725" y="116"/>
                </a:lnTo>
                <a:lnTo>
                  <a:pt x="729" y="116"/>
                </a:lnTo>
                <a:lnTo>
                  <a:pt x="731" y="118"/>
                </a:lnTo>
                <a:lnTo>
                  <a:pt x="732" y="118"/>
                </a:lnTo>
                <a:lnTo>
                  <a:pt x="736" y="122"/>
                </a:lnTo>
                <a:lnTo>
                  <a:pt x="776" y="118"/>
                </a:lnTo>
                <a:lnTo>
                  <a:pt x="776" y="122"/>
                </a:lnTo>
                <a:lnTo>
                  <a:pt x="792" y="122"/>
                </a:lnTo>
                <a:lnTo>
                  <a:pt x="796" y="115"/>
                </a:lnTo>
                <a:lnTo>
                  <a:pt x="811" y="111"/>
                </a:lnTo>
                <a:lnTo>
                  <a:pt x="829" y="111"/>
                </a:lnTo>
                <a:lnTo>
                  <a:pt x="831" y="113"/>
                </a:lnTo>
                <a:lnTo>
                  <a:pt x="832" y="116"/>
                </a:lnTo>
                <a:lnTo>
                  <a:pt x="832" y="118"/>
                </a:lnTo>
                <a:lnTo>
                  <a:pt x="834" y="122"/>
                </a:lnTo>
                <a:lnTo>
                  <a:pt x="836" y="126"/>
                </a:lnTo>
                <a:lnTo>
                  <a:pt x="856" y="124"/>
                </a:lnTo>
                <a:lnTo>
                  <a:pt x="872" y="120"/>
                </a:lnTo>
                <a:lnTo>
                  <a:pt x="889" y="115"/>
                </a:lnTo>
                <a:lnTo>
                  <a:pt x="891" y="109"/>
                </a:lnTo>
                <a:lnTo>
                  <a:pt x="894" y="107"/>
                </a:lnTo>
                <a:lnTo>
                  <a:pt x="896" y="104"/>
                </a:lnTo>
                <a:lnTo>
                  <a:pt x="898" y="100"/>
                </a:lnTo>
                <a:lnTo>
                  <a:pt x="900" y="95"/>
                </a:lnTo>
                <a:lnTo>
                  <a:pt x="916" y="91"/>
                </a:lnTo>
                <a:lnTo>
                  <a:pt x="932" y="86"/>
                </a:lnTo>
                <a:lnTo>
                  <a:pt x="932" y="82"/>
                </a:lnTo>
                <a:lnTo>
                  <a:pt x="960" y="82"/>
                </a:lnTo>
                <a:lnTo>
                  <a:pt x="972" y="66"/>
                </a:lnTo>
                <a:lnTo>
                  <a:pt x="983" y="66"/>
                </a:lnTo>
                <a:lnTo>
                  <a:pt x="992" y="55"/>
                </a:lnTo>
                <a:lnTo>
                  <a:pt x="1012" y="55"/>
                </a:lnTo>
                <a:lnTo>
                  <a:pt x="1012" y="51"/>
                </a:lnTo>
                <a:lnTo>
                  <a:pt x="1023" y="51"/>
                </a:lnTo>
                <a:lnTo>
                  <a:pt x="1023" y="46"/>
                </a:lnTo>
                <a:lnTo>
                  <a:pt x="1032" y="46"/>
                </a:lnTo>
                <a:lnTo>
                  <a:pt x="1032" y="42"/>
                </a:lnTo>
                <a:lnTo>
                  <a:pt x="1096" y="42"/>
                </a:lnTo>
                <a:lnTo>
                  <a:pt x="1103" y="29"/>
                </a:lnTo>
                <a:lnTo>
                  <a:pt x="1209" y="26"/>
                </a:lnTo>
                <a:lnTo>
                  <a:pt x="1249" y="35"/>
                </a:lnTo>
                <a:lnTo>
                  <a:pt x="1249" y="29"/>
                </a:lnTo>
                <a:lnTo>
                  <a:pt x="1269" y="29"/>
                </a:lnTo>
                <a:lnTo>
                  <a:pt x="1272" y="22"/>
                </a:lnTo>
                <a:lnTo>
                  <a:pt x="1289" y="16"/>
                </a:lnTo>
                <a:lnTo>
                  <a:pt x="1312" y="15"/>
                </a:lnTo>
                <a:lnTo>
                  <a:pt x="1316" y="26"/>
                </a:lnTo>
                <a:lnTo>
                  <a:pt x="1320" y="26"/>
                </a:lnTo>
                <a:lnTo>
                  <a:pt x="1323" y="24"/>
                </a:lnTo>
                <a:lnTo>
                  <a:pt x="1325" y="24"/>
                </a:lnTo>
                <a:lnTo>
                  <a:pt x="1325" y="22"/>
                </a:lnTo>
                <a:lnTo>
                  <a:pt x="1327" y="18"/>
                </a:lnTo>
                <a:lnTo>
                  <a:pt x="1329" y="15"/>
                </a:lnTo>
                <a:lnTo>
                  <a:pt x="1356" y="15"/>
                </a:lnTo>
                <a:lnTo>
                  <a:pt x="1356" y="18"/>
                </a:lnTo>
                <a:lnTo>
                  <a:pt x="1365" y="22"/>
                </a:lnTo>
                <a:lnTo>
                  <a:pt x="1380" y="26"/>
                </a:lnTo>
                <a:lnTo>
                  <a:pt x="1394" y="27"/>
                </a:lnTo>
                <a:lnTo>
                  <a:pt x="1409" y="26"/>
                </a:lnTo>
                <a:lnTo>
                  <a:pt x="1412" y="18"/>
                </a:lnTo>
                <a:lnTo>
                  <a:pt x="1436" y="15"/>
                </a:lnTo>
                <a:lnTo>
                  <a:pt x="1436" y="9"/>
                </a:lnTo>
                <a:lnTo>
                  <a:pt x="1443" y="7"/>
                </a:lnTo>
                <a:lnTo>
                  <a:pt x="1456" y="4"/>
                </a:lnTo>
                <a:lnTo>
                  <a:pt x="1469" y="0"/>
                </a:lnTo>
                <a:close/>
              </a:path>
            </a:pathLst>
          </a:custGeom>
          <a:solidFill>
            <a:schemeClr val="accent4"/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CF627FAF-6310-4999-A35B-211DDA8FB2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432403"/>
              </p:ext>
            </p:extLst>
          </p:nvPr>
        </p:nvGraphicFramePr>
        <p:xfrm>
          <a:off x="606669" y="4799223"/>
          <a:ext cx="4510408" cy="1536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89C2044-DAD6-4363-9886-695BEDF4A3FF}"/>
              </a:ext>
            </a:extLst>
          </p:cNvPr>
          <p:cNvSpPr txBox="1"/>
          <p:nvPr/>
        </p:nvSpPr>
        <p:spPr>
          <a:xfrm>
            <a:off x="4343405" y="4970585"/>
            <a:ext cx="7381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85%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57D10D-4AD6-4D05-9891-D62EBC49FC78}"/>
              </a:ext>
            </a:extLst>
          </p:cNvPr>
          <p:cNvSpPr txBox="1"/>
          <p:nvPr/>
        </p:nvSpPr>
        <p:spPr>
          <a:xfrm>
            <a:off x="2866106" y="5386322"/>
            <a:ext cx="7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50%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8A47C6-65CD-4E66-B32D-1D97C9A079EC}"/>
              </a:ext>
            </a:extLst>
          </p:cNvPr>
          <p:cNvSpPr txBox="1"/>
          <p:nvPr/>
        </p:nvSpPr>
        <p:spPr>
          <a:xfrm>
            <a:off x="3496439" y="5803384"/>
            <a:ext cx="7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60%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8F1DFDF3-2956-4A5B-A545-3AA714A8F1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8516258"/>
              </p:ext>
            </p:extLst>
          </p:nvPr>
        </p:nvGraphicFramePr>
        <p:xfrm>
          <a:off x="6242966" y="4799223"/>
          <a:ext cx="4510408" cy="1536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53C18720-F0EB-4842-8BD0-0CD5B2B0CE0E}"/>
              </a:ext>
            </a:extLst>
          </p:cNvPr>
          <p:cNvSpPr txBox="1"/>
          <p:nvPr/>
        </p:nvSpPr>
        <p:spPr>
          <a:xfrm>
            <a:off x="9823158" y="4970585"/>
            <a:ext cx="7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65%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8D2744-EA65-49AC-AC23-85EDC12E2F45}"/>
              </a:ext>
            </a:extLst>
          </p:cNvPr>
          <p:cNvSpPr txBox="1"/>
          <p:nvPr/>
        </p:nvSpPr>
        <p:spPr>
          <a:xfrm>
            <a:off x="8234593" y="5386322"/>
            <a:ext cx="7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35%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E004A50-C2A5-4CF2-99E9-07B87EA321F7}"/>
              </a:ext>
            </a:extLst>
          </p:cNvPr>
          <p:cNvSpPr txBox="1"/>
          <p:nvPr/>
        </p:nvSpPr>
        <p:spPr>
          <a:xfrm>
            <a:off x="10348618" y="5803384"/>
            <a:ext cx="7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75%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7" name="그룹 2">
            <a:extLst>
              <a:ext uri="{FF2B5EF4-FFF2-40B4-BE49-F238E27FC236}">
                <a16:creationId xmlns:a16="http://schemas.microsoft.com/office/drawing/2014/main" id="{AE7394CB-B04B-4A93-8799-6A7087B64011}"/>
              </a:ext>
            </a:extLst>
          </p:cNvPr>
          <p:cNvGrpSpPr/>
          <p:nvPr/>
        </p:nvGrpSpPr>
        <p:grpSpPr>
          <a:xfrm>
            <a:off x="3556781" y="1769153"/>
            <a:ext cx="2520000" cy="2398241"/>
            <a:chOff x="3556781" y="1731053"/>
            <a:chExt cx="2520000" cy="239824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2766E47-95F4-4758-92FB-128499A959E3}"/>
                </a:ext>
              </a:extLst>
            </p:cNvPr>
            <p:cNvSpPr txBox="1"/>
            <p:nvPr/>
          </p:nvSpPr>
          <p:spPr>
            <a:xfrm>
              <a:off x="3556781" y="1731053"/>
              <a:ext cx="252000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245A322-EEF7-4D6B-9B0F-62C06452F4F8}"/>
                </a:ext>
              </a:extLst>
            </p:cNvPr>
            <p:cNvSpPr txBox="1"/>
            <p:nvPr/>
          </p:nvSpPr>
          <p:spPr>
            <a:xfrm>
              <a:off x="3556781" y="2559634"/>
              <a:ext cx="25200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کند.ارائه پاورپوینت مدرنی را دریافت کنید که به زیبایی طراحی شده است.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. 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AB924A6-4D06-4E35-BDF7-70BDB7071318}"/>
                </a:ext>
              </a:extLst>
            </p:cNvPr>
            <p:cNvSpPr txBox="1"/>
            <p:nvPr/>
          </p:nvSpPr>
          <p:spPr>
            <a:xfrm>
              <a:off x="3556781" y="2019767"/>
              <a:ext cx="2520000" cy="6463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85</a:t>
              </a:r>
              <a:r>
                <a:rPr lang="en-US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%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그룹 4">
            <a:extLst>
              <a:ext uri="{FF2B5EF4-FFF2-40B4-BE49-F238E27FC236}">
                <a16:creationId xmlns:a16="http://schemas.microsoft.com/office/drawing/2014/main" id="{9CBD0566-5C20-4882-BF60-891A5A4FB3F0}"/>
              </a:ext>
            </a:extLst>
          </p:cNvPr>
          <p:cNvGrpSpPr/>
          <p:nvPr/>
        </p:nvGrpSpPr>
        <p:grpSpPr>
          <a:xfrm>
            <a:off x="9000964" y="1769153"/>
            <a:ext cx="2520001" cy="2398241"/>
            <a:chOff x="9000964" y="1731053"/>
            <a:chExt cx="2520001" cy="239824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0A43EF2-1489-48AC-BC40-AE7420D8E631}"/>
                </a:ext>
              </a:extLst>
            </p:cNvPr>
            <p:cNvSpPr txBox="1"/>
            <p:nvPr/>
          </p:nvSpPr>
          <p:spPr>
            <a:xfrm>
              <a:off x="9000964" y="1731053"/>
              <a:ext cx="252000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4A98C16-FAA9-4D57-A467-FFB89338D655}"/>
                </a:ext>
              </a:extLst>
            </p:cNvPr>
            <p:cNvSpPr txBox="1"/>
            <p:nvPr/>
          </p:nvSpPr>
          <p:spPr>
            <a:xfrm>
              <a:off x="9000965" y="2559634"/>
              <a:ext cx="25200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کند.ارائه پاورپوینت مدرنی را دریافت کنید که به زیبایی طراحی شده است.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. 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F7151E7-46B5-421A-AB2D-27E1F1FAD67C}"/>
                </a:ext>
              </a:extLst>
            </p:cNvPr>
            <p:cNvSpPr txBox="1"/>
            <p:nvPr/>
          </p:nvSpPr>
          <p:spPr>
            <a:xfrm>
              <a:off x="9000965" y="2019767"/>
              <a:ext cx="2520000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75</a:t>
              </a:r>
              <a:r>
                <a:rPr lang="en-US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%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8DE8812-BB9C-4C25-9375-FF3A3613B908}"/>
              </a:ext>
            </a:extLst>
          </p:cNvPr>
          <p:cNvSpPr txBox="1"/>
          <p:nvPr/>
        </p:nvSpPr>
        <p:spPr>
          <a:xfrm>
            <a:off x="7800998" y="4505873"/>
            <a:ext cx="356844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4800" b="1" dirty="0">
                <a:solidFill>
                  <a:schemeClr val="bg1"/>
                </a:solidFill>
                <a:cs typeface="B Nazanin" pitchFamily="2" charset="-78"/>
              </a:rPr>
              <a:t>اسلاید </a:t>
            </a:r>
          </a:p>
          <a:p>
            <a:pPr algn="ctr" rtl="1"/>
            <a:r>
              <a:rPr lang="fa-IR" altLang="ko-KR" sz="4800" b="1" dirty="0">
                <a:solidFill>
                  <a:schemeClr val="bg1"/>
                </a:solidFill>
                <a:cs typeface="B Nazanin" pitchFamily="2" charset="-78"/>
              </a:rPr>
              <a:t>عالی</a:t>
            </a:r>
            <a:endParaRPr lang="ko-KR" altLang="en-US" sz="4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475BEE-6325-441B-8B2A-5BB7F38C366B}"/>
              </a:ext>
            </a:extLst>
          </p:cNvPr>
          <p:cNvSpPr txBox="1"/>
          <p:nvPr/>
        </p:nvSpPr>
        <p:spPr>
          <a:xfrm>
            <a:off x="6233160" y="1466345"/>
            <a:ext cx="513627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600" dirty="0">
                <a:solidFill>
                  <a:schemeClr val="bg1"/>
                </a:solidFill>
                <a:cs typeface="B Nazanin" pitchFamily="2" charset="-78"/>
              </a:rPr>
              <a:t>قالب پاورپوینت حرفه ای ویرایش پذیر، ابزاری است بسیار کاربردی</a:t>
            </a:r>
            <a:r>
              <a:rPr lang="en-US" altLang="ko-KR" sz="1600" dirty="0">
                <a:solidFill>
                  <a:schemeClr val="bg1"/>
                </a:solidFill>
                <a:cs typeface="B Nazanin" pitchFamily="2" charset="-78"/>
              </a:rPr>
              <a:t>.</a:t>
            </a:r>
            <a:endParaRPr lang="ko-KR" altLang="en-US" sz="16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D01C55-D8FE-497D-81D6-91B9A543B3A3}"/>
              </a:ext>
            </a:extLst>
          </p:cNvPr>
          <p:cNvSpPr txBox="1"/>
          <p:nvPr/>
        </p:nvSpPr>
        <p:spPr>
          <a:xfrm>
            <a:off x="6646985" y="844023"/>
            <a:ext cx="472245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en-GB" altLang="ko-KR" sz="2000" dirty="0">
                <a:solidFill>
                  <a:schemeClr val="accent3"/>
                </a:solidFill>
                <a:cs typeface="B Nazanin" pitchFamily="2" charset="-78"/>
              </a:rPr>
              <a:t>L</a:t>
            </a:r>
            <a:r>
              <a:rPr lang="en-US" altLang="ko-KR" sz="2000" dirty="0">
                <a:solidFill>
                  <a:schemeClr val="accent3"/>
                </a:solidFill>
                <a:cs typeface="B Nazanin" pitchFamily="2" charset="-78"/>
              </a:rPr>
              <a:t>OREM IPSUM DOLOR SIT AMET,</a:t>
            </a:r>
          </a:p>
          <a:p>
            <a:pPr algn="r" rtl="1"/>
            <a:r>
              <a:rPr lang="en-US" altLang="ko-KR" sz="2000" dirty="0">
                <a:solidFill>
                  <a:schemeClr val="accent3"/>
                </a:solidFill>
                <a:cs typeface="B Nazanin" pitchFamily="2" charset="-78"/>
              </a:rPr>
              <a:t>CU USU AGAM INTEGRE IMPEDIT.</a:t>
            </a:r>
            <a:endParaRPr lang="ko-KR" altLang="en-US" sz="2000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94310E-FF96-4BC3-9BD0-C856081FB5E4}"/>
              </a:ext>
            </a:extLst>
          </p:cNvPr>
          <p:cNvSpPr txBox="1"/>
          <p:nvPr/>
        </p:nvSpPr>
        <p:spPr>
          <a:xfrm>
            <a:off x="6923315" y="2227331"/>
            <a:ext cx="4446124" cy="2008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کند.من امیدوارم و معتقدم که این الگو در زمان، پول و اعتبار شما صرفه جویی کند.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ABE4FBE-18A9-82DA-1CEA-2B1DF4A79F1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991719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9BD0BE-E9C1-49F2-BCEB-A0FFD0DEC300}"/>
              </a:ext>
            </a:extLst>
          </p:cNvPr>
          <p:cNvSpPr/>
          <p:nvPr/>
        </p:nvSpPr>
        <p:spPr>
          <a:xfrm>
            <a:off x="908539" y="1784014"/>
            <a:ext cx="395536" cy="430905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5" name="그룹 10">
            <a:extLst>
              <a:ext uri="{FF2B5EF4-FFF2-40B4-BE49-F238E27FC236}">
                <a16:creationId xmlns:a16="http://schemas.microsoft.com/office/drawing/2014/main" id="{BCE94786-A9A1-43BA-8C1B-4ADBEB9FDA26}"/>
              </a:ext>
            </a:extLst>
          </p:cNvPr>
          <p:cNvGrpSpPr/>
          <p:nvPr/>
        </p:nvGrpSpPr>
        <p:grpSpPr>
          <a:xfrm>
            <a:off x="2240180" y="1820997"/>
            <a:ext cx="4292506" cy="1011307"/>
            <a:chOff x="1331640" y="1807959"/>
            <a:chExt cx="3600400" cy="101130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85A8B8C-A0C1-4004-ACE6-5BC2DD027433}"/>
                </a:ext>
              </a:extLst>
            </p:cNvPr>
            <p:cNvSpPr txBox="1"/>
            <p:nvPr/>
          </p:nvSpPr>
          <p:spPr>
            <a:xfrm>
              <a:off x="1331640" y="1807959"/>
              <a:ext cx="360040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3C364D1-4069-49E7-AAA0-EC68BD8D17BA}"/>
                </a:ext>
              </a:extLst>
            </p:cNvPr>
            <p:cNvSpPr/>
            <p:nvPr/>
          </p:nvSpPr>
          <p:spPr>
            <a:xfrm>
              <a:off x="1331640" y="2357601"/>
              <a:ext cx="36004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grpSp>
        <p:nvGrpSpPr>
          <p:cNvPr id="9" name="그룹 11">
            <a:extLst>
              <a:ext uri="{FF2B5EF4-FFF2-40B4-BE49-F238E27FC236}">
                <a16:creationId xmlns:a16="http://schemas.microsoft.com/office/drawing/2014/main" id="{2A09ED0C-32AE-45EC-BF23-32FF850C50E6}"/>
              </a:ext>
            </a:extLst>
          </p:cNvPr>
          <p:cNvGrpSpPr/>
          <p:nvPr/>
        </p:nvGrpSpPr>
        <p:grpSpPr>
          <a:xfrm>
            <a:off x="2240180" y="3371236"/>
            <a:ext cx="4292506" cy="1011307"/>
            <a:chOff x="1331640" y="3294201"/>
            <a:chExt cx="3600400" cy="101130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ADC994A-E359-426D-A866-344F94CA8DDD}"/>
                </a:ext>
              </a:extLst>
            </p:cNvPr>
            <p:cNvSpPr txBox="1"/>
            <p:nvPr/>
          </p:nvSpPr>
          <p:spPr>
            <a:xfrm>
              <a:off x="1331640" y="3294201"/>
              <a:ext cx="360040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88B3435-6943-497F-AB15-1E70F88FCA56}"/>
                </a:ext>
              </a:extLst>
            </p:cNvPr>
            <p:cNvSpPr/>
            <p:nvPr/>
          </p:nvSpPr>
          <p:spPr>
            <a:xfrm>
              <a:off x="1331640" y="3843843"/>
              <a:ext cx="36004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1E75E8E4-8D56-4FAE-8EA2-6D980AE09FD9}"/>
              </a:ext>
            </a:extLst>
          </p:cNvPr>
          <p:cNvSpPr/>
          <p:nvPr/>
        </p:nvSpPr>
        <p:spPr>
          <a:xfrm>
            <a:off x="6993996" y="1799089"/>
            <a:ext cx="4286614" cy="1080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199885-ED85-438A-9F21-1545E692533C}"/>
              </a:ext>
            </a:extLst>
          </p:cNvPr>
          <p:cNvSpPr/>
          <p:nvPr/>
        </p:nvSpPr>
        <p:spPr>
          <a:xfrm>
            <a:off x="6895354" y="1967512"/>
            <a:ext cx="441155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است.من امیدوارم و معتقدم که این الگو در زمان، پول و اعتبار شما صرفه جویی کند.آسان برای تغییر رنگ، عکس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</a:t>
            </a: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است.من امیدوارم و معتقدم که این الگو در زمان، پول و اعتبار شما صرفه جویی کند.آسان برای تغییر رنگ، عکس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است.من امیدوارم و معتقدم که این الگو در زمان، پول و اعتبار شما صرفه جویی کند.آسان برای تغییر رنگ، عکس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است.من امیدوارم و معتقدم که این الگو در زمان، پول و اعتبار شما صرفه جویی کند.آسان برای تغییر رنگ، عکس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است.من امیدوارم و معتقدم که این الگو در زمان، پول و اعتبار شما صرفه جویی کند.آسان برای تغییر رنگ، عکس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</a:t>
            </a: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</a:t>
            </a:r>
          </a:p>
        </p:txBody>
      </p:sp>
      <p:grpSp>
        <p:nvGrpSpPr>
          <p:cNvPr id="15" name="그룹 17">
            <a:extLst>
              <a:ext uri="{FF2B5EF4-FFF2-40B4-BE49-F238E27FC236}">
                <a16:creationId xmlns:a16="http://schemas.microsoft.com/office/drawing/2014/main" id="{9A14831E-824A-4C00-B2F7-6ACA05EE02CE}"/>
              </a:ext>
            </a:extLst>
          </p:cNvPr>
          <p:cNvGrpSpPr/>
          <p:nvPr/>
        </p:nvGrpSpPr>
        <p:grpSpPr>
          <a:xfrm>
            <a:off x="2240180" y="4921476"/>
            <a:ext cx="4292506" cy="1011307"/>
            <a:chOff x="1331640" y="3294201"/>
            <a:chExt cx="3600400" cy="101130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E085BE3-037F-484E-B811-D0BC5836FEB8}"/>
                </a:ext>
              </a:extLst>
            </p:cNvPr>
            <p:cNvSpPr txBox="1"/>
            <p:nvPr/>
          </p:nvSpPr>
          <p:spPr>
            <a:xfrm>
              <a:off x="1331640" y="3294201"/>
              <a:ext cx="360040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Rectangle 8">
              <a:extLst>
                <a:ext uri="{FF2B5EF4-FFF2-40B4-BE49-F238E27FC236}">
                  <a16:creationId xmlns:a16="http://schemas.microsoft.com/office/drawing/2014/main" id="{E43839D1-8142-494A-9A1A-5B7712FF0D84}"/>
                </a:ext>
              </a:extLst>
            </p:cNvPr>
            <p:cNvSpPr/>
            <p:nvPr/>
          </p:nvSpPr>
          <p:spPr>
            <a:xfrm>
              <a:off x="1331640" y="3843843"/>
              <a:ext cx="36004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698D5BA7-CA0C-4AB3-B894-819C9D12D9E3}"/>
              </a:ext>
            </a:extLst>
          </p:cNvPr>
          <p:cNvSpPr/>
          <p:nvPr/>
        </p:nvSpPr>
        <p:spPr>
          <a:xfrm>
            <a:off x="1649997" y="2032445"/>
            <a:ext cx="455028" cy="455744"/>
          </a:xfrm>
          <a:custGeom>
            <a:avLst/>
            <a:gdLst>
              <a:gd name="connsiteX0" fmla="*/ 629354 w 1267373"/>
              <a:gd name="connsiteY0" fmla="*/ 714012 h 1269367"/>
              <a:gd name="connsiteX1" fmla="*/ 708150 w 1267373"/>
              <a:gd name="connsiteY1" fmla="*/ 721383 h 1269367"/>
              <a:gd name="connsiteX2" fmla="*/ 835804 w 1267373"/>
              <a:gd name="connsiteY2" fmla="*/ 800024 h 1269367"/>
              <a:gd name="connsiteX3" fmla="*/ 845350 w 1267373"/>
              <a:gd name="connsiteY3" fmla="*/ 824123 h 1269367"/>
              <a:gd name="connsiteX4" fmla="*/ 821368 w 1267373"/>
              <a:gd name="connsiteY4" fmla="*/ 861144 h 1269367"/>
              <a:gd name="connsiteX5" fmla="*/ 782833 w 1267373"/>
              <a:gd name="connsiteY5" fmla="*/ 856429 h 1269367"/>
              <a:gd name="connsiteX6" fmla="*/ 762925 w 1267373"/>
              <a:gd name="connsiteY6" fmla="*/ 836580 h 1269367"/>
              <a:gd name="connsiteX7" fmla="*/ 624154 w 1267373"/>
              <a:gd name="connsiteY7" fmla="*/ 782503 h 1269367"/>
              <a:gd name="connsiteX8" fmla="*/ 525081 w 1267373"/>
              <a:gd name="connsiteY8" fmla="*/ 836464 h 1269367"/>
              <a:gd name="connsiteX9" fmla="*/ 485848 w 1267373"/>
              <a:gd name="connsiteY9" fmla="*/ 871622 h 1269367"/>
              <a:gd name="connsiteX10" fmla="*/ 437010 w 1267373"/>
              <a:gd name="connsiteY10" fmla="*/ 865277 h 1269367"/>
              <a:gd name="connsiteX11" fmla="*/ 433634 w 1267373"/>
              <a:gd name="connsiteY11" fmla="*/ 815916 h 1269367"/>
              <a:gd name="connsiteX12" fmla="*/ 629354 w 1267373"/>
              <a:gd name="connsiteY12" fmla="*/ 714012 h 1269367"/>
              <a:gd name="connsiteX13" fmla="*/ 666556 w 1267373"/>
              <a:gd name="connsiteY13" fmla="*/ 708077 h 1269367"/>
              <a:gd name="connsiteX14" fmla="*/ 515709 w 1267373"/>
              <a:gd name="connsiteY14" fmla="*/ 745772 h 1269367"/>
              <a:gd name="connsiteX15" fmla="*/ 503893 w 1267373"/>
              <a:gd name="connsiteY15" fmla="*/ 752525 h 1269367"/>
              <a:gd name="connsiteX16" fmla="*/ 467686 w 1267373"/>
              <a:gd name="connsiteY16" fmla="*/ 742920 h 1269367"/>
              <a:gd name="connsiteX17" fmla="*/ 394284 w 1267373"/>
              <a:gd name="connsiteY17" fmla="*/ 816322 h 1269367"/>
              <a:gd name="connsiteX18" fmla="*/ 403656 w 1267373"/>
              <a:gd name="connsiteY18" fmla="*/ 852180 h 1269367"/>
              <a:gd name="connsiteX19" fmla="*/ 419256 w 1267373"/>
              <a:gd name="connsiteY19" fmla="*/ 871389 h 1269367"/>
              <a:gd name="connsiteX20" fmla="*/ 465416 w 1267373"/>
              <a:gd name="connsiteY20" fmla="*/ 889608 h 1269367"/>
              <a:gd name="connsiteX21" fmla="*/ 466348 w 1267373"/>
              <a:gd name="connsiteY21" fmla="*/ 889666 h 1269367"/>
              <a:gd name="connsiteX22" fmla="*/ 467686 w 1267373"/>
              <a:gd name="connsiteY22" fmla="*/ 889725 h 1269367"/>
              <a:gd name="connsiteX23" fmla="*/ 469433 w 1267373"/>
              <a:gd name="connsiteY23" fmla="*/ 889608 h 1269367"/>
              <a:gd name="connsiteX24" fmla="*/ 474322 w 1267373"/>
              <a:gd name="connsiteY24" fmla="*/ 889375 h 1269367"/>
              <a:gd name="connsiteX25" fmla="*/ 476767 w 1267373"/>
              <a:gd name="connsiteY25" fmla="*/ 889084 h 1269367"/>
              <a:gd name="connsiteX26" fmla="*/ 479387 w 1267373"/>
              <a:gd name="connsiteY26" fmla="*/ 888677 h 1269367"/>
              <a:gd name="connsiteX27" fmla="*/ 539633 w 1267373"/>
              <a:gd name="connsiteY27" fmla="*/ 830758 h 1269367"/>
              <a:gd name="connsiteX28" fmla="*/ 542136 w 1267373"/>
              <a:gd name="connsiteY28" fmla="*/ 828546 h 1269367"/>
              <a:gd name="connsiteX29" fmla="*/ 691618 w 1267373"/>
              <a:gd name="connsiteY29" fmla="*/ 792166 h 1269367"/>
              <a:gd name="connsiteX30" fmla="*/ 737604 w 1267373"/>
              <a:gd name="connsiteY30" fmla="*/ 817487 h 1269367"/>
              <a:gd name="connsiteX31" fmla="*/ 810948 w 1267373"/>
              <a:gd name="connsiteY31" fmla="*/ 889666 h 1269367"/>
              <a:gd name="connsiteX32" fmla="*/ 813393 w 1267373"/>
              <a:gd name="connsiteY32" fmla="*/ 889550 h 1269367"/>
              <a:gd name="connsiteX33" fmla="*/ 823288 w 1267373"/>
              <a:gd name="connsiteY33" fmla="*/ 889142 h 1269367"/>
              <a:gd name="connsiteX34" fmla="*/ 869856 w 1267373"/>
              <a:gd name="connsiteY34" fmla="*/ 859921 h 1269367"/>
              <a:gd name="connsiteX35" fmla="*/ 884350 w 1267373"/>
              <a:gd name="connsiteY35" fmla="*/ 816264 h 1269367"/>
              <a:gd name="connsiteX36" fmla="*/ 810948 w 1267373"/>
              <a:gd name="connsiteY36" fmla="*/ 742862 h 1269367"/>
              <a:gd name="connsiteX37" fmla="*/ 787548 w 1267373"/>
              <a:gd name="connsiteY37" fmla="*/ 746762 h 1269367"/>
              <a:gd name="connsiteX38" fmla="*/ 735799 w 1267373"/>
              <a:gd name="connsiteY38" fmla="*/ 722256 h 1269367"/>
              <a:gd name="connsiteX39" fmla="*/ 719850 w 1267373"/>
              <a:gd name="connsiteY39" fmla="*/ 716784 h 1269367"/>
              <a:gd name="connsiteX40" fmla="*/ 666556 w 1267373"/>
              <a:gd name="connsiteY40" fmla="*/ 708077 h 1269367"/>
              <a:gd name="connsiteX41" fmla="*/ 623708 w 1267373"/>
              <a:gd name="connsiteY41" fmla="*/ 366617 h 1269367"/>
              <a:gd name="connsiteX42" fmla="*/ 702504 w 1267373"/>
              <a:gd name="connsiteY42" fmla="*/ 373988 h 1269367"/>
              <a:gd name="connsiteX43" fmla="*/ 830158 w 1267373"/>
              <a:gd name="connsiteY43" fmla="*/ 452629 h 1269367"/>
              <a:gd name="connsiteX44" fmla="*/ 839704 w 1267373"/>
              <a:gd name="connsiteY44" fmla="*/ 476728 h 1269367"/>
              <a:gd name="connsiteX45" fmla="*/ 815722 w 1267373"/>
              <a:gd name="connsiteY45" fmla="*/ 513749 h 1269367"/>
              <a:gd name="connsiteX46" fmla="*/ 777187 w 1267373"/>
              <a:gd name="connsiteY46" fmla="*/ 509034 h 1269367"/>
              <a:gd name="connsiteX47" fmla="*/ 757279 w 1267373"/>
              <a:gd name="connsiteY47" fmla="*/ 489185 h 1269367"/>
              <a:gd name="connsiteX48" fmla="*/ 618508 w 1267373"/>
              <a:gd name="connsiteY48" fmla="*/ 435108 h 1269367"/>
              <a:gd name="connsiteX49" fmla="*/ 519435 w 1267373"/>
              <a:gd name="connsiteY49" fmla="*/ 489069 h 1269367"/>
              <a:gd name="connsiteX50" fmla="*/ 480202 w 1267373"/>
              <a:gd name="connsiteY50" fmla="*/ 524227 h 1269367"/>
              <a:gd name="connsiteX51" fmla="*/ 431364 w 1267373"/>
              <a:gd name="connsiteY51" fmla="*/ 517882 h 1269367"/>
              <a:gd name="connsiteX52" fmla="*/ 427988 w 1267373"/>
              <a:gd name="connsiteY52" fmla="*/ 468520 h 1269367"/>
              <a:gd name="connsiteX53" fmla="*/ 623708 w 1267373"/>
              <a:gd name="connsiteY53" fmla="*/ 366617 h 1269367"/>
              <a:gd name="connsiteX54" fmla="*/ 660910 w 1267373"/>
              <a:gd name="connsiteY54" fmla="*/ 360683 h 1269367"/>
              <a:gd name="connsiteX55" fmla="*/ 510063 w 1267373"/>
              <a:gd name="connsiteY55" fmla="*/ 398378 h 1269367"/>
              <a:gd name="connsiteX56" fmla="*/ 498246 w 1267373"/>
              <a:gd name="connsiteY56" fmla="*/ 405130 h 1269367"/>
              <a:gd name="connsiteX57" fmla="*/ 462040 w 1267373"/>
              <a:gd name="connsiteY57" fmla="*/ 395526 h 1269367"/>
              <a:gd name="connsiteX58" fmla="*/ 388638 w 1267373"/>
              <a:gd name="connsiteY58" fmla="*/ 468870 h 1269367"/>
              <a:gd name="connsiteX59" fmla="*/ 398010 w 1267373"/>
              <a:gd name="connsiteY59" fmla="*/ 504727 h 1269367"/>
              <a:gd name="connsiteX60" fmla="*/ 413610 w 1267373"/>
              <a:gd name="connsiteY60" fmla="*/ 523936 h 1269367"/>
              <a:gd name="connsiteX61" fmla="*/ 459770 w 1267373"/>
              <a:gd name="connsiteY61" fmla="*/ 542156 h 1269367"/>
              <a:gd name="connsiteX62" fmla="*/ 460701 w 1267373"/>
              <a:gd name="connsiteY62" fmla="*/ 542214 h 1269367"/>
              <a:gd name="connsiteX63" fmla="*/ 462040 w 1267373"/>
              <a:gd name="connsiteY63" fmla="*/ 542272 h 1269367"/>
              <a:gd name="connsiteX64" fmla="*/ 463786 w 1267373"/>
              <a:gd name="connsiteY64" fmla="*/ 542156 h 1269367"/>
              <a:gd name="connsiteX65" fmla="*/ 468676 w 1267373"/>
              <a:gd name="connsiteY65" fmla="*/ 541923 h 1269367"/>
              <a:gd name="connsiteX66" fmla="*/ 471121 w 1267373"/>
              <a:gd name="connsiteY66" fmla="*/ 541631 h 1269367"/>
              <a:gd name="connsiteX67" fmla="*/ 473740 w 1267373"/>
              <a:gd name="connsiteY67" fmla="*/ 541224 h 1269367"/>
              <a:gd name="connsiteX68" fmla="*/ 533987 w 1267373"/>
              <a:gd name="connsiteY68" fmla="*/ 483306 h 1269367"/>
              <a:gd name="connsiteX69" fmla="*/ 536490 w 1267373"/>
              <a:gd name="connsiteY69" fmla="*/ 481094 h 1269367"/>
              <a:gd name="connsiteX70" fmla="*/ 685972 w 1267373"/>
              <a:gd name="connsiteY70" fmla="*/ 444713 h 1269367"/>
              <a:gd name="connsiteX71" fmla="*/ 731958 w 1267373"/>
              <a:gd name="connsiteY71" fmla="*/ 470034 h 1269367"/>
              <a:gd name="connsiteX72" fmla="*/ 805302 w 1267373"/>
              <a:gd name="connsiteY72" fmla="*/ 542214 h 1269367"/>
              <a:gd name="connsiteX73" fmla="*/ 807746 w 1267373"/>
              <a:gd name="connsiteY73" fmla="*/ 542097 h 1269367"/>
              <a:gd name="connsiteX74" fmla="*/ 817642 w 1267373"/>
              <a:gd name="connsiteY74" fmla="*/ 541690 h 1269367"/>
              <a:gd name="connsiteX75" fmla="*/ 864210 w 1267373"/>
              <a:gd name="connsiteY75" fmla="*/ 512469 h 1269367"/>
              <a:gd name="connsiteX76" fmla="*/ 878704 w 1267373"/>
              <a:gd name="connsiteY76" fmla="*/ 468870 h 1269367"/>
              <a:gd name="connsiteX77" fmla="*/ 805302 w 1267373"/>
              <a:gd name="connsiteY77" fmla="*/ 395467 h 1269367"/>
              <a:gd name="connsiteX78" fmla="*/ 781901 w 1267373"/>
              <a:gd name="connsiteY78" fmla="*/ 399368 h 1269367"/>
              <a:gd name="connsiteX79" fmla="*/ 730153 w 1267373"/>
              <a:gd name="connsiteY79" fmla="*/ 374861 h 1269367"/>
              <a:gd name="connsiteX80" fmla="*/ 714204 w 1267373"/>
              <a:gd name="connsiteY80" fmla="*/ 369390 h 1269367"/>
              <a:gd name="connsiteX81" fmla="*/ 660910 w 1267373"/>
              <a:gd name="connsiteY81" fmla="*/ 360683 h 1269367"/>
              <a:gd name="connsiteX82" fmla="*/ 634515 w 1267373"/>
              <a:gd name="connsiteY82" fmla="*/ 123862 h 1269367"/>
              <a:gd name="connsiteX83" fmla="*/ 1149320 w 1267373"/>
              <a:gd name="connsiteY83" fmla="*/ 634651 h 1269367"/>
              <a:gd name="connsiteX84" fmla="*/ 634049 w 1267373"/>
              <a:gd name="connsiteY84" fmla="*/ 1145497 h 1269367"/>
              <a:gd name="connsiteX85" fmla="*/ 118080 w 1267373"/>
              <a:gd name="connsiteY85" fmla="*/ 635000 h 1269367"/>
              <a:gd name="connsiteX86" fmla="*/ 634515 w 1267373"/>
              <a:gd name="connsiteY86" fmla="*/ 123862 h 1269367"/>
              <a:gd name="connsiteX87" fmla="*/ 620079 w 1267373"/>
              <a:gd name="connsiteY87" fmla="*/ 80728 h 1269367"/>
              <a:gd name="connsiteX88" fmla="*/ 74365 w 1267373"/>
              <a:gd name="connsiteY88" fmla="*/ 653103 h 1269367"/>
              <a:gd name="connsiteX89" fmla="*/ 655180 w 1267373"/>
              <a:gd name="connsiteY89" fmla="*/ 1188514 h 1269367"/>
              <a:gd name="connsiteX90" fmla="*/ 1192803 w 1267373"/>
              <a:gd name="connsiteY90" fmla="*/ 606186 h 1269367"/>
              <a:gd name="connsiteX91" fmla="*/ 620079 w 1267373"/>
              <a:gd name="connsiteY91" fmla="*/ 80728 h 1269367"/>
              <a:gd name="connsiteX92" fmla="*/ 617635 w 1267373"/>
              <a:gd name="connsiteY92" fmla="*/ 108 h 1269367"/>
              <a:gd name="connsiteX93" fmla="*/ 1267253 w 1267373"/>
              <a:gd name="connsiteY93" fmla="*/ 618584 h 1269367"/>
              <a:gd name="connsiteX94" fmla="*/ 632769 w 1267373"/>
              <a:gd name="connsiteY94" fmla="*/ 1269367 h 1269367"/>
              <a:gd name="connsiteX95" fmla="*/ 206 w 1267373"/>
              <a:gd name="connsiteY95" fmla="*/ 653335 h 1269367"/>
              <a:gd name="connsiteX96" fmla="*/ 617635 w 1267373"/>
              <a:gd name="connsiteY96" fmla="*/ 108 h 1269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267373" h="1269367">
                <a:moveTo>
                  <a:pt x="629354" y="714012"/>
                </a:moveTo>
                <a:cubicBezTo>
                  <a:pt x="654299" y="712277"/>
                  <a:pt x="680501" y="714485"/>
                  <a:pt x="708150" y="721383"/>
                </a:cubicBezTo>
                <a:cubicBezTo>
                  <a:pt x="757570" y="733724"/>
                  <a:pt x="801809" y="759918"/>
                  <a:pt x="835804" y="800024"/>
                </a:cubicBezTo>
                <a:cubicBezTo>
                  <a:pt x="842149" y="807417"/>
                  <a:pt x="846456" y="815567"/>
                  <a:pt x="845350" y="824123"/>
                </a:cubicBezTo>
                <a:cubicBezTo>
                  <a:pt x="845001" y="842692"/>
                  <a:pt x="835804" y="853868"/>
                  <a:pt x="821368" y="861144"/>
                </a:cubicBezTo>
                <a:cubicBezTo>
                  <a:pt x="807688" y="868013"/>
                  <a:pt x="794417" y="866500"/>
                  <a:pt x="782833" y="856429"/>
                </a:cubicBezTo>
                <a:cubicBezTo>
                  <a:pt x="775732" y="850259"/>
                  <a:pt x="767931" y="844264"/>
                  <a:pt x="762925" y="836580"/>
                </a:cubicBezTo>
                <a:cubicBezTo>
                  <a:pt x="729455" y="785181"/>
                  <a:pt x="679278" y="775460"/>
                  <a:pt x="624154" y="782503"/>
                </a:cubicBezTo>
                <a:cubicBezTo>
                  <a:pt x="585037" y="787509"/>
                  <a:pt x="553779" y="810909"/>
                  <a:pt x="525081" y="836464"/>
                </a:cubicBezTo>
                <a:cubicBezTo>
                  <a:pt x="511984" y="848105"/>
                  <a:pt x="499993" y="861144"/>
                  <a:pt x="485848" y="871622"/>
                </a:cubicBezTo>
                <a:cubicBezTo>
                  <a:pt x="469899" y="883555"/>
                  <a:pt x="452261" y="880994"/>
                  <a:pt x="437010" y="865277"/>
                </a:cubicBezTo>
                <a:cubicBezTo>
                  <a:pt x="423564" y="851423"/>
                  <a:pt x="420712" y="828547"/>
                  <a:pt x="433634" y="815916"/>
                </a:cubicBezTo>
                <a:cubicBezTo>
                  <a:pt x="490999" y="759904"/>
                  <a:pt x="554521" y="719215"/>
                  <a:pt x="629354" y="714012"/>
                </a:cubicBezTo>
                <a:close/>
                <a:moveTo>
                  <a:pt x="666556" y="708077"/>
                </a:moveTo>
                <a:cubicBezTo>
                  <a:pt x="613949" y="704287"/>
                  <a:pt x="563470" y="715649"/>
                  <a:pt x="515709" y="745772"/>
                </a:cubicBezTo>
                <a:cubicBezTo>
                  <a:pt x="511693" y="748275"/>
                  <a:pt x="507909" y="750779"/>
                  <a:pt x="503893" y="752525"/>
                </a:cubicBezTo>
                <a:cubicBezTo>
                  <a:pt x="493240" y="746471"/>
                  <a:pt x="480900" y="742920"/>
                  <a:pt x="467686" y="742920"/>
                </a:cubicBezTo>
                <a:cubicBezTo>
                  <a:pt x="427173" y="742920"/>
                  <a:pt x="394284" y="775809"/>
                  <a:pt x="394284" y="816322"/>
                </a:cubicBezTo>
                <a:cubicBezTo>
                  <a:pt x="394284" y="829361"/>
                  <a:pt x="397719" y="841585"/>
                  <a:pt x="403656" y="852180"/>
                </a:cubicBezTo>
                <a:cubicBezTo>
                  <a:pt x="407090" y="859281"/>
                  <a:pt x="412213" y="865742"/>
                  <a:pt x="419256" y="871389"/>
                </a:cubicBezTo>
                <a:cubicBezTo>
                  <a:pt x="431655" y="882332"/>
                  <a:pt x="447721" y="889084"/>
                  <a:pt x="465416" y="889608"/>
                </a:cubicBezTo>
                <a:cubicBezTo>
                  <a:pt x="465765" y="889608"/>
                  <a:pt x="466057" y="889666"/>
                  <a:pt x="466348" y="889666"/>
                </a:cubicBezTo>
                <a:cubicBezTo>
                  <a:pt x="466813" y="889666"/>
                  <a:pt x="467221" y="889725"/>
                  <a:pt x="467686" y="889725"/>
                </a:cubicBezTo>
                <a:cubicBezTo>
                  <a:pt x="468268" y="889725"/>
                  <a:pt x="468851" y="889608"/>
                  <a:pt x="469433" y="889608"/>
                </a:cubicBezTo>
                <a:cubicBezTo>
                  <a:pt x="471063" y="889608"/>
                  <a:pt x="472692" y="889550"/>
                  <a:pt x="474322" y="889375"/>
                </a:cubicBezTo>
                <a:cubicBezTo>
                  <a:pt x="475137" y="889317"/>
                  <a:pt x="475952" y="889201"/>
                  <a:pt x="476767" y="889084"/>
                </a:cubicBezTo>
                <a:cubicBezTo>
                  <a:pt x="477640" y="888968"/>
                  <a:pt x="478513" y="888851"/>
                  <a:pt x="479387" y="888677"/>
                </a:cubicBezTo>
                <a:cubicBezTo>
                  <a:pt x="509597" y="883787"/>
                  <a:pt x="533638" y="860562"/>
                  <a:pt x="539633" y="830758"/>
                </a:cubicBezTo>
                <a:cubicBezTo>
                  <a:pt x="540448" y="830002"/>
                  <a:pt x="541263" y="829245"/>
                  <a:pt x="542136" y="828546"/>
                </a:cubicBezTo>
                <a:cubicBezTo>
                  <a:pt x="586259" y="792806"/>
                  <a:pt x="635970" y="778661"/>
                  <a:pt x="691618" y="792166"/>
                </a:cubicBezTo>
                <a:cubicBezTo>
                  <a:pt x="709896" y="796589"/>
                  <a:pt x="726370" y="803516"/>
                  <a:pt x="737604" y="817487"/>
                </a:cubicBezTo>
                <a:cubicBezTo>
                  <a:pt x="738302" y="857476"/>
                  <a:pt x="770842" y="889666"/>
                  <a:pt x="810948" y="889666"/>
                </a:cubicBezTo>
                <a:cubicBezTo>
                  <a:pt x="811763" y="889666"/>
                  <a:pt x="812578" y="889550"/>
                  <a:pt x="813393" y="889550"/>
                </a:cubicBezTo>
                <a:cubicBezTo>
                  <a:pt x="816652" y="889608"/>
                  <a:pt x="819970" y="889550"/>
                  <a:pt x="823288" y="889142"/>
                </a:cubicBezTo>
                <a:cubicBezTo>
                  <a:pt x="841392" y="887047"/>
                  <a:pt x="859320" y="875813"/>
                  <a:pt x="869856" y="859921"/>
                </a:cubicBezTo>
                <a:cubicBezTo>
                  <a:pt x="878937" y="847756"/>
                  <a:pt x="884350" y="832679"/>
                  <a:pt x="884350" y="816264"/>
                </a:cubicBezTo>
                <a:cubicBezTo>
                  <a:pt x="884350" y="775750"/>
                  <a:pt x="851462" y="742862"/>
                  <a:pt x="810948" y="742862"/>
                </a:cubicBezTo>
                <a:cubicBezTo>
                  <a:pt x="802740" y="742862"/>
                  <a:pt x="794882" y="744259"/>
                  <a:pt x="787548" y="746762"/>
                </a:cubicBezTo>
                <a:cubicBezTo>
                  <a:pt x="769328" y="740999"/>
                  <a:pt x="752855" y="731861"/>
                  <a:pt x="735799" y="722256"/>
                </a:cubicBezTo>
                <a:cubicBezTo>
                  <a:pt x="730968" y="719578"/>
                  <a:pt x="725322" y="718123"/>
                  <a:pt x="719850" y="716784"/>
                </a:cubicBezTo>
                <a:cubicBezTo>
                  <a:pt x="701863" y="712287"/>
                  <a:pt x="684091" y="709341"/>
                  <a:pt x="666556" y="708077"/>
                </a:cubicBezTo>
                <a:close/>
                <a:moveTo>
                  <a:pt x="623708" y="366617"/>
                </a:moveTo>
                <a:cubicBezTo>
                  <a:pt x="648653" y="364882"/>
                  <a:pt x="674855" y="367091"/>
                  <a:pt x="702504" y="373988"/>
                </a:cubicBezTo>
                <a:cubicBezTo>
                  <a:pt x="751924" y="386329"/>
                  <a:pt x="796163" y="412523"/>
                  <a:pt x="830158" y="452629"/>
                </a:cubicBezTo>
                <a:cubicBezTo>
                  <a:pt x="836503" y="460022"/>
                  <a:pt x="840810" y="468171"/>
                  <a:pt x="839704" y="476728"/>
                </a:cubicBezTo>
                <a:cubicBezTo>
                  <a:pt x="839355" y="495297"/>
                  <a:pt x="830158" y="506473"/>
                  <a:pt x="815722" y="513749"/>
                </a:cubicBezTo>
                <a:cubicBezTo>
                  <a:pt x="802042" y="520618"/>
                  <a:pt x="788771" y="519104"/>
                  <a:pt x="777187" y="509034"/>
                </a:cubicBezTo>
                <a:cubicBezTo>
                  <a:pt x="770086" y="502864"/>
                  <a:pt x="762285" y="496869"/>
                  <a:pt x="757279" y="489185"/>
                </a:cubicBezTo>
                <a:cubicBezTo>
                  <a:pt x="723809" y="437786"/>
                  <a:pt x="673632" y="428065"/>
                  <a:pt x="618508" y="435108"/>
                </a:cubicBezTo>
                <a:cubicBezTo>
                  <a:pt x="579391" y="440114"/>
                  <a:pt x="548133" y="463514"/>
                  <a:pt x="519435" y="489069"/>
                </a:cubicBezTo>
                <a:cubicBezTo>
                  <a:pt x="506338" y="500710"/>
                  <a:pt x="494347" y="513691"/>
                  <a:pt x="480202" y="524227"/>
                </a:cubicBezTo>
                <a:cubicBezTo>
                  <a:pt x="464253" y="536160"/>
                  <a:pt x="446615" y="533599"/>
                  <a:pt x="431364" y="517882"/>
                </a:cubicBezTo>
                <a:cubicBezTo>
                  <a:pt x="417918" y="504028"/>
                  <a:pt x="415066" y="481152"/>
                  <a:pt x="427988" y="468520"/>
                </a:cubicBezTo>
                <a:cubicBezTo>
                  <a:pt x="485353" y="412509"/>
                  <a:pt x="548875" y="371820"/>
                  <a:pt x="623708" y="366617"/>
                </a:cubicBezTo>
                <a:close/>
                <a:moveTo>
                  <a:pt x="660910" y="360683"/>
                </a:moveTo>
                <a:cubicBezTo>
                  <a:pt x="608303" y="356893"/>
                  <a:pt x="557824" y="368255"/>
                  <a:pt x="510063" y="398378"/>
                </a:cubicBezTo>
                <a:cubicBezTo>
                  <a:pt x="506046" y="400881"/>
                  <a:pt x="502263" y="403384"/>
                  <a:pt x="498246" y="405130"/>
                </a:cubicBezTo>
                <a:cubicBezTo>
                  <a:pt x="487594" y="399076"/>
                  <a:pt x="475254" y="395526"/>
                  <a:pt x="462040" y="395526"/>
                </a:cubicBezTo>
                <a:cubicBezTo>
                  <a:pt x="421526" y="395526"/>
                  <a:pt x="388638" y="428414"/>
                  <a:pt x="388638" y="468870"/>
                </a:cubicBezTo>
                <a:cubicBezTo>
                  <a:pt x="388638" y="481909"/>
                  <a:pt x="392072" y="494133"/>
                  <a:pt x="398010" y="504727"/>
                </a:cubicBezTo>
                <a:cubicBezTo>
                  <a:pt x="401444" y="511828"/>
                  <a:pt x="406566" y="518290"/>
                  <a:pt x="413610" y="523936"/>
                </a:cubicBezTo>
                <a:cubicBezTo>
                  <a:pt x="426008" y="534879"/>
                  <a:pt x="442074" y="541631"/>
                  <a:pt x="459770" y="542156"/>
                </a:cubicBezTo>
                <a:cubicBezTo>
                  <a:pt x="460119" y="542156"/>
                  <a:pt x="460410" y="542214"/>
                  <a:pt x="460701" y="542214"/>
                </a:cubicBezTo>
                <a:cubicBezTo>
                  <a:pt x="461167" y="542214"/>
                  <a:pt x="461574" y="542272"/>
                  <a:pt x="462040" y="542272"/>
                </a:cubicBezTo>
                <a:cubicBezTo>
                  <a:pt x="462622" y="542272"/>
                  <a:pt x="463204" y="542156"/>
                  <a:pt x="463786" y="542156"/>
                </a:cubicBezTo>
                <a:cubicBezTo>
                  <a:pt x="465416" y="542156"/>
                  <a:pt x="467046" y="542097"/>
                  <a:pt x="468676" y="541923"/>
                </a:cubicBezTo>
                <a:cubicBezTo>
                  <a:pt x="469491" y="541865"/>
                  <a:pt x="470306" y="541748"/>
                  <a:pt x="471121" y="541631"/>
                </a:cubicBezTo>
                <a:cubicBezTo>
                  <a:pt x="471994" y="541515"/>
                  <a:pt x="472867" y="541399"/>
                  <a:pt x="473740" y="541224"/>
                </a:cubicBezTo>
                <a:cubicBezTo>
                  <a:pt x="503951" y="536335"/>
                  <a:pt x="527991" y="513109"/>
                  <a:pt x="533987" y="483306"/>
                </a:cubicBezTo>
                <a:cubicBezTo>
                  <a:pt x="534802" y="482549"/>
                  <a:pt x="535617" y="481792"/>
                  <a:pt x="536490" y="481094"/>
                </a:cubicBezTo>
                <a:cubicBezTo>
                  <a:pt x="580613" y="445353"/>
                  <a:pt x="630324" y="431208"/>
                  <a:pt x="685972" y="444713"/>
                </a:cubicBezTo>
                <a:cubicBezTo>
                  <a:pt x="704250" y="449137"/>
                  <a:pt x="720723" y="456064"/>
                  <a:pt x="731958" y="470034"/>
                </a:cubicBezTo>
                <a:cubicBezTo>
                  <a:pt x="732656" y="510024"/>
                  <a:pt x="765195" y="542214"/>
                  <a:pt x="805302" y="542214"/>
                </a:cubicBezTo>
                <a:cubicBezTo>
                  <a:pt x="806117" y="542214"/>
                  <a:pt x="806932" y="542097"/>
                  <a:pt x="807746" y="542097"/>
                </a:cubicBezTo>
                <a:cubicBezTo>
                  <a:pt x="811006" y="542156"/>
                  <a:pt x="814324" y="542097"/>
                  <a:pt x="817642" y="541690"/>
                </a:cubicBezTo>
                <a:cubicBezTo>
                  <a:pt x="835745" y="539594"/>
                  <a:pt x="853674" y="528360"/>
                  <a:pt x="864210" y="512469"/>
                </a:cubicBezTo>
                <a:cubicBezTo>
                  <a:pt x="873290" y="500303"/>
                  <a:pt x="878704" y="485227"/>
                  <a:pt x="878704" y="468870"/>
                </a:cubicBezTo>
                <a:cubicBezTo>
                  <a:pt x="878704" y="428356"/>
                  <a:pt x="845815" y="395467"/>
                  <a:pt x="805302" y="395467"/>
                </a:cubicBezTo>
                <a:cubicBezTo>
                  <a:pt x="797094" y="395467"/>
                  <a:pt x="789236" y="396864"/>
                  <a:pt x="781901" y="399368"/>
                </a:cubicBezTo>
                <a:cubicBezTo>
                  <a:pt x="763682" y="393605"/>
                  <a:pt x="747208" y="384466"/>
                  <a:pt x="730153" y="374861"/>
                </a:cubicBezTo>
                <a:cubicBezTo>
                  <a:pt x="725322" y="372184"/>
                  <a:pt x="719675" y="370728"/>
                  <a:pt x="714204" y="369390"/>
                </a:cubicBezTo>
                <a:cubicBezTo>
                  <a:pt x="696217" y="364893"/>
                  <a:pt x="678445" y="361946"/>
                  <a:pt x="660910" y="360683"/>
                </a:cubicBezTo>
                <a:close/>
                <a:moveTo>
                  <a:pt x="634515" y="123862"/>
                </a:moveTo>
                <a:cubicBezTo>
                  <a:pt x="918577" y="123920"/>
                  <a:pt x="1149436" y="352916"/>
                  <a:pt x="1149320" y="634651"/>
                </a:cubicBezTo>
                <a:cubicBezTo>
                  <a:pt x="1149203" y="916093"/>
                  <a:pt x="917879" y="1145439"/>
                  <a:pt x="634049" y="1145497"/>
                </a:cubicBezTo>
                <a:cubicBezTo>
                  <a:pt x="350511" y="1145555"/>
                  <a:pt x="118196" y="915686"/>
                  <a:pt x="118080" y="635000"/>
                </a:cubicBezTo>
                <a:cubicBezTo>
                  <a:pt x="117964" y="352567"/>
                  <a:pt x="349114" y="123804"/>
                  <a:pt x="634515" y="123862"/>
                </a:cubicBezTo>
                <a:close/>
                <a:moveTo>
                  <a:pt x="620079" y="80728"/>
                </a:moveTo>
                <a:cubicBezTo>
                  <a:pt x="307902" y="90217"/>
                  <a:pt x="65750" y="344243"/>
                  <a:pt x="74365" y="653103"/>
                </a:cubicBezTo>
                <a:cubicBezTo>
                  <a:pt x="82864" y="957189"/>
                  <a:pt x="343584" y="1197594"/>
                  <a:pt x="655180" y="1188514"/>
                </a:cubicBezTo>
                <a:cubicBezTo>
                  <a:pt x="962526" y="1179550"/>
                  <a:pt x="1204503" y="919469"/>
                  <a:pt x="1192803" y="606186"/>
                </a:cubicBezTo>
                <a:cubicBezTo>
                  <a:pt x="1182500" y="329749"/>
                  <a:pt x="945995" y="74500"/>
                  <a:pt x="620079" y="80728"/>
                </a:cubicBezTo>
                <a:close/>
                <a:moveTo>
                  <a:pt x="617635" y="108"/>
                </a:moveTo>
                <a:cubicBezTo>
                  <a:pt x="973644" y="-6237"/>
                  <a:pt x="1260675" y="266999"/>
                  <a:pt x="1267253" y="618584"/>
                </a:cubicBezTo>
                <a:cubicBezTo>
                  <a:pt x="1274005" y="978785"/>
                  <a:pt x="997335" y="1262498"/>
                  <a:pt x="632769" y="1269367"/>
                </a:cubicBezTo>
                <a:cubicBezTo>
                  <a:pt x="296609" y="1266282"/>
                  <a:pt x="8938" y="1006842"/>
                  <a:pt x="206" y="653335"/>
                </a:cubicBezTo>
                <a:cubicBezTo>
                  <a:pt x="-8642" y="297268"/>
                  <a:pt x="268203" y="6337"/>
                  <a:pt x="617635" y="108"/>
                </a:cubicBezTo>
                <a:close/>
              </a:path>
            </a:pathLst>
          </a:custGeom>
          <a:solidFill>
            <a:schemeClr val="accent1"/>
          </a:solidFill>
          <a:ln w="581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CE3F4E65-6CAF-4C3F-A2D1-A114109CBD39}"/>
              </a:ext>
            </a:extLst>
          </p:cNvPr>
          <p:cNvSpPr/>
          <p:nvPr/>
        </p:nvSpPr>
        <p:spPr>
          <a:xfrm>
            <a:off x="1669423" y="3543420"/>
            <a:ext cx="416178" cy="410934"/>
          </a:xfrm>
          <a:custGeom>
            <a:avLst/>
            <a:gdLst>
              <a:gd name="connsiteX0" fmla="*/ 604749 w 611099"/>
              <a:gd name="connsiteY0" fmla="*/ 213143 h 603401"/>
              <a:gd name="connsiteX1" fmla="*/ 538836 w 611099"/>
              <a:gd name="connsiteY1" fmla="*/ 159231 h 603401"/>
              <a:gd name="connsiteX2" fmla="*/ 593604 w 611099"/>
              <a:gd name="connsiteY2" fmla="*/ 92271 h 603401"/>
              <a:gd name="connsiteX3" fmla="*/ 569316 w 611099"/>
              <a:gd name="connsiteY3" fmla="*/ 11499 h 603401"/>
              <a:gd name="connsiteX4" fmla="*/ 482067 w 611099"/>
              <a:gd name="connsiteY4" fmla="*/ 21786 h 603401"/>
              <a:gd name="connsiteX5" fmla="*/ 444062 w 611099"/>
              <a:gd name="connsiteY5" fmla="*/ 57504 h 603401"/>
              <a:gd name="connsiteX6" fmla="*/ 386912 w 611099"/>
              <a:gd name="connsiteY6" fmla="*/ 65601 h 603401"/>
              <a:gd name="connsiteX7" fmla="*/ 278136 w 611099"/>
              <a:gd name="connsiteY7" fmla="*/ 20738 h 603401"/>
              <a:gd name="connsiteX8" fmla="*/ 187649 w 611099"/>
              <a:gd name="connsiteY8" fmla="*/ 120941 h 603401"/>
              <a:gd name="connsiteX9" fmla="*/ 240322 w 611099"/>
              <a:gd name="connsiteY9" fmla="*/ 236765 h 603401"/>
              <a:gd name="connsiteX10" fmla="*/ 236512 w 611099"/>
              <a:gd name="connsiteY10" fmla="*/ 284390 h 603401"/>
              <a:gd name="connsiteX11" fmla="*/ 112973 w 611099"/>
              <a:gd name="connsiteY11" fmla="*/ 427074 h 603401"/>
              <a:gd name="connsiteX12" fmla="*/ 74682 w 611099"/>
              <a:gd name="connsiteY12" fmla="*/ 377830 h 603401"/>
              <a:gd name="connsiteX13" fmla="*/ 39726 w 611099"/>
              <a:gd name="connsiteY13" fmla="*/ 364114 h 603401"/>
              <a:gd name="connsiteX14" fmla="*/ 36582 w 611099"/>
              <a:gd name="connsiteY14" fmla="*/ 396499 h 603401"/>
              <a:gd name="connsiteX15" fmla="*/ 86208 w 611099"/>
              <a:gd name="connsiteY15" fmla="*/ 454887 h 603401"/>
              <a:gd name="connsiteX16" fmla="*/ 5340 w 611099"/>
              <a:gd name="connsiteY16" fmla="*/ 560996 h 603401"/>
              <a:gd name="connsiteX17" fmla="*/ 4674 w 611099"/>
              <a:gd name="connsiteY17" fmla="*/ 600144 h 603401"/>
              <a:gd name="connsiteX18" fmla="*/ 48870 w 611099"/>
              <a:gd name="connsiteY18" fmla="*/ 593000 h 603401"/>
              <a:gd name="connsiteX19" fmla="*/ 141548 w 611099"/>
              <a:gd name="connsiteY19" fmla="*/ 534612 h 603401"/>
              <a:gd name="connsiteX20" fmla="*/ 166789 w 611099"/>
              <a:gd name="connsiteY20" fmla="*/ 557757 h 603401"/>
              <a:gd name="connsiteX21" fmla="*/ 297282 w 611099"/>
              <a:gd name="connsiteY21" fmla="*/ 603382 h 603401"/>
              <a:gd name="connsiteX22" fmla="*/ 404914 w 611099"/>
              <a:gd name="connsiteY22" fmla="*/ 438314 h 603401"/>
              <a:gd name="connsiteX23" fmla="*/ 367290 w 611099"/>
              <a:gd name="connsiteY23" fmla="*/ 332872 h 603401"/>
              <a:gd name="connsiteX24" fmla="*/ 506641 w 611099"/>
              <a:gd name="connsiteY24" fmla="*/ 197236 h 603401"/>
              <a:gd name="connsiteX25" fmla="*/ 563982 w 611099"/>
              <a:gd name="connsiteY25" fmla="*/ 238479 h 603401"/>
              <a:gd name="connsiteX26" fmla="*/ 579317 w 611099"/>
              <a:gd name="connsiteY26" fmla="*/ 249719 h 603401"/>
              <a:gd name="connsiteX27" fmla="*/ 601986 w 611099"/>
              <a:gd name="connsiteY27" fmla="*/ 241337 h 603401"/>
              <a:gd name="connsiteX28" fmla="*/ 604749 w 611099"/>
              <a:gd name="connsiteY28" fmla="*/ 213143 h 603401"/>
              <a:gd name="connsiteX29" fmla="*/ 225273 w 611099"/>
              <a:gd name="connsiteY29" fmla="*/ 100938 h 603401"/>
              <a:gd name="connsiteX30" fmla="*/ 273945 w 611099"/>
              <a:gd name="connsiteY30" fmla="*/ 65220 h 603401"/>
              <a:gd name="connsiteX31" fmla="*/ 374434 w 611099"/>
              <a:gd name="connsiteY31" fmla="*/ 105891 h 603401"/>
              <a:gd name="connsiteX32" fmla="*/ 376911 w 611099"/>
              <a:gd name="connsiteY32" fmla="*/ 130847 h 603401"/>
              <a:gd name="connsiteX33" fmla="*/ 304140 w 611099"/>
              <a:gd name="connsiteY33" fmla="*/ 212190 h 603401"/>
              <a:gd name="connsiteX34" fmla="*/ 281851 w 611099"/>
              <a:gd name="connsiteY34" fmla="*/ 216000 h 603401"/>
              <a:gd name="connsiteX35" fmla="*/ 225273 w 611099"/>
              <a:gd name="connsiteY35" fmla="*/ 100938 h 603401"/>
              <a:gd name="connsiteX36" fmla="*/ 48870 w 611099"/>
              <a:gd name="connsiteY36" fmla="*/ 555186 h 603401"/>
              <a:gd name="connsiteX37" fmla="*/ 253371 w 611099"/>
              <a:gd name="connsiteY37" fmla="*/ 317727 h 603401"/>
              <a:gd name="connsiteX38" fmla="*/ 284328 w 611099"/>
              <a:gd name="connsiteY38" fmla="*/ 308298 h 603401"/>
              <a:gd name="connsiteX39" fmla="*/ 290424 w 611099"/>
              <a:gd name="connsiteY39" fmla="*/ 351827 h 603401"/>
              <a:gd name="connsiteX40" fmla="*/ 48870 w 611099"/>
              <a:gd name="connsiteY40" fmla="*/ 555186 h 603401"/>
              <a:gd name="connsiteX41" fmla="*/ 369195 w 611099"/>
              <a:gd name="connsiteY41" fmla="*/ 464412 h 603401"/>
              <a:gd name="connsiteX42" fmla="*/ 300139 w 611099"/>
              <a:gd name="connsiteY42" fmla="*/ 563187 h 603401"/>
              <a:gd name="connsiteX43" fmla="*/ 194983 w 611099"/>
              <a:gd name="connsiteY43" fmla="*/ 526039 h 603401"/>
              <a:gd name="connsiteX44" fmla="*/ 192221 w 611099"/>
              <a:gd name="connsiteY44" fmla="*/ 491559 h 603401"/>
              <a:gd name="connsiteX45" fmla="*/ 301187 w 611099"/>
              <a:gd name="connsiteY45" fmla="*/ 386974 h 603401"/>
              <a:gd name="connsiteX46" fmla="*/ 335477 w 611099"/>
              <a:gd name="connsiteY46" fmla="*/ 392118 h 603401"/>
              <a:gd name="connsiteX47" fmla="*/ 369195 w 611099"/>
              <a:gd name="connsiteY47" fmla="*/ 464412 h 603401"/>
              <a:gd name="connsiteX48" fmla="*/ 519024 w 611099"/>
              <a:gd name="connsiteY48" fmla="*/ 138943 h 603401"/>
              <a:gd name="connsiteX49" fmla="*/ 504546 w 611099"/>
              <a:gd name="connsiteY49" fmla="*/ 93318 h 603401"/>
              <a:gd name="connsiteX50" fmla="*/ 457111 w 611099"/>
              <a:gd name="connsiteY50" fmla="*/ 117226 h 603401"/>
              <a:gd name="connsiteX51" fmla="*/ 439014 w 611099"/>
              <a:gd name="connsiteY51" fmla="*/ 138943 h 603401"/>
              <a:gd name="connsiteX52" fmla="*/ 484829 w 611099"/>
              <a:gd name="connsiteY52" fmla="*/ 173805 h 603401"/>
              <a:gd name="connsiteX53" fmla="*/ 361290 w 611099"/>
              <a:gd name="connsiteY53" fmla="*/ 289914 h 603401"/>
              <a:gd name="connsiteX54" fmla="*/ 331095 w 611099"/>
              <a:gd name="connsiteY54" fmla="*/ 295344 h 603401"/>
              <a:gd name="connsiteX55" fmla="*/ 320808 w 611099"/>
              <a:gd name="connsiteY55" fmla="*/ 247242 h 603401"/>
              <a:gd name="connsiteX56" fmla="*/ 416820 w 611099"/>
              <a:gd name="connsiteY56" fmla="*/ 136086 h 603401"/>
              <a:gd name="connsiteX57" fmla="*/ 481400 w 611099"/>
              <a:gd name="connsiteY57" fmla="*/ 62076 h 603401"/>
              <a:gd name="connsiteX58" fmla="*/ 559505 w 611099"/>
              <a:gd name="connsiteY58" fmla="*/ 51599 h 603401"/>
              <a:gd name="connsiteX59" fmla="*/ 533597 w 611099"/>
              <a:gd name="connsiteY59" fmla="*/ 124941 h 603401"/>
              <a:gd name="connsiteX60" fmla="*/ 519024 w 611099"/>
              <a:gd name="connsiteY60" fmla="*/ 138943 h 60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11099" h="603401">
                <a:moveTo>
                  <a:pt x="604749" y="213143"/>
                </a:moveTo>
                <a:cubicBezTo>
                  <a:pt x="580936" y="192378"/>
                  <a:pt x="566172" y="182949"/>
                  <a:pt x="538836" y="159231"/>
                </a:cubicBezTo>
                <a:cubicBezTo>
                  <a:pt x="543217" y="154659"/>
                  <a:pt x="590271" y="97605"/>
                  <a:pt x="593604" y="92271"/>
                </a:cubicBezTo>
                <a:cubicBezTo>
                  <a:pt x="611035" y="64553"/>
                  <a:pt x="599034" y="31025"/>
                  <a:pt x="569316" y="11499"/>
                </a:cubicBezTo>
                <a:cubicBezTo>
                  <a:pt x="538264" y="-8885"/>
                  <a:pt x="508641" y="-122"/>
                  <a:pt x="482067" y="21786"/>
                </a:cubicBezTo>
                <a:cubicBezTo>
                  <a:pt x="468636" y="32835"/>
                  <a:pt x="455206" y="44360"/>
                  <a:pt x="444062" y="57504"/>
                </a:cubicBezTo>
                <a:cubicBezTo>
                  <a:pt x="426726" y="77888"/>
                  <a:pt x="410343" y="79412"/>
                  <a:pt x="386912" y="65601"/>
                </a:cubicBezTo>
                <a:cubicBezTo>
                  <a:pt x="353098" y="45693"/>
                  <a:pt x="319189" y="24262"/>
                  <a:pt x="278136" y="20738"/>
                </a:cubicBezTo>
                <a:cubicBezTo>
                  <a:pt x="206794" y="14547"/>
                  <a:pt x="172695" y="51504"/>
                  <a:pt x="187649" y="120941"/>
                </a:cubicBezTo>
                <a:cubicBezTo>
                  <a:pt x="196698" y="163137"/>
                  <a:pt x="215748" y="201618"/>
                  <a:pt x="240322" y="236765"/>
                </a:cubicBezTo>
                <a:cubicBezTo>
                  <a:pt x="253562" y="255720"/>
                  <a:pt x="253657" y="267626"/>
                  <a:pt x="236512" y="284390"/>
                </a:cubicBezTo>
                <a:cubicBezTo>
                  <a:pt x="202603" y="317632"/>
                  <a:pt x="145644" y="392499"/>
                  <a:pt x="112973" y="427074"/>
                </a:cubicBezTo>
                <a:cubicBezTo>
                  <a:pt x="98876" y="412215"/>
                  <a:pt x="89065" y="395356"/>
                  <a:pt x="74682" y="377830"/>
                </a:cubicBezTo>
                <a:cubicBezTo>
                  <a:pt x="62205" y="360018"/>
                  <a:pt x="56966" y="352779"/>
                  <a:pt x="39726" y="364114"/>
                </a:cubicBezTo>
                <a:cubicBezTo>
                  <a:pt x="20104" y="374877"/>
                  <a:pt x="26676" y="384688"/>
                  <a:pt x="36582" y="396499"/>
                </a:cubicBezTo>
                <a:cubicBezTo>
                  <a:pt x="80874" y="449934"/>
                  <a:pt x="76111" y="441171"/>
                  <a:pt x="86208" y="454887"/>
                </a:cubicBezTo>
                <a:cubicBezTo>
                  <a:pt x="73730" y="472128"/>
                  <a:pt x="9436" y="552519"/>
                  <a:pt x="5340" y="560996"/>
                </a:cubicBezTo>
                <a:cubicBezTo>
                  <a:pt x="-1518" y="575283"/>
                  <a:pt x="-1803" y="591762"/>
                  <a:pt x="4674" y="600144"/>
                </a:cubicBezTo>
                <a:cubicBezTo>
                  <a:pt x="10103" y="607097"/>
                  <a:pt x="32391" y="599953"/>
                  <a:pt x="48870" y="593000"/>
                </a:cubicBezTo>
                <a:cubicBezTo>
                  <a:pt x="71349" y="583570"/>
                  <a:pt x="116592" y="550137"/>
                  <a:pt x="141548" y="534612"/>
                </a:cubicBezTo>
                <a:cubicBezTo>
                  <a:pt x="153454" y="544708"/>
                  <a:pt x="161455" y="552804"/>
                  <a:pt x="166789" y="557757"/>
                </a:cubicBezTo>
                <a:cubicBezTo>
                  <a:pt x="206318" y="588333"/>
                  <a:pt x="253943" y="601763"/>
                  <a:pt x="297282" y="603382"/>
                </a:cubicBezTo>
                <a:cubicBezTo>
                  <a:pt x="397961" y="604716"/>
                  <a:pt x="438728" y="535945"/>
                  <a:pt x="404914" y="438314"/>
                </a:cubicBezTo>
                <a:cubicBezTo>
                  <a:pt x="392436" y="402214"/>
                  <a:pt x="350431" y="368781"/>
                  <a:pt x="367290" y="332872"/>
                </a:cubicBezTo>
                <a:cubicBezTo>
                  <a:pt x="383578" y="298106"/>
                  <a:pt x="476352" y="225144"/>
                  <a:pt x="506641" y="197236"/>
                </a:cubicBezTo>
                <a:cubicBezTo>
                  <a:pt x="525691" y="210476"/>
                  <a:pt x="553028" y="230478"/>
                  <a:pt x="563982" y="238479"/>
                </a:cubicBezTo>
                <a:cubicBezTo>
                  <a:pt x="569125" y="242194"/>
                  <a:pt x="574078" y="246099"/>
                  <a:pt x="579317" y="249719"/>
                </a:cubicBezTo>
                <a:cubicBezTo>
                  <a:pt x="590747" y="257529"/>
                  <a:pt x="596081" y="248862"/>
                  <a:pt x="601986" y="241337"/>
                </a:cubicBezTo>
                <a:cubicBezTo>
                  <a:pt x="608749" y="232383"/>
                  <a:pt x="617131" y="223906"/>
                  <a:pt x="604749" y="213143"/>
                </a:cubicBezTo>
                <a:close/>
                <a:moveTo>
                  <a:pt x="225273" y="100938"/>
                </a:moveTo>
                <a:cubicBezTo>
                  <a:pt x="225939" y="75983"/>
                  <a:pt x="242894" y="61791"/>
                  <a:pt x="273945" y="65220"/>
                </a:cubicBezTo>
                <a:cubicBezTo>
                  <a:pt x="311093" y="69315"/>
                  <a:pt x="341954" y="89508"/>
                  <a:pt x="374434" y="105891"/>
                </a:cubicBezTo>
                <a:cubicBezTo>
                  <a:pt x="390341" y="113892"/>
                  <a:pt x="385483" y="121322"/>
                  <a:pt x="376911" y="130847"/>
                </a:cubicBezTo>
                <a:cubicBezTo>
                  <a:pt x="352527" y="157803"/>
                  <a:pt x="328428" y="185139"/>
                  <a:pt x="304140" y="212190"/>
                </a:cubicBezTo>
                <a:cubicBezTo>
                  <a:pt x="297853" y="219144"/>
                  <a:pt x="292995" y="226478"/>
                  <a:pt x="281851" y="216000"/>
                </a:cubicBezTo>
                <a:cubicBezTo>
                  <a:pt x="264801" y="199998"/>
                  <a:pt x="225844" y="128656"/>
                  <a:pt x="225273" y="100938"/>
                </a:cubicBezTo>
                <a:close/>
                <a:moveTo>
                  <a:pt x="48870" y="555186"/>
                </a:moveTo>
                <a:cubicBezTo>
                  <a:pt x="116973" y="475938"/>
                  <a:pt x="184791" y="396499"/>
                  <a:pt x="253371" y="317727"/>
                </a:cubicBezTo>
                <a:cubicBezTo>
                  <a:pt x="260706" y="309345"/>
                  <a:pt x="268230" y="285914"/>
                  <a:pt x="284328" y="308298"/>
                </a:cubicBezTo>
                <a:cubicBezTo>
                  <a:pt x="292900" y="320299"/>
                  <a:pt x="311760" y="332396"/>
                  <a:pt x="290424" y="351827"/>
                </a:cubicBezTo>
                <a:cubicBezTo>
                  <a:pt x="212414" y="422788"/>
                  <a:pt x="136500" y="495845"/>
                  <a:pt x="48870" y="555186"/>
                </a:cubicBezTo>
                <a:close/>
                <a:moveTo>
                  <a:pt x="369195" y="464412"/>
                </a:moveTo>
                <a:cubicBezTo>
                  <a:pt x="388722" y="523753"/>
                  <a:pt x="362814" y="564996"/>
                  <a:pt x="300139" y="563187"/>
                </a:cubicBezTo>
                <a:cubicBezTo>
                  <a:pt x="262992" y="562139"/>
                  <a:pt x="227178" y="544232"/>
                  <a:pt x="194983" y="526039"/>
                </a:cubicBezTo>
                <a:cubicBezTo>
                  <a:pt x="171837" y="512895"/>
                  <a:pt x="171837" y="510228"/>
                  <a:pt x="192221" y="491559"/>
                </a:cubicBezTo>
                <a:cubicBezTo>
                  <a:pt x="229368" y="457650"/>
                  <a:pt x="266230" y="423074"/>
                  <a:pt x="301187" y="386974"/>
                </a:cubicBezTo>
                <a:cubicBezTo>
                  <a:pt x="322428" y="365067"/>
                  <a:pt x="324809" y="368591"/>
                  <a:pt x="335477" y="392118"/>
                </a:cubicBezTo>
                <a:cubicBezTo>
                  <a:pt x="346716" y="416216"/>
                  <a:pt x="361004" y="439266"/>
                  <a:pt x="369195" y="464412"/>
                </a:cubicBezTo>
                <a:close/>
                <a:moveTo>
                  <a:pt x="519024" y="138943"/>
                </a:moveTo>
                <a:cubicBezTo>
                  <a:pt x="488067" y="119036"/>
                  <a:pt x="534168" y="119607"/>
                  <a:pt x="504546" y="93318"/>
                </a:cubicBezTo>
                <a:cubicBezTo>
                  <a:pt x="495211" y="85032"/>
                  <a:pt x="469208" y="102939"/>
                  <a:pt x="457111" y="117226"/>
                </a:cubicBezTo>
                <a:cubicBezTo>
                  <a:pt x="449110" y="126656"/>
                  <a:pt x="444348" y="131228"/>
                  <a:pt x="439014" y="138943"/>
                </a:cubicBezTo>
                <a:cubicBezTo>
                  <a:pt x="455397" y="151135"/>
                  <a:pt x="468732" y="163041"/>
                  <a:pt x="484829" y="173805"/>
                </a:cubicBezTo>
                <a:cubicBezTo>
                  <a:pt x="472542" y="186092"/>
                  <a:pt x="377196" y="275151"/>
                  <a:pt x="361290" y="289914"/>
                </a:cubicBezTo>
                <a:cubicBezTo>
                  <a:pt x="354051" y="298011"/>
                  <a:pt x="346335" y="312489"/>
                  <a:pt x="331095" y="295344"/>
                </a:cubicBezTo>
                <a:cubicBezTo>
                  <a:pt x="305187" y="266197"/>
                  <a:pt x="300044" y="269912"/>
                  <a:pt x="320808" y="247242"/>
                </a:cubicBezTo>
                <a:cubicBezTo>
                  <a:pt x="353860" y="211143"/>
                  <a:pt x="384912" y="173233"/>
                  <a:pt x="416820" y="136086"/>
                </a:cubicBezTo>
                <a:cubicBezTo>
                  <a:pt x="441109" y="107796"/>
                  <a:pt x="457968" y="84936"/>
                  <a:pt x="481400" y="62076"/>
                </a:cubicBezTo>
                <a:cubicBezTo>
                  <a:pt x="504546" y="39502"/>
                  <a:pt x="535216" y="23500"/>
                  <a:pt x="559505" y="51599"/>
                </a:cubicBezTo>
                <a:cubicBezTo>
                  <a:pt x="586175" y="82460"/>
                  <a:pt x="556266" y="105225"/>
                  <a:pt x="533597" y="124941"/>
                </a:cubicBezTo>
                <a:cubicBezTo>
                  <a:pt x="529025" y="128847"/>
                  <a:pt x="525215" y="133800"/>
                  <a:pt x="519024" y="13894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940A61A-7841-4B2E-ADBB-F4AB0050E205}"/>
              </a:ext>
            </a:extLst>
          </p:cNvPr>
          <p:cNvSpPr/>
          <p:nvPr/>
        </p:nvSpPr>
        <p:spPr>
          <a:xfrm rot="2700000">
            <a:off x="1803545" y="5150264"/>
            <a:ext cx="147930" cy="581262"/>
          </a:xfrm>
          <a:custGeom>
            <a:avLst/>
            <a:gdLst>
              <a:gd name="connsiteX0" fmla="*/ 202810 w 217216"/>
              <a:gd name="connsiteY0" fmla="*/ 71182 h 853505"/>
              <a:gd name="connsiteX1" fmla="*/ 119880 w 217216"/>
              <a:gd name="connsiteY1" fmla="*/ 135 h 853505"/>
              <a:gd name="connsiteX2" fmla="*/ 22574 w 217216"/>
              <a:gd name="connsiteY2" fmla="*/ 64282 h 853505"/>
              <a:gd name="connsiteX3" fmla="*/ 10434 w 217216"/>
              <a:gd name="connsiteY3" fmla="*/ 115650 h 853505"/>
              <a:gd name="connsiteX4" fmla="*/ 1170 w 217216"/>
              <a:gd name="connsiteY4" fmla="*/ 249821 h 853505"/>
              <a:gd name="connsiteX5" fmla="*/ 5898 w 217216"/>
              <a:gd name="connsiteY5" fmla="*/ 271928 h 853505"/>
              <a:gd name="connsiteX6" fmla="*/ 22510 w 217216"/>
              <a:gd name="connsiteY6" fmla="*/ 312882 h 853505"/>
              <a:gd name="connsiteX7" fmla="*/ 22638 w 217216"/>
              <a:gd name="connsiteY7" fmla="*/ 484110 h 853505"/>
              <a:gd name="connsiteX8" fmla="*/ 32988 w 217216"/>
              <a:gd name="connsiteY8" fmla="*/ 728237 h 853505"/>
              <a:gd name="connsiteX9" fmla="*/ 66850 w 217216"/>
              <a:gd name="connsiteY9" fmla="*/ 827396 h 853505"/>
              <a:gd name="connsiteX10" fmla="*/ 161345 w 217216"/>
              <a:gd name="connsiteY10" fmla="*/ 824009 h 853505"/>
              <a:gd name="connsiteX11" fmla="*/ 187540 w 217216"/>
              <a:gd name="connsiteY11" fmla="*/ 747340 h 853505"/>
              <a:gd name="connsiteX12" fmla="*/ 198210 w 217216"/>
              <a:gd name="connsiteY12" fmla="*/ 584866 h 853505"/>
              <a:gd name="connsiteX13" fmla="*/ 195143 w 217216"/>
              <a:gd name="connsiteY13" fmla="*/ 328024 h 853505"/>
              <a:gd name="connsiteX14" fmla="*/ 200829 w 217216"/>
              <a:gd name="connsiteY14" fmla="*/ 271608 h 853505"/>
              <a:gd name="connsiteX15" fmla="*/ 202810 w 217216"/>
              <a:gd name="connsiteY15" fmla="*/ 71182 h 853505"/>
              <a:gd name="connsiteX16" fmla="*/ 98029 w 217216"/>
              <a:gd name="connsiteY16" fmla="*/ 94758 h 853505"/>
              <a:gd name="connsiteX17" fmla="*/ 114960 w 217216"/>
              <a:gd name="connsiteY17" fmla="*/ 81916 h 853505"/>
              <a:gd name="connsiteX18" fmla="*/ 129080 w 217216"/>
              <a:gd name="connsiteY18" fmla="*/ 102489 h 853505"/>
              <a:gd name="connsiteX19" fmla="*/ 91512 w 217216"/>
              <a:gd name="connsiteY19" fmla="*/ 168105 h 853505"/>
              <a:gd name="connsiteX20" fmla="*/ 98029 w 217216"/>
              <a:gd name="connsiteY20" fmla="*/ 94758 h 853505"/>
              <a:gd name="connsiteX21" fmla="*/ 109976 w 217216"/>
              <a:gd name="connsiteY21" fmla="*/ 823946 h 853505"/>
              <a:gd name="connsiteX22" fmla="*/ 71131 w 217216"/>
              <a:gd name="connsiteY22" fmla="*/ 775580 h 853505"/>
              <a:gd name="connsiteX23" fmla="*/ 115727 w 217216"/>
              <a:gd name="connsiteY23" fmla="*/ 728940 h 853505"/>
              <a:gd name="connsiteX24" fmla="*/ 150931 w 217216"/>
              <a:gd name="connsiteY24" fmla="*/ 779541 h 853505"/>
              <a:gd name="connsiteX25" fmla="*/ 109976 w 217216"/>
              <a:gd name="connsiteY25" fmla="*/ 823946 h 853505"/>
              <a:gd name="connsiteX26" fmla="*/ 171312 w 217216"/>
              <a:gd name="connsiteY26" fmla="*/ 249438 h 853505"/>
              <a:gd name="connsiteX27" fmla="*/ 165945 w 217216"/>
              <a:gd name="connsiteY27" fmla="*/ 681469 h 853505"/>
              <a:gd name="connsiteX28" fmla="*/ 134000 w 217216"/>
              <a:gd name="connsiteY28" fmla="*/ 707600 h 853505"/>
              <a:gd name="connsiteX29" fmla="*/ 59247 w 217216"/>
              <a:gd name="connsiteY29" fmla="*/ 712775 h 853505"/>
              <a:gd name="connsiteX30" fmla="*/ 55733 w 217216"/>
              <a:gd name="connsiteY30" fmla="*/ 645370 h 853505"/>
              <a:gd name="connsiteX31" fmla="*/ 46597 w 217216"/>
              <a:gd name="connsiteY31" fmla="*/ 307195 h 853505"/>
              <a:gd name="connsiteX32" fmla="*/ 81417 w 217216"/>
              <a:gd name="connsiteY32" fmla="*/ 200178 h 853505"/>
              <a:gd name="connsiteX33" fmla="*/ 90490 w 217216"/>
              <a:gd name="connsiteY33" fmla="*/ 194556 h 853505"/>
              <a:gd name="connsiteX34" fmla="*/ 153997 w 217216"/>
              <a:gd name="connsiteY34" fmla="*/ 207909 h 853505"/>
              <a:gd name="connsiteX35" fmla="*/ 171376 w 217216"/>
              <a:gd name="connsiteY35" fmla="*/ 233082 h 853505"/>
              <a:gd name="connsiteX36" fmla="*/ 171312 w 217216"/>
              <a:gd name="connsiteY36" fmla="*/ 249438 h 853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17216" h="853505">
                <a:moveTo>
                  <a:pt x="202810" y="71182"/>
                </a:moveTo>
                <a:cubicBezTo>
                  <a:pt x="192971" y="26139"/>
                  <a:pt x="161664" y="1924"/>
                  <a:pt x="119880" y="135"/>
                </a:cubicBezTo>
                <a:cubicBezTo>
                  <a:pt x="71578" y="-1909"/>
                  <a:pt x="38674" y="19175"/>
                  <a:pt x="22574" y="64282"/>
                </a:cubicBezTo>
                <a:cubicBezTo>
                  <a:pt x="16696" y="80766"/>
                  <a:pt x="12096" y="98272"/>
                  <a:pt x="10434" y="115650"/>
                </a:cubicBezTo>
                <a:cubicBezTo>
                  <a:pt x="6281" y="160310"/>
                  <a:pt x="4109" y="205098"/>
                  <a:pt x="1170" y="249821"/>
                </a:cubicBezTo>
                <a:cubicBezTo>
                  <a:pt x="659" y="257744"/>
                  <a:pt x="-2983" y="268286"/>
                  <a:pt x="5898" y="271928"/>
                </a:cubicBezTo>
                <a:cubicBezTo>
                  <a:pt x="26599" y="280297"/>
                  <a:pt x="22382" y="297292"/>
                  <a:pt x="22510" y="312882"/>
                </a:cubicBezTo>
                <a:cubicBezTo>
                  <a:pt x="22765" y="369936"/>
                  <a:pt x="22638" y="427055"/>
                  <a:pt x="22638" y="484110"/>
                </a:cubicBezTo>
                <a:cubicBezTo>
                  <a:pt x="20593" y="565698"/>
                  <a:pt x="22254" y="647223"/>
                  <a:pt x="32988" y="728237"/>
                </a:cubicBezTo>
                <a:cubicBezTo>
                  <a:pt x="37652" y="763441"/>
                  <a:pt x="44936" y="798325"/>
                  <a:pt x="66850" y="827396"/>
                </a:cubicBezTo>
                <a:cubicBezTo>
                  <a:pt x="94132" y="863622"/>
                  <a:pt x="136747" y="861833"/>
                  <a:pt x="161345" y="824009"/>
                </a:cubicBezTo>
                <a:cubicBezTo>
                  <a:pt x="176423" y="800817"/>
                  <a:pt x="182684" y="774238"/>
                  <a:pt x="187540" y="747340"/>
                </a:cubicBezTo>
                <a:cubicBezTo>
                  <a:pt x="197188" y="693608"/>
                  <a:pt x="198657" y="639237"/>
                  <a:pt x="198210" y="584866"/>
                </a:cubicBezTo>
                <a:cubicBezTo>
                  <a:pt x="197443" y="499252"/>
                  <a:pt x="195910" y="413638"/>
                  <a:pt x="195143" y="328024"/>
                </a:cubicBezTo>
                <a:cubicBezTo>
                  <a:pt x="195015" y="309112"/>
                  <a:pt x="193546" y="289881"/>
                  <a:pt x="200829" y="271608"/>
                </a:cubicBezTo>
                <a:cubicBezTo>
                  <a:pt x="227025" y="205098"/>
                  <a:pt x="217313" y="137757"/>
                  <a:pt x="202810" y="71182"/>
                </a:cubicBezTo>
                <a:close/>
                <a:moveTo>
                  <a:pt x="98029" y="94758"/>
                </a:moveTo>
                <a:cubicBezTo>
                  <a:pt x="98796" y="85110"/>
                  <a:pt x="105249" y="80255"/>
                  <a:pt x="114960" y="81916"/>
                </a:cubicBezTo>
                <a:cubicBezTo>
                  <a:pt x="126205" y="83897"/>
                  <a:pt x="131508" y="91308"/>
                  <a:pt x="129080" y="102489"/>
                </a:cubicBezTo>
                <a:cubicBezTo>
                  <a:pt x="124033" y="125617"/>
                  <a:pt x="109338" y="143060"/>
                  <a:pt x="91512" y="168105"/>
                </a:cubicBezTo>
                <a:cubicBezTo>
                  <a:pt x="87040" y="136990"/>
                  <a:pt x="96368" y="116353"/>
                  <a:pt x="98029" y="94758"/>
                </a:cubicBezTo>
                <a:close/>
                <a:moveTo>
                  <a:pt x="109976" y="823946"/>
                </a:moveTo>
                <a:cubicBezTo>
                  <a:pt x="86912" y="822284"/>
                  <a:pt x="70747" y="802223"/>
                  <a:pt x="71131" y="775580"/>
                </a:cubicBezTo>
                <a:cubicBezTo>
                  <a:pt x="71514" y="747213"/>
                  <a:pt x="90554" y="727279"/>
                  <a:pt x="115727" y="728940"/>
                </a:cubicBezTo>
                <a:cubicBezTo>
                  <a:pt x="137961" y="730409"/>
                  <a:pt x="151506" y="749896"/>
                  <a:pt x="150931" y="779541"/>
                </a:cubicBezTo>
                <a:cubicBezTo>
                  <a:pt x="150356" y="808101"/>
                  <a:pt x="134191" y="825671"/>
                  <a:pt x="109976" y="823946"/>
                </a:cubicBezTo>
                <a:close/>
                <a:moveTo>
                  <a:pt x="171312" y="249438"/>
                </a:moveTo>
                <a:cubicBezTo>
                  <a:pt x="169587" y="393448"/>
                  <a:pt x="168053" y="537459"/>
                  <a:pt x="165945" y="681469"/>
                </a:cubicBezTo>
                <a:cubicBezTo>
                  <a:pt x="165498" y="713350"/>
                  <a:pt x="164348" y="714117"/>
                  <a:pt x="134000" y="707600"/>
                </a:cubicBezTo>
                <a:cubicBezTo>
                  <a:pt x="109721" y="702425"/>
                  <a:pt x="86017" y="701786"/>
                  <a:pt x="59247" y="712775"/>
                </a:cubicBezTo>
                <a:cubicBezTo>
                  <a:pt x="57969" y="688177"/>
                  <a:pt x="57011" y="666774"/>
                  <a:pt x="55733" y="645370"/>
                </a:cubicBezTo>
                <a:cubicBezTo>
                  <a:pt x="49152" y="532731"/>
                  <a:pt x="48897" y="419963"/>
                  <a:pt x="46597" y="307195"/>
                </a:cubicBezTo>
                <a:cubicBezTo>
                  <a:pt x="45766" y="266114"/>
                  <a:pt x="73367" y="236915"/>
                  <a:pt x="81417" y="200178"/>
                </a:cubicBezTo>
                <a:cubicBezTo>
                  <a:pt x="82439" y="195642"/>
                  <a:pt x="86528" y="193278"/>
                  <a:pt x="90490" y="194556"/>
                </a:cubicBezTo>
                <a:cubicBezTo>
                  <a:pt x="111190" y="201200"/>
                  <a:pt x="134063" y="197495"/>
                  <a:pt x="153997" y="207909"/>
                </a:cubicBezTo>
                <a:cubicBezTo>
                  <a:pt x="164220" y="213276"/>
                  <a:pt x="171631" y="220495"/>
                  <a:pt x="171376" y="233082"/>
                </a:cubicBezTo>
                <a:cubicBezTo>
                  <a:pt x="171184" y="238577"/>
                  <a:pt x="171376" y="244007"/>
                  <a:pt x="171312" y="249438"/>
                </a:cubicBezTo>
                <a:close/>
              </a:path>
            </a:pathLst>
          </a:custGeom>
          <a:solidFill>
            <a:schemeClr val="accent3"/>
          </a:solidFill>
          <a:ln w="636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56DFC21D-4B74-4F2B-AA2D-70CF6420AF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3664210"/>
              </p:ext>
            </p:extLst>
          </p:nvPr>
        </p:nvGraphicFramePr>
        <p:xfrm>
          <a:off x="1019011" y="2376604"/>
          <a:ext cx="1792673" cy="1686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B134C4F-3879-42A8-ACA5-DCEAC72BCDA9}"/>
              </a:ext>
            </a:extLst>
          </p:cNvPr>
          <p:cNvSpPr txBox="1"/>
          <p:nvPr/>
        </p:nvSpPr>
        <p:spPr>
          <a:xfrm>
            <a:off x="1309712" y="2938796"/>
            <a:ext cx="121126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1"/>
                </a:solidFill>
                <a:cs typeface="B Nazanin" pitchFamily="2" charset="-78"/>
              </a:rPr>
              <a:t>43%</a:t>
            </a:r>
            <a:endParaRPr lang="ko-KR" altLang="en-US" sz="32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E5F4FFB-2CA1-4CE3-9A9B-941F1824BFB7}"/>
              </a:ext>
            </a:extLst>
          </p:cNvPr>
          <p:cNvGrpSpPr/>
          <p:nvPr/>
        </p:nvGrpSpPr>
        <p:grpSpPr>
          <a:xfrm>
            <a:off x="942266" y="4721679"/>
            <a:ext cx="1946160" cy="1969033"/>
            <a:chOff x="270024" y="1671303"/>
            <a:chExt cx="1773337" cy="198872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527BA08-B348-4D40-BE0F-3A3BC961B8ED}"/>
                </a:ext>
              </a:extLst>
            </p:cNvPr>
            <p:cNvSpPr txBox="1"/>
            <p:nvPr/>
          </p:nvSpPr>
          <p:spPr>
            <a:xfrm>
              <a:off x="270025" y="1911471"/>
              <a:ext cx="1773336" cy="174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2945609-F46E-421F-B495-6D9C73BBE6AE}"/>
                </a:ext>
              </a:extLst>
            </p:cNvPr>
            <p:cNvSpPr txBox="1"/>
            <p:nvPr/>
          </p:nvSpPr>
          <p:spPr>
            <a:xfrm>
              <a:off x="270024" y="1671303"/>
              <a:ext cx="1773336" cy="31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0B0C0A06-4D68-4AB9-B5E5-6222143D22F3}"/>
              </a:ext>
            </a:extLst>
          </p:cNvPr>
          <p:cNvSpPr txBox="1"/>
          <p:nvPr/>
        </p:nvSpPr>
        <p:spPr>
          <a:xfrm>
            <a:off x="1131116" y="4203103"/>
            <a:ext cx="156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itchFamily="2" charset="-78"/>
              </a:rPr>
              <a:t>$234,000</a:t>
            </a:r>
            <a:endParaRPr lang="ko-KR" altLang="en-US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9" name="Rounded Rectangle 3">
            <a:extLst>
              <a:ext uri="{FF2B5EF4-FFF2-40B4-BE49-F238E27FC236}">
                <a16:creationId xmlns:a16="http://schemas.microsoft.com/office/drawing/2014/main" id="{09B5C09E-8207-43C7-A5F0-5F13AD643978}"/>
              </a:ext>
            </a:extLst>
          </p:cNvPr>
          <p:cNvSpPr/>
          <p:nvPr/>
        </p:nvSpPr>
        <p:spPr>
          <a:xfrm>
            <a:off x="889346" y="1776601"/>
            <a:ext cx="2052000" cy="3600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41B890-37F4-4F75-9889-9207913B2349}"/>
              </a:ext>
            </a:extLst>
          </p:cNvPr>
          <p:cNvSpPr txBox="1"/>
          <p:nvPr/>
        </p:nvSpPr>
        <p:spPr>
          <a:xfrm>
            <a:off x="1131116" y="1798374"/>
            <a:ext cx="15684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عنوان اضافه کنید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96AAF3-9119-4335-B448-4A8714E62FDA}"/>
              </a:ext>
            </a:extLst>
          </p:cNvPr>
          <p:cNvSpPr txBox="1"/>
          <p:nvPr/>
        </p:nvSpPr>
        <p:spPr>
          <a:xfrm>
            <a:off x="9728597" y="2938796"/>
            <a:ext cx="121126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4"/>
                </a:solidFill>
                <a:cs typeface="B Nazanin" pitchFamily="2" charset="-78"/>
              </a:rPr>
              <a:t>92%</a:t>
            </a:r>
            <a:endParaRPr lang="ko-KR" altLang="en-US" sz="32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88E9C55-D5EC-4F8C-BB2C-985BE1C1CEE3}"/>
              </a:ext>
            </a:extLst>
          </p:cNvPr>
          <p:cNvGrpSpPr/>
          <p:nvPr/>
        </p:nvGrpSpPr>
        <p:grpSpPr>
          <a:xfrm>
            <a:off x="9361151" y="4721679"/>
            <a:ext cx="1946160" cy="1969033"/>
            <a:chOff x="270024" y="1671303"/>
            <a:chExt cx="1773337" cy="198872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F849B7-B54B-407C-9AE0-62D93B6D85EF}"/>
                </a:ext>
              </a:extLst>
            </p:cNvPr>
            <p:cNvSpPr txBox="1"/>
            <p:nvPr/>
          </p:nvSpPr>
          <p:spPr>
            <a:xfrm>
              <a:off x="270025" y="1911471"/>
              <a:ext cx="1773336" cy="174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AAD6042-C3BE-420B-AD63-259E59F5B129}"/>
                </a:ext>
              </a:extLst>
            </p:cNvPr>
            <p:cNvSpPr txBox="1"/>
            <p:nvPr/>
          </p:nvSpPr>
          <p:spPr>
            <a:xfrm>
              <a:off x="270024" y="1671303"/>
              <a:ext cx="1773336" cy="31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7854222-8094-4B13-96DD-716688836AC2}"/>
              </a:ext>
            </a:extLst>
          </p:cNvPr>
          <p:cNvSpPr txBox="1"/>
          <p:nvPr/>
        </p:nvSpPr>
        <p:spPr>
          <a:xfrm>
            <a:off x="9550000" y="4203103"/>
            <a:ext cx="156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4"/>
                </a:solidFill>
                <a:cs typeface="B Nazanin" pitchFamily="2" charset="-78"/>
              </a:rPr>
              <a:t>$654,000</a:t>
            </a:r>
            <a:endParaRPr lang="ko-KR" altLang="en-US" sz="24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16" name="Rounded Rectangle 140">
            <a:extLst>
              <a:ext uri="{FF2B5EF4-FFF2-40B4-BE49-F238E27FC236}">
                <a16:creationId xmlns:a16="http://schemas.microsoft.com/office/drawing/2014/main" id="{8ED8620D-BC80-440F-B76E-323CE56CFAD3}"/>
              </a:ext>
            </a:extLst>
          </p:cNvPr>
          <p:cNvSpPr/>
          <p:nvPr/>
        </p:nvSpPr>
        <p:spPr>
          <a:xfrm>
            <a:off x="9308231" y="1776601"/>
            <a:ext cx="2052000" cy="3600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EC598F-C7B9-4F63-B429-1BFFA9278F07}"/>
              </a:ext>
            </a:extLst>
          </p:cNvPr>
          <p:cNvSpPr txBox="1"/>
          <p:nvPr/>
        </p:nvSpPr>
        <p:spPr>
          <a:xfrm>
            <a:off x="9550000" y="1798374"/>
            <a:ext cx="15684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عنوان اضافه کنید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9D2D4964-D9F0-4C7A-AD6E-D154A57FFC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7305984"/>
              </p:ext>
            </p:extLst>
          </p:nvPr>
        </p:nvGraphicFramePr>
        <p:xfrm>
          <a:off x="9437896" y="2376604"/>
          <a:ext cx="1792673" cy="1686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C8E8B1DF-8CC9-4D93-970F-3BCDBB8C850F}"/>
              </a:ext>
            </a:extLst>
          </p:cNvPr>
          <p:cNvSpPr txBox="1"/>
          <p:nvPr/>
        </p:nvSpPr>
        <p:spPr>
          <a:xfrm>
            <a:off x="4116007" y="2938796"/>
            <a:ext cx="121126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2"/>
                </a:solidFill>
                <a:cs typeface="B Nazanin" pitchFamily="2" charset="-78"/>
              </a:rPr>
              <a:t>65%</a:t>
            </a:r>
            <a:endParaRPr lang="ko-KR" altLang="en-US" sz="32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78D1CE7-3DAA-492F-9BA4-392EED6781BE}"/>
              </a:ext>
            </a:extLst>
          </p:cNvPr>
          <p:cNvGrpSpPr/>
          <p:nvPr/>
        </p:nvGrpSpPr>
        <p:grpSpPr>
          <a:xfrm>
            <a:off x="3748561" y="4721679"/>
            <a:ext cx="1946160" cy="1969033"/>
            <a:chOff x="270024" y="1671303"/>
            <a:chExt cx="1773337" cy="198872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18FA881-4F7A-43E9-93DB-B3CDAA22BB9A}"/>
                </a:ext>
              </a:extLst>
            </p:cNvPr>
            <p:cNvSpPr txBox="1"/>
            <p:nvPr/>
          </p:nvSpPr>
          <p:spPr>
            <a:xfrm>
              <a:off x="270025" y="1911471"/>
              <a:ext cx="1773336" cy="174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228841A-9FE6-4EC6-8FD1-BA783A9BE60E}"/>
                </a:ext>
              </a:extLst>
            </p:cNvPr>
            <p:cNvSpPr txBox="1"/>
            <p:nvPr/>
          </p:nvSpPr>
          <p:spPr>
            <a:xfrm>
              <a:off x="270024" y="1671303"/>
              <a:ext cx="1773336" cy="31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642806BC-99EB-491A-92A4-914766A253F1}"/>
              </a:ext>
            </a:extLst>
          </p:cNvPr>
          <p:cNvSpPr txBox="1"/>
          <p:nvPr/>
        </p:nvSpPr>
        <p:spPr>
          <a:xfrm>
            <a:off x="3937410" y="4203103"/>
            <a:ext cx="156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itchFamily="2" charset="-78"/>
              </a:rPr>
              <a:t>$354,000</a:t>
            </a:r>
            <a:endParaRPr lang="ko-KR" altLang="en-US" sz="2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24" name="Rounded Rectangle 126">
            <a:extLst>
              <a:ext uri="{FF2B5EF4-FFF2-40B4-BE49-F238E27FC236}">
                <a16:creationId xmlns:a16="http://schemas.microsoft.com/office/drawing/2014/main" id="{8160993E-DC3D-4BB9-8C13-0D1302E82279}"/>
              </a:ext>
            </a:extLst>
          </p:cNvPr>
          <p:cNvSpPr/>
          <p:nvPr/>
        </p:nvSpPr>
        <p:spPr>
          <a:xfrm>
            <a:off x="3695641" y="1776601"/>
            <a:ext cx="2052000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E0EA59B-ADA9-43D6-B362-FC551D6E5B3E}"/>
              </a:ext>
            </a:extLst>
          </p:cNvPr>
          <p:cNvSpPr txBox="1"/>
          <p:nvPr/>
        </p:nvSpPr>
        <p:spPr>
          <a:xfrm>
            <a:off x="3937410" y="1798374"/>
            <a:ext cx="15684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عنوان اضافه کنید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2A369767-C6A1-4A21-95EA-3E0666873D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1474466"/>
              </p:ext>
            </p:extLst>
          </p:nvPr>
        </p:nvGraphicFramePr>
        <p:xfrm>
          <a:off x="3825306" y="2376604"/>
          <a:ext cx="1792673" cy="1686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56A2ABF7-97FA-41B1-B0AB-998810A7A5E9}"/>
              </a:ext>
            </a:extLst>
          </p:cNvPr>
          <p:cNvSpPr txBox="1"/>
          <p:nvPr/>
        </p:nvSpPr>
        <p:spPr>
          <a:xfrm>
            <a:off x="6922302" y="2938796"/>
            <a:ext cx="121126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3"/>
                </a:solidFill>
                <a:cs typeface="B Nazanin" pitchFamily="2" charset="-78"/>
              </a:rPr>
              <a:t>76%</a:t>
            </a:r>
            <a:endParaRPr lang="ko-KR" altLang="en-US" sz="32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D308191-AE94-4352-9E44-1A01C3F74DCA}"/>
              </a:ext>
            </a:extLst>
          </p:cNvPr>
          <p:cNvGrpSpPr/>
          <p:nvPr/>
        </p:nvGrpSpPr>
        <p:grpSpPr>
          <a:xfrm>
            <a:off x="6554856" y="4721679"/>
            <a:ext cx="1946160" cy="1969033"/>
            <a:chOff x="270024" y="1671303"/>
            <a:chExt cx="1773337" cy="1988723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74865F1-461B-48E7-9640-8F8BD5C5C038}"/>
                </a:ext>
              </a:extLst>
            </p:cNvPr>
            <p:cNvSpPr txBox="1"/>
            <p:nvPr/>
          </p:nvSpPr>
          <p:spPr>
            <a:xfrm>
              <a:off x="270025" y="1911471"/>
              <a:ext cx="1773336" cy="174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F5955B5-7581-4296-A6BA-D0BD28DF0039}"/>
                </a:ext>
              </a:extLst>
            </p:cNvPr>
            <p:cNvSpPr txBox="1"/>
            <p:nvPr/>
          </p:nvSpPr>
          <p:spPr>
            <a:xfrm>
              <a:off x="270024" y="1671303"/>
              <a:ext cx="1773336" cy="31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3E79911B-9F9C-40C0-9E6C-C8A5280061FD}"/>
              </a:ext>
            </a:extLst>
          </p:cNvPr>
          <p:cNvSpPr txBox="1"/>
          <p:nvPr/>
        </p:nvSpPr>
        <p:spPr>
          <a:xfrm>
            <a:off x="6743706" y="4203103"/>
            <a:ext cx="156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3"/>
                </a:solidFill>
                <a:cs typeface="B Nazanin" pitchFamily="2" charset="-78"/>
              </a:rPr>
              <a:t>$494,000</a:t>
            </a:r>
            <a:endParaRPr lang="ko-KR" altLang="en-US" sz="24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32" name="Rounded Rectangle 133">
            <a:extLst>
              <a:ext uri="{FF2B5EF4-FFF2-40B4-BE49-F238E27FC236}">
                <a16:creationId xmlns:a16="http://schemas.microsoft.com/office/drawing/2014/main" id="{EB32ED66-158A-4745-B217-A45C2DF59197}"/>
              </a:ext>
            </a:extLst>
          </p:cNvPr>
          <p:cNvSpPr/>
          <p:nvPr/>
        </p:nvSpPr>
        <p:spPr>
          <a:xfrm>
            <a:off x="6501936" y="1776601"/>
            <a:ext cx="2052000" cy="3600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6A926B3-D30C-4E38-A318-591E31508D37}"/>
              </a:ext>
            </a:extLst>
          </p:cNvPr>
          <p:cNvSpPr txBox="1"/>
          <p:nvPr/>
        </p:nvSpPr>
        <p:spPr>
          <a:xfrm>
            <a:off x="6743706" y="1798374"/>
            <a:ext cx="15684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عنوان اضافه کنید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aphicFrame>
        <p:nvGraphicFramePr>
          <p:cNvPr id="34" name="Chart 33">
            <a:extLst>
              <a:ext uri="{FF2B5EF4-FFF2-40B4-BE49-F238E27FC236}">
                <a16:creationId xmlns:a16="http://schemas.microsoft.com/office/drawing/2014/main" id="{5FB357CE-0AC3-4F76-84C1-3B81192F15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6381745"/>
              </p:ext>
            </p:extLst>
          </p:nvPr>
        </p:nvGraphicFramePr>
        <p:xfrm>
          <a:off x="6631601" y="2376604"/>
          <a:ext cx="1792673" cy="1686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5">
            <a:extLst>
              <a:ext uri="{FF2B5EF4-FFF2-40B4-BE49-F238E27FC236}">
                <a16:creationId xmlns:a16="http://schemas.microsoft.com/office/drawing/2014/main" id="{451C4DAF-B1C2-41A9-8C7E-A80C8E1F74C4}"/>
              </a:ext>
            </a:extLst>
          </p:cNvPr>
          <p:cNvSpPr/>
          <p:nvPr/>
        </p:nvSpPr>
        <p:spPr>
          <a:xfrm>
            <a:off x="5965644" y="1161006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ct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نمونه کارها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5" name="직사각형 6">
            <a:extLst>
              <a:ext uri="{FF2B5EF4-FFF2-40B4-BE49-F238E27FC236}">
                <a16:creationId xmlns:a16="http://schemas.microsoft.com/office/drawing/2014/main" id="{D8B84A00-EE2C-42CF-B829-4EA6131C03D6}"/>
              </a:ext>
            </a:extLst>
          </p:cNvPr>
          <p:cNvSpPr/>
          <p:nvPr/>
        </p:nvSpPr>
        <p:spPr>
          <a:xfrm>
            <a:off x="7505636" y="281796"/>
            <a:ext cx="4396804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ct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3EE893-5D09-483B-8320-695D4CD7641A}"/>
              </a:ext>
            </a:extLst>
          </p:cNvPr>
          <p:cNvSpPr txBox="1"/>
          <p:nvPr/>
        </p:nvSpPr>
        <p:spPr>
          <a:xfrm>
            <a:off x="6674870" y="2157215"/>
            <a:ext cx="2241327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2000" dirty="0">
                <a:solidFill>
                  <a:schemeClr val="accent3"/>
                </a:solidFill>
                <a:cs typeface="B Nazanin" pitchFamily="2" charset="-78"/>
              </a:rPr>
              <a:t>چیدمان</a:t>
            </a:r>
          </a:p>
          <a:p>
            <a:pPr algn="r" rtl="1"/>
            <a:r>
              <a:rPr lang="fa-IR" altLang="ko-KR" sz="2000" dirty="0">
                <a:solidFill>
                  <a:schemeClr val="bg1"/>
                </a:solidFill>
                <a:cs typeface="B Nazanin" pitchFamily="2" charset="-78"/>
              </a:rPr>
              <a:t> اسلاید متنی</a:t>
            </a:r>
          </a:p>
          <a:p>
            <a:pPr algn="r" rtl="1"/>
            <a:r>
              <a:rPr lang="fa-IR" altLang="ko-KR" sz="2000" dirty="0">
                <a:solidFill>
                  <a:schemeClr val="bg1"/>
                </a:solidFill>
                <a:cs typeface="B Nazanin" pitchFamily="2" charset="-78"/>
              </a:rPr>
              <a:t>برای</a:t>
            </a:r>
          </a:p>
          <a:p>
            <a:pPr algn="r" rtl="1"/>
            <a:r>
              <a:rPr lang="fa-IR" altLang="ko-KR" sz="2000" dirty="0">
                <a:solidFill>
                  <a:schemeClr val="bg1"/>
                </a:solidFill>
                <a:cs typeface="B Nazanin" pitchFamily="2" charset="-78"/>
              </a:rPr>
              <a:t>ارائه شما</a:t>
            </a:r>
          </a:p>
          <a:p>
            <a:pPr algn="r" rtl="1"/>
            <a:endParaRPr lang="ko-KR" altLang="en-US" sz="20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53DCAB-B8BF-4771-B7FA-AEB31BCBF8DD}"/>
              </a:ext>
            </a:extLst>
          </p:cNvPr>
          <p:cNvSpPr txBox="1"/>
          <p:nvPr/>
        </p:nvSpPr>
        <p:spPr>
          <a:xfrm>
            <a:off x="9261534" y="1487133"/>
            <a:ext cx="2459004" cy="4912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4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4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4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</a:t>
            </a:r>
            <a:endParaRPr lang="en-US" altLang="ko-KR" sz="14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altLang="ko-KR" sz="14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altLang="ko-KR" sz="14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است.من امیدوارم و معتقدم که این الگو در زمان، پول و اعتبار شما صرفه جویی کند.شما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400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A4BDA0-C270-4764-9C18-A593BCE2C965}"/>
              </a:ext>
            </a:extLst>
          </p:cNvPr>
          <p:cNvSpPr txBox="1"/>
          <p:nvPr/>
        </p:nvSpPr>
        <p:spPr>
          <a:xfrm>
            <a:off x="5974080" y="4660360"/>
            <a:ext cx="571820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fa-IR" altLang="ko-KR" sz="5400" dirty="0">
                <a:solidFill>
                  <a:schemeClr val="bg1"/>
                </a:solidFill>
                <a:cs typeface="B Nazanin" pitchFamily="2" charset="-78"/>
              </a:rPr>
              <a:t>اینفوگرافیک دستور کار</a:t>
            </a:r>
            <a:endParaRPr lang="ko-KR" altLang="en-US" sz="5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0507B4-13A7-413D-BEB4-4A00B043481C}"/>
              </a:ext>
            </a:extLst>
          </p:cNvPr>
          <p:cNvSpPr txBox="1"/>
          <p:nvPr/>
        </p:nvSpPr>
        <p:spPr>
          <a:xfrm>
            <a:off x="4241519" y="1381440"/>
            <a:ext cx="2936272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BFF5DB-1D61-47C2-9575-0A6F653D1F79}"/>
              </a:ext>
            </a:extLst>
          </p:cNvPr>
          <p:cNvSpPr txBox="1"/>
          <p:nvPr/>
        </p:nvSpPr>
        <p:spPr>
          <a:xfrm>
            <a:off x="4229486" y="678255"/>
            <a:ext cx="2936272" cy="5078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2700" b="1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endParaRPr lang="ko-KR" altLang="en-US" sz="27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651004-8F9D-4FEE-BE66-C26E6A2ECF2A}"/>
              </a:ext>
            </a:extLst>
          </p:cNvPr>
          <p:cNvSpPr txBox="1"/>
          <p:nvPr/>
        </p:nvSpPr>
        <p:spPr>
          <a:xfrm>
            <a:off x="7599703" y="832185"/>
            <a:ext cx="958096" cy="83099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800" b="1" dirty="0">
                <a:solidFill>
                  <a:schemeClr val="bg1"/>
                </a:solidFill>
                <a:cs typeface="B Nazanin" pitchFamily="2" charset="-78"/>
              </a:rPr>
              <a:t>01</a:t>
            </a:r>
            <a:endParaRPr lang="ko-KR" altLang="en-US" sz="4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74738B-1D34-4749-AD1C-0A8B6BA5031B}"/>
              </a:ext>
            </a:extLst>
          </p:cNvPr>
          <p:cNvSpPr txBox="1"/>
          <p:nvPr/>
        </p:nvSpPr>
        <p:spPr>
          <a:xfrm>
            <a:off x="4241519" y="3040244"/>
            <a:ext cx="2936272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EEE592-CE99-4FAD-999A-32AC0BECA402}"/>
              </a:ext>
            </a:extLst>
          </p:cNvPr>
          <p:cNvSpPr txBox="1"/>
          <p:nvPr/>
        </p:nvSpPr>
        <p:spPr>
          <a:xfrm>
            <a:off x="4229486" y="2337059"/>
            <a:ext cx="2936272" cy="5078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2700" b="1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endParaRPr lang="ko-KR" altLang="en-US" sz="27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DB9D0D-56C3-496A-A4F6-B2E9D5C9A119}"/>
              </a:ext>
            </a:extLst>
          </p:cNvPr>
          <p:cNvSpPr txBox="1"/>
          <p:nvPr/>
        </p:nvSpPr>
        <p:spPr>
          <a:xfrm>
            <a:off x="2936263" y="814589"/>
            <a:ext cx="958096" cy="83099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800" b="1" dirty="0">
                <a:solidFill>
                  <a:schemeClr val="bg1"/>
                </a:solidFill>
                <a:cs typeface="B Nazanin" pitchFamily="2" charset="-78"/>
              </a:rPr>
              <a:t>02</a:t>
            </a:r>
            <a:endParaRPr lang="ko-KR" altLang="en-US" sz="4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67C4BC2-5675-4C8D-BF30-CD74070756EF}"/>
              </a:ext>
            </a:extLst>
          </p:cNvPr>
          <p:cNvSpPr txBox="1"/>
          <p:nvPr/>
        </p:nvSpPr>
        <p:spPr>
          <a:xfrm>
            <a:off x="8707081" y="1381440"/>
            <a:ext cx="2936272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5514F5-71CD-4BC1-842E-A726F4056091}"/>
              </a:ext>
            </a:extLst>
          </p:cNvPr>
          <p:cNvSpPr txBox="1"/>
          <p:nvPr/>
        </p:nvSpPr>
        <p:spPr>
          <a:xfrm>
            <a:off x="8695048" y="678255"/>
            <a:ext cx="2936272" cy="5078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2700" b="1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endParaRPr lang="ko-KR" altLang="en-US" sz="27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84C73EB-319E-44E5-BA09-235A93BF10D6}"/>
              </a:ext>
            </a:extLst>
          </p:cNvPr>
          <p:cNvSpPr txBox="1"/>
          <p:nvPr/>
        </p:nvSpPr>
        <p:spPr>
          <a:xfrm>
            <a:off x="7645665" y="2386665"/>
            <a:ext cx="958096" cy="83099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800" b="1" dirty="0">
                <a:solidFill>
                  <a:schemeClr val="bg1"/>
                </a:solidFill>
                <a:cs typeface="B Nazanin" pitchFamily="2" charset="-78"/>
              </a:rPr>
              <a:t>03</a:t>
            </a:r>
            <a:endParaRPr lang="ko-KR" altLang="en-US" sz="4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71552E5-4F3A-4C56-8BA7-D4763D885CE5}"/>
              </a:ext>
            </a:extLst>
          </p:cNvPr>
          <p:cNvSpPr txBox="1"/>
          <p:nvPr/>
        </p:nvSpPr>
        <p:spPr>
          <a:xfrm>
            <a:off x="8707081" y="3040244"/>
            <a:ext cx="2936272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2076481-AE0F-48F8-A65A-0119F8E0B1C2}"/>
              </a:ext>
            </a:extLst>
          </p:cNvPr>
          <p:cNvSpPr txBox="1"/>
          <p:nvPr/>
        </p:nvSpPr>
        <p:spPr>
          <a:xfrm>
            <a:off x="8695048" y="2337059"/>
            <a:ext cx="2936272" cy="50783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r" rtl="1"/>
            <a:r>
              <a:rPr lang="fa-IR" altLang="ko-KR" sz="2700" b="1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endParaRPr lang="ko-KR" altLang="en-US" sz="27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00F3EE1-378F-447A-AD79-C662BF019322}"/>
              </a:ext>
            </a:extLst>
          </p:cNvPr>
          <p:cNvSpPr txBox="1"/>
          <p:nvPr/>
        </p:nvSpPr>
        <p:spPr>
          <a:xfrm>
            <a:off x="3043185" y="2338589"/>
            <a:ext cx="958096" cy="83099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en-US" altLang="ko-KR" sz="4800" b="1" dirty="0">
                <a:solidFill>
                  <a:schemeClr val="bg1"/>
                </a:solidFill>
                <a:cs typeface="B Nazanin" pitchFamily="2" charset="-78"/>
              </a:rPr>
              <a:t>04</a:t>
            </a:r>
            <a:endParaRPr lang="ko-KR" altLang="en-US" sz="4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68BE3D8-A391-4A67-AF3B-9AA1DF9411A9}"/>
              </a:ext>
            </a:extLst>
          </p:cNvPr>
          <p:cNvSpPr/>
          <p:nvPr/>
        </p:nvSpPr>
        <p:spPr>
          <a:xfrm>
            <a:off x="4217453" y="1217203"/>
            <a:ext cx="292608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A63ABCF-03BD-461C-84F6-E8A2E41F257B}"/>
              </a:ext>
            </a:extLst>
          </p:cNvPr>
          <p:cNvSpPr/>
          <p:nvPr/>
        </p:nvSpPr>
        <p:spPr>
          <a:xfrm>
            <a:off x="8686559" y="1217203"/>
            <a:ext cx="2926080" cy="914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87AB9A3-9E67-49F6-AFC9-67BC61085430}"/>
              </a:ext>
            </a:extLst>
          </p:cNvPr>
          <p:cNvSpPr/>
          <p:nvPr/>
        </p:nvSpPr>
        <p:spPr>
          <a:xfrm>
            <a:off x="4217453" y="2863364"/>
            <a:ext cx="2926080" cy="914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2988957-C1EB-4590-9083-F9AEABA5A480}"/>
              </a:ext>
            </a:extLst>
          </p:cNvPr>
          <p:cNvSpPr/>
          <p:nvPr/>
        </p:nvSpPr>
        <p:spPr>
          <a:xfrm>
            <a:off x="8686559" y="2863364"/>
            <a:ext cx="292608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53845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57AFE0-D904-40FF-9599-476046E0FDA4}"/>
              </a:ext>
            </a:extLst>
          </p:cNvPr>
          <p:cNvSpPr txBox="1"/>
          <p:nvPr/>
        </p:nvSpPr>
        <p:spPr>
          <a:xfrm>
            <a:off x="2559500" y="1704024"/>
            <a:ext cx="574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3"/>
                </a:solidFill>
                <a:cs typeface="B Nazanin" pitchFamily="2" charset="-78"/>
              </a:rPr>
              <a:t>A</a:t>
            </a:r>
            <a:endParaRPr lang="ko-KR" altLang="en-US" sz="54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D723E1-3D83-4E6F-9993-FE6C0FAA3F0C}"/>
              </a:ext>
            </a:extLst>
          </p:cNvPr>
          <p:cNvSpPr txBox="1"/>
          <p:nvPr/>
        </p:nvSpPr>
        <p:spPr>
          <a:xfrm>
            <a:off x="9010230" y="5191554"/>
            <a:ext cx="5746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4"/>
                </a:solidFill>
                <a:cs typeface="B Nazanin" pitchFamily="2" charset="-78"/>
              </a:rPr>
              <a:t>B</a:t>
            </a:r>
            <a:endParaRPr lang="ko-KR" altLang="en-US" sz="54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5" name="Rectangle 17">
            <a:extLst>
              <a:ext uri="{FF2B5EF4-FFF2-40B4-BE49-F238E27FC236}">
                <a16:creationId xmlns:a16="http://schemas.microsoft.com/office/drawing/2014/main" id="{DC11449E-56E5-4D46-AE19-C5DB1487C5F6}"/>
              </a:ext>
            </a:extLst>
          </p:cNvPr>
          <p:cNvSpPr/>
          <p:nvPr/>
        </p:nvSpPr>
        <p:spPr>
          <a:xfrm rot="9991109">
            <a:off x="1264394" y="4036720"/>
            <a:ext cx="9720769" cy="929663"/>
          </a:xfrm>
          <a:custGeom>
            <a:avLst/>
            <a:gdLst>
              <a:gd name="connsiteX0" fmla="*/ 0 w 7693003"/>
              <a:gd name="connsiteY0" fmla="*/ 0 h 792000"/>
              <a:gd name="connsiteX1" fmla="*/ 7693003 w 7693003"/>
              <a:gd name="connsiteY1" fmla="*/ 0 h 792000"/>
              <a:gd name="connsiteX2" fmla="*/ 7693003 w 7693003"/>
              <a:gd name="connsiteY2" fmla="*/ 792000 h 792000"/>
              <a:gd name="connsiteX3" fmla="*/ 0 w 7693003"/>
              <a:gd name="connsiteY3" fmla="*/ 792000 h 792000"/>
              <a:gd name="connsiteX4" fmla="*/ 0 w 7693003"/>
              <a:gd name="connsiteY4" fmla="*/ 0 h 792000"/>
              <a:gd name="connsiteX0" fmla="*/ 0 w 7704142"/>
              <a:gd name="connsiteY0" fmla="*/ 36436 h 792000"/>
              <a:gd name="connsiteX1" fmla="*/ 7704142 w 7704142"/>
              <a:gd name="connsiteY1" fmla="*/ 0 h 792000"/>
              <a:gd name="connsiteX2" fmla="*/ 7704142 w 7704142"/>
              <a:gd name="connsiteY2" fmla="*/ 792000 h 792000"/>
              <a:gd name="connsiteX3" fmla="*/ 11139 w 7704142"/>
              <a:gd name="connsiteY3" fmla="*/ 792000 h 792000"/>
              <a:gd name="connsiteX4" fmla="*/ 0 w 7704142"/>
              <a:gd name="connsiteY4" fmla="*/ 36436 h 792000"/>
              <a:gd name="connsiteX0" fmla="*/ 0 w 7704142"/>
              <a:gd name="connsiteY0" fmla="*/ 36436 h 858546"/>
              <a:gd name="connsiteX1" fmla="*/ 7704142 w 7704142"/>
              <a:gd name="connsiteY1" fmla="*/ 0 h 858546"/>
              <a:gd name="connsiteX2" fmla="*/ 7704142 w 7704142"/>
              <a:gd name="connsiteY2" fmla="*/ 792000 h 858546"/>
              <a:gd name="connsiteX3" fmla="*/ 754 w 7704142"/>
              <a:gd name="connsiteY3" fmla="*/ 858546 h 858546"/>
              <a:gd name="connsiteX4" fmla="*/ 0 w 7704142"/>
              <a:gd name="connsiteY4" fmla="*/ 36436 h 858546"/>
              <a:gd name="connsiteX0" fmla="*/ 0 w 7715281"/>
              <a:gd name="connsiteY0" fmla="*/ 72871 h 858546"/>
              <a:gd name="connsiteX1" fmla="*/ 7715281 w 7715281"/>
              <a:gd name="connsiteY1" fmla="*/ 0 h 858546"/>
              <a:gd name="connsiteX2" fmla="*/ 7715281 w 7715281"/>
              <a:gd name="connsiteY2" fmla="*/ 792000 h 858546"/>
              <a:gd name="connsiteX3" fmla="*/ 11893 w 7715281"/>
              <a:gd name="connsiteY3" fmla="*/ 858546 h 858546"/>
              <a:gd name="connsiteX4" fmla="*/ 0 w 7715281"/>
              <a:gd name="connsiteY4" fmla="*/ 72871 h 858546"/>
              <a:gd name="connsiteX0" fmla="*/ 0 w 7831077"/>
              <a:gd name="connsiteY0" fmla="*/ 72871 h 858546"/>
              <a:gd name="connsiteX1" fmla="*/ 7715281 w 7831077"/>
              <a:gd name="connsiteY1" fmla="*/ 0 h 858546"/>
              <a:gd name="connsiteX2" fmla="*/ 7831077 w 7831077"/>
              <a:gd name="connsiteY2" fmla="*/ 788371 h 858546"/>
              <a:gd name="connsiteX3" fmla="*/ 11893 w 7831077"/>
              <a:gd name="connsiteY3" fmla="*/ 858546 h 858546"/>
              <a:gd name="connsiteX4" fmla="*/ 0 w 7831077"/>
              <a:gd name="connsiteY4" fmla="*/ 72871 h 858546"/>
              <a:gd name="connsiteX0" fmla="*/ 0 w 7809309"/>
              <a:gd name="connsiteY0" fmla="*/ 72871 h 858546"/>
              <a:gd name="connsiteX1" fmla="*/ 7715281 w 7809309"/>
              <a:gd name="connsiteY1" fmla="*/ 0 h 858546"/>
              <a:gd name="connsiteX2" fmla="*/ 7809309 w 7809309"/>
              <a:gd name="connsiteY2" fmla="*/ 781911 h 858546"/>
              <a:gd name="connsiteX3" fmla="*/ 11893 w 7809309"/>
              <a:gd name="connsiteY3" fmla="*/ 858546 h 858546"/>
              <a:gd name="connsiteX4" fmla="*/ 0 w 7809309"/>
              <a:gd name="connsiteY4" fmla="*/ 72871 h 858546"/>
              <a:gd name="connsiteX0" fmla="*/ 0 w 7809309"/>
              <a:gd name="connsiteY0" fmla="*/ 130700 h 916375"/>
              <a:gd name="connsiteX1" fmla="*/ 7680444 w 7809309"/>
              <a:gd name="connsiteY1" fmla="*/ 0 h 916375"/>
              <a:gd name="connsiteX2" fmla="*/ 7809309 w 7809309"/>
              <a:gd name="connsiteY2" fmla="*/ 839740 h 916375"/>
              <a:gd name="connsiteX3" fmla="*/ 11893 w 7809309"/>
              <a:gd name="connsiteY3" fmla="*/ 916375 h 916375"/>
              <a:gd name="connsiteX4" fmla="*/ 0 w 7809309"/>
              <a:gd name="connsiteY4" fmla="*/ 130700 h 916375"/>
              <a:gd name="connsiteX0" fmla="*/ 0 w 7796536"/>
              <a:gd name="connsiteY0" fmla="*/ 130700 h 916375"/>
              <a:gd name="connsiteX1" fmla="*/ 7680444 w 7796536"/>
              <a:gd name="connsiteY1" fmla="*/ 0 h 916375"/>
              <a:gd name="connsiteX2" fmla="*/ 7796536 w 7796536"/>
              <a:gd name="connsiteY2" fmla="*/ 826451 h 916375"/>
              <a:gd name="connsiteX3" fmla="*/ 11893 w 7796536"/>
              <a:gd name="connsiteY3" fmla="*/ 916375 h 916375"/>
              <a:gd name="connsiteX4" fmla="*/ 0 w 7796536"/>
              <a:gd name="connsiteY4" fmla="*/ 130700 h 916375"/>
              <a:gd name="connsiteX0" fmla="*/ 0 w 7802350"/>
              <a:gd name="connsiteY0" fmla="*/ 130700 h 916375"/>
              <a:gd name="connsiteX1" fmla="*/ 7680444 w 7802350"/>
              <a:gd name="connsiteY1" fmla="*/ 0 h 916375"/>
              <a:gd name="connsiteX2" fmla="*/ 7802350 w 7802350"/>
              <a:gd name="connsiteY2" fmla="*/ 875666 h 916375"/>
              <a:gd name="connsiteX3" fmla="*/ 11893 w 7802350"/>
              <a:gd name="connsiteY3" fmla="*/ 916375 h 916375"/>
              <a:gd name="connsiteX4" fmla="*/ 0 w 7802350"/>
              <a:gd name="connsiteY4" fmla="*/ 130700 h 916375"/>
              <a:gd name="connsiteX0" fmla="*/ 0 w 7802350"/>
              <a:gd name="connsiteY0" fmla="*/ 130700 h 952302"/>
              <a:gd name="connsiteX1" fmla="*/ 7680444 w 7802350"/>
              <a:gd name="connsiteY1" fmla="*/ 0 h 952302"/>
              <a:gd name="connsiteX2" fmla="*/ 7802350 w 7802350"/>
              <a:gd name="connsiteY2" fmla="*/ 875666 h 952302"/>
              <a:gd name="connsiteX3" fmla="*/ 4935 w 7802350"/>
              <a:gd name="connsiteY3" fmla="*/ 952302 h 952302"/>
              <a:gd name="connsiteX4" fmla="*/ 0 w 7802350"/>
              <a:gd name="connsiteY4" fmla="*/ 130700 h 952302"/>
              <a:gd name="connsiteX0" fmla="*/ 0 w 7882165"/>
              <a:gd name="connsiteY0" fmla="*/ 107014 h 952302"/>
              <a:gd name="connsiteX1" fmla="*/ 7760259 w 7882165"/>
              <a:gd name="connsiteY1" fmla="*/ 0 h 952302"/>
              <a:gd name="connsiteX2" fmla="*/ 7882165 w 7882165"/>
              <a:gd name="connsiteY2" fmla="*/ 875666 h 952302"/>
              <a:gd name="connsiteX3" fmla="*/ 84750 w 7882165"/>
              <a:gd name="connsiteY3" fmla="*/ 952302 h 952302"/>
              <a:gd name="connsiteX4" fmla="*/ 0 w 7882165"/>
              <a:gd name="connsiteY4" fmla="*/ 107014 h 952302"/>
              <a:gd name="connsiteX0" fmla="*/ 0 w 7871132"/>
              <a:gd name="connsiteY0" fmla="*/ 129285 h 952302"/>
              <a:gd name="connsiteX1" fmla="*/ 7749226 w 7871132"/>
              <a:gd name="connsiteY1" fmla="*/ 0 h 952302"/>
              <a:gd name="connsiteX2" fmla="*/ 7871132 w 7871132"/>
              <a:gd name="connsiteY2" fmla="*/ 875666 h 952302"/>
              <a:gd name="connsiteX3" fmla="*/ 73717 w 7871132"/>
              <a:gd name="connsiteY3" fmla="*/ 952302 h 952302"/>
              <a:gd name="connsiteX4" fmla="*/ 0 w 7871132"/>
              <a:gd name="connsiteY4" fmla="*/ 129285 h 952302"/>
              <a:gd name="connsiteX0" fmla="*/ 0 w 7871132"/>
              <a:gd name="connsiteY0" fmla="*/ 129285 h 952302"/>
              <a:gd name="connsiteX1" fmla="*/ 7749226 w 7871132"/>
              <a:gd name="connsiteY1" fmla="*/ 0 h 952302"/>
              <a:gd name="connsiteX2" fmla="*/ 7871132 w 7871132"/>
              <a:gd name="connsiteY2" fmla="*/ 875666 h 952302"/>
              <a:gd name="connsiteX3" fmla="*/ 73717 w 7871132"/>
              <a:gd name="connsiteY3" fmla="*/ 952302 h 952302"/>
              <a:gd name="connsiteX4" fmla="*/ 0 w 7871132"/>
              <a:gd name="connsiteY4" fmla="*/ 129285 h 952302"/>
              <a:gd name="connsiteX0" fmla="*/ 0 w 7871132"/>
              <a:gd name="connsiteY0" fmla="*/ 129285 h 947627"/>
              <a:gd name="connsiteX1" fmla="*/ 7749226 w 7871132"/>
              <a:gd name="connsiteY1" fmla="*/ 0 h 947627"/>
              <a:gd name="connsiteX2" fmla="*/ 7871132 w 7871132"/>
              <a:gd name="connsiteY2" fmla="*/ 875666 h 947627"/>
              <a:gd name="connsiteX3" fmla="*/ 89968 w 7871132"/>
              <a:gd name="connsiteY3" fmla="*/ 947627 h 947627"/>
              <a:gd name="connsiteX4" fmla="*/ 0 w 7871132"/>
              <a:gd name="connsiteY4" fmla="*/ 129285 h 947627"/>
              <a:gd name="connsiteX0" fmla="*/ 0 w 7871132"/>
              <a:gd name="connsiteY0" fmla="*/ 129285 h 947627"/>
              <a:gd name="connsiteX1" fmla="*/ 7749226 w 7871132"/>
              <a:gd name="connsiteY1" fmla="*/ 0 h 947627"/>
              <a:gd name="connsiteX2" fmla="*/ 7871132 w 7871132"/>
              <a:gd name="connsiteY2" fmla="*/ 875666 h 947627"/>
              <a:gd name="connsiteX3" fmla="*/ 89968 w 7871132"/>
              <a:gd name="connsiteY3" fmla="*/ 947627 h 947627"/>
              <a:gd name="connsiteX4" fmla="*/ 0 w 7871132"/>
              <a:gd name="connsiteY4" fmla="*/ 129285 h 947627"/>
              <a:gd name="connsiteX0" fmla="*/ 0 w 7852843"/>
              <a:gd name="connsiteY0" fmla="*/ 129285 h 947627"/>
              <a:gd name="connsiteX1" fmla="*/ 7749226 w 7852843"/>
              <a:gd name="connsiteY1" fmla="*/ 0 h 947627"/>
              <a:gd name="connsiteX2" fmla="*/ 7852843 w 7852843"/>
              <a:gd name="connsiteY2" fmla="*/ 851242 h 947627"/>
              <a:gd name="connsiteX3" fmla="*/ 89968 w 7852843"/>
              <a:gd name="connsiteY3" fmla="*/ 947627 h 947627"/>
              <a:gd name="connsiteX4" fmla="*/ 0 w 7852843"/>
              <a:gd name="connsiteY4" fmla="*/ 129285 h 947627"/>
              <a:gd name="connsiteX0" fmla="*/ 0 w 7852843"/>
              <a:gd name="connsiteY0" fmla="*/ 129285 h 929663"/>
              <a:gd name="connsiteX1" fmla="*/ 7749226 w 7852843"/>
              <a:gd name="connsiteY1" fmla="*/ 0 h 929663"/>
              <a:gd name="connsiteX2" fmla="*/ 7852843 w 7852843"/>
              <a:gd name="connsiteY2" fmla="*/ 851242 h 929663"/>
              <a:gd name="connsiteX3" fmla="*/ 93447 w 7852843"/>
              <a:gd name="connsiteY3" fmla="*/ 929663 h 929663"/>
              <a:gd name="connsiteX4" fmla="*/ 0 w 7852843"/>
              <a:gd name="connsiteY4" fmla="*/ 129285 h 929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2843" h="929663">
                <a:moveTo>
                  <a:pt x="0" y="129285"/>
                </a:moveTo>
                <a:lnTo>
                  <a:pt x="7749226" y="0"/>
                </a:lnTo>
                <a:lnTo>
                  <a:pt x="7852843" y="851242"/>
                </a:lnTo>
                <a:lnTo>
                  <a:pt x="93447" y="929663"/>
                </a:lnTo>
                <a:cubicBezTo>
                  <a:pt x="51400" y="633724"/>
                  <a:pt x="25498" y="391817"/>
                  <a:pt x="0" y="129285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 w="762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6" name="Rectangle 17">
            <a:extLst>
              <a:ext uri="{FF2B5EF4-FFF2-40B4-BE49-F238E27FC236}">
                <a16:creationId xmlns:a16="http://schemas.microsoft.com/office/drawing/2014/main" id="{E142124E-D0F0-40BB-BE34-6170BDA688B9}"/>
              </a:ext>
            </a:extLst>
          </p:cNvPr>
          <p:cNvSpPr/>
          <p:nvPr/>
        </p:nvSpPr>
        <p:spPr>
          <a:xfrm rot="20783557">
            <a:off x="1230164" y="2871143"/>
            <a:ext cx="9712847" cy="910129"/>
          </a:xfrm>
          <a:custGeom>
            <a:avLst/>
            <a:gdLst>
              <a:gd name="connsiteX0" fmla="*/ 0 w 7693003"/>
              <a:gd name="connsiteY0" fmla="*/ 0 h 792000"/>
              <a:gd name="connsiteX1" fmla="*/ 7693003 w 7693003"/>
              <a:gd name="connsiteY1" fmla="*/ 0 h 792000"/>
              <a:gd name="connsiteX2" fmla="*/ 7693003 w 7693003"/>
              <a:gd name="connsiteY2" fmla="*/ 792000 h 792000"/>
              <a:gd name="connsiteX3" fmla="*/ 0 w 7693003"/>
              <a:gd name="connsiteY3" fmla="*/ 792000 h 792000"/>
              <a:gd name="connsiteX4" fmla="*/ 0 w 7693003"/>
              <a:gd name="connsiteY4" fmla="*/ 0 h 792000"/>
              <a:gd name="connsiteX0" fmla="*/ 0 w 7704142"/>
              <a:gd name="connsiteY0" fmla="*/ 36436 h 792000"/>
              <a:gd name="connsiteX1" fmla="*/ 7704142 w 7704142"/>
              <a:gd name="connsiteY1" fmla="*/ 0 h 792000"/>
              <a:gd name="connsiteX2" fmla="*/ 7704142 w 7704142"/>
              <a:gd name="connsiteY2" fmla="*/ 792000 h 792000"/>
              <a:gd name="connsiteX3" fmla="*/ 11139 w 7704142"/>
              <a:gd name="connsiteY3" fmla="*/ 792000 h 792000"/>
              <a:gd name="connsiteX4" fmla="*/ 0 w 7704142"/>
              <a:gd name="connsiteY4" fmla="*/ 36436 h 792000"/>
              <a:gd name="connsiteX0" fmla="*/ 0 w 7704142"/>
              <a:gd name="connsiteY0" fmla="*/ 36436 h 858546"/>
              <a:gd name="connsiteX1" fmla="*/ 7704142 w 7704142"/>
              <a:gd name="connsiteY1" fmla="*/ 0 h 858546"/>
              <a:gd name="connsiteX2" fmla="*/ 7704142 w 7704142"/>
              <a:gd name="connsiteY2" fmla="*/ 792000 h 858546"/>
              <a:gd name="connsiteX3" fmla="*/ 754 w 7704142"/>
              <a:gd name="connsiteY3" fmla="*/ 858546 h 858546"/>
              <a:gd name="connsiteX4" fmla="*/ 0 w 7704142"/>
              <a:gd name="connsiteY4" fmla="*/ 36436 h 858546"/>
              <a:gd name="connsiteX0" fmla="*/ 0 w 7715281"/>
              <a:gd name="connsiteY0" fmla="*/ 72871 h 858546"/>
              <a:gd name="connsiteX1" fmla="*/ 7715281 w 7715281"/>
              <a:gd name="connsiteY1" fmla="*/ 0 h 858546"/>
              <a:gd name="connsiteX2" fmla="*/ 7715281 w 7715281"/>
              <a:gd name="connsiteY2" fmla="*/ 792000 h 858546"/>
              <a:gd name="connsiteX3" fmla="*/ 11893 w 7715281"/>
              <a:gd name="connsiteY3" fmla="*/ 858546 h 858546"/>
              <a:gd name="connsiteX4" fmla="*/ 0 w 7715281"/>
              <a:gd name="connsiteY4" fmla="*/ 72871 h 858546"/>
              <a:gd name="connsiteX0" fmla="*/ 0 w 7715281"/>
              <a:gd name="connsiteY0" fmla="*/ 105468 h 891143"/>
              <a:gd name="connsiteX1" fmla="*/ 7609272 w 7715281"/>
              <a:gd name="connsiteY1" fmla="*/ 0 h 891143"/>
              <a:gd name="connsiteX2" fmla="*/ 7715281 w 7715281"/>
              <a:gd name="connsiteY2" fmla="*/ 824597 h 891143"/>
              <a:gd name="connsiteX3" fmla="*/ 11893 w 7715281"/>
              <a:gd name="connsiteY3" fmla="*/ 891143 h 891143"/>
              <a:gd name="connsiteX4" fmla="*/ 0 w 7715281"/>
              <a:gd name="connsiteY4" fmla="*/ 105468 h 891143"/>
              <a:gd name="connsiteX0" fmla="*/ 0 w 7708213"/>
              <a:gd name="connsiteY0" fmla="*/ 105468 h 891143"/>
              <a:gd name="connsiteX1" fmla="*/ 7609272 w 7708213"/>
              <a:gd name="connsiteY1" fmla="*/ 0 h 891143"/>
              <a:gd name="connsiteX2" fmla="*/ 7708213 w 7708213"/>
              <a:gd name="connsiteY2" fmla="*/ 822425 h 891143"/>
              <a:gd name="connsiteX3" fmla="*/ 11893 w 7708213"/>
              <a:gd name="connsiteY3" fmla="*/ 891143 h 891143"/>
              <a:gd name="connsiteX4" fmla="*/ 0 w 7708213"/>
              <a:gd name="connsiteY4" fmla="*/ 105468 h 891143"/>
              <a:gd name="connsiteX0" fmla="*/ 0 w 7708213"/>
              <a:gd name="connsiteY0" fmla="*/ 105468 h 921850"/>
              <a:gd name="connsiteX1" fmla="*/ 7609272 w 7708213"/>
              <a:gd name="connsiteY1" fmla="*/ 0 h 921850"/>
              <a:gd name="connsiteX2" fmla="*/ 7708213 w 7708213"/>
              <a:gd name="connsiteY2" fmla="*/ 822425 h 921850"/>
              <a:gd name="connsiteX3" fmla="*/ 80857 w 7708213"/>
              <a:gd name="connsiteY3" fmla="*/ 921850 h 921850"/>
              <a:gd name="connsiteX4" fmla="*/ 0 w 7708213"/>
              <a:gd name="connsiteY4" fmla="*/ 105468 h 921850"/>
              <a:gd name="connsiteX0" fmla="*/ 0 w 7694078"/>
              <a:gd name="connsiteY0" fmla="*/ 109814 h 921850"/>
              <a:gd name="connsiteX1" fmla="*/ 7595137 w 7694078"/>
              <a:gd name="connsiteY1" fmla="*/ 0 h 921850"/>
              <a:gd name="connsiteX2" fmla="*/ 7694078 w 7694078"/>
              <a:gd name="connsiteY2" fmla="*/ 822425 h 921850"/>
              <a:gd name="connsiteX3" fmla="*/ 66722 w 7694078"/>
              <a:gd name="connsiteY3" fmla="*/ 921850 h 921850"/>
              <a:gd name="connsiteX4" fmla="*/ 0 w 7694078"/>
              <a:gd name="connsiteY4" fmla="*/ 109814 h 921850"/>
              <a:gd name="connsiteX0" fmla="*/ 0 w 7694078"/>
              <a:gd name="connsiteY0" fmla="*/ 109814 h 908241"/>
              <a:gd name="connsiteX1" fmla="*/ 7595137 w 7694078"/>
              <a:gd name="connsiteY1" fmla="*/ 0 h 908241"/>
              <a:gd name="connsiteX2" fmla="*/ 7694078 w 7694078"/>
              <a:gd name="connsiteY2" fmla="*/ 822425 h 908241"/>
              <a:gd name="connsiteX3" fmla="*/ 84278 w 7694078"/>
              <a:gd name="connsiteY3" fmla="*/ 908241 h 908241"/>
              <a:gd name="connsiteX4" fmla="*/ 0 w 7694078"/>
              <a:gd name="connsiteY4" fmla="*/ 109814 h 908241"/>
              <a:gd name="connsiteX0" fmla="*/ 0 w 7694078"/>
              <a:gd name="connsiteY0" fmla="*/ 109814 h 908241"/>
              <a:gd name="connsiteX1" fmla="*/ 7595137 w 7694078"/>
              <a:gd name="connsiteY1" fmla="*/ 0 h 908241"/>
              <a:gd name="connsiteX2" fmla="*/ 7694078 w 7694078"/>
              <a:gd name="connsiteY2" fmla="*/ 822425 h 908241"/>
              <a:gd name="connsiteX3" fmla="*/ 84278 w 7694078"/>
              <a:gd name="connsiteY3" fmla="*/ 908241 h 908241"/>
              <a:gd name="connsiteX4" fmla="*/ 0 w 7694078"/>
              <a:gd name="connsiteY4" fmla="*/ 109814 h 908241"/>
              <a:gd name="connsiteX0" fmla="*/ 0 w 7694078"/>
              <a:gd name="connsiteY0" fmla="*/ 109814 h 908241"/>
              <a:gd name="connsiteX1" fmla="*/ 7595137 w 7694078"/>
              <a:gd name="connsiteY1" fmla="*/ 0 h 908241"/>
              <a:gd name="connsiteX2" fmla="*/ 7694078 w 7694078"/>
              <a:gd name="connsiteY2" fmla="*/ 822425 h 908241"/>
              <a:gd name="connsiteX3" fmla="*/ 84278 w 7694078"/>
              <a:gd name="connsiteY3" fmla="*/ 908241 h 908241"/>
              <a:gd name="connsiteX4" fmla="*/ 0 w 7694078"/>
              <a:gd name="connsiteY4" fmla="*/ 109814 h 908241"/>
              <a:gd name="connsiteX0" fmla="*/ 0 w 7690432"/>
              <a:gd name="connsiteY0" fmla="*/ 129940 h 908241"/>
              <a:gd name="connsiteX1" fmla="*/ 7591491 w 7690432"/>
              <a:gd name="connsiteY1" fmla="*/ 0 h 908241"/>
              <a:gd name="connsiteX2" fmla="*/ 7690432 w 7690432"/>
              <a:gd name="connsiteY2" fmla="*/ 822425 h 908241"/>
              <a:gd name="connsiteX3" fmla="*/ 80632 w 7690432"/>
              <a:gd name="connsiteY3" fmla="*/ 908241 h 908241"/>
              <a:gd name="connsiteX4" fmla="*/ 0 w 7690432"/>
              <a:gd name="connsiteY4" fmla="*/ 129940 h 908241"/>
              <a:gd name="connsiteX0" fmla="*/ 0 w 7690657"/>
              <a:gd name="connsiteY0" fmla="*/ 91859 h 908241"/>
              <a:gd name="connsiteX1" fmla="*/ 7591716 w 7690657"/>
              <a:gd name="connsiteY1" fmla="*/ 0 h 908241"/>
              <a:gd name="connsiteX2" fmla="*/ 7690657 w 7690657"/>
              <a:gd name="connsiteY2" fmla="*/ 822425 h 908241"/>
              <a:gd name="connsiteX3" fmla="*/ 80857 w 7690657"/>
              <a:gd name="connsiteY3" fmla="*/ 908241 h 908241"/>
              <a:gd name="connsiteX4" fmla="*/ 0 w 7690657"/>
              <a:gd name="connsiteY4" fmla="*/ 91859 h 908241"/>
              <a:gd name="connsiteX0" fmla="*/ 0 w 7690657"/>
              <a:gd name="connsiteY0" fmla="*/ 96205 h 912587"/>
              <a:gd name="connsiteX1" fmla="*/ 7577581 w 7690657"/>
              <a:gd name="connsiteY1" fmla="*/ 0 h 912587"/>
              <a:gd name="connsiteX2" fmla="*/ 7690657 w 7690657"/>
              <a:gd name="connsiteY2" fmla="*/ 826771 h 912587"/>
              <a:gd name="connsiteX3" fmla="*/ 80857 w 7690657"/>
              <a:gd name="connsiteY3" fmla="*/ 912587 h 912587"/>
              <a:gd name="connsiteX4" fmla="*/ 0 w 7690657"/>
              <a:gd name="connsiteY4" fmla="*/ 96205 h 912587"/>
              <a:gd name="connsiteX0" fmla="*/ 0 w 7669454"/>
              <a:gd name="connsiteY0" fmla="*/ 102724 h 912587"/>
              <a:gd name="connsiteX1" fmla="*/ 7556378 w 7669454"/>
              <a:gd name="connsiteY1" fmla="*/ 0 h 912587"/>
              <a:gd name="connsiteX2" fmla="*/ 7669454 w 7669454"/>
              <a:gd name="connsiteY2" fmla="*/ 826771 h 912587"/>
              <a:gd name="connsiteX3" fmla="*/ 59654 w 7669454"/>
              <a:gd name="connsiteY3" fmla="*/ 912587 h 912587"/>
              <a:gd name="connsiteX4" fmla="*/ 0 w 7669454"/>
              <a:gd name="connsiteY4" fmla="*/ 102724 h 912587"/>
              <a:gd name="connsiteX0" fmla="*/ 0 w 7669454"/>
              <a:gd name="connsiteY0" fmla="*/ 102724 h 912587"/>
              <a:gd name="connsiteX1" fmla="*/ 7556378 w 7669454"/>
              <a:gd name="connsiteY1" fmla="*/ 0 h 912587"/>
              <a:gd name="connsiteX2" fmla="*/ 7669454 w 7669454"/>
              <a:gd name="connsiteY2" fmla="*/ 826771 h 912587"/>
              <a:gd name="connsiteX3" fmla="*/ 59654 w 7669454"/>
              <a:gd name="connsiteY3" fmla="*/ 912587 h 912587"/>
              <a:gd name="connsiteX4" fmla="*/ 0 w 7669454"/>
              <a:gd name="connsiteY4" fmla="*/ 102724 h 912587"/>
              <a:gd name="connsiteX0" fmla="*/ 0 w 7669454"/>
              <a:gd name="connsiteY0" fmla="*/ 102724 h 910129"/>
              <a:gd name="connsiteX1" fmla="*/ 7556378 w 7669454"/>
              <a:gd name="connsiteY1" fmla="*/ 0 h 910129"/>
              <a:gd name="connsiteX2" fmla="*/ 7669454 w 7669454"/>
              <a:gd name="connsiteY2" fmla="*/ 826771 h 910129"/>
              <a:gd name="connsiteX3" fmla="*/ 82567 w 7669454"/>
              <a:gd name="connsiteY3" fmla="*/ 910129 h 910129"/>
              <a:gd name="connsiteX4" fmla="*/ 0 w 7669454"/>
              <a:gd name="connsiteY4" fmla="*/ 102724 h 910129"/>
              <a:gd name="connsiteX0" fmla="*/ 0 w 7646542"/>
              <a:gd name="connsiteY0" fmla="*/ 102724 h 910129"/>
              <a:gd name="connsiteX1" fmla="*/ 7556378 w 7646542"/>
              <a:gd name="connsiteY1" fmla="*/ 0 h 910129"/>
              <a:gd name="connsiteX2" fmla="*/ 7646542 w 7646542"/>
              <a:gd name="connsiteY2" fmla="*/ 829229 h 910129"/>
              <a:gd name="connsiteX3" fmla="*/ 82567 w 7646542"/>
              <a:gd name="connsiteY3" fmla="*/ 910129 h 910129"/>
              <a:gd name="connsiteX4" fmla="*/ 0 w 7646542"/>
              <a:gd name="connsiteY4" fmla="*/ 102724 h 910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46542" h="910129">
                <a:moveTo>
                  <a:pt x="0" y="102724"/>
                </a:moveTo>
                <a:lnTo>
                  <a:pt x="7556378" y="0"/>
                </a:lnTo>
                <a:lnTo>
                  <a:pt x="7646542" y="829229"/>
                </a:lnTo>
                <a:lnTo>
                  <a:pt x="82567" y="910129"/>
                </a:lnTo>
                <a:cubicBezTo>
                  <a:pt x="61114" y="629573"/>
                  <a:pt x="19967" y="430339"/>
                  <a:pt x="0" y="102724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AB4574C2-91FB-4E48-8E5D-7A627A43F731}"/>
              </a:ext>
            </a:extLst>
          </p:cNvPr>
          <p:cNvSpPr/>
          <p:nvPr/>
        </p:nvSpPr>
        <p:spPr>
          <a:xfrm>
            <a:off x="1263244" y="4128802"/>
            <a:ext cx="9611246" cy="792000"/>
          </a:xfrm>
          <a:custGeom>
            <a:avLst/>
            <a:gdLst>
              <a:gd name="connsiteX0" fmla="*/ 0 w 7717018"/>
              <a:gd name="connsiteY0" fmla="*/ 0 h 792000"/>
              <a:gd name="connsiteX1" fmla="*/ 7717018 w 7717018"/>
              <a:gd name="connsiteY1" fmla="*/ 0 h 792000"/>
              <a:gd name="connsiteX2" fmla="*/ 7717018 w 7717018"/>
              <a:gd name="connsiteY2" fmla="*/ 792000 h 792000"/>
              <a:gd name="connsiteX3" fmla="*/ 0 w 7717018"/>
              <a:gd name="connsiteY3" fmla="*/ 792000 h 792000"/>
              <a:gd name="connsiteX4" fmla="*/ 0 w 7717018"/>
              <a:gd name="connsiteY4" fmla="*/ 0 h 792000"/>
              <a:gd name="connsiteX0" fmla="*/ 0 w 7717018"/>
              <a:gd name="connsiteY0" fmla="*/ 0 h 792000"/>
              <a:gd name="connsiteX1" fmla="*/ 7717018 w 7717018"/>
              <a:gd name="connsiteY1" fmla="*/ 0 h 792000"/>
              <a:gd name="connsiteX2" fmla="*/ 7717018 w 7717018"/>
              <a:gd name="connsiteY2" fmla="*/ 792000 h 792000"/>
              <a:gd name="connsiteX3" fmla="*/ 342900 w 7717018"/>
              <a:gd name="connsiteY3" fmla="*/ 763425 h 792000"/>
              <a:gd name="connsiteX4" fmla="*/ 0 w 7717018"/>
              <a:gd name="connsiteY4" fmla="*/ 0 h 792000"/>
              <a:gd name="connsiteX0" fmla="*/ 0 w 7717018"/>
              <a:gd name="connsiteY0" fmla="*/ 0 h 792000"/>
              <a:gd name="connsiteX1" fmla="*/ 7717018 w 7717018"/>
              <a:gd name="connsiteY1" fmla="*/ 0 h 792000"/>
              <a:gd name="connsiteX2" fmla="*/ 7717018 w 7717018"/>
              <a:gd name="connsiteY2" fmla="*/ 792000 h 792000"/>
              <a:gd name="connsiteX3" fmla="*/ 238125 w 7717018"/>
              <a:gd name="connsiteY3" fmla="*/ 763425 h 792000"/>
              <a:gd name="connsiteX4" fmla="*/ 0 w 7717018"/>
              <a:gd name="connsiteY4" fmla="*/ 0 h 7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7018" h="792000">
                <a:moveTo>
                  <a:pt x="0" y="0"/>
                </a:moveTo>
                <a:lnTo>
                  <a:pt x="7717018" y="0"/>
                </a:lnTo>
                <a:lnTo>
                  <a:pt x="7717018" y="792000"/>
                </a:lnTo>
                <a:lnTo>
                  <a:pt x="238125" y="76342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8" name="Pentagon 1">
            <a:extLst>
              <a:ext uri="{FF2B5EF4-FFF2-40B4-BE49-F238E27FC236}">
                <a16:creationId xmlns:a16="http://schemas.microsoft.com/office/drawing/2014/main" id="{4B767F83-D70C-4734-A5CC-61837B65C3BF}"/>
              </a:ext>
            </a:extLst>
          </p:cNvPr>
          <p:cNvSpPr/>
          <p:nvPr/>
        </p:nvSpPr>
        <p:spPr>
          <a:xfrm rot="10800000">
            <a:off x="1099128" y="1769688"/>
            <a:ext cx="9811609" cy="792000"/>
          </a:xfrm>
          <a:custGeom>
            <a:avLst/>
            <a:gdLst>
              <a:gd name="connsiteX0" fmla="*/ 0 w 7687474"/>
              <a:gd name="connsiteY0" fmla="*/ 0 h 792000"/>
              <a:gd name="connsiteX1" fmla="*/ 7291474 w 7687474"/>
              <a:gd name="connsiteY1" fmla="*/ 0 h 792000"/>
              <a:gd name="connsiteX2" fmla="*/ 7687474 w 7687474"/>
              <a:gd name="connsiteY2" fmla="*/ 396000 h 792000"/>
              <a:gd name="connsiteX3" fmla="*/ 7291474 w 7687474"/>
              <a:gd name="connsiteY3" fmla="*/ 792000 h 792000"/>
              <a:gd name="connsiteX4" fmla="*/ 0 w 7687474"/>
              <a:gd name="connsiteY4" fmla="*/ 792000 h 792000"/>
              <a:gd name="connsiteX5" fmla="*/ 0 w 7687474"/>
              <a:gd name="connsiteY5" fmla="*/ 0 h 792000"/>
              <a:gd name="connsiteX0" fmla="*/ 0 w 7687474"/>
              <a:gd name="connsiteY0" fmla="*/ 0 h 792000"/>
              <a:gd name="connsiteX1" fmla="*/ 7291474 w 7687474"/>
              <a:gd name="connsiteY1" fmla="*/ 0 h 792000"/>
              <a:gd name="connsiteX2" fmla="*/ 7687474 w 7687474"/>
              <a:gd name="connsiteY2" fmla="*/ 396000 h 792000"/>
              <a:gd name="connsiteX3" fmla="*/ 7291474 w 7687474"/>
              <a:gd name="connsiteY3" fmla="*/ 792000 h 792000"/>
              <a:gd name="connsiteX4" fmla="*/ 352425 w 7687474"/>
              <a:gd name="connsiteY4" fmla="*/ 782475 h 792000"/>
              <a:gd name="connsiteX5" fmla="*/ 0 w 7687474"/>
              <a:gd name="connsiteY5" fmla="*/ 0 h 792000"/>
              <a:gd name="connsiteX0" fmla="*/ 0 w 7687474"/>
              <a:gd name="connsiteY0" fmla="*/ 0 h 792000"/>
              <a:gd name="connsiteX1" fmla="*/ 7291474 w 7687474"/>
              <a:gd name="connsiteY1" fmla="*/ 0 h 792000"/>
              <a:gd name="connsiteX2" fmla="*/ 7687474 w 7687474"/>
              <a:gd name="connsiteY2" fmla="*/ 396000 h 792000"/>
              <a:gd name="connsiteX3" fmla="*/ 7291474 w 7687474"/>
              <a:gd name="connsiteY3" fmla="*/ 792000 h 792000"/>
              <a:gd name="connsiteX4" fmla="*/ 266700 w 7687474"/>
              <a:gd name="connsiteY4" fmla="*/ 782475 h 792000"/>
              <a:gd name="connsiteX5" fmla="*/ 0 w 7687474"/>
              <a:gd name="connsiteY5" fmla="*/ 0 h 792000"/>
              <a:gd name="connsiteX0" fmla="*/ 0 w 7687474"/>
              <a:gd name="connsiteY0" fmla="*/ 0 h 792000"/>
              <a:gd name="connsiteX1" fmla="*/ 7291474 w 7687474"/>
              <a:gd name="connsiteY1" fmla="*/ 0 h 792000"/>
              <a:gd name="connsiteX2" fmla="*/ 7687474 w 7687474"/>
              <a:gd name="connsiteY2" fmla="*/ 396000 h 792000"/>
              <a:gd name="connsiteX3" fmla="*/ 7291474 w 7687474"/>
              <a:gd name="connsiteY3" fmla="*/ 792000 h 792000"/>
              <a:gd name="connsiteX4" fmla="*/ 238125 w 7687474"/>
              <a:gd name="connsiteY4" fmla="*/ 792000 h 792000"/>
              <a:gd name="connsiteX5" fmla="*/ 0 w 7687474"/>
              <a:gd name="connsiteY5" fmla="*/ 0 h 792000"/>
              <a:gd name="connsiteX0" fmla="*/ 0 w 7735099"/>
              <a:gd name="connsiteY0" fmla="*/ 9525 h 792000"/>
              <a:gd name="connsiteX1" fmla="*/ 7339099 w 7735099"/>
              <a:gd name="connsiteY1" fmla="*/ 0 h 792000"/>
              <a:gd name="connsiteX2" fmla="*/ 7735099 w 7735099"/>
              <a:gd name="connsiteY2" fmla="*/ 396000 h 792000"/>
              <a:gd name="connsiteX3" fmla="*/ 7339099 w 7735099"/>
              <a:gd name="connsiteY3" fmla="*/ 792000 h 792000"/>
              <a:gd name="connsiteX4" fmla="*/ 285750 w 7735099"/>
              <a:gd name="connsiteY4" fmla="*/ 792000 h 792000"/>
              <a:gd name="connsiteX5" fmla="*/ 0 w 7735099"/>
              <a:gd name="connsiteY5" fmla="*/ 9525 h 792000"/>
              <a:gd name="connsiteX0" fmla="*/ 0 w 7735099"/>
              <a:gd name="connsiteY0" fmla="*/ 9525 h 792000"/>
              <a:gd name="connsiteX1" fmla="*/ 7339099 w 7735099"/>
              <a:gd name="connsiteY1" fmla="*/ 0 h 792000"/>
              <a:gd name="connsiteX2" fmla="*/ 7735099 w 7735099"/>
              <a:gd name="connsiteY2" fmla="*/ 396000 h 792000"/>
              <a:gd name="connsiteX3" fmla="*/ 7339099 w 7735099"/>
              <a:gd name="connsiteY3" fmla="*/ 792000 h 792000"/>
              <a:gd name="connsiteX4" fmla="*/ 257175 w 7735099"/>
              <a:gd name="connsiteY4" fmla="*/ 792000 h 792000"/>
              <a:gd name="connsiteX5" fmla="*/ 0 w 7735099"/>
              <a:gd name="connsiteY5" fmla="*/ 9525 h 7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35099" h="792000">
                <a:moveTo>
                  <a:pt x="0" y="9525"/>
                </a:moveTo>
                <a:lnTo>
                  <a:pt x="7339099" y="0"/>
                </a:lnTo>
                <a:lnTo>
                  <a:pt x="7735099" y="396000"/>
                </a:lnTo>
                <a:lnTo>
                  <a:pt x="7339099" y="792000"/>
                </a:lnTo>
                <a:lnTo>
                  <a:pt x="257175" y="792000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B362B03E-C4CE-4EF9-A384-260C2397D3BE}"/>
              </a:ext>
            </a:extLst>
          </p:cNvPr>
          <p:cNvSpPr/>
          <p:nvPr/>
        </p:nvSpPr>
        <p:spPr>
          <a:xfrm rot="10800000">
            <a:off x="1326746" y="2898104"/>
            <a:ext cx="9611246" cy="792000"/>
          </a:xfrm>
          <a:custGeom>
            <a:avLst/>
            <a:gdLst>
              <a:gd name="connsiteX0" fmla="*/ 0 w 7717018"/>
              <a:gd name="connsiteY0" fmla="*/ 0 h 792000"/>
              <a:gd name="connsiteX1" fmla="*/ 7717018 w 7717018"/>
              <a:gd name="connsiteY1" fmla="*/ 0 h 792000"/>
              <a:gd name="connsiteX2" fmla="*/ 7717018 w 7717018"/>
              <a:gd name="connsiteY2" fmla="*/ 792000 h 792000"/>
              <a:gd name="connsiteX3" fmla="*/ 0 w 7717018"/>
              <a:gd name="connsiteY3" fmla="*/ 792000 h 792000"/>
              <a:gd name="connsiteX4" fmla="*/ 0 w 7717018"/>
              <a:gd name="connsiteY4" fmla="*/ 0 h 792000"/>
              <a:gd name="connsiteX0" fmla="*/ 0 w 7717018"/>
              <a:gd name="connsiteY0" fmla="*/ 0 h 792000"/>
              <a:gd name="connsiteX1" fmla="*/ 7717018 w 7717018"/>
              <a:gd name="connsiteY1" fmla="*/ 0 h 792000"/>
              <a:gd name="connsiteX2" fmla="*/ 7717018 w 7717018"/>
              <a:gd name="connsiteY2" fmla="*/ 792000 h 792000"/>
              <a:gd name="connsiteX3" fmla="*/ 342900 w 7717018"/>
              <a:gd name="connsiteY3" fmla="*/ 763425 h 792000"/>
              <a:gd name="connsiteX4" fmla="*/ 0 w 7717018"/>
              <a:gd name="connsiteY4" fmla="*/ 0 h 792000"/>
              <a:gd name="connsiteX0" fmla="*/ 0 w 7717018"/>
              <a:gd name="connsiteY0" fmla="*/ 0 h 792000"/>
              <a:gd name="connsiteX1" fmla="*/ 7717018 w 7717018"/>
              <a:gd name="connsiteY1" fmla="*/ 0 h 792000"/>
              <a:gd name="connsiteX2" fmla="*/ 7717018 w 7717018"/>
              <a:gd name="connsiteY2" fmla="*/ 792000 h 792000"/>
              <a:gd name="connsiteX3" fmla="*/ 238125 w 7717018"/>
              <a:gd name="connsiteY3" fmla="*/ 763425 h 792000"/>
              <a:gd name="connsiteX4" fmla="*/ 0 w 7717018"/>
              <a:gd name="connsiteY4" fmla="*/ 0 h 7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7018" h="792000">
                <a:moveTo>
                  <a:pt x="0" y="0"/>
                </a:moveTo>
                <a:lnTo>
                  <a:pt x="7717018" y="0"/>
                </a:lnTo>
                <a:lnTo>
                  <a:pt x="7717018" y="792000"/>
                </a:lnTo>
                <a:lnTo>
                  <a:pt x="238125" y="76342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10" name="Pentagon 1">
            <a:extLst>
              <a:ext uri="{FF2B5EF4-FFF2-40B4-BE49-F238E27FC236}">
                <a16:creationId xmlns:a16="http://schemas.microsoft.com/office/drawing/2014/main" id="{299243B6-190D-465C-A269-20B8FA57C9EC}"/>
              </a:ext>
            </a:extLst>
          </p:cNvPr>
          <p:cNvSpPr/>
          <p:nvPr/>
        </p:nvSpPr>
        <p:spPr>
          <a:xfrm>
            <a:off x="1290501" y="5257218"/>
            <a:ext cx="9811609" cy="792000"/>
          </a:xfrm>
          <a:custGeom>
            <a:avLst/>
            <a:gdLst>
              <a:gd name="connsiteX0" fmla="*/ 0 w 7687474"/>
              <a:gd name="connsiteY0" fmla="*/ 0 h 792000"/>
              <a:gd name="connsiteX1" fmla="*/ 7291474 w 7687474"/>
              <a:gd name="connsiteY1" fmla="*/ 0 h 792000"/>
              <a:gd name="connsiteX2" fmla="*/ 7687474 w 7687474"/>
              <a:gd name="connsiteY2" fmla="*/ 396000 h 792000"/>
              <a:gd name="connsiteX3" fmla="*/ 7291474 w 7687474"/>
              <a:gd name="connsiteY3" fmla="*/ 792000 h 792000"/>
              <a:gd name="connsiteX4" fmla="*/ 0 w 7687474"/>
              <a:gd name="connsiteY4" fmla="*/ 792000 h 792000"/>
              <a:gd name="connsiteX5" fmla="*/ 0 w 7687474"/>
              <a:gd name="connsiteY5" fmla="*/ 0 h 792000"/>
              <a:gd name="connsiteX0" fmla="*/ 0 w 7687474"/>
              <a:gd name="connsiteY0" fmla="*/ 0 h 792000"/>
              <a:gd name="connsiteX1" fmla="*/ 7291474 w 7687474"/>
              <a:gd name="connsiteY1" fmla="*/ 0 h 792000"/>
              <a:gd name="connsiteX2" fmla="*/ 7687474 w 7687474"/>
              <a:gd name="connsiteY2" fmla="*/ 396000 h 792000"/>
              <a:gd name="connsiteX3" fmla="*/ 7291474 w 7687474"/>
              <a:gd name="connsiteY3" fmla="*/ 792000 h 792000"/>
              <a:gd name="connsiteX4" fmla="*/ 352425 w 7687474"/>
              <a:gd name="connsiteY4" fmla="*/ 782475 h 792000"/>
              <a:gd name="connsiteX5" fmla="*/ 0 w 7687474"/>
              <a:gd name="connsiteY5" fmla="*/ 0 h 792000"/>
              <a:gd name="connsiteX0" fmla="*/ 0 w 7687474"/>
              <a:gd name="connsiteY0" fmla="*/ 0 h 792000"/>
              <a:gd name="connsiteX1" fmla="*/ 7291474 w 7687474"/>
              <a:gd name="connsiteY1" fmla="*/ 0 h 792000"/>
              <a:gd name="connsiteX2" fmla="*/ 7687474 w 7687474"/>
              <a:gd name="connsiteY2" fmla="*/ 396000 h 792000"/>
              <a:gd name="connsiteX3" fmla="*/ 7291474 w 7687474"/>
              <a:gd name="connsiteY3" fmla="*/ 792000 h 792000"/>
              <a:gd name="connsiteX4" fmla="*/ 266700 w 7687474"/>
              <a:gd name="connsiteY4" fmla="*/ 782475 h 792000"/>
              <a:gd name="connsiteX5" fmla="*/ 0 w 7687474"/>
              <a:gd name="connsiteY5" fmla="*/ 0 h 792000"/>
              <a:gd name="connsiteX0" fmla="*/ 0 w 7687474"/>
              <a:gd name="connsiteY0" fmla="*/ 0 h 792000"/>
              <a:gd name="connsiteX1" fmla="*/ 7291474 w 7687474"/>
              <a:gd name="connsiteY1" fmla="*/ 0 h 792000"/>
              <a:gd name="connsiteX2" fmla="*/ 7687474 w 7687474"/>
              <a:gd name="connsiteY2" fmla="*/ 396000 h 792000"/>
              <a:gd name="connsiteX3" fmla="*/ 7291474 w 7687474"/>
              <a:gd name="connsiteY3" fmla="*/ 792000 h 792000"/>
              <a:gd name="connsiteX4" fmla="*/ 238125 w 7687474"/>
              <a:gd name="connsiteY4" fmla="*/ 792000 h 792000"/>
              <a:gd name="connsiteX5" fmla="*/ 0 w 7687474"/>
              <a:gd name="connsiteY5" fmla="*/ 0 h 792000"/>
              <a:gd name="connsiteX0" fmla="*/ 0 w 7735099"/>
              <a:gd name="connsiteY0" fmla="*/ 9525 h 792000"/>
              <a:gd name="connsiteX1" fmla="*/ 7339099 w 7735099"/>
              <a:gd name="connsiteY1" fmla="*/ 0 h 792000"/>
              <a:gd name="connsiteX2" fmla="*/ 7735099 w 7735099"/>
              <a:gd name="connsiteY2" fmla="*/ 396000 h 792000"/>
              <a:gd name="connsiteX3" fmla="*/ 7339099 w 7735099"/>
              <a:gd name="connsiteY3" fmla="*/ 792000 h 792000"/>
              <a:gd name="connsiteX4" fmla="*/ 285750 w 7735099"/>
              <a:gd name="connsiteY4" fmla="*/ 792000 h 792000"/>
              <a:gd name="connsiteX5" fmla="*/ 0 w 7735099"/>
              <a:gd name="connsiteY5" fmla="*/ 9525 h 792000"/>
              <a:gd name="connsiteX0" fmla="*/ 0 w 7735099"/>
              <a:gd name="connsiteY0" fmla="*/ 9525 h 792000"/>
              <a:gd name="connsiteX1" fmla="*/ 7339099 w 7735099"/>
              <a:gd name="connsiteY1" fmla="*/ 0 h 792000"/>
              <a:gd name="connsiteX2" fmla="*/ 7735099 w 7735099"/>
              <a:gd name="connsiteY2" fmla="*/ 396000 h 792000"/>
              <a:gd name="connsiteX3" fmla="*/ 7339099 w 7735099"/>
              <a:gd name="connsiteY3" fmla="*/ 792000 h 792000"/>
              <a:gd name="connsiteX4" fmla="*/ 257175 w 7735099"/>
              <a:gd name="connsiteY4" fmla="*/ 792000 h 792000"/>
              <a:gd name="connsiteX5" fmla="*/ 0 w 7735099"/>
              <a:gd name="connsiteY5" fmla="*/ 9525 h 7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35099" h="792000">
                <a:moveTo>
                  <a:pt x="0" y="9525"/>
                </a:moveTo>
                <a:lnTo>
                  <a:pt x="7339099" y="0"/>
                </a:lnTo>
                <a:lnTo>
                  <a:pt x="7735099" y="396000"/>
                </a:lnTo>
                <a:lnTo>
                  <a:pt x="7339099" y="792000"/>
                </a:lnTo>
                <a:lnTo>
                  <a:pt x="257175" y="792000"/>
                </a:lnTo>
                <a:lnTo>
                  <a:pt x="0" y="9525"/>
                </a:lnTo>
                <a:close/>
              </a:path>
            </a:pathLst>
          </a:cu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ko-KR" altLang="en-US" sz="270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FAEDE0A-BB90-4CF8-A86F-AC3A7EB2CC25}"/>
              </a:ext>
            </a:extLst>
          </p:cNvPr>
          <p:cNvGrpSpPr/>
          <p:nvPr/>
        </p:nvGrpSpPr>
        <p:grpSpPr>
          <a:xfrm>
            <a:off x="2598911" y="1830337"/>
            <a:ext cx="7489777" cy="666656"/>
            <a:chOff x="3017859" y="4283314"/>
            <a:chExt cx="4891430" cy="66665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09EA85A-EEFC-4487-B997-D5FCF8682FA0}"/>
                </a:ext>
              </a:extLst>
            </p:cNvPr>
            <p:cNvSpPr txBox="1"/>
            <p:nvPr/>
          </p:nvSpPr>
          <p:spPr>
            <a:xfrm>
              <a:off x="3021855" y="4488305"/>
              <a:ext cx="48874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53C9553-18A6-48D7-B408-4084A37829F3}"/>
                </a:ext>
              </a:extLst>
            </p:cNvPr>
            <p:cNvSpPr txBox="1"/>
            <p:nvPr/>
          </p:nvSpPr>
          <p:spPr>
            <a:xfrm>
              <a:off x="3017859" y="4283314"/>
              <a:ext cx="48458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6EA55C5-C77C-4A31-B155-5B75283EA6B9}"/>
              </a:ext>
            </a:extLst>
          </p:cNvPr>
          <p:cNvGrpSpPr/>
          <p:nvPr/>
        </p:nvGrpSpPr>
        <p:grpSpPr>
          <a:xfrm>
            <a:off x="2239674" y="5311855"/>
            <a:ext cx="7483658" cy="666656"/>
            <a:chOff x="3021855" y="4283314"/>
            <a:chExt cx="4887434" cy="66665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EA181E4-9675-405B-B0A0-EF7CA9517045}"/>
                </a:ext>
              </a:extLst>
            </p:cNvPr>
            <p:cNvSpPr txBox="1"/>
            <p:nvPr/>
          </p:nvSpPr>
          <p:spPr>
            <a:xfrm>
              <a:off x="3021855" y="4488305"/>
              <a:ext cx="48874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B881FB0-0F06-4AE6-86E7-7ABFC299FFB4}"/>
                </a:ext>
              </a:extLst>
            </p:cNvPr>
            <p:cNvSpPr txBox="1"/>
            <p:nvPr/>
          </p:nvSpPr>
          <p:spPr>
            <a:xfrm>
              <a:off x="3063404" y="4283314"/>
              <a:ext cx="48458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241B017-59B5-450A-AF60-662D414D65ED}"/>
              </a:ext>
            </a:extLst>
          </p:cNvPr>
          <p:cNvGrpSpPr/>
          <p:nvPr/>
        </p:nvGrpSpPr>
        <p:grpSpPr>
          <a:xfrm>
            <a:off x="2239674" y="2940170"/>
            <a:ext cx="7483658" cy="666656"/>
            <a:chOff x="3021855" y="4283314"/>
            <a:chExt cx="4887434" cy="66665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5F3B3BF-5E92-41EE-8B73-EE7DB43729F5}"/>
                </a:ext>
              </a:extLst>
            </p:cNvPr>
            <p:cNvSpPr txBox="1"/>
            <p:nvPr/>
          </p:nvSpPr>
          <p:spPr>
            <a:xfrm>
              <a:off x="3021855" y="4488305"/>
              <a:ext cx="48874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7767D7C-2577-49C6-A1C9-61359174EEA1}"/>
                </a:ext>
              </a:extLst>
            </p:cNvPr>
            <p:cNvSpPr txBox="1"/>
            <p:nvPr/>
          </p:nvSpPr>
          <p:spPr>
            <a:xfrm>
              <a:off x="3063404" y="4283314"/>
              <a:ext cx="48458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1469A99-E057-4A3C-981B-F480F3FEA9E9}"/>
              </a:ext>
            </a:extLst>
          </p:cNvPr>
          <p:cNvGrpSpPr/>
          <p:nvPr/>
        </p:nvGrpSpPr>
        <p:grpSpPr>
          <a:xfrm>
            <a:off x="2598911" y="4191478"/>
            <a:ext cx="7489777" cy="666656"/>
            <a:chOff x="3017859" y="4283314"/>
            <a:chExt cx="4891430" cy="66665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9A5B7F4-36D8-4E61-9D23-E79FBC44C558}"/>
                </a:ext>
              </a:extLst>
            </p:cNvPr>
            <p:cNvSpPr txBox="1"/>
            <p:nvPr/>
          </p:nvSpPr>
          <p:spPr>
            <a:xfrm>
              <a:off x="3021855" y="4488305"/>
              <a:ext cx="48874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D57CA7F-BC58-40C7-8F58-AAFEAFF607D7}"/>
                </a:ext>
              </a:extLst>
            </p:cNvPr>
            <p:cNvSpPr txBox="1"/>
            <p:nvPr/>
          </p:nvSpPr>
          <p:spPr>
            <a:xfrm>
              <a:off x="3017859" y="4283314"/>
              <a:ext cx="48458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4A2CCBE-E059-4ACF-80D9-8FB6DBFF4BAF}"/>
              </a:ext>
            </a:extLst>
          </p:cNvPr>
          <p:cNvGrpSpPr/>
          <p:nvPr/>
        </p:nvGrpSpPr>
        <p:grpSpPr>
          <a:xfrm>
            <a:off x="4119043" y="2324499"/>
            <a:ext cx="3953917" cy="3953917"/>
            <a:chOff x="3018304" y="1378094"/>
            <a:chExt cx="3096667" cy="3096667"/>
          </a:xfrm>
        </p:grpSpPr>
        <p:sp>
          <p:nvSpPr>
            <p:cNvPr id="4" name="Block Arc 3">
              <a:extLst>
                <a:ext uri="{FF2B5EF4-FFF2-40B4-BE49-F238E27FC236}">
                  <a16:creationId xmlns:a16="http://schemas.microsoft.com/office/drawing/2014/main" id="{703FA1CB-4EDD-4A80-B0A8-1886DDC363F4}"/>
                </a:ext>
              </a:extLst>
            </p:cNvPr>
            <p:cNvSpPr/>
            <p:nvPr/>
          </p:nvSpPr>
          <p:spPr>
            <a:xfrm rot="8261054">
              <a:off x="3018304" y="1378094"/>
              <a:ext cx="3096667" cy="3096667"/>
            </a:xfrm>
            <a:prstGeom prst="blockArc">
              <a:avLst>
                <a:gd name="adj1" fmla="val 13411126"/>
                <a:gd name="adj2" fmla="val 15919102"/>
                <a:gd name="adj3" fmla="val 690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" name="Block Arc 4">
              <a:extLst>
                <a:ext uri="{FF2B5EF4-FFF2-40B4-BE49-F238E27FC236}">
                  <a16:creationId xmlns:a16="http://schemas.microsoft.com/office/drawing/2014/main" id="{A460E49E-CB5D-43AD-B79D-FFFF59C0B764}"/>
                </a:ext>
              </a:extLst>
            </p:cNvPr>
            <p:cNvSpPr/>
            <p:nvPr/>
          </p:nvSpPr>
          <p:spPr>
            <a:xfrm rot="19032052">
              <a:off x="3018304" y="1378094"/>
              <a:ext cx="3096667" cy="3096667"/>
            </a:xfrm>
            <a:prstGeom prst="blockArc">
              <a:avLst>
                <a:gd name="adj1" fmla="val 10899473"/>
                <a:gd name="adj2" fmla="val 13310838"/>
                <a:gd name="adj3" fmla="val 7042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BA97CE2-0A81-4544-ACE1-43984C62CA31}"/>
                </a:ext>
              </a:extLst>
            </p:cNvPr>
            <p:cNvGrpSpPr/>
            <p:nvPr/>
          </p:nvGrpSpPr>
          <p:grpSpPr>
            <a:xfrm>
              <a:off x="3018304" y="1378094"/>
              <a:ext cx="3096667" cy="3096667"/>
              <a:chOff x="3018304" y="1378094"/>
              <a:chExt cx="3096667" cy="3096667"/>
            </a:xfrm>
          </p:grpSpPr>
          <p:sp>
            <p:nvSpPr>
              <p:cNvPr id="9" name="Block Arc 8">
                <a:extLst>
                  <a:ext uri="{FF2B5EF4-FFF2-40B4-BE49-F238E27FC236}">
                    <a16:creationId xmlns:a16="http://schemas.microsoft.com/office/drawing/2014/main" id="{7014A0EE-1536-4511-B7CD-395320FC9597}"/>
                  </a:ext>
                </a:extLst>
              </p:cNvPr>
              <p:cNvSpPr/>
              <p:nvPr/>
            </p:nvSpPr>
            <p:spPr>
              <a:xfrm>
                <a:off x="3018304" y="1378094"/>
                <a:ext cx="3096667" cy="3096667"/>
              </a:xfrm>
              <a:prstGeom prst="blockArc">
                <a:avLst>
                  <a:gd name="adj1" fmla="val 10849205"/>
                  <a:gd name="adj2" fmla="val 13299261"/>
                  <a:gd name="adj3" fmla="val 705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0" name="Block Arc 9">
                <a:extLst>
                  <a:ext uri="{FF2B5EF4-FFF2-40B4-BE49-F238E27FC236}">
                    <a16:creationId xmlns:a16="http://schemas.microsoft.com/office/drawing/2014/main" id="{3E53B548-3E69-4C03-84D5-433DF94FDC7D}"/>
                  </a:ext>
                </a:extLst>
              </p:cNvPr>
              <p:cNvSpPr/>
              <p:nvPr/>
            </p:nvSpPr>
            <p:spPr>
              <a:xfrm rot="5400000">
                <a:off x="3018304" y="1378094"/>
                <a:ext cx="3096667" cy="3096667"/>
              </a:xfrm>
              <a:prstGeom prst="blockArc">
                <a:avLst>
                  <a:gd name="adj1" fmla="val 13650321"/>
                  <a:gd name="adj2" fmla="val 16152490"/>
                  <a:gd name="adj3" fmla="val 7179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7" name="Block Arc 6">
              <a:extLst>
                <a:ext uri="{FF2B5EF4-FFF2-40B4-BE49-F238E27FC236}">
                  <a16:creationId xmlns:a16="http://schemas.microsoft.com/office/drawing/2014/main" id="{AAF490CB-78DF-4526-91DA-87801617AF44}"/>
                </a:ext>
              </a:extLst>
            </p:cNvPr>
            <p:cNvSpPr/>
            <p:nvPr/>
          </p:nvSpPr>
          <p:spPr>
            <a:xfrm rot="2854073">
              <a:off x="3018304" y="1378094"/>
              <a:ext cx="3096667" cy="3096667"/>
            </a:xfrm>
            <a:prstGeom prst="blockArc">
              <a:avLst>
                <a:gd name="adj1" fmla="val 10553048"/>
                <a:gd name="adj2" fmla="val 13271468"/>
                <a:gd name="adj3" fmla="val 703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Block Arc 7">
              <a:extLst>
                <a:ext uri="{FF2B5EF4-FFF2-40B4-BE49-F238E27FC236}">
                  <a16:creationId xmlns:a16="http://schemas.microsoft.com/office/drawing/2014/main" id="{3AA386ED-76E9-45C7-8C7D-0AEAB566E6FD}"/>
                </a:ext>
              </a:extLst>
            </p:cNvPr>
            <p:cNvSpPr/>
            <p:nvPr/>
          </p:nvSpPr>
          <p:spPr>
            <a:xfrm rot="2854464">
              <a:off x="3018304" y="1378094"/>
              <a:ext cx="3096667" cy="3096667"/>
            </a:xfrm>
            <a:prstGeom prst="blockArc">
              <a:avLst>
                <a:gd name="adj1" fmla="val 13411126"/>
                <a:gd name="adj2" fmla="val 16068669"/>
                <a:gd name="adj3" fmla="val 719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3F0402C-CBEE-478E-8C29-689C920EC9A8}"/>
              </a:ext>
            </a:extLst>
          </p:cNvPr>
          <p:cNvGrpSpPr/>
          <p:nvPr/>
        </p:nvGrpSpPr>
        <p:grpSpPr>
          <a:xfrm>
            <a:off x="7981218" y="1820444"/>
            <a:ext cx="2827389" cy="918329"/>
            <a:chOff x="6457218" y="1772816"/>
            <a:chExt cx="2291246" cy="918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8E38463-5F7C-4D8A-BA0F-812F885D318A}"/>
                </a:ext>
              </a:extLst>
            </p:cNvPr>
            <p:cNvSpPr txBox="1"/>
            <p:nvPr/>
          </p:nvSpPr>
          <p:spPr>
            <a:xfrm>
              <a:off x="6457218" y="1772816"/>
              <a:ext cx="22912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B8A787B-EB63-49F4-9A5A-C9D29B488C90}"/>
                </a:ext>
              </a:extLst>
            </p:cNvPr>
            <p:cNvSpPr txBox="1"/>
            <p:nvPr/>
          </p:nvSpPr>
          <p:spPr>
            <a:xfrm>
              <a:off x="6457218" y="2044814"/>
              <a:ext cx="22912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و یک ویژگی منحصر به فرد و جذاب به گزارش های خود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66B5685-BD2E-487A-889B-7E1C1F9D94D8}"/>
              </a:ext>
            </a:extLst>
          </p:cNvPr>
          <p:cNvGrpSpPr/>
          <p:nvPr/>
        </p:nvGrpSpPr>
        <p:grpSpPr>
          <a:xfrm>
            <a:off x="8578643" y="3332612"/>
            <a:ext cx="2827389" cy="918329"/>
            <a:chOff x="6889266" y="3284984"/>
            <a:chExt cx="1998238" cy="91832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DB98BC8-677A-4AA0-95CE-7C1D51678151}"/>
                </a:ext>
              </a:extLst>
            </p:cNvPr>
            <p:cNvSpPr txBox="1"/>
            <p:nvPr/>
          </p:nvSpPr>
          <p:spPr>
            <a:xfrm>
              <a:off x="6889266" y="3284984"/>
              <a:ext cx="19982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D9DD615-9F10-426A-9555-F31636355BA1}"/>
                </a:ext>
              </a:extLst>
            </p:cNvPr>
            <p:cNvSpPr txBox="1"/>
            <p:nvPr/>
          </p:nvSpPr>
          <p:spPr>
            <a:xfrm>
              <a:off x="6889266" y="3556982"/>
              <a:ext cx="199823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و یک ویژگی منحصر به فرد و جذاب به گزارش های خود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A1C4072-BC75-4536-94F1-EA1A3BD33448}"/>
              </a:ext>
            </a:extLst>
          </p:cNvPr>
          <p:cNvGrpSpPr/>
          <p:nvPr/>
        </p:nvGrpSpPr>
        <p:grpSpPr>
          <a:xfrm>
            <a:off x="8197242" y="5174656"/>
            <a:ext cx="2827389" cy="918329"/>
            <a:chOff x="6673242" y="5020022"/>
            <a:chExt cx="2291246" cy="918329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0DC267B-D2A9-4F77-9C9E-B0A2C15CD420}"/>
                </a:ext>
              </a:extLst>
            </p:cNvPr>
            <p:cNvSpPr txBox="1"/>
            <p:nvPr/>
          </p:nvSpPr>
          <p:spPr>
            <a:xfrm>
              <a:off x="6673242" y="5020022"/>
              <a:ext cx="22912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3F6E211-3039-4A62-AEF7-C9CE0B54692C}"/>
                </a:ext>
              </a:extLst>
            </p:cNvPr>
            <p:cNvSpPr txBox="1"/>
            <p:nvPr/>
          </p:nvSpPr>
          <p:spPr>
            <a:xfrm>
              <a:off x="6673242" y="5292020"/>
              <a:ext cx="22912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و یک ویژگی منحصر به فرد و جذاب به گزارش های خود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362FFBB-3E77-4C0E-A67E-173A403BA769}"/>
              </a:ext>
            </a:extLst>
          </p:cNvPr>
          <p:cNvGrpSpPr/>
          <p:nvPr/>
        </p:nvGrpSpPr>
        <p:grpSpPr>
          <a:xfrm>
            <a:off x="1492844" y="1797569"/>
            <a:ext cx="2789947" cy="918329"/>
            <a:chOff x="467544" y="1749941"/>
            <a:chExt cx="2291246" cy="91832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9D5DD00-FBDB-48AF-9238-4E06963EB8D8}"/>
                </a:ext>
              </a:extLst>
            </p:cNvPr>
            <p:cNvSpPr txBox="1"/>
            <p:nvPr/>
          </p:nvSpPr>
          <p:spPr>
            <a:xfrm>
              <a:off x="467544" y="1749941"/>
              <a:ext cx="22214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F7B94A4-C6C8-40E4-A495-EEFF341907DF}"/>
                </a:ext>
              </a:extLst>
            </p:cNvPr>
            <p:cNvSpPr txBox="1"/>
            <p:nvPr/>
          </p:nvSpPr>
          <p:spPr>
            <a:xfrm>
              <a:off x="467544" y="2021939"/>
              <a:ext cx="22912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و یک ویژگی منحصر به فرد و جذاب به گزارش های خود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D49FD6F-D92E-4CC4-82E4-AD316A32389B}"/>
              </a:ext>
            </a:extLst>
          </p:cNvPr>
          <p:cNvGrpSpPr/>
          <p:nvPr/>
        </p:nvGrpSpPr>
        <p:grpSpPr>
          <a:xfrm>
            <a:off x="820916" y="3332612"/>
            <a:ext cx="2802170" cy="918329"/>
            <a:chOff x="242744" y="3314387"/>
            <a:chExt cx="2011990" cy="91832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BFAF3BC-E03A-47CD-86EA-E02CB609EC24}"/>
                </a:ext>
              </a:extLst>
            </p:cNvPr>
            <p:cNvSpPr txBox="1"/>
            <p:nvPr/>
          </p:nvSpPr>
          <p:spPr>
            <a:xfrm>
              <a:off x="242744" y="3314387"/>
              <a:ext cx="19421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86A98E5-7CD4-4050-B6F0-61C7AB09C054}"/>
                </a:ext>
              </a:extLst>
            </p:cNvPr>
            <p:cNvSpPr txBox="1"/>
            <p:nvPr/>
          </p:nvSpPr>
          <p:spPr>
            <a:xfrm>
              <a:off x="251520" y="3586385"/>
              <a:ext cx="20032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و یک ویژگی منحصر به فرد و جذاب به گزارش های خود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00ABBE7-466B-4125-9E42-E15D813E86BE}"/>
              </a:ext>
            </a:extLst>
          </p:cNvPr>
          <p:cNvGrpSpPr/>
          <p:nvPr/>
        </p:nvGrpSpPr>
        <p:grpSpPr>
          <a:xfrm>
            <a:off x="1264596" y="5174656"/>
            <a:ext cx="2802170" cy="918329"/>
            <a:chOff x="251520" y="4998238"/>
            <a:chExt cx="2291246" cy="918329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C3C77D8-971E-4C10-A17E-9CE5E550733D}"/>
                </a:ext>
              </a:extLst>
            </p:cNvPr>
            <p:cNvSpPr txBox="1"/>
            <p:nvPr/>
          </p:nvSpPr>
          <p:spPr>
            <a:xfrm>
              <a:off x="251520" y="4998238"/>
              <a:ext cx="22214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0CB2368-ADDE-4271-8CE7-7D054BC06957}"/>
                </a:ext>
              </a:extLst>
            </p:cNvPr>
            <p:cNvSpPr txBox="1"/>
            <p:nvPr/>
          </p:nvSpPr>
          <p:spPr>
            <a:xfrm>
              <a:off x="251520" y="5270236"/>
              <a:ext cx="22912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و یک ویژگی منحصر به فرد و جذاب به گزارش های خود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B793F5D-A661-4CE9-A589-74F1E2C5257A}"/>
              </a:ext>
            </a:extLst>
          </p:cNvPr>
          <p:cNvGrpSpPr/>
          <p:nvPr/>
        </p:nvGrpSpPr>
        <p:grpSpPr>
          <a:xfrm>
            <a:off x="5044456" y="4356725"/>
            <a:ext cx="2082154" cy="757500"/>
            <a:chOff x="3520455" y="4309100"/>
            <a:chExt cx="2082154" cy="75750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5F70CE1-72AF-4EF9-818A-821FCA865A89}"/>
                </a:ext>
              </a:extLst>
            </p:cNvPr>
            <p:cNvSpPr txBox="1"/>
            <p:nvPr/>
          </p:nvSpPr>
          <p:spPr>
            <a:xfrm>
              <a:off x="3520455" y="4309100"/>
              <a:ext cx="20821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1BCF646-AE8A-4B2B-953B-77CBF7727493}"/>
                </a:ext>
              </a:extLst>
            </p:cNvPr>
            <p:cNvSpPr txBox="1"/>
            <p:nvPr/>
          </p:nvSpPr>
          <p:spPr>
            <a:xfrm>
              <a:off x="3520455" y="4604935"/>
              <a:ext cx="20821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7F6CC412-5A54-4E77-ACFD-4C7DA8D1114B}"/>
              </a:ext>
            </a:extLst>
          </p:cNvPr>
          <p:cNvSpPr/>
          <p:nvPr/>
        </p:nvSpPr>
        <p:spPr>
          <a:xfrm>
            <a:off x="5610994" y="3105739"/>
            <a:ext cx="949248" cy="949248"/>
          </a:xfrm>
          <a:prstGeom prst="ellipse">
            <a:avLst/>
          </a:prstGeom>
          <a:noFill/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3" name="Freeform 98">
            <a:extLst>
              <a:ext uri="{FF2B5EF4-FFF2-40B4-BE49-F238E27FC236}">
                <a16:creationId xmlns:a16="http://schemas.microsoft.com/office/drawing/2014/main" id="{531AEE34-FEFB-4B03-9941-B1C08596957A}"/>
              </a:ext>
            </a:extLst>
          </p:cNvPr>
          <p:cNvSpPr/>
          <p:nvPr/>
        </p:nvSpPr>
        <p:spPr>
          <a:xfrm>
            <a:off x="6986776" y="1941597"/>
            <a:ext cx="944880" cy="350520"/>
          </a:xfrm>
          <a:custGeom>
            <a:avLst/>
            <a:gdLst>
              <a:gd name="connsiteX0" fmla="*/ 0 w 944880"/>
              <a:gd name="connsiteY0" fmla="*/ 350520 h 350520"/>
              <a:gd name="connsiteX1" fmla="*/ 388620 w 944880"/>
              <a:gd name="connsiteY1" fmla="*/ 0 h 350520"/>
              <a:gd name="connsiteX2" fmla="*/ 944880 w 944880"/>
              <a:gd name="connsiteY2" fmla="*/ 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" h="350520">
                <a:moveTo>
                  <a:pt x="0" y="350520"/>
                </a:moveTo>
                <a:lnTo>
                  <a:pt x="388620" y="0"/>
                </a:lnTo>
                <a:lnTo>
                  <a:pt x="944880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4" name="Freeform 99">
            <a:extLst>
              <a:ext uri="{FF2B5EF4-FFF2-40B4-BE49-F238E27FC236}">
                <a16:creationId xmlns:a16="http://schemas.microsoft.com/office/drawing/2014/main" id="{AD1138F1-3D1D-46CD-97E1-AE6DCF2A49EA}"/>
              </a:ext>
            </a:extLst>
          </p:cNvPr>
          <p:cNvSpPr/>
          <p:nvPr/>
        </p:nvSpPr>
        <p:spPr>
          <a:xfrm flipH="1">
            <a:off x="4282790" y="1941597"/>
            <a:ext cx="944880" cy="350520"/>
          </a:xfrm>
          <a:custGeom>
            <a:avLst/>
            <a:gdLst>
              <a:gd name="connsiteX0" fmla="*/ 0 w 944880"/>
              <a:gd name="connsiteY0" fmla="*/ 350520 h 350520"/>
              <a:gd name="connsiteX1" fmla="*/ 388620 w 944880"/>
              <a:gd name="connsiteY1" fmla="*/ 0 h 350520"/>
              <a:gd name="connsiteX2" fmla="*/ 944880 w 944880"/>
              <a:gd name="connsiteY2" fmla="*/ 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" h="350520">
                <a:moveTo>
                  <a:pt x="0" y="350520"/>
                </a:moveTo>
                <a:lnTo>
                  <a:pt x="388620" y="0"/>
                </a:lnTo>
                <a:lnTo>
                  <a:pt x="944880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F66135E-F678-4B8D-B791-36BE7CACC41F}"/>
              </a:ext>
            </a:extLst>
          </p:cNvPr>
          <p:cNvCxnSpPr>
            <a:cxnSpLocks/>
            <a:endCxn id="15" idx="1"/>
          </p:cNvCxnSpPr>
          <p:nvPr/>
        </p:nvCxnSpPr>
        <p:spPr>
          <a:xfrm>
            <a:off x="7996726" y="3480640"/>
            <a:ext cx="581917" cy="586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103">
            <a:extLst>
              <a:ext uri="{FF2B5EF4-FFF2-40B4-BE49-F238E27FC236}">
                <a16:creationId xmlns:a16="http://schemas.microsoft.com/office/drawing/2014/main" id="{FC16D9A6-63C4-48C5-A7ED-62DFBC185473}"/>
              </a:ext>
            </a:extLst>
          </p:cNvPr>
          <p:cNvSpPr/>
          <p:nvPr/>
        </p:nvSpPr>
        <p:spPr>
          <a:xfrm flipH="1">
            <a:off x="3366630" y="4949606"/>
            <a:ext cx="684582" cy="191888"/>
          </a:xfrm>
          <a:custGeom>
            <a:avLst/>
            <a:gdLst>
              <a:gd name="connsiteX0" fmla="*/ 0 w 670560"/>
              <a:gd name="connsiteY0" fmla="*/ 0 h 137160"/>
              <a:gd name="connsiteX1" fmla="*/ 670560 w 670560"/>
              <a:gd name="connsiteY1" fmla="*/ 0 h 137160"/>
              <a:gd name="connsiteX2" fmla="*/ 670560 w 670560"/>
              <a:gd name="connsiteY2" fmla="*/ 137160 h 137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560" h="137160">
                <a:moveTo>
                  <a:pt x="0" y="0"/>
                </a:moveTo>
                <a:lnTo>
                  <a:pt x="670560" y="0"/>
                </a:lnTo>
                <a:lnTo>
                  <a:pt x="670560" y="13716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A5007E1E-60F1-44FA-BA16-108C0686F577}"/>
              </a:ext>
            </a:extLst>
          </p:cNvPr>
          <p:cNvCxnSpPr>
            <a:cxnSpLocks/>
            <a:endCxn id="24" idx="3"/>
          </p:cNvCxnSpPr>
          <p:nvPr/>
        </p:nvCxnSpPr>
        <p:spPr>
          <a:xfrm flipH="1">
            <a:off x="3525854" y="3480640"/>
            <a:ext cx="593190" cy="586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 103">
            <a:extLst>
              <a:ext uri="{FF2B5EF4-FFF2-40B4-BE49-F238E27FC236}">
                <a16:creationId xmlns:a16="http://schemas.microsoft.com/office/drawing/2014/main" id="{7DCC11B3-588B-4ADA-A91E-46AD63CDB31B}"/>
              </a:ext>
            </a:extLst>
          </p:cNvPr>
          <p:cNvSpPr/>
          <p:nvPr/>
        </p:nvSpPr>
        <p:spPr>
          <a:xfrm>
            <a:off x="8129954" y="4949606"/>
            <a:ext cx="684582" cy="191888"/>
          </a:xfrm>
          <a:custGeom>
            <a:avLst/>
            <a:gdLst>
              <a:gd name="connsiteX0" fmla="*/ 0 w 670560"/>
              <a:gd name="connsiteY0" fmla="*/ 0 h 137160"/>
              <a:gd name="connsiteX1" fmla="*/ 670560 w 670560"/>
              <a:gd name="connsiteY1" fmla="*/ 0 h 137160"/>
              <a:gd name="connsiteX2" fmla="*/ 670560 w 670560"/>
              <a:gd name="connsiteY2" fmla="*/ 137160 h 137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560" h="137160">
                <a:moveTo>
                  <a:pt x="0" y="0"/>
                </a:moveTo>
                <a:lnTo>
                  <a:pt x="670560" y="0"/>
                </a:lnTo>
                <a:lnTo>
                  <a:pt x="670560" y="13716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8780DD58-693E-4D03-A7BE-E1BEDCC4897D}"/>
              </a:ext>
            </a:extLst>
          </p:cNvPr>
          <p:cNvSpPr/>
          <p:nvPr/>
        </p:nvSpPr>
        <p:spPr>
          <a:xfrm>
            <a:off x="5870204" y="3350195"/>
            <a:ext cx="450561" cy="449829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63093" y="3877662"/>
            <a:ext cx="3079215" cy="2562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HY견명조" pitchFamily="18" charset="-127"/>
                <a:cs typeface="B Nazanin" pitchFamily="2" charset="-78"/>
              </a:rPr>
              <a:t>من امیدوارم و معتقدم که این الگو در زمان، پول و اعتبار شما صرفه جویی کند.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7973" y="418098"/>
            <a:ext cx="34141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rPr>
              <a:t>نمونه کارها  </a:t>
            </a:r>
          </a:p>
          <a:p>
            <a:pPr algn="r" rtl="1"/>
            <a:r>
              <a:rPr lang="fa-IR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rPr>
              <a:t>ارائه طراحی شده است</a:t>
            </a:r>
            <a:endParaRPr lang="en-US" altLang="ko-KR" sz="3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15" name="Text Placeholder 14"/>
          <p:cNvSpPr txBox="1">
            <a:spLocks/>
          </p:cNvSpPr>
          <p:nvPr/>
        </p:nvSpPr>
        <p:spPr>
          <a:xfrm>
            <a:off x="8832304" y="1232756"/>
            <a:ext cx="3059488" cy="28803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endParaRPr lang="en-US" sz="2800" dirty="0"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143999" y="2713893"/>
            <a:ext cx="2384907" cy="3116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fa-IR" altLang="ko-KR" sz="1200" dirty="0">
                <a:solidFill>
                  <a:schemeClr val="bg1"/>
                </a:solidFill>
                <a:ea typeface="HY견명조" pitchFamily="18" charset="-127"/>
                <a:cs typeface="B Nazanin" pitchFamily="2" charset="-78"/>
              </a:rPr>
              <a:t>من امیدوارم و معتقدم که این الگو در زمان، پول و اعتبار شما صرفه جویی کند.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4" name="Text Placeholder 13"/>
          <p:cNvSpPr txBox="1">
            <a:spLocks/>
          </p:cNvSpPr>
          <p:nvPr/>
        </p:nvSpPr>
        <p:spPr>
          <a:xfrm>
            <a:off x="9144000" y="418098"/>
            <a:ext cx="2384907" cy="1332148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10000"/>
              </a:lnSpc>
              <a:buNone/>
            </a:pPr>
            <a:endParaRPr lang="en-US" sz="2800" b="1" dirty="0">
              <a:solidFill>
                <a:schemeClr val="bg1"/>
              </a:solidFill>
              <a:cs typeface="B Nazanin" pitchFamily="2" charset="-78"/>
            </a:endParaRPr>
          </a:p>
          <a:p>
            <a:pPr marL="0" indent="0" algn="r" rtl="1">
              <a:lnSpc>
                <a:spcPct val="110000"/>
              </a:lnSpc>
              <a:buNone/>
            </a:pPr>
            <a:r>
              <a:rPr lang="fa-IR" altLang="ko-KR" sz="2800" b="1" dirty="0">
                <a:solidFill>
                  <a:schemeClr val="bg1"/>
                </a:solidFill>
                <a:cs typeface="B Nazanin" pitchFamily="2" charset="-78"/>
              </a:rPr>
              <a:t>ارائه نمونه کارها</a:t>
            </a:r>
            <a:endParaRPr lang="en-US" altLang="ko-KR" sz="2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3258603"/>
            <a:ext cx="45415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2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ko-KR" altLang="en-US" sz="1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5F4E6A2B-BB31-B3EB-1FA3-6A8EE01AA3AC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25099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4A1EFDD-0A71-4288-99CF-A0AC1BBCA3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640499"/>
              </p:ext>
            </p:extLst>
          </p:nvPr>
        </p:nvGraphicFramePr>
        <p:xfrm>
          <a:off x="783361" y="1705130"/>
          <a:ext cx="326563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49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5883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08282B2-51FC-4996-8FA3-8F4E4507C3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943040"/>
              </p:ext>
            </p:extLst>
          </p:nvPr>
        </p:nvGraphicFramePr>
        <p:xfrm>
          <a:off x="4463185" y="1705130"/>
          <a:ext cx="326563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49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5883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317EA37-2366-482B-9994-2CDF6A8378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71420"/>
              </p:ext>
            </p:extLst>
          </p:nvPr>
        </p:nvGraphicFramePr>
        <p:xfrm>
          <a:off x="8143009" y="1705130"/>
          <a:ext cx="326563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49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5883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DBB73B6-424A-4C33-AD2D-BF7112F402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149490"/>
              </p:ext>
            </p:extLst>
          </p:nvPr>
        </p:nvGraphicFramePr>
        <p:xfrm>
          <a:off x="783361" y="4128458"/>
          <a:ext cx="326563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49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5883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3E97C1D-6B70-4AEF-BC82-7969F4C4AE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258627"/>
              </p:ext>
            </p:extLst>
          </p:nvPr>
        </p:nvGraphicFramePr>
        <p:xfrm>
          <a:off x="4463185" y="4128458"/>
          <a:ext cx="326563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49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5883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CF38DCF-CCE8-4980-AF60-8E32E121ED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603913"/>
              </p:ext>
            </p:extLst>
          </p:nvPr>
        </p:nvGraphicFramePr>
        <p:xfrm>
          <a:off x="8143009" y="4128458"/>
          <a:ext cx="326563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49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5883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8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ko-KR" altLang="en-US" sz="18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171450" indent="-171450" algn="r" rtl="1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fa-IR" altLang="ko-KR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یک پاورپوینت مدرن دریافت کنید</a:t>
                      </a:r>
                      <a:endParaRPr lang="en-US" altLang="ko-KR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r" rtl="1" latinLnBrk="1"/>
                      <a:endParaRPr lang="ko-KR" altLang="en-US" sz="1200" dirty="0"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>
                    <a:lnL w="12700" cmpd="sng">
                      <a:noFill/>
                    </a:lnL>
                    <a:lnR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CEC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963134E-DB17-4701-91EA-6DBF0BDC427A}"/>
              </a:ext>
            </a:extLst>
          </p:cNvPr>
          <p:cNvGrpSpPr/>
          <p:nvPr/>
        </p:nvGrpSpPr>
        <p:grpSpPr>
          <a:xfrm>
            <a:off x="1228728" y="2303707"/>
            <a:ext cx="7836110" cy="3271537"/>
            <a:chOff x="1238253" y="2341501"/>
            <a:chExt cx="7836110" cy="2995618"/>
          </a:xfrm>
        </p:grpSpPr>
        <p:sp>
          <p:nvSpPr>
            <p:cNvPr id="43" name="사각형: 둥근 위쪽 모서리 34">
              <a:extLst>
                <a:ext uri="{FF2B5EF4-FFF2-40B4-BE49-F238E27FC236}">
                  <a16:creationId xmlns:a16="http://schemas.microsoft.com/office/drawing/2014/main" id="{E89874CE-4A05-47F1-8E5F-F106D0A58A54}"/>
                </a:ext>
              </a:extLst>
            </p:cNvPr>
            <p:cNvSpPr/>
            <p:nvPr/>
          </p:nvSpPr>
          <p:spPr>
            <a:xfrm rot="16200000">
              <a:off x="5582005" y="-402054"/>
              <a:ext cx="748800" cy="6235910"/>
            </a:xfrm>
            <a:prstGeom prst="round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44" name="사각형: 둥근 위쪽 모서리 35">
              <a:extLst>
                <a:ext uri="{FF2B5EF4-FFF2-40B4-BE49-F238E27FC236}">
                  <a16:creationId xmlns:a16="http://schemas.microsoft.com/office/drawing/2014/main" id="{6F62D19C-BCBA-4783-8763-9C26B25D4305}"/>
                </a:ext>
              </a:extLst>
            </p:cNvPr>
            <p:cNvSpPr/>
            <p:nvPr/>
          </p:nvSpPr>
          <p:spPr>
            <a:xfrm rot="16200000">
              <a:off x="6424970" y="1189849"/>
              <a:ext cx="748800" cy="4549983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45" name="사각형: 둥근 위쪽 모서리 36">
              <a:extLst>
                <a:ext uri="{FF2B5EF4-FFF2-40B4-BE49-F238E27FC236}">
                  <a16:creationId xmlns:a16="http://schemas.microsoft.com/office/drawing/2014/main" id="{9738AA12-403E-43F2-AF92-638ADCE13E8D}"/>
                </a:ext>
              </a:extLst>
            </p:cNvPr>
            <p:cNvSpPr/>
            <p:nvPr/>
          </p:nvSpPr>
          <p:spPr>
            <a:xfrm rot="16200000">
              <a:off x="5929671" y="1443488"/>
              <a:ext cx="748800" cy="5540584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46" name="사각형: 둥근 위쪽 모서리 37">
              <a:extLst>
                <a:ext uri="{FF2B5EF4-FFF2-40B4-BE49-F238E27FC236}">
                  <a16:creationId xmlns:a16="http://schemas.microsoft.com/office/drawing/2014/main" id="{C5E7298D-EF37-4743-827E-7D0147902FEE}"/>
                </a:ext>
              </a:extLst>
            </p:cNvPr>
            <p:cNvSpPr/>
            <p:nvPr/>
          </p:nvSpPr>
          <p:spPr>
            <a:xfrm rot="16200000">
              <a:off x="4781908" y="1044664"/>
              <a:ext cx="748800" cy="783610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4EE93218-C247-4092-8249-520749C161E2}"/>
              </a:ext>
            </a:extLst>
          </p:cNvPr>
          <p:cNvGrpSpPr/>
          <p:nvPr/>
        </p:nvGrpSpPr>
        <p:grpSpPr>
          <a:xfrm>
            <a:off x="3224645" y="2353408"/>
            <a:ext cx="5371767" cy="691505"/>
            <a:chOff x="2551705" y="4319146"/>
            <a:chExt cx="3683695" cy="691505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898640A-EB6F-489D-A82D-97BE8C047C90}"/>
                </a:ext>
              </a:extLst>
            </p:cNvPr>
            <p:cNvSpPr txBox="1"/>
            <p:nvPr/>
          </p:nvSpPr>
          <p:spPr>
            <a:xfrm>
              <a:off x="2551705" y="4548986"/>
              <a:ext cx="36836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0B5283F-1572-4A2D-9338-53C26673A002}"/>
                </a:ext>
              </a:extLst>
            </p:cNvPr>
            <p:cNvSpPr txBox="1"/>
            <p:nvPr/>
          </p:nvSpPr>
          <p:spPr>
            <a:xfrm>
              <a:off x="2551705" y="4319146"/>
              <a:ext cx="36836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50" name="Group 19">
            <a:extLst>
              <a:ext uri="{FF2B5EF4-FFF2-40B4-BE49-F238E27FC236}">
                <a16:creationId xmlns:a16="http://schemas.microsoft.com/office/drawing/2014/main" id="{FF2068AF-14AD-46BD-9E9A-60F18E95260B}"/>
              </a:ext>
            </a:extLst>
          </p:cNvPr>
          <p:cNvGrpSpPr/>
          <p:nvPr/>
        </p:nvGrpSpPr>
        <p:grpSpPr>
          <a:xfrm>
            <a:off x="1615911" y="4820525"/>
            <a:ext cx="6949740" cy="691505"/>
            <a:chOff x="2551705" y="4319146"/>
            <a:chExt cx="3683695" cy="691505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58D65AB-1EDC-4B2C-AA20-F9CE5C7D66DF}"/>
                </a:ext>
              </a:extLst>
            </p:cNvPr>
            <p:cNvSpPr txBox="1"/>
            <p:nvPr/>
          </p:nvSpPr>
          <p:spPr>
            <a:xfrm>
              <a:off x="2551705" y="4548986"/>
              <a:ext cx="36836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890962D-F6C2-450A-89AF-54BC819CD0FF}"/>
                </a:ext>
              </a:extLst>
            </p:cNvPr>
            <p:cNvSpPr txBox="1"/>
            <p:nvPr/>
          </p:nvSpPr>
          <p:spPr>
            <a:xfrm>
              <a:off x="2551705" y="4319146"/>
              <a:ext cx="36836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53" name="Group 19">
            <a:extLst>
              <a:ext uri="{FF2B5EF4-FFF2-40B4-BE49-F238E27FC236}">
                <a16:creationId xmlns:a16="http://schemas.microsoft.com/office/drawing/2014/main" id="{EC5FE084-6A85-462B-AEB2-863FD971AB65}"/>
              </a:ext>
            </a:extLst>
          </p:cNvPr>
          <p:cNvGrpSpPr/>
          <p:nvPr/>
        </p:nvGrpSpPr>
        <p:grpSpPr>
          <a:xfrm>
            <a:off x="3925594" y="3998152"/>
            <a:ext cx="4640057" cy="691505"/>
            <a:chOff x="2551705" y="4319146"/>
            <a:chExt cx="3683695" cy="691505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FFEB71C-E4FC-4FED-AFA2-2AA5090E8963}"/>
                </a:ext>
              </a:extLst>
            </p:cNvPr>
            <p:cNvSpPr txBox="1"/>
            <p:nvPr/>
          </p:nvSpPr>
          <p:spPr>
            <a:xfrm>
              <a:off x="2551705" y="4548986"/>
              <a:ext cx="36836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C2B32866-DFF1-44CF-A426-1E83D00ADDFC}"/>
                </a:ext>
              </a:extLst>
            </p:cNvPr>
            <p:cNvSpPr txBox="1"/>
            <p:nvPr/>
          </p:nvSpPr>
          <p:spPr>
            <a:xfrm>
              <a:off x="2551705" y="4319146"/>
              <a:ext cx="36836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56" name="Group 19">
            <a:extLst>
              <a:ext uri="{FF2B5EF4-FFF2-40B4-BE49-F238E27FC236}">
                <a16:creationId xmlns:a16="http://schemas.microsoft.com/office/drawing/2014/main" id="{FDA56DDD-D22F-4113-B957-01053D866B88}"/>
              </a:ext>
            </a:extLst>
          </p:cNvPr>
          <p:cNvGrpSpPr/>
          <p:nvPr/>
        </p:nvGrpSpPr>
        <p:grpSpPr>
          <a:xfrm>
            <a:off x="4908148" y="3175780"/>
            <a:ext cx="3657503" cy="691505"/>
            <a:chOff x="2551705" y="4319146"/>
            <a:chExt cx="3683695" cy="691505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1E3E2AC-CD2B-4ED5-A854-7769A3AE2170}"/>
                </a:ext>
              </a:extLst>
            </p:cNvPr>
            <p:cNvSpPr txBox="1"/>
            <p:nvPr/>
          </p:nvSpPr>
          <p:spPr>
            <a:xfrm>
              <a:off x="2551705" y="4548986"/>
              <a:ext cx="36836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8CE5D1DF-6C85-41E6-933C-DDAE73E0845E}"/>
                </a:ext>
              </a:extLst>
            </p:cNvPr>
            <p:cNvSpPr txBox="1"/>
            <p:nvPr/>
          </p:nvSpPr>
          <p:spPr>
            <a:xfrm>
              <a:off x="2551705" y="4319146"/>
              <a:ext cx="36836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sp>
        <p:nvSpPr>
          <p:cNvPr id="59" name="타원 38">
            <a:extLst>
              <a:ext uri="{FF2B5EF4-FFF2-40B4-BE49-F238E27FC236}">
                <a16:creationId xmlns:a16="http://schemas.microsoft.com/office/drawing/2014/main" id="{563CB07C-24DB-4B2E-8E83-574E2F4E183E}"/>
              </a:ext>
            </a:extLst>
          </p:cNvPr>
          <p:cNvSpPr/>
          <p:nvPr/>
        </p:nvSpPr>
        <p:spPr>
          <a:xfrm>
            <a:off x="2407394" y="2301099"/>
            <a:ext cx="824363" cy="824365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60" name="타원 39">
            <a:extLst>
              <a:ext uri="{FF2B5EF4-FFF2-40B4-BE49-F238E27FC236}">
                <a16:creationId xmlns:a16="http://schemas.microsoft.com/office/drawing/2014/main" id="{DEF613D1-858F-4398-94D8-43BE1818DC53}"/>
              </a:ext>
            </a:extLst>
          </p:cNvPr>
          <p:cNvSpPr/>
          <p:nvPr/>
        </p:nvSpPr>
        <p:spPr>
          <a:xfrm>
            <a:off x="4091002" y="3125465"/>
            <a:ext cx="824362" cy="824364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61" name="타원 40">
            <a:extLst>
              <a:ext uri="{FF2B5EF4-FFF2-40B4-BE49-F238E27FC236}">
                <a16:creationId xmlns:a16="http://schemas.microsoft.com/office/drawing/2014/main" id="{B0AF13C9-372B-471D-9952-A88629E0897F}"/>
              </a:ext>
            </a:extLst>
          </p:cNvPr>
          <p:cNvSpPr/>
          <p:nvPr/>
        </p:nvSpPr>
        <p:spPr>
          <a:xfrm>
            <a:off x="3114350" y="3949829"/>
            <a:ext cx="819808" cy="81981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62" name="타원 41">
            <a:extLst>
              <a:ext uri="{FF2B5EF4-FFF2-40B4-BE49-F238E27FC236}">
                <a16:creationId xmlns:a16="http://schemas.microsoft.com/office/drawing/2014/main" id="{7BFF8A2F-7ED6-4FA3-87F2-4B12318FE046}"/>
              </a:ext>
            </a:extLst>
          </p:cNvPr>
          <p:cNvSpPr/>
          <p:nvPr/>
        </p:nvSpPr>
        <p:spPr>
          <a:xfrm>
            <a:off x="805628" y="4755478"/>
            <a:ext cx="819808" cy="819810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63" name="Donut 39">
            <a:extLst>
              <a:ext uri="{FF2B5EF4-FFF2-40B4-BE49-F238E27FC236}">
                <a16:creationId xmlns:a16="http://schemas.microsoft.com/office/drawing/2014/main" id="{597A0D5A-8A61-4AE8-88B2-B9114D6AA7BE}"/>
              </a:ext>
            </a:extLst>
          </p:cNvPr>
          <p:cNvSpPr/>
          <p:nvPr/>
        </p:nvSpPr>
        <p:spPr>
          <a:xfrm>
            <a:off x="2669689" y="2503173"/>
            <a:ext cx="396256" cy="39625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64" name="Rectangle 36">
            <a:extLst>
              <a:ext uri="{FF2B5EF4-FFF2-40B4-BE49-F238E27FC236}">
                <a16:creationId xmlns:a16="http://schemas.microsoft.com/office/drawing/2014/main" id="{2BE36D7D-1AB0-4DF2-B85B-42CD91B971EC}"/>
              </a:ext>
            </a:extLst>
          </p:cNvPr>
          <p:cNvSpPr/>
          <p:nvPr/>
        </p:nvSpPr>
        <p:spPr>
          <a:xfrm>
            <a:off x="4393893" y="3362614"/>
            <a:ext cx="370656" cy="309839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65" name="Rectangle 16">
            <a:extLst>
              <a:ext uri="{FF2B5EF4-FFF2-40B4-BE49-F238E27FC236}">
                <a16:creationId xmlns:a16="http://schemas.microsoft.com/office/drawing/2014/main" id="{3B976FD3-CAF9-4365-ACE4-D415644ADD47}"/>
              </a:ext>
            </a:extLst>
          </p:cNvPr>
          <p:cNvSpPr/>
          <p:nvPr/>
        </p:nvSpPr>
        <p:spPr>
          <a:xfrm>
            <a:off x="3434065" y="4220796"/>
            <a:ext cx="389172" cy="25577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66" name="Oval 21">
            <a:extLst>
              <a:ext uri="{FF2B5EF4-FFF2-40B4-BE49-F238E27FC236}">
                <a16:creationId xmlns:a16="http://schemas.microsoft.com/office/drawing/2014/main" id="{5F66B4AB-E6E1-4CEC-92E3-B9A5342E7048}"/>
              </a:ext>
            </a:extLst>
          </p:cNvPr>
          <p:cNvSpPr>
            <a:spLocks noChangeAspect="1"/>
          </p:cNvSpPr>
          <p:nvPr/>
        </p:nvSpPr>
        <p:spPr>
          <a:xfrm>
            <a:off x="1106530" y="4994016"/>
            <a:ext cx="370656" cy="37375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67" name="Group 20">
            <a:extLst>
              <a:ext uri="{FF2B5EF4-FFF2-40B4-BE49-F238E27FC236}">
                <a16:creationId xmlns:a16="http://schemas.microsoft.com/office/drawing/2014/main" id="{37C831DD-7564-4F90-BF23-3CC43C52AE72}"/>
              </a:ext>
            </a:extLst>
          </p:cNvPr>
          <p:cNvGrpSpPr/>
          <p:nvPr/>
        </p:nvGrpSpPr>
        <p:grpSpPr>
          <a:xfrm>
            <a:off x="9063454" y="1965797"/>
            <a:ext cx="2304012" cy="4050333"/>
            <a:chOff x="445712" y="1449040"/>
            <a:chExt cx="2113018" cy="3924176"/>
          </a:xfrm>
        </p:grpSpPr>
        <p:sp>
          <p:nvSpPr>
            <p:cNvPr id="68" name="Rounded Rectangle 21">
              <a:extLst>
                <a:ext uri="{FF2B5EF4-FFF2-40B4-BE49-F238E27FC236}">
                  <a16:creationId xmlns:a16="http://schemas.microsoft.com/office/drawing/2014/main" id="{470B67D9-6E63-4254-B9F8-5B952CA59C9E}"/>
                </a:ext>
              </a:extLst>
            </p:cNvPr>
            <p:cNvSpPr/>
            <p:nvPr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800">
                <a:cs typeface="B Nazanin" pitchFamily="2" charset="-78"/>
              </a:endParaRPr>
            </a:p>
          </p:txBody>
        </p:sp>
        <p:sp>
          <p:nvSpPr>
            <p:cNvPr id="69" name="Rectangle 22">
              <a:extLst>
                <a:ext uri="{FF2B5EF4-FFF2-40B4-BE49-F238E27FC236}">
                  <a16:creationId xmlns:a16="http://schemas.microsoft.com/office/drawing/2014/main" id="{02E3C096-F83B-4EFE-9538-6B6BD2058B86}"/>
                </a:ext>
              </a:extLst>
            </p:cNvPr>
            <p:cNvSpPr/>
            <p:nvPr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800">
                <a:cs typeface="B Nazanin" pitchFamily="2" charset="-78"/>
              </a:endParaRPr>
            </a:p>
          </p:txBody>
        </p:sp>
        <p:grpSp>
          <p:nvGrpSpPr>
            <p:cNvPr id="70" name="Group 23">
              <a:extLst>
                <a:ext uri="{FF2B5EF4-FFF2-40B4-BE49-F238E27FC236}">
                  <a16:creationId xmlns:a16="http://schemas.microsoft.com/office/drawing/2014/main" id="{8D94BB61-0284-469C-A6E6-43244402C12C}"/>
                </a:ext>
              </a:extLst>
            </p:cNvPr>
            <p:cNvGrpSpPr/>
            <p:nvPr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71" name="Oval 24">
                <a:extLst>
                  <a:ext uri="{FF2B5EF4-FFF2-40B4-BE49-F238E27FC236}">
                    <a16:creationId xmlns:a16="http://schemas.microsoft.com/office/drawing/2014/main" id="{FD663023-5231-47B7-9C73-2320780E1758}"/>
                  </a:ext>
                </a:extLst>
              </p:cNvPr>
              <p:cNvSpPr/>
              <p:nvPr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>
                  <a:cs typeface="B Nazanin" pitchFamily="2" charset="-78"/>
                </a:endParaRPr>
              </a:p>
            </p:txBody>
          </p:sp>
          <p:sp>
            <p:nvSpPr>
              <p:cNvPr id="72" name="Rounded Rectangle 25">
                <a:extLst>
                  <a:ext uri="{FF2B5EF4-FFF2-40B4-BE49-F238E27FC236}">
                    <a16:creationId xmlns:a16="http://schemas.microsoft.com/office/drawing/2014/main" id="{AE217220-48CD-4BEE-B002-1FA92788A914}"/>
                  </a:ext>
                </a:extLst>
              </p:cNvPr>
              <p:cNvSpPr/>
              <p:nvPr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1800">
                  <a:cs typeface="B Nazanin" pitchFamily="2" charset="-78"/>
                </a:endParaRPr>
              </a:p>
            </p:txBody>
          </p:sp>
        </p:grpSp>
      </p:grpSp>
      <p:grpSp>
        <p:nvGrpSpPr>
          <p:cNvPr id="73" name="그룹 51">
            <a:extLst>
              <a:ext uri="{FF2B5EF4-FFF2-40B4-BE49-F238E27FC236}">
                <a16:creationId xmlns:a16="http://schemas.microsoft.com/office/drawing/2014/main" id="{E0C1C959-957A-4B12-87C8-5B8C0CE6EFD3}"/>
              </a:ext>
            </a:extLst>
          </p:cNvPr>
          <p:cNvGrpSpPr/>
          <p:nvPr/>
        </p:nvGrpSpPr>
        <p:grpSpPr>
          <a:xfrm>
            <a:off x="9176211" y="2303707"/>
            <a:ext cx="2059604" cy="3271537"/>
            <a:chOff x="9185736" y="2341500"/>
            <a:chExt cx="2059604" cy="2995618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FF96C69D-0CC3-4277-8FA1-A65B07D505F5}"/>
                </a:ext>
              </a:extLst>
            </p:cNvPr>
            <p:cNvSpPr/>
            <p:nvPr/>
          </p:nvSpPr>
          <p:spPr>
            <a:xfrm>
              <a:off x="9185736" y="2341500"/>
              <a:ext cx="2059604" cy="7489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3BBF0DE-4142-41BB-8C0A-7492BF2E0987}"/>
                </a:ext>
              </a:extLst>
            </p:cNvPr>
            <p:cNvSpPr/>
            <p:nvPr/>
          </p:nvSpPr>
          <p:spPr>
            <a:xfrm>
              <a:off x="9185736" y="3090447"/>
              <a:ext cx="2059604" cy="7489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DC2DF6E0-983E-46A9-A3EE-1FEA13CE8D1B}"/>
                </a:ext>
              </a:extLst>
            </p:cNvPr>
            <p:cNvSpPr/>
            <p:nvPr/>
          </p:nvSpPr>
          <p:spPr>
            <a:xfrm>
              <a:off x="9185736" y="3839240"/>
              <a:ext cx="2059604" cy="74894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56345E54-7423-4C00-A9AA-7523BAFE053A}"/>
                </a:ext>
              </a:extLst>
            </p:cNvPr>
            <p:cNvSpPr/>
            <p:nvPr/>
          </p:nvSpPr>
          <p:spPr>
            <a:xfrm>
              <a:off x="9185736" y="4588171"/>
              <a:ext cx="2059604" cy="74894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A5E3AB42-240F-4B77-8C8A-7F69CEB15B71}"/>
                </a:ext>
              </a:extLst>
            </p:cNvPr>
            <p:cNvSpPr txBox="1"/>
            <p:nvPr/>
          </p:nvSpPr>
          <p:spPr>
            <a:xfrm>
              <a:off x="9587067" y="2539891"/>
              <a:ext cx="1256942" cy="310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گزینه</a:t>
              </a:r>
              <a:r>
                <a:rPr lang="en-US" altLang="ko-KR" sz="1600" b="1" dirty="0">
                  <a:solidFill>
                    <a:schemeClr val="bg1"/>
                  </a:solidFill>
                  <a:cs typeface="B Nazanin" pitchFamily="2" charset="-78"/>
                </a:rPr>
                <a:t> A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438C4996-07D1-4F28-BDCF-7B2454FF2A97}"/>
                </a:ext>
              </a:extLst>
            </p:cNvPr>
            <p:cNvSpPr txBox="1"/>
            <p:nvPr/>
          </p:nvSpPr>
          <p:spPr>
            <a:xfrm>
              <a:off x="9587067" y="4782497"/>
              <a:ext cx="1256942" cy="310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گزینه</a:t>
              </a:r>
              <a:r>
                <a:rPr lang="en-US" altLang="ko-KR" sz="1600" b="1" dirty="0">
                  <a:solidFill>
                    <a:schemeClr val="bg1"/>
                  </a:solidFill>
                  <a:cs typeface="B Nazanin" pitchFamily="2" charset="-78"/>
                </a:rPr>
                <a:t>D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BC8B2121-9801-4C59-BED1-35D63C17B87F}"/>
                </a:ext>
              </a:extLst>
            </p:cNvPr>
            <p:cNvSpPr txBox="1"/>
            <p:nvPr/>
          </p:nvSpPr>
          <p:spPr>
            <a:xfrm>
              <a:off x="9587067" y="3288838"/>
              <a:ext cx="1256942" cy="310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گزینه</a:t>
              </a:r>
              <a:r>
                <a:rPr lang="en-US" altLang="ko-KR" sz="1600" b="1" dirty="0">
                  <a:solidFill>
                    <a:schemeClr val="bg1"/>
                  </a:solidFill>
                  <a:cs typeface="B Nazanin" pitchFamily="2" charset="-78"/>
                </a:rPr>
                <a:t>B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892AD7A3-93DE-493E-8264-760CCCFC268D}"/>
                </a:ext>
              </a:extLst>
            </p:cNvPr>
            <p:cNvSpPr txBox="1"/>
            <p:nvPr/>
          </p:nvSpPr>
          <p:spPr>
            <a:xfrm>
              <a:off x="9587067" y="4037631"/>
              <a:ext cx="1256942" cy="310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گزینه</a:t>
              </a:r>
              <a:r>
                <a:rPr lang="en-US" altLang="ko-KR" sz="1600" b="1" dirty="0">
                  <a:solidFill>
                    <a:schemeClr val="bg1"/>
                  </a:solidFill>
                  <a:cs typeface="B Nazanin" pitchFamily="2" charset="-78"/>
                </a:rPr>
                <a:t>C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FE53A42-AE0C-4B26-A2B6-2CF9BC1768F1}"/>
              </a:ext>
            </a:extLst>
          </p:cNvPr>
          <p:cNvSpPr txBox="1"/>
          <p:nvPr/>
        </p:nvSpPr>
        <p:spPr>
          <a:xfrm>
            <a:off x="725558" y="3684055"/>
            <a:ext cx="47198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bg1"/>
                </a:solidFill>
                <a:cs typeface="B Nazanin" pitchFamily="2" charset="-78"/>
              </a:rPr>
              <a:t>ارائه عالی</a:t>
            </a:r>
            <a:endParaRPr lang="en-US" altLang="ko-KR" sz="4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018CB9-FAB9-4F32-AA4D-1550676F4D69}"/>
              </a:ext>
            </a:extLst>
          </p:cNvPr>
          <p:cNvSpPr txBox="1"/>
          <p:nvPr/>
        </p:nvSpPr>
        <p:spPr>
          <a:xfrm>
            <a:off x="725558" y="5169636"/>
            <a:ext cx="4719811" cy="1177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است.من امیدوارم و معتقدم که این الگو در زمان، پول و اعتبار شما صرفه جویی کند.تغییر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A6093E-9FE9-4009-921A-3574234C9A1D}"/>
              </a:ext>
            </a:extLst>
          </p:cNvPr>
          <p:cNvSpPr/>
          <p:nvPr/>
        </p:nvSpPr>
        <p:spPr>
          <a:xfrm>
            <a:off x="864576" y="3061366"/>
            <a:ext cx="1371600" cy="91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30271D0-DA8D-4147-B125-ACEB81222E0D}"/>
              </a:ext>
            </a:extLst>
          </p:cNvPr>
          <p:cNvGrpSpPr/>
          <p:nvPr/>
        </p:nvGrpSpPr>
        <p:grpSpPr>
          <a:xfrm>
            <a:off x="864576" y="1762125"/>
            <a:ext cx="885080" cy="1100185"/>
            <a:chOff x="1113903" y="114607"/>
            <a:chExt cx="1674092" cy="2080953"/>
          </a:xfrm>
          <a:solidFill>
            <a:schemeClr val="bg1"/>
          </a:solidFill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ADBC557-4A00-4891-8D16-B3109B7FFE5B}"/>
                </a:ext>
              </a:extLst>
            </p:cNvPr>
            <p:cNvSpPr/>
            <p:nvPr/>
          </p:nvSpPr>
          <p:spPr>
            <a:xfrm>
              <a:off x="1259430" y="581142"/>
              <a:ext cx="1528565" cy="1614418"/>
            </a:xfrm>
            <a:custGeom>
              <a:avLst/>
              <a:gdLst>
                <a:gd name="connsiteX0" fmla="*/ 0 w 2759093"/>
                <a:gd name="connsiteY0" fmla="*/ 2249519 h 2914060"/>
                <a:gd name="connsiteX1" fmla="*/ 325850 w 2759093"/>
                <a:gd name="connsiteY1" fmla="*/ 2566225 h 2914060"/>
                <a:gd name="connsiteX2" fmla="*/ 916400 w 2759093"/>
                <a:gd name="connsiteY2" fmla="*/ 2635853 h 2914060"/>
                <a:gd name="connsiteX3" fmla="*/ 1740408 w 2759093"/>
                <a:gd name="connsiteY3" fmla="*/ 2204752 h 2914060"/>
                <a:gd name="connsiteX4" fmla="*/ 2577751 w 2759093"/>
                <a:gd name="connsiteY4" fmla="*/ 899160 h 2914060"/>
                <a:gd name="connsiteX5" fmla="*/ 2658332 w 2759093"/>
                <a:gd name="connsiteY5" fmla="*/ 178022 h 2914060"/>
                <a:gd name="connsiteX6" fmla="*/ 2632234 w 2759093"/>
                <a:gd name="connsiteY6" fmla="*/ 0 h 2914060"/>
                <a:gd name="connsiteX7" fmla="*/ 2745010 w 2759093"/>
                <a:gd name="connsiteY7" fmla="*/ 368236 h 2914060"/>
                <a:gd name="connsiteX8" fmla="*/ 2498789 w 2759093"/>
                <a:gd name="connsiteY8" fmla="*/ 1597438 h 2914060"/>
                <a:gd name="connsiteX9" fmla="*/ 1595533 w 2759093"/>
                <a:gd name="connsiteY9" fmla="*/ 2644997 h 2914060"/>
                <a:gd name="connsiteX10" fmla="*/ 1017651 w 2759093"/>
                <a:gd name="connsiteY10" fmla="*/ 2892362 h 2914060"/>
                <a:gd name="connsiteX11" fmla="*/ 202883 w 2759093"/>
                <a:gd name="connsiteY11" fmla="*/ 2654522 h 2914060"/>
                <a:gd name="connsiteX12" fmla="*/ 0 w 2759093"/>
                <a:gd name="connsiteY12" fmla="*/ 2249519 h 291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59093" h="2914060">
                  <a:moveTo>
                    <a:pt x="0" y="2249519"/>
                  </a:moveTo>
                  <a:cubicBezTo>
                    <a:pt x="80296" y="2384965"/>
                    <a:pt x="185452" y="2493836"/>
                    <a:pt x="325850" y="2566225"/>
                  </a:cubicBezTo>
                  <a:cubicBezTo>
                    <a:pt x="513874" y="2663285"/>
                    <a:pt x="712946" y="2675573"/>
                    <a:pt x="916400" y="2635853"/>
                  </a:cubicBezTo>
                  <a:cubicBezTo>
                    <a:pt x="1233297" y="2573941"/>
                    <a:pt x="1500950" y="2414778"/>
                    <a:pt x="1740408" y="2204752"/>
                  </a:cubicBezTo>
                  <a:cubicBezTo>
                    <a:pt x="2144649" y="1850231"/>
                    <a:pt x="2422398" y="1413701"/>
                    <a:pt x="2577751" y="899160"/>
                  </a:cubicBezTo>
                  <a:cubicBezTo>
                    <a:pt x="2648807" y="663797"/>
                    <a:pt x="2676716" y="423196"/>
                    <a:pt x="2658332" y="178022"/>
                  </a:cubicBezTo>
                  <a:cubicBezTo>
                    <a:pt x="2654141" y="122015"/>
                    <a:pt x="2642235" y="66580"/>
                    <a:pt x="2632234" y="0"/>
                  </a:cubicBezTo>
                  <a:cubicBezTo>
                    <a:pt x="2694432" y="122872"/>
                    <a:pt x="2729484" y="242888"/>
                    <a:pt x="2745010" y="368236"/>
                  </a:cubicBezTo>
                  <a:cubicBezTo>
                    <a:pt x="2799207" y="805053"/>
                    <a:pt x="2692718" y="1210723"/>
                    <a:pt x="2498789" y="1597438"/>
                  </a:cubicBezTo>
                  <a:cubicBezTo>
                    <a:pt x="2285905" y="2021967"/>
                    <a:pt x="1993202" y="2379536"/>
                    <a:pt x="1595533" y="2644997"/>
                  </a:cubicBezTo>
                  <a:cubicBezTo>
                    <a:pt x="1418654" y="2763012"/>
                    <a:pt x="1228249" y="2852357"/>
                    <a:pt x="1017651" y="2892362"/>
                  </a:cubicBezTo>
                  <a:cubicBezTo>
                    <a:pt x="705993" y="2951512"/>
                    <a:pt x="427387" y="2895314"/>
                    <a:pt x="202883" y="2654522"/>
                  </a:cubicBezTo>
                  <a:cubicBezTo>
                    <a:pt x="112300" y="2557177"/>
                    <a:pt x="33909" y="2403253"/>
                    <a:pt x="0" y="22495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4D38028-9BE5-4BA8-9C20-E6E07E0BA027}"/>
                </a:ext>
              </a:extLst>
            </p:cNvPr>
            <p:cNvSpPr/>
            <p:nvPr/>
          </p:nvSpPr>
          <p:spPr>
            <a:xfrm>
              <a:off x="1223969" y="455339"/>
              <a:ext cx="1470277" cy="1541251"/>
            </a:xfrm>
            <a:custGeom>
              <a:avLst/>
              <a:gdLst>
                <a:gd name="connsiteX0" fmla="*/ 2533269 w 2653883"/>
                <a:gd name="connsiteY0" fmla="*/ 0 h 2781991"/>
                <a:gd name="connsiteX1" fmla="*/ 2646998 w 2653883"/>
                <a:gd name="connsiteY1" fmla="*/ 382238 h 2781991"/>
                <a:gd name="connsiteX2" fmla="*/ 2178273 w 2653883"/>
                <a:gd name="connsiteY2" fmla="*/ 1894713 h 2781991"/>
                <a:gd name="connsiteX3" fmla="*/ 1345692 w 2653883"/>
                <a:gd name="connsiteY3" fmla="*/ 2634330 h 2781991"/>
                <a:gd name="connsiteX4" fmla="*/ 798290 w 2653883"/>
                <a:gd name="connsiteY4" fmla="*/ 2781872 h 2781991"/>
                <a:gd name="connsiteX5" fmla="*/ 21431 w 2653883"/>
                <a:gd name="connsiteY5" fmla="*/ 2227707 h 2781991"/>
                <a:gd name="connsiteX6" fmla="*/ 0 w 2653883"/>
                <a:gd name="connsiteY6" fmla="*/ 2146268 h 2781991"/>
                <a:gd name="connsiteX7" fmla="*/ 193262 w 2653883"/>
                <a:gd name="connsiteY7" fmla="*/ 2370297 h 2781991"/>
                <a:gd name="connsiteX8" fmla="*/ 780574 w 2653883"/>
                <a:gd name="connsiteY8" fmla="*/ 2529364 h 2781991"/>
                <a:gd name="connsiteX9" fmla="*/ 1699641 w 2653883"/>
                <a:gd name="connsiteY9" fmla="*/ 2078165 h 2781991"/>
                <a:gd name="connsiteX10" fmla="*/ 2507552 w 2653883"/>
                <a:gd name="connsiteY10" fmla="*/ 741426 h 2781991"/>
                <a:gd name="connsiteX11" fmla="*/ 2542890 w 2653883"/>
                <a:gd name="connsiteY11" fmla="*/ 50197 h 2781991"/>
                <a:gd name="connsiteX12" fmla="*/ 2533269 w 2653883"/>
                <a:gd name="connsiteY12" fmla="*/ 0 h 2781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883" h="2781991">
                  <a:moveTo>
                    <a:pt x="2533269" y="0"/>
                  </a:moveTo>
                  <a:cubicBezTo>
                    <a:pt x="2600611" y="119729"/>
                    <a:pt x="2635853" y="248221"/>
                    <a:pt x="2646998" y="382238"/>
                  </a:cubicBezTo>
                  <a:cubicBezTo>
                    <a:pt x="2694051" y="949071"/>
                    <a:pt x="2495836" y="1441799"/>
                    <a:pt x="2178273" y="1894713"/>
                  </a:cubicBezTo>
                  <a:cubicBezTo>
                    <a:pt x="1959959" y="2206085"/>
                    <a:pt x="1688306" y="2461260"/>
                    <a:pt x="1345692" y="2634330"/>
                  </a:cubicBezTo>
                  <a:cubicBezTo>
                    <a:pt x="1173575" y="2721293"/>
                    <a:pt x="992219" y="2778919"/>
                    <a:pt x="798290" y="2781872"/>
                  </a:cubicBezTo>
                  <a:cubicBezTo>
                    <a:pt x="424815" y="2787682"/>
                    <a:pt x="139922" y="2582228"/>
                    <a:pt x="21431" y="2227707"/>
                  </a:cubicBezTo>
                  <a:cubicBezTo>
                    <a:pt x="12668" y="2201323"/>
                    <a:pt x="5239" y="2174462"/>
                    <a:pt x="0" y="2146268"/>
                  </a:cubicBezTo>
                  <a:cubicBezTo>
                    <a:pt x="53816" y="2230755"/>
                    <a:pt x="114110" y="2308670"/>
                    <a:pt x="193262" y="2370297"/>
                  </a:cubicBezTo>
                  <a:cubicBezTo>
                    <a:pt x="366808" y="2505361"/>
                    <a:pt x="564261" y="2553367"/>
                    <a:pt x="780574" y="2529364"/>
                  </a:cubicBezTo>
                  <a:cubicBezTo>
                    <a:pt x="1141000" y="2489454"/>
                    <a:pt x="1437037" y="2314575"/>
                    <a:pt x="1699641" y="2078165"/>
                  </a:cubicBezTo>
                  <a:cubicBezTo>
                    <a:pt x="2103215" y="1714881"/>
                    <a:pt x="2375440" y="1269587"/>
                    <a:pt x="2507552" y="741426"/>
                  </a:cubicBezTo>
                  <a:cubicBezTo>
                    <a:pt x="2564511" y="513683"/>
                    <a:pt x="2581656" y="283178"/>
                    <a:pt x="2542890" y="50197"/>
                  </a:cubicBezTo>
                  <a:cubicBezTo>
                    <a:pt x="2540127" y="33433"/>
                    <a:pt x="2536508" y="16764"/>
                    <a:pt x="253326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2116AB5-3D07-4BBF-8297-955717D01F7C}"/>
                </a:ext>
              </a:extLst>
            </p:cNvPr>
            <p:cNvSpPr/>
            <p:nvPr/>
          </p:nvSpPr>
          <p:spPr>
            <a:xfrm>
              <a:off x="1846859" y="266952"/>
              <a:ext cx="190339" cy="757529"/>
            </a:xfrm>
            <a:custGeom>
              <a:avLst/>
              <a:gdLst>
                <a:gd name="connsiteX0" fmla="*/ 343567 w 343566"/>
                <a:gd name="connsiteY0" fmla="*/ 1170051 h 1367356"/>
                <a:gd name="connsiteX1" fmla="*/ 240316 w 343566"/>
                <a:gd name="connsiteY1" fmla="*/ 1333214 h 1367356"/>
                <a:gd name="connsiteX2" fmla="*/ 121253 w 343566"/>
                <a:gd name="connsiteY2" fmla="*/ 1342263 h 1367356"/>
                <a:gd name="connsiteX3" fmla="*/ 0 w 343566"/>
                <a:gd name="connsiteY3" fmla="*/ 1169003 h 1367356"/>
                <a:gd name="connsiteX4" fmla="*/ 76962 w 343566"/>
                <a:gd name="connsiteY4" fmla="*/ 654749 h 1367356"/>
                <a:gd name="connsiteX5" fmla="*/ 136684 w 343566"/>
                <a:gd name="connsiteY5" fmla="*/ 247936 h 1367356"/>
                <a:gd name="connsiteX6" fmla="*/ 125730 w 343566"/>
                <a:gd name="connsiteY6" fmla="*/ 195358 h 1367356"/>
                <a:gd name="connsiteX7" fmla="*/ 19145 w 343566"/>
                <a:gd name="connsiteY7" fmla="*/ 0 h 1367356"/>
                <a:gd name="connsiteX8" fmla="*/ 323755 w 343566"/>
                <a:gd name="connsiteY8" fmla="*/ 0 h 1367356"/>
                <a:gd name="connsiteX9" fmla="*/ 236029 w 343566"/>
                <a:gd name="connsiteY9" fmla="*/ 158782 h 1367356"/>
                <a:gd name="connsiteX10" fmla="*/ 212027 w 343566"/>
                <a:gd name="connsiteY10" fmla="*/ 301085 h 1367356"/>
                <a:gd name="connsiteX11" fmla="*/ 334233 w 343566"/>
                <a:gd name="connsiteY11" fmla="*/ 1128332 h 1367356"/>
                <a:gd name="connsiteX12" fmla="*/ 343567 w 343566"/>
                <a:gd name="connsiteY12" fmla="*/ 1170051 h 136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3566" h="1367356">
                  <a:moveTo>
                    <a:pt x="343567" y="1170051"/>
                  </a:moveTo>
                  <a:cubicBezTo>
                    <a:pt x="309372" y="1224534"/>
                    <a:pt x="276892" y="1280350"/>
                    <a:pt x="240316" y="1333214"/>
                  </a:cubicBezTo>
                  <a:cubicBezTo>
                    <a:pt x="212027" y="1374077"/>
                    <a:pt x="150781" y="1379696"/>
                    <a:pt x="121253" y="1342263"/>
                  </a:cubicBezTo>
                  <a:cubicBezTo>
                    <a:pt x="77629" y="1287018"/>
                    <a:pt x="32385" y="1232345"/>
                    <a:pt x="0" y="1169003"/>
                  </a:cubicBezTo>
                  <a:cubicBezTo>
                    <a:pt x="25718" y="997649"/>
                    <a:pt x="51626" y="826199"/>
                    <a:pt x="76962" y="654749"/>
                  </a:cubicBezTo>
                  <a:cubicBezTo>
                    <a:pt x="96965" y="519113"/>
                    <a:pt x="115443" y="383286"/>
                    <a:pt x="136684" y="247936"/>
                  </a:cubicBezTo>
                  <a:cubicBezTo>
                    <a:pt x="139922" y="227076"/>
                    <a:pt x="135446" y="212503"/>
                    <a:pt x="125730" y="195358"/>
                  </a:cubicBezTo>
                  <a:cubicBezTo>
                    <a:pt x="90392" y="132683"/>
                    <a:pt x="56674" y="69152"/>
                    <a:pt x="19145" y="0"/>
                  </a:cubicBezTo>
                  <a:cubicBezTo>
                    <a:pt x="121729" y="0"/>
                    <a:pt x="218980" y="0"/>
                    <a:pt x="323755" y="0"/>
                  </a:cubicBezTo>
                  <a:cubicBezTo>
                    <a:pt x="293275" y="56293"/>
                    <a:pt x="270034" y="111442"/>
                    <a:pt x="236029" y="158782"/>
                  </a:cubicBezTo>
                  <a:cubicBezTo>
                    <a:pt x="202978" y="204787"/>
                    <a:pt x="204692" y="251174"/>
                    <a:pt x="212027" y="301085"/>
                  </a:cubicBezTo>
                  <a:cubicBezTo>
                    <a:pt x="252698" y="576834"/>
                    <a:pt x="293370" y="852583"/>
                    <a:pt x="334233" y="1128332"/>
                  </a:cubicBezTo>
                  <a:cubicBezTo>
                    <a:pt x="336233" y="1142429"/>
                    <a:pt x="340424" y="1156145"/>
                    <a:pt x="343567" y="11700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2F72247-7013-4014-AAF5-7B25FCD805DA}"/>
                </a:ext>
              </a:extLst>
            </p:cNvPr>
            <p:cNvSpPr/>
            <p:nvPr/>
          </p:nvSpPr>
          <p:spPr>
            <a:xfrm>
              <a:off x="1113903" y="114607"/>
              <a:ext cx="1514309" cy="1703731"/>
            </a:xfrm>
            <a:custGeom>
              <a:avLst/>
              <a:gdLst>
                <a:gd name="connsiteX0" fmla="*/ 826938 w 1514309"/>
                <a:gd name="connsiteY0" fmla="*/ 1439762 h 1703731"/>
                <a:gd name="connsiteX1" fmla="*/ 774433 w 1514309"/>
                <a:gd name="connsiteY1" fmla="*/ 1493376 h 1703731"/>
                <a:gd name="connsiteX2" fmla="*/ 827624 w 1514309"/>
                <a:gd name="connsiteY2" fmla="*/ 1549733 h 1703731"/>
                <a:gd name="connsiteX3" fmla="*/ 881502 w 1514309"/>
                <a:gd name="connsiteY3" fmla="*/ 1494009 h 1703731"/>
                <a:gd name="connsiteX4" fmla="*/ 826938 w 1514309"/>
                <a:gd name="connsiteY4" fmla="*/ 1439762 h 1703731"/>
                <a:gd name="connsiteX5" fmla="*/ 827677 w 1514309"/>
                <a:gd name="connsiteY5" fmla="*/ 1244567 h 1703731"/>
                <a:gd name="connsiteX6" fmla="*/ 774485 w 1514309"/>
                <a:gd name="connsiteY6" fmla="*/ 1297442 h 1703731"/>
                <a:gd name="connsiteX7" fmla="*/ 826938 w 1514309"/>
                <a:gd name="connsiteY7" fmla="*/ 1354485 h 1703731"/>
                <a:gd name="connsiteX8" fmla="*/ 881502 w 1514309"/>
                <a:gd name="connsiteY8" fmla="*/ 1299447 h 1703731"/>
                <a:gd name="connsiteX9" fmla="*/ 827677 w 1514309"/>
                <a:gd name="connsiteY9" fmla="*/ 1244567 h 1703731"/>
                <a:gd name="connsiteX10" fmla="*/ 828575 w 1514309"/>
                <a:gd name="connsiteY10" fmla="*/ 1026629 h 1703731"/>
                <a:gd name="connsiteX11" fmla="*/ 774433 w 1514309"/>
                <a:gd name="connsiteY11" fmla="*/ 1081351 h 1703731"/>
                <a:gd name="connsiteX12" fmla="*/ 827414 w 1514309"/>
                <a:gd name="connsiteY12" fmla="*/ 1134279 h 1703731"/>
                <a:gd name="connsiteX13" fmla="*/ 881503 w 1514309"/>
                <a:gd name="connsiteY13" fmla="*/ 1079874 h 1703731"/>
                <a:gd name="connsiteX14" fmla="*/ 828575 w 1514309"/>
                <a:gd name="connsiteY14" fmla="*/ 1026629 h 1703731"/>
                <a:gd name="connsiteX15" fmla="*/ 331803 w 1514309"/>
                <a:gd name="connsiteY15" fmla="*/ 764154 h 1703731"/>
                <a:gd name="connsiteX16" fmla="*/ 265524 w 1514309"/>
                <a:gd name="connsiteY16" fmla="*/ 996129 h 1703731"/>
                <a:gd name="connsiteX17" fmla="*/ 265946 w 1514309"/>
                <a:gd name="connsiteY17" fmla="*/ 1009058 h 1703731"/>
                <a:gd name="connsiteX18" fmla="*/ 328162 w 1514309"/>
                <a:gd name="connsiteY18" fmla="*/ 1461134 h 1703731"/>
                <a:gd name="connsiteX19" fmla="*/ 348056 w 1514309"/>
                <a:gd name="connsiteY19" fmla="*/ 1506937 h 1703731"/>
                <a:gd name="connsiteX20" fmla="*/ 410693 w 1514309"/>
                <a:gd name="connsiteY20" fmla="*/ 1133488 h 1703731"/>
                <a:gd name="connsiteX21" fmla="*/ 331803 w 1514309"/>
                <a:gd name="connsiteY21" fmla="*/ 764154 h 1703731"/>
                <a:gd name="connsiteX22" fmla="*/ 665306 w 1514309"/>
                <a:gd name="connsiteY22" fmla="*/ 0 h 1703731"/>
                <a:gd name="connsiteX23" fmla="*/ 626204 w 1514309"/>
                <a:gd name="connsiteY23" fmla="*/ 157253 h 1703731"/>
                <a:gd name="connsiteX24" fmla="*/ 625887 w 1514309"/>
                <a:gd name="connsiteY24" fmla="*/ 465004 h 1703731"/>
                <a:gd name="connsiteX25" fmla="*/ 732903 w 1514309"/>
                <a:gd name="connsiteY25" fmla="*/ 800038 h 1703731"/>
                <a:gd name="connsiteX26" fmla="*/ 790738 w 1514309"/>
                <a:gd name="connsiteY26" fmla="*/ 874126 h 1703731"/>
                <a:gd name="connsiteX27" fmla="*/ 871687 w 1514309"/>
                <a:gd name="connsiteY27" fmla="*/ 872543 h 1703731"/>
                <a:gd name="connsiteX28" fmla="*/ 923295 w 1514309"/>
                <a:gd name="connsiteY28" fmla="*/ 800618 h 1703731"/>
                <a:gd name="connsiteX29" fmla="*/ 1039124 w 1514309"/>
                <a:gd name="connsiteY29" fmla="*/ 427380 h 1703731"/>
                <a:gd name="connsiteX30" fmla="*/ 1055060 w 1514309"/>
                <a:gd name="connsiteY30" fmla="*/ 302422 h 1703731"/>
                <a:gd name="connsiteX31" fmla="*/ 1021288 w 1514309"/>
                <a:gd name="connsiteY31" fmla="*/ 117676 h 1703731"/>
                <a:gd name="connsiteX32" fmla="*/ 992054 w 1514309"/>
                <a:gd name="connsiteY32" fmla="*/ 1478 h 1703731"/>
                <a:gd name="connsiteX33" fmla="*/ 1346084 w 1514309"/>
                <a:gd name="connsiteY33" fmla="*/ 181157 h 1703731"/>
                <a:gd name="connsiteX34" fmla="*/ 1457639 w 1514309"/>
                <a:gd name="connsiteY34" fmla="*/ 296617 h 1703731"/>
                <a:gd name="connsiteX35" fmla="*/ 1503495 w 1514309"/>
                <a:gd name="connsiteY35" fmla="*/ 449121 h 1703731"/>
                <a:gd name="connsiteX36" fmla="*/ 1507664 w 1514309"/>
                <a:gd name="connsiteY36" fmla="*/ 594290 h 1703731"/>
                <a:gd name="connsiteX37" fmla="*/ 1386769 w 1514309"/>
                <a:gd name="connsiteY37" fmla="*/ 982673 h 1703731"/>
                <a:gd name="connsiteX38" fmla="*/ 1324238 w 1514309"/>
                <a:gd name="connsiteY38" fmla="*/ 761780 h 1703731"/>
                <a:gd name="connsiteX39" fmla="*/ 1284977 w 1514309"/>
                <a:gd name="connsiteY39" fmla="*/ 882833 h 1703731"/>
                <a:gd name="connsiteX40" fmla="*/ 1245084 w 1514309"/>
                <a:gd name="connsiteY40" fmla="*/ 1154702 h 1703731"/>
                <a:gd name="connsiteX41" fmla="*/ 1245136 w 1514309"/>
                <a:gd name="connsiteY41" fmla="*/ 1157340 h 1703731"/>
                <a:gd name="connsiteX42" fmla="*/ 1207617 w 1514309"/>
                <a:gd name="connsiteY42" fmla="*/ 1271902 h 1703731"/>
                <a:gd name="connsiteX43" fmla="*/ 789789 w 1514309"/>
                <a:gd name="connsiteY43" fmla="*/ 1622133 h 1703731"/>
                <a:gd name="connsiteX44" fmla="*/ 452170 w 1514309"/>
                <a:gd name="connsiteY44" fmla="*/ 1703240 h 1703731"/>
                <a:gd name="connsiteX45" fmla="*/ 148323 w 1514309"/>
                <a:gd name="connsiteY45" fmla="*/ 1558493 h 1703731"/>
                <a:gd name="connsiteX46" fmla="*/ 123205 w 1514309"/>
                <a:gd name="connsiteY46" fmla="*/ 1487888 h 1703731"/>
                <a:gd name="connsiteX47" fmla="*/ 11967 w 1514309"/>
                <a:gd name="connsiteY47" fmla="*/ 1087473 h 1703731"/>
                <a:gd name="connsiteX48" fmla="*/ 27692 w 1514309"/>
                <a:gd name="connsiteY48" fmla="*/ 837398 h 1703731"/>
                <a:gd name="connsiteX49" fmla="*/ 188797 w 1514309"/>
                <a:gd name="connsiteY49" fmla="*/ 348701 h 1703731"/>
                <a:gd name="connsiteX50" fmla="*/ 200195 w 1514309"/>
                <a:gd name="connsiteY50" fmla="*/ 292501 h 1703731"/>
                <a:gd name="connsiteX51" fmla="*/ 223520 w 1514309"/>
                <a:gd name="connsiteY51" fmla="*/ 237463 h 1703731"/>
                <a:gd name="connsiteX52" fmla="*/ 300088 w 1514309"/>
                <a:gd name="connsiteY52" fmla="*/ 184218 h 1703731"/>
                <a:gd name="connsiteX53" fmla="*/ 583618 w 1514309"/>
                <a:gd name="connsiteY53" fmla="*/ 74563 h 1703731"/>
                <a:gd name="connsiteX54" fmla="*/ 665306 w 1514309"/>
                <a:gd name="connsiteY54" fmla="*/ 0 h 170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514309" h="1703731">
                  <a:moveTo>
                    <a:pt x="826938" y="1439762"/>
                  </a:moveTo>
                  <a:cubicBezTo>
                    <a:pt x="797335" y="1440289"/>
                    <a:pt x="774750" y="1463297"/>
                    <a:pt x="774433" y="1493376"/>
                  </a:cubicBezTo>
                  <a:cubicBezTo>
                    <a:pt x="774064" y="1524035"/>
                    <a:pt x="798074" y="1549469"/>
                    <a:pt x="827624" y="1549733"/>
                  </a:cubicBezTo>
                  <a:cubicBezTo>
                    <a:pt x="856700" y="1549997"/>
                    <a:pt x="881607" y="1524246"/>
                    <a:pt x="881502" y="1494009"/>
                  </a:cubicBezTo>
                  <a:cubicBezTo>
                    <a:pt x="881396" y="1462980"/>
                    <a:pt x="857545" y="1439234"/>
                    <a:pt x="826938" y="1439762"/>
                  </a:cubicBezTo>
                  <a:close/>
                  <a:moveTo>
                    <a:pt x="827677" y="1244567"/>
                  </a:moveTo>
                  <a:cubicBezTo>
                    <a:pt x="797967" y="1244725"/>
                    <a:pt x="775066" y="1267521"/>
                    <a:pt x="774485" y="1297442"/>
                  </a:cubicBezTo>
                  <a:cubicBezTo>
                    <a:pt x="773852" y="1327995"/>
                    <a:pt x="797546" y="1353747"/>
                    <a:pt x="826938" y="1354485"/>
                  </a:cubicBezTo>
                  <a:cubicBezTo>
                    <a:pt x="855645" y="1355224"/>
                    <a:pt x="881344" y="1329262"/>
                    <a:pt x="881502" y="1299447"/>
                  </a:cubicBezTo>
                  <a:cubicBezTo>
                    <a:pt x="881660" y="1268155"/>
                    <a:pt x="858283" y="1244409"/>
                    <a:pt x="827677" y="1244567"/>
                  </a:cubicBezTo>
                  <a:close/>
                  <a:moveTo>
                    <a:pt x="828575" y="1026629"/>
                  </a:moveTo>
                  <a:cubicBezTo>
                    <a:pt x="796860" y="1026312"/>
                    <a:pt x="774064" y="1049320"/>
                    <a:pt x="774433" y="1081351"/>
                  </a:cubicBezTo>
                  <a:cubicBezTo>
                    <a:pt x="774750" y="1111852"/>
                    <a:pt x="797019" y="1134121"/>
                    <a:pt x="827414" y="1134279"/>
                  </a:cubicBezTo>
                  <a:cubicBezTo>
                    <a:pt x="859181" y="1134490"/>
                    <a:pt x="881767" y="1111746"/>
                    <a:pt x="881503" y="1079874"/>
                  </a:cubicBezTo>
                  <a:cubicBezTo>
                    <a:pt x="881239" y="1049215"/>
                    <a:pt x="859076" y="1026946"/>
                    <a:pt x="828575" y="1026629"/>
                  </a:cubicBezTo>
                  <a:close/>
                  <a:moveTo>
                    <a:pt x="331803" y="764154"/>
                  </a:moveTo>
                  <a:cubicBezTo>
                    <a:pt x="309270" y="842729"/>
                    <a:pt x="287265" y="919402"/>
                    <a:pt x="265524" y="996129"/>
                  </a:cubicBezTo>
                  <a:cubicBezTo>
                    <a:pt x="264416" y="1000087"/>
                    <a:pt x="265366" y="1004783"/>
                    <a:pt x="265946" y="1009058"/>
                  </a:cubicBezTo>
                  <a:cubicBezTo>
                    <a:pt x="286474" y="1159820"/>
                    <a:pt x="306790" y="1310530"/>
                    <a:pt x="328162" y="1461134"/>
                  </a:cubicBezTo>
                  <a:cubicBezTo>
                    <a:pt x="330325" y="1476542"/>
                    <a:pt x="327740" y="1495539"/>
                    <a:pt x="348056" y="1506937"/>
                  </a:cubicBezTo>
                  <a:cubicBezTo>
                    <a:pt x="372277" y="1381399"/>
                    <a:pt x="408899" y="1260029"/>
                    <a:pt x="410693" y="1133488"/>
                  </a:cubicBezTo>
                  <a:cubicBezTo>
                    <a:pt x="412223" y="1026683"/>
                    <a:pt x="369005" y="836765"/>
                    <a:pt x="331803" y="764154"/>
                  </a:cubicBezTo>
                  <a:close/>
                  <a:moveTo>
                    <a:pt x="665306" y="0"/>
                  </a:moveTo>
                  <a:cubicBezTo>
                    <a:pt x="651638" y="56253"/>
                    <a:pt x="643248" y="108230"/>
                    <a:pt x="626204" y="157253"/>
                  </a:cubicBezTo>
                  <a:cubicBezTo>
                    <a:pt x="590320" y="260523"/>
                    <a:pt x="602510" y="362368"/>
                    <a:pt x="625887" y="465004"/>
                  </a:cubicBezTo>
                  <a:cubicBezTo>
                    <a:pt x="652008" y="579778"/>
                    <a:pt x="686519" y="691808"/>
                    <a:pt x="732903" y="800038"/>
                  </a:cubicBezTo>
                  <a:cubicBezTo>
                    <a:pt x="756491" y="821356"/>
                    <a:pt x="772164" y="848955"/>
                    <a:pt x="790738" y="874126"/>
                  </a:cubicBezTo>
                  <a:cubicBezTo>
                    <a:pt x="817598" y="910537"/>
                    <a:pt x="846991" y="910273"/>
                    <a:pt x="871687" y="872543"/>
                  </a:cubicBezTo>
                  <a:cubicBezTo>
                    <a:pt x="887887" y="847847"/>
                    <a:pt x="899655" y="819985"/>
                    <a:pt x="923295" y="800618"/>
                  </a:cubicBezTo>
                  <a:cubicBezTo>
                    <a:pt x="974323" y="680040"/>
                    <a:pt x="1013373" y="555768"/>
                    <a:pt x="1039124" y="427380"/>
                  </a:cubicBezTo>
                  <a:cubicBezTo>
                    <a:pt x="1047409" y="386114"/>
                    <a:pt x="1052053" y="344426"/>
                    <a:pt x="1055060" y="302422"/>
                  </a:cubicBezTo>
                  <a:cubicBezTo>
                    <a:pt x="1059704" y="237832"/>
                    <a:pt x="1034217" y="178941"/>
                    <a:pt x="1021288" y="117676"/>
                  </a:cubicBezTo>
                  <a:cubicBezTo>
                    <a:pt x="1013214" y="79418"/>
                    <a:pt x="1002291" y="41846"/>
                    <a:pt x="992054" y="1478"/>
                  </a:cubicBezTo>
                  <a:cubicBezTo>
                    <a:pt x="1087514" y="109338"/>
                    <a:pt x="1214319" y="152609"/>
                    <a:pt x="1346084" y="181157"/>
                  </a:cubicBezTo>
                  <a:cubicBezTo>
                    <a:pt x="1413840" y="195828"/>
                    <a:pt x="1445502" y="237885"/>
                    <a:pt x="1457639" y="296617"/>
                  </a:cubicBezTo>
                  <a:cubicBezTo>
                    <a:pt x="1468509" y="349175"/>
                    <a:pt x="1485184" y="399412"/>
                    <a:pt x="1503495" y="449121"/>
                  </a:cubicBezTo>
                  <a:cubicBezTo>
                    <a:pt x="1521490" y="497985"/>
                    <a:pt x="1512730" y="546006"/>
                    <a:pt x="1507664" y="594290"/>
                  </a:cubicBezTo>
                  <a:cubicBezTo>
                    <a:pt x="1496002" y="704947"/>
                    <a:pt x="1443127" y="873493"/>
                    <a:pt x="1386769" y="982673"/>
                  </a:cubicBezTo>
                  <a:cubicBezTo>
                    <a:pt x="1365925" y="909112"/>
                    <a:pt x="1345873" y="838296"/>
                    <a:pt x="1324238" y="761780"/>
                  </a:cubicBezTo>
                  <a:cubicBezTo>
                    <a:pt x="1306613" y="804259"/>
                    <a:pt x="1295690" y="843520"/>
                    <a:pt x="1284977" y="882833"/>
                  </a:cubicBezTo>
                  <a:cubicBezTo>
                    <a:pt x="1260703" y="971855"/>
                    <a:pt x="1246508" y="1062355"/>
                    <a:pt x="1245084" y="1154702"/>
                  </a:cubicBezTo>
                  <a:cubicBezTo>
                    <a:pt x="1245084" y="1155599"/>
                    <a:pt x="1244873" y="1156548"/>
                    <a:pt x="1245136" y="1157340"/>
                  </a:cubicBezTo>
                  <a:cubicBezTo>
                    <a:pt x="1260914" y="1204885"/>
                    <a:pt x="1235321" y="1237655"/>
                    <a:pt x="1207617" y="1271902"/>
                  </a:cubicBezTo>
                  <a:cubicBezTo>
                    <a:pt x="1091050" y="1415963"/>
                    <a:pt x="956751" y="1538599"/>
                    <a:pt x="789789" y="1622133"/>
                  </a:cubicBezTo>
                  <a:cubicBezTo>
                    <a:pt x="683722" y="1675219"/>
                    <a:pt x="572379" y="1708200"/>
                    <a:pt x="452170" y="1703240"/>
                  </a:cubicBezTo>
                  <a:cubicBezTo>
                    <a:pt x="330273" y="1698227"/>
                    <a:pt x="230011" y="1647726"/>
                    <a:pt x="148323" y="1558493"/>
                  </a:cubicBezTo>
                  <a:cubicBezTo>
                    <a:pt x="130276" y="1538757"/>
                    <a:pt x="130065" y="1511687"/>
                    <a:pt x="123205" y="1487888"/>
                  </a:cubicBezTo>
                  <a:cubicBezTo>
                    <a:pt x="85000" y="1354750"/>
                    <a:pt x="47006" y="1221455"/>
                    <a:pt x="11967" y="1087473"/>
                  </a:cubicBezTo>
                  <a:cubicBezTo>
                    <a:pt x="-10091" y="1003200"/>
                    <a:pt x="200" y="919613"/>
                    <a:pt x="27692" y="837398"/>
                  </a:cubicBezTo>
                  <a:cubicBezTo>
                    <a:pt x="82098" y="674763"/>
                    <a:pt x="135553" y="511759"/>
                    <a:pt x="188797" y="348701"/>
                  </a:cubicBezTo>
                  <a:cubicBezTo>
                    <a:pt x="194655" y="330654"/>
                    <a:pt x="196660" y="311287"/>
                    <a:pt x="200195" y="292501"/>
                  </a:cubicBezTo>
                  <a:cubicBezTo>
                    <a:pt x="203995" y="272449"/>
                    <a:pt x="212702" y="254455"/>
                    <a:pt x="223520" y="237463"/>
                  </a:cubicBezTo>
                  <a:cubicBezTo>
                    <a:pt x="241514" y="209073"/>
                    <a:pt x="265102" y="191500"/>
                    <a:pt x="300088" y="184218"/>
                  </a:cubicBezTo>
                  <a:cubicBezTo>
                    <a:pt x="400350" y="163374"/>
                    <a:pt x="497129" y="132029"/>
                    <a:pt x="583618" y="74563"/>
                  </a:cubicBezTo>
                  <a:cubicBezTo>
                    <a:pt x="613064" y="55039"/>
                    <a:pt x="639079" y="32031"/>
                    <a:pt x="66530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27B0719-7F87-4086-879B-E383D4FFDBC2}"/>
              </a:ext>
            </a:extLst>
          </p:cNvPr>
          <p:cNvSpPr/>
          <p:nvPr/>
        </p:nvSpPr>
        <p:spPr>
          <a:xfrm>
            <a:off x="7816825" y="1814324"/>
            <a:ext cx="1980000" cy="792000"/>
          </a:xfrm>
          <a:prstGeom prst="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624C5D7-5818-43F6-B31A-C6FE42C990D0}"/>
              </a:ext>
            </a:extLst>
          </p:cNvPr>
          <p:cNvSpPr/>
          <p:nvPr/>
        </p:nvSpPr>
        <p:spPr>
          <a:xfrm>
            <a:off x="926810" y="5185704"/>
            <a:ext cx="1980000" cy="792000"/>
          </a:xfrm>
          <a:prstGeom prst="rect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Bent-Up Arrow 128">
            <a:extLst>
              <a:ext uri="{FF2B5EF4-FFF2-40B4-BE49-F238E27FC236}">
                <a16:creationId xmlns:a16="http://schemas.microsoft.com/office/drawing/2014/main" id="{0E1F364D-6EEB-43D0-B351-B8342A8B1C17}"/>
              </a:ext>
            </a:extLst>
          </p:cNvPr>
          <p:cNvSpPr/>
          <p:nvPr/>
        </p:nvSpPr>
        <p:spPr>
          <a:xfrm rot="16200000" flipV="1">
            <a:off x="1932726" y="4480394"/>
            <a:ext cx="597208" cy="813414"/>
          </a:xfrm>
          <a:prstGeom prst="bentUpArrow">
            <a:avLst>
              <a:gd name="adj1" fmla="val 36792"/>
              <a:gd name="adj2" fmla="val 29908"/>
              <a:gd name="adj3" fmla="val 3972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431743-BC94-4219-BB90-219A64583D85}"/>
              </a:ext>
            </a:extLst>
          </p:cNvPr>
          <p:cNvSpPr/>
          <p:nvPr/>
        </p:nvSpPr>
        <p:spPr>
          <a:xfrm>
            <a:off x="2649314" y="4342859"/>
            <a:ext cx="1980000" cy="792000"/>
          </a:xfrm>
          <a:prstGeom prst="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7" name="Bent-Up Arrow 129">
            <a:extLst>
              <a:ext uri="{FF2B5EF4-FFF2-40B4-BE49-F238E27FC236}">
                <a16:creationId xmlns:a16="http://schemas.microsoft.com/office/drawing/2014/main" id="{DB92B7A6-1913-4D7F-BB53-A4BD6664BD99}"/>
              </a:ext>
            </a:extLst>
          </p:cNvPr>
          <p:cNvSpPr/>
          <p:nvPr/>
        </p:nvSpPr>
        <p:spPr>
          <a:xfrm rot="16200000" flipV="1">
            <a:off x="3662422" y="3637184"/>
            <a:ext cx="597208" cy="813414"/>
          </a:xfrm>
          <a:prstGeom prst="bentUpArrow">
            <a:avLst>
              <a:gd name="adj1" fmla="val 36792"/>
              <a:gd name="adj2" fmla="val 29908"/>
              <a:gd name="adj3" fmla="val 3972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D3371E2-843F-4282-9231-95ECBFB31571}"/>
              </a:ext>
            </a:extLst>
          </p:cNvPr>
          <p:cNvSpPr/>
          <p:nvPr/>
        </p:nvSpPr>
        <p:spPr>
          <a:xfrm>
            <a:off x="4371818" y="3500014"/>
            <a:ext cx="1980000" cy="792000"/>
          </a:xfrm>
          <a:prstGeom prst="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Bent-Up Arrow 130">
            <a:extLst>
              <a:ext uri="{FF2B5EF4-FFF2-40B4-BE49-F238E27FC236}">
                <a16:creationId xmlns:a16="http://schemas.microsoft.com/office/drawing/2014/main" id="{129A1F32-B3F5-4513-A9B3-8085BF1D7120}"/>
              </a:ext>
            </a:extLst>
          </p:cNvPr>
          <p:cNvSpPr/>
          <p:nvPr/>
        </p:nvSpPr>
        <p:spPr>
          <a:xfrm rot="16200000" flipV="1">
            <a:off x="5365750" y="2794704"/>
            <a:ext cx="597208" cy="813414"/>
          </a:xfrm>
          <a:prstGeom prst="bentUpArrow">
            <a:avLst>
              <a:gd name="adj1" fmla="val 36792"/>
              <a:gd name="adj2" fmla="val 29908"/>
              <a:gd name="adj3" fmla="val 3972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66D6AE-3203-4C89-830F-87CC4C7F7935}"/>
              </a:ext>
            </a:extLst>
          </p:cNvPr>
          <p:cNvSpPr/>
          <p:nvPr/>
        </p:nvSpPr>
        <p:spPr>
          <a:xfrm>
            <a:off x="6094322" y="2657169"/>
            <a:ext cx="1980000" cy="792000"/>
          </a:xfrm>
          <a:prstGeom prst="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Bent-Up Arrow 131">
            <a:extLst>
              <a:ext uri="{FF2B5EF4-FFF2-40B4-BE49-F238E27FC236}">
                <a16:creationId xmlns:a16="http://schemas.microsoft.com/office/drawing/2014/main" id="{0B76EE97-6C07-4492-833F-2532DFB5A1AD}"/>
              </a:ext>
            </a:extLst>
          </p:cNvPr>
          <p:cNvSpPr/>
          <p:nvPr/>
        </p:nvSpPr>
        <p:spPr>
          <a:xfrm rot="16200000" flipV="1">
            <a:off x="7086657" y="1952956"/>
            <a:ext cx="597209" cy="813415"/>
          </a:xfrm>
          <a:prstGeom prst="bentUpArrow">
            <a:avLst>
              <a:gd name="adj1" fmla="val 36792"/>
              <a:gd name="adj2" fmla="val 29908"/>
              <a:gd name="adj3" fmla="val 3972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B127651-6080-495C-A8A8-FE4CA4EE48FA}"/>
              </a:ext>
            </a:extLst>
          </p:cNvPr>
          <p:cNvGrpSpPr/>
          <p:nvPr/>
        </p:nvGrpSpPr>
        <p:grpSpPr>
          <a:xfrm>
            <a:off x="1122304" y="5246575"/>
            <a:ext cx="1592588" cy="503937"/>
            <a:chOff x="3233964" y="1964138"/>
            <a:chExt cx="1410044" cy="41231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7FC61AA-EA5C-41E9-9B0F-7932CB4AFC3F}"/>
                </a:ext>
              </a:extLst>
            </p:cNvPr>
            <p:cNvSpPr txBox="1"/>
            <p:nvPr/>
          </p:nvSpPr>
          <p:spPr>
            <a:xfrm>
              <a:off x="3233964" y="1964138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9FB6DD0-3DF1-4A60-92CD-5C36492F2354}"/>
                </a:ext>
              </a:extLst>
            </p:cNvPr>
            <p:cNvSpPr txBox="1"/>
            <p:nvPr/>
          </p:nvSpPr>
          <p:spPr>
            <a:xfrm>
              <a:off x="3243489" y="2149815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859A8EA-B192-4F19-A7B5-AD929F64E69B}"/>
              </a:ext>
            </a:extLst>
          </p:cNvPr>
          <p:cNvGrpSpPr/>
          <p:nvPr/>
        </p:nvGrpSpPr>
        <p:grpSpPr>
          <a:xfrm>
            <a:off x="2993536" y="5155732"/>
            <a:ext cx="3067503" cy="906974"/>
            <a:chOff x="852873" y="3067505"/>
            <a:chExt cx="2342902" cy="90697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CA2B009-EEF9-4460-B1A4-0FB76B80B74D}"/>
                </a:ext>
              </a:extLst>
            </p:cNvPr>
            <p:cNvSpPr txBox="1"/>
            <p:nvPr/>
          </p:nvSpPr>
          <p:spPr>
            <a:xfrm>
              <a:off x="852873" y="3328148"/>
              <a:ext cx="23429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EE6D6DD-7D38-4873-9D0A-8E2AB849A0E6}"/>
                </a:ext>
              </a:extLst>
            </p:cNvPr>
            <p:cNvSpPr txBox="1"/>
            <p:nvPr/>
          </p:nvSpPr>
          <p:spPr>
            <a:xfrm>
              <a:off x="852873" y="3067505"/>
              <a:ext cx="23429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6D766BC-3CD3-4F95-9B51-38DA8786B52E}"/>
              </a:ext>
            </a:extLst>
          </p:cNvPr>
          <p:cNvGrpSpPr/>
          <p:nvPr/>
        </p:nvGrpSpPr>
        <p:grpSpPr>
          <a:xfrm>
            <a:off x="4712851" y="4312818"/>
            <a:ext cx="3067503" cy="906974"/>
            <a:chOff x="852873" y="3067505"/>
            <a:chExt cx="2342902" cy="90697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292FD04-3020-4B47-9238-D9DCBC9ED00A}"/>
                </a:ext>
              </a:extLst>
            </p:cNvPr>
            <p:cNvSpPr txBox="1"/>
            <p:nvPr/>
          </p:nvSpPr>
          <p:spPr>
            <a:xfrm>
              <a:off x="852873" y="3328148"/>
              <a:ext cx="23429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A04F65A-218E-4CB1-9436-D0F8BCED1A64}"/>
                </a:ext>
              </a:extLst>
            </p:cNvPr>
            <p:cNvSpPr txBox="1"/>
            <p:nvPr/>
          </p:nvSpPr>
          <p:spPr>
            <a:xfrm>
              <a:off x="852873" y="3067505"/>
              <a:ext cx="23429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A9A5353-705C-4B3F-B472-6159A463F5A1}"/>
              </a:ext>
            </a:extLst>
          </p:cNvPr>
          <p:cNvGrpSpPr/>
          <p:nvPr/>
        </p:nvGrpSpPr>
        <p:grpSpPr>
          <a:xfrm>
            <a:off x="6432166" y="3469905"/>
            <a:ext cx="3067503" cy="906974"/>
            <a:chOff x="852873" y="3067505"/>
            <a:chExt cx="2342902" cy="906974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0340A25-E8B2-40E7-A97C-1483616BEAF3}"/>
                </a:ext>
              </a:extLst>
            </p:cNvPr>
            <p:cNvSpPr txBox="1"/>
            <p:nvPr/>
          </p:nvSpPr>
          <p:spPr>
            <a:xfrm>
              <a:off x="852873" y="3328148"/>
              <a:ext cx="23429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AD28C74-D5DF-4110-8880-8AB48D85ED39}"/>
                </a:ext>
              </a:extLst>
            </p:cNvPr>
            <p:cNvSpPr txBox="1"/>
            <p:nvPr/>
          </p:nvSpPr>
          <p:spPr>
            <a:xfrm>
              <a:off x="852873" y="3067505"/>
              <a:ext cx="23429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D335C71-41FF-4F1F-944A-E761C26F22B7}"/>
              </a:ext>
            </a:extLst>
          </p:cNvPr>
          <p:cNvGrpSpPr/>
          <p:nvPr/>
        </p:nvGrpSpPr>
        <p:grpSpPr>
          <a:xfrm>
            <a:off x="8151482" y="2626992"/>
            <a:ext cx="3067503" cy="906974"/>
            <a:chOff x="852873" y="3067505"/>
            <a:chExt cx="2342902" cy="90697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FC301CA-A3A9-486C-9074-0BB371134DDF}"/>
                </a:ext>
              </a:extLst>
            </p:cNvPr>
            <p:cNvSpPr txBox="1"/>
            <p:nvPr/>
          </p:nvSpPr>
          <p:spPr>
            <a:xfrm>
              <a:off x="852873" y="3328148"/>
              <a:ext cx="23429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6F0CF5C-1C92-4BA7-8F5F-05F112A44D28}"/>
                </a:ext>
              </a:extLst>
            </p:cNvPr>
            <p:cNvSpPr txBox="1"/>
            <p:nvPr/>
          </p:nvSpPr>
          <p:spPr>
            <a:xfrm>
              <a:off x="852873" y="3067505"/>
              <a:ext cx="23429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Group 109">
            <a:extLst>
              <a:ext uri="{FF2B5EF4-FFF2-40B4-BE49-F238E27FC236}">
                <a16:creationId xmlns:a16="http://schemas.microsoft.com/office/drawing/2014/main" id="{580B7CBF-B957-4BCB-9C46-B043493059AF}"/>
              </a:ext>
            </a:extLst>
          </p:cNvPr>
          <p:cNvGrpSpPr/>
          <p:nvPr/>
        </p:nvGrpSpPr>
        <p:grpSpPr>
          <a:xfrm>
            <a:off x="2846543" y="4402649"/>
            <a:ext cx="1592588" cy="503937"/>
            <a:chOff x="3233964" y="1964138"/>
            <a:chExt cx="1410044" cy="41231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B0A663C-59ED-4758-B1F9-D6E098D08C70}"/>
                </a:ext>
              </a:extLst>
            </p:cNvPr>
            <p:cNvSpPr txBox="1"/>
            <p:nvPr/>
          </p:nvSpPr>
          <p:spPr>
            <a:xfrm>
              <a:off x="3233964" y="1964138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99B294D-1CD6-446D-8C93-EFC97487BE02}"/>
                </a:ext>
              </a:extLst>
            </p:cNvPr>
            <p:cNvSpPr txBox="1"/>
            <p:nvPr/>
          </p:nvSpPr>
          <p:spPr>
            <a:xfrm>
              <a:off x="3243489" y="2149815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0" name="Group 109">
            <a:extLst>
              <a:ext uri="{FF2B5EF4-FFF2-40B4-BE49-F238E27FC236}">
                <a16:creationId xmlns:a16="http://schemas.microsoft.com/office/drawing/2014/main" id="{B765FA36-A8FC-49EF-8736-1FA1833A24C5}"/>
              </a:ext>
            </a:extLst>
          </p:cNvPr>
          <p:cNvGrpSpPr/>
          <p:nvPr/>
        </p:nvGrpSpPr>
        <p:grpSpPr>
          <a:xfrm>
            <a:off x="4570782" y="3558725"/>
            <a:ext cx="1592588" cy="503937"/>
            <a:chOff x="3233964" y="1964138"/>
            <a:chExt cx="1410044" cy="412313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6085979-DCF4-4D20-846D-B3736C1529E1}"/>
                </a:ext>
              </a:extLst>
            </p:cNvPr>
            <p:cNvSpPr txBox="1"/>
            <p:nvPr/>
          </p:nvSpPr>
          <p:spPr>
            <a:xfrm>
              <a:off x="3233964" y="1964138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3EBE9FD-7946-4F95-B945-26FF6B6F4B30}"/>
                </a:ext>
              </a:extLst>
            </p:cNvPr>
            <p:cNvSpPr txBox="1"/>
            <p:nvPr/>
          </p:nvSpPr>
          <p:spPr>
            <a:xfrm>
              <a:off x="3243489" y="2149815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3" name="Group 109">
            <a:extLst>
              <a:ext uri="{FF2B5EF4-FFF2-40B4-BE49-F238E27FC236}">
                <a16:creationId xmlns:a16="http://schemas.microsoft.com/office/drawing/2014/main" id="{A4CC06B3-1164-4955-B421-E2B65F267879}"/>
              </a:ext>
            </a:extLst>
          </p:cNvPr>
          <p:cNvGrpSpPr/>
          <p:nvPr/>
        </p:nvGrpSpPr>
        <p:grpSpPr>
          <a:xfrm>
            <a:off x="6295021" y="2714799"/>
            <a:ext cx="1592588" cy="503937"/>
            <a:chOff x="3233964" y="1964138"/>
            <a:chExt cx="1410044" cy="412313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2BDF5BA-7085-46CE-8161-40F1AC451278}"/>
                </a:ext>
              </a:extLst>
            </p:cNvPr>
            <p:cNvSpPr txBox="1"/>
            <p:nvPr/>
          </p:nvSpPr>
          <p:spPr>
            <a:xfrm>
              <a:off x="3233964" y="1964138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C6EACD8-813A-4EDD-9C42-CA383BEE4A3D}"/>
                </a:ext>
              </a:extLst>
            </p:cNvPr>
            <p:cNvSpPr txBox="1"/>
            <p:nvPr/>
          </p:nvSpPr>
          <p:spPr>
            <a:xfrm>
              <a:off x="3243489" y="2149815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6" name="Group 109">
            <a:extLst>
              <a:ext uri="{FF2B5EF4-FFF2-40B4-BE49-F238E27FC236}">
                <a16:creationId xmlns:a16="http://schemas.microsoft.com/office/drawing/2014/main" id="{3FBAF798-9F29-4E79-A1B5-72E957E48C57}"/>
              </a:ext>
            </a:extLst>
          </p:cNvPr>
          <p:cNvGrpSpPr/>
          <p:nvPr/>
        </p:nvGrpSpPr>
        <p:grpSpPr>
          <a:xfrm>
            <a:off x="8019260" y="1870875"/>
            <a:ext cx="1592588" cy="503937"/>
            <a:chOff x="3233964" y="1964138"/>
            <a:chExt cx="1410044" cy="412313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6B07118-B056-4286-88A1-D023BECD9146}"/>
                </a:ext>
              </a:extLst>
            </p:cNvPr>
            <p:cNvSpPr txBox="1"/>
            <p:nvPr/>
          </p:nvSpPr>
          <p:spPr>
            <a:xfrm>
              <a:off x="3233964" y="1964138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06959FC-F98D-4A86-B57B-A4633E26DAAA}"/>
                </a:ext>
              </a:extLst>
            </p:cNvPr>
            <p:cNvSpPr txBox="1"/>
            <p:nvPr/>
          </p:nvSpPr>
          <p:spPr>
            <a:xfrm>
              <a:off x="3243489" y="2149815"/>
              <a:ext cx="1400519" cy="2266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39" name="Rectangle 30">
            <a:extLst>
              <a:ext uri="{FF2B5EF4-FFF2-40B4-BE49-F238E27FC236}">
                <a16:creationId xmlns:a16="http://schemas.microsoft.com/office/drawing/2014/main" id="{731E1F85-9BF8-48CB-B805-E8742F95AC5D}"/>
              </a:ext>
            </a:extLst>
          </p:cNvPr>
          <p:cNvSpPr/>
          <p:nvPr/>
        </p:nvSpPr>
        <p:spPr>
          <a:xfrm>
            <a:off x="4655816" y="3041704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0" name="Frame 17">
            <a:extLst>
              <a:ext uri="{FF2B5EF4-FFF2-40B4-BE49-F238E27FC236}">
                <a16:creationId xmlns:a16="http://schemas.microsoft.com/office/drawing/2014/main" id="{65D02E6B-FE05-4A0A-9B9C-E90712FA7E98}"/>
              </a:ext>
            </a:extLst>
          </p:cNvPr>
          <p:cNvSpPr/>
          <p:nvPr/>
        </p:nvSpPr>
        <p:spPr>
          <a:xfrm>
            <a:off x="2906810" y="3894104"/>
            <a:ext cx="318434" cy="3184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1" name="Rectangle 130">
            <a:extLst>
              <a:ext uri="{FF2B5EF4-FFF2-40B4-BE49-F238E27FC236}">
                <a16:creationId xmlns:a16="http://schemas.microsoft.com/office/drawing/2014/main" id="{544D112B-6D24-4CE2-99EE-F90152B937EC}"/>
              </a:ext>
            </a:extLst>
          </p:cNvPr>
          <p:cNvSpPr/>
          <p:nvPr/>
        </p:nvSpPr>
        <p:spPr>
          <a:xfrm>
            <a:off x="1273511" y="4698547"/>
            <a:ext cx="338397" cy="339933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2" name="Isosceles Triangle 8">
            <a:extLst>
              <a:ext uri="{FF2B5EF4-FFF2-40B4-BE49-F238E27FC236}">
                <a16:creationId xmlns:a16="http://schemas.microsoft.com/office/drawing/2014/main" id="{94FF5E1E-8024-4E6D-8448-50F5E3049A4C}"/>
              </a:ext>
            </a:extLst>
          </p:cNvPr>
          <p:cNvSpPr/>
          <p:nvPr/>
        </p:nvSpPr>
        <p:spPr>
          <a:xfrm rot="16200000">
            <a:off x="10054040" y="1960593"/>
            <a:ext cx="457922" cy="545964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3" name="Donut 39">
            <a:extLst>
              <a:ext uri="{FF2B5EF4-FFF2-40B4-BE49-F238E27FC236}">
                <a16:creationId xmlns:a16="http://schemas.microsoft.com/office/drawing/2014/main" id="{79208AE4-5507-44A2-9A35-1E16880F53F3}"/>
              </a:ext>
            </a:extLst>
          </p:cNvPr>
          <p:cNvSpPr/>
          <p:nvPr/>
        </p:nvSpPr>
        <p:spPr>
          <a:xfrm>
            <a:off x="6334372" y="2122716"/>
            <a:ext cx="404132" cy="40413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5E5FC3B-D8BA-40F6-884A-C319F74DFEBD}"/>
              </a:ext>
            </a:extLst>
          </p:cNvPr>
          <p:cNvGrpSpPr/>
          <p:nvPr/>
        </p:nvGrpSpPr>
        <p:grpSpPr>
          <a:xfrm>
            <a:off x="4277230" y="2078846"/>
            <a:ext cx="3637542" cy="3646797"/>
            <a:chOff x="2154980" y="1739196"/>
            <a:chExt cx="4343991" cy="4355043"/>
          </a:xfrm>
        </p:grpSpPr>
        <p:sp>
          <p:nvSpPr>
            <p:cNvPr id="4" name="Left Arrow 2">
              <a:extLst>
                <a:ext uri="{FF2B5EF4-FFF2-40B4-BE49-F238E27FC236}">
                  <a16:creationId xmlns:a16="http://schemas.microsoft.com/office/drawing/2014/main" id="{3A92FCA0-FEC6-4329-B613-AB0D92521F2B}"/>
                </a:ext>
              </a:extLst>
            </p:cNvPr>
            <p:cNvSpPr/>
            <p:nvPr/>
          </p:nvSpPr>
          <p:spPr>
            <a:xfrm rot="13500000">
              <a:off x="4179319" y="2144315"/>
              <a:ext cx="2550582" cy="1740344"/>
            </a:xfrm>
            <a:custGeom>
              <a:avLst/>
              <a:gdLst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983944 w 1564191"/>
                <a:gd name="connsiteY7" fmla="*/ 528775 h 1189836"/>
                <a:gd name="connsiteX8" fmla="*/ 1564191 w 1564191"/>
                <a:gd name="connsiteY8" fmla="*/ 0 h 1189836"/>
                <a:gd name="connsiteX9" fmla="*/ 1388017 w 1564191"/>
                <a:gd name="connsiteY9" fmla="*/ 530857 h 1189836"/>
                <a:gd name="connsiteX10" fmla="*/ 1388955 w 1564191"/>
                <a:gd name="connsiteY10" fmla="*/ 530862 h 1189836"/>
                <a:gd name="connsiteX11" fmla="*/ 1388758 w 1564191"/>
                <a:gd name="connsiteY11" fmla="*/ 532748 h 1189836"/>
                <a:gd name="connsiteX12" fmla="*/ 1388961 w 1564191"/>
                <a:gd name="connsiteY12" fmla="*/ 533267 h 1189836"/>
                <a:gd name="connsiteX13" fmla="*/ 1388703 w 1564191"/>
                <a:gd name="connsiteY13" fmla="*/ 533267 h 1189836"/>
                <a:gd name="connsiteX14" fmla="*/ 939150 w 1564191"/>
                <a:gd name="connsiteY14" fmla="*/ 984963 h 1189836"/>
                <a:gd name="connsiteX15" fmla="*/ 939150 w 1564191"/>
                <a:gd name="connsiteY15" fmla="*/ 985526 h 1189836"/>
                <a:gd name="connsiteX16" fmla="*/ 933544 w 1564191"/>
                <a:gd name="connsiteY16" fmla="*/ 985526 h 1189836"/>
                <a:gd name="connsiteX17" fmla="*/ 931752 w 1564191"/>
                <a:gd name="connsiteY17" fmla="*/ 985706 h 1189836"/>
                <a:gd name="connsiteX18" fmla="*/ 931752 w 1564191"/>
                <a:gd name="connsiteY18" fmla="*/ 985526 h 1189836"/>
                <a:gd name="connsiteX19" fmla="*/ 639997 w 1564191"/>
                <a:gd name="connsiteY19" fmla="*/ 985526 h 1189836"/>
                <a:gd name="connsiteX20" fmla="*/ 639997 w 1564191"/>
                <a:gd name="connsiteY20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983944 w 1564191"/>
                <a:gd name="connsiteY7" fmla="*/ 528775 h 1189836"/>
                <a:gd name="connsiteX8" fmla="*/ 1564191 w 1564191"/>
                <a:gd name="connsiteY8" fmla="*/ 0 h 1189836"/>
                <a:gd name="connsiteX9" fmla="*/ 1388017 w 1564191"/>
                <a:gd name="connsiteY9" fmla="*/ 530857 h 1189836"/>
                <a:gd name="connsiteX10" fmla="*/ 1388955 w 1564191"/>
                <a:gd name="connsiteY10" fmla="*/ 530862 h 1189836"/>
                <a:gd name="connsiteX11" fmla="*/ 1388758 w 1564191"/>
                <a:gd name="connsiteY11" fmla="*/ 532748 h 1189836"/>
                <a:gd name="connsiteX12" fmla="*/ 1388961 w 1564191"/>
                <a:gd name="connsiteY12" fmla="*/ 533267 h 1189836"/>
                <a:gd name="connsiteX13" fmla="*/ 1388703 w 1564191"/>
                <a:gd name="connsiteY13" fmla="*/ 533267 h 1189836"/>
                <a:gd name="connsiteX14" fmla="*/ 939150 w 1564191"/>
                <a:gd name="connsiteY14" fmla="*/ 984963 h 1189836"/>
                <a:gd name="connsiteX15" fmla="*/ 939150 w 1564191"/>
                <a:gd name="connsiteY15" fmla="*/ 985526 h 1189836"/>
                <a:gd name="connsiteX16" fmla="*/ 933544 w 1564191"/>
                <a:gd name="connsiteY16" fmla="*/ 985526 h 1189836"/>
                <a:gd name="connsiteX17" fmla="*/ 931752 w 1564191"/>
                <a:gd name="connsiteY17" fmla="*/ 985706 h 1189836"/>
                <a:gd name="connsiteX18" fmla="*/ 931752 w 1564191"/>
                <a:gd name="connsiteY18" fmla="*/ 985526 h 1189836"/>
                <a:gd name="connsiteX19" fmla="*/ 639997 w 1564191"/>
                <a:gd name="connsiteY19" fmla="*/ 985526 h 1189836"/>
                <a:gd name="connsiteX20" fmla="*/ 639997 w 1564191"/>
                <a:gd name="connsiteY20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1564191 w 1564191"/>
                <a:gd name="connsiteY7" fmla="*/ 0 h 1189836"/>
                <a:gd name="connsiteX8" fmla="*/ 1388017 w 1564191"/>
                <a:gd name="connsiteY8" fmla="*/ 530857 h 1189836"/>
                <a:gd name="connsiteX9" fmla="*/ 1388955 w 1564191"/>
                <a:gd name="connsiteY9" fmla="*/ 530862 h 1189836"/>
                <a:gd name="connsiteX10" fmla="*/ 1388758 w 1564191"/>
                <a:gd name="connsiteY10" fmla="*/ 532748 h 1189836"/>
                <a:gd name="connsiteX11" fmla="*/ 1388961 w 1564191"/>
                <a:gd name="connsiteY11" fmla="*/ 533267 h 1189836"/>
                <a:gd name="connsiteX12" fmla="*/ 1388703 w 1564191"/>
                <a:gd name="connsiteY12" fmla="*/ 533267 h 1189836"/>
                <a:gd name="connsiteX13" fmla="*/ 939150 w 1564191"/>
                <a:gd name="connsiteY13" fmla="*/ 984963 h 1189836"/>
                <a:gd name="connsiteX14" fmla="*/ 939150 w 1564191"/>
                <a:gd name="connsiteY14" fmla="*/ 985526 h 1189836"/>
                <a:gd name="connsiteX15" fmla="*/ 933544 w 1564191"/>
                <a:gd name="connsiteY15" fmla="*/ 985526 h 1189836"/>
                <a:gd name="connsiteX16" fmla="*/ 931752 w 1564191"/>
                <a:gd name="connsiteY16" fmla="*/ 985706 h 1189836"/>
                <a:gd name="connsiteX17" fmla="*/ 931752 w 1564191"/>
                <a:gd name="connsiteY17" fmla="*/ 985526 h 1189836"/>
                <a:gd name="connsiteX18" fmla="*/ 639997 w 1564191"/>
                <a:gd name="connsiteY18" fmla="*/ 985526 h 1189836"/>
                <a:gd name="connsiteX19" fmla="*/ 639997 w 1564191"/>
                <a:gd name="connsiteY19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388961 w 1564191"/>
                <a:gd name="connsiteY10" fmla="*/ 533267 h 1189836"/>
                <a:gd name="connsiteX11" fmla="*/ 1388703 w 1564191"/>
                <a:gd name="connsiteY11" fmla="*/ 533267 h 1189836"/>
                <a:gd name="connsiteX12" fmla="*/ 939150 w 1564191"/>
                <a:gd name="connsiteY12" fmla="*/ 984963 h 1189836"/>
                <a:gd name="connsiteX13" fmla="*/ 939150 w 1564191"/>
                <a:gd name="connsiteY13" fmla="*/ 985526 h 1189836"/>
                <a:gd name="connsiteX14" fmla="*/ 933544 w 1564191"/>
                <a:gd name="connsiteY14" fmla="*/ 985526 h 1189836"/>
                <a:gd name="connsiteX15" fmla="*/ 931752 w 1564191"/>
                <a:gd name="connsiteY15" fmla="*/ 985706 h 1189836"/>
                <a:gd name="connsiteX16" fmla="*/ 931752 w 1564191"/>
                <a:gd name="connsiteY16" fmla="*/ 985526 h 1189836"/>
                <a:gd name="connsiteX17" fmla="*/ 639997 w 1564191"/>
                <a:gd name="connsiteY17" fmla="*/ 985526 h 1189836"/>
                <a:gd name="connsiteX18" fmla="*/ 639997 w 1564191"/>
                <a:gd name="connsiteY18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388961 w 1564191"/>
                <a:gd name="connsiteY10" fmla="*/ 533267 h 1189836"/>
                <a:gd name="connsiteX11" fmla="*/ 1419659 w 1564191"/>
                <a:gd name="connsiteY11" fmla="*/ 535648 h 1189836"/>
                <a:gd name="connsiteX12" fmla="*/ 939150 w 1564191"/>
                <a:gd name="connsiteY12" fmla="*/ 984963 h 1189836"/>
                <a:gd name="connsiteX13" fmla="*/ 939150 w 1564191"/>
                <a:gd name="connsiteY13" fmla="*/ 985526 h 1189836"/>
                <a:gd name="connsiteX14" fmla="*/ 933544 w 1564191"/>
                <a:gd name="connsiteY14" fmla="*/ 985526 h 1189836"/>
                <a:gd name="connsiteX15" fmla="*/ 931752 w 1564191"/>
                <a:gd name="connsiteY15" fmla="*/ 985706 h 1189836"/>
                <a:gd name="connsiteX16" fmla="*/ 931752 w 1564191"/>
                <a:gd name="connsiteY16" fmla="*/ 985526 h 1189836"/>
                <a:gd name="connsiteX17" fmla="*/ 639997 w 1564191"/>
                <a:gd name="connsiteY17" fmla="*/ 985526 h 1189836"/>
                <a:gd name="connsiteX18" fmla="*/ 639997 w 1564191"/>
                <a:gd name="connsiteY18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419659 w 1564191"/>
                <a:gd name="connsiteY10" fmla="*/ 535648 h 1189836"/>
                <a:gd name="connsiteX11" fmla="*/ 939150 w 1564191"/>
                <a:gd name="connsiteY11" fmla="*/ 984963 h 1189836"/>
                <a:gd name="connsiteX12" fmla="*/ 939150 w 1564191"/>
                <a:gd name="connsiteY12" fmla="*/ 985526 h 1189836"/>
                <a:gd name="connsiteX13" fmla="*/ 933544 w 1564191"/>
                <a:gd name="connsiteY13" fmla="*/ 985526 h 1189836"/>
                <a:gd name="connsiteX14" fmla="*/ 931752 w 1564191"/>
                <a:gd name="connsiteY14" fmla="*/ 985706 h 1189836"/>
                <a:gd name="connsiteX15" fmla="*/ 931752 w 1564191"/>
                <a:gd name="connsiteY15" fmla="*/ 985526 h 1189836"/>
                <a:gd name="connsiteX16" fmla="*/ 639997 w 1564191"/>
                <a:gd name="connsiteY16" fmla="*/ 985526 h 1189836"/>
                <a:gd name="connsiteX17" fmla="*/ 639997 w 1564191"/>
                <a:gd name="connsiteY17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419659 w 1564191"/>
                <a:gd name="connsiteY9" fmla="*/ 535648 h 1189836"/>
                <a:gd name="connsiteX10" fmla="*/ 939150 w 1564191"/>
                <a:gd name="connsiteY10" fmla="*/ 984963 h 1189836"/>
                <a:gd name="connsiteX11" fmla="*/ 939150 w 1564191"/>
                <a:gd name="connsiteY11" fmla="*/ 985526 h 1189836"/>
                <a:gd name="connsiteX12" fmla="*/ 933544 w 1564191"/>
                <a:gd name="connsiteY12" fmla="*/ 985526 h 1189836"/>
                <a:gd name="connsiteX13" fmla="*/ 931752 w 1564191"/>
                <a:gd name="connsiteY13" fmla="*/ 985706 h 1189836"/>
                <a:gd name="connsiteX14" fmla="*/ 931752 w 1564191"/>
                <a:gd name="connsiteY14" fmla="*/ 985526 h 1189836"/>
                <a:gd name="connsiteX15" fmla="*/ 639997 w 1564191"/>
                <a:gd name="connsiteY15" fmla="*/ 985526 h 1189836"/>
                <a:gd name="connsiteX16" fmla="*/ 639997 w 1564191"/>
                <a:gd name="connsiteY16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419659 w 1564191"/>
                <a:gd name="connsiteY8" fmla="*/ 535648 h 1189836"/>
                <a:gd name="connsiteX9" fmla="*/ 939150 w 1564191"/>
                <a:gd name="connsiteY9" fmla="*/ 984963 h 1189836"/>
                <a:gd name="connsiteX10" fmla="*/ 939150 w 1564191"/>
                <a:gd name="connsiteY10" fmla="*/ 985526 h 1189836"/>
                <a:gd name="connsiteX11" fmla="*/ 933544 w 1564191"/>
                <a:gd name="connsiteY11" fmla="*/ 985526 h 1189836"/>
                <a:gd name="connsiteX12" fmla="*/ 931752 w 1564191"/>
                <a:gd name="connsiteY12" fmla="*/ 985706 h 1189836"/>
                <a:gd name="connsiteX13" fmla="*/ 931752 w 1564191"/>
                <a:gd name="connsiteY13" fmla="*/ 985526 h 1189836"/>
                <a:gd name="connsiteX14" fmla="*/ 639997 w 1564191"/>
                <a:gd name="connsiteY14" fmla="*/ 985526 h 1189836"/>
                <a:gd name="connsiteX15" fmla="*/ 639997 w 1564191"/>
                <a:gd name="connsiteY15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419659 w 1564191"/>
                <a:gd name="connsiteY7" fmla="*/ 535648 h 1189836"/>
                <a:gd name="connsiteX8" fmla="*/ 939150 w 1564191"/>
                <a:gd name="connsiteY8" fmla="*/ 984963 h 1189836"/>
                <a:gd name="connsiteX9" fmla="*/ 939150 w 1564191"/>
                <a:gd name="connsiteY9" fmla="*/ 985526 h 1189836"/>
                <a:gd name="connsiteX10" fmla="*/ 933544 w 1564191"/>
                <a:gd name="connsiteY10" fmla="*/ 985526 h 1189836"/>
                <a:gd name="connsiteX11" fmla="*/ 931752 w 1564191"/>
                <a:gd name="connsiteY11" fmla="*/ 985706 h 1189836"/>
                <a:gd name="connsiteX12" fmla="*/ 931752 w 1564191"/>
                <a:gd name="connsiteY12" fmla="*/ 985526 h 1189836"/>
                <a:gd name="connsiteX13" fmla="*/ 639997 w 1564191"/>
                <a:gd name="connsiteY13" fmla="*/ 985526 h 1189836"/>
                <a:gd name="connsiteX14" fmla="*/ 639997 w 1564191"/>
                <a:gd name="connsiteY14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419659 w 1564191"/>
                <a:gd name="connsiteY7" fmla="*/ 535648 h 1189836"/>
                <a:gd name="connsiteX8" fmla="*/ 939150 w 1564191"/>
                <a:gd name="connsiteY8" fmla="*/ 984963 h 1189836"/>
                <a:gd name="connsiteX9" fmla="*/ 939150 w 1564191"/>
                <a:gd name="connsiteY9" fmla="*/ 985526 h 1189836"/>
                <a:gd name="connsiteX10" fmla="*/ 933544 w 1564191"/>
                <a:gd name="connsiteY10" fmla="*/ 985526 h 1189836"/>
                <a:gd name="connsiteX11" fmla="*/ 931752 w 1564191"/>
                <a:gd name="connsiteY11" fmla="*/ 985706 h 1189836"/>
                <a:gd name="connsiteX12" fmla="*/ 931752 w 1564191"/>
                <a:gd name="connsiteY12" fmla="*/ 985526 h 1189836"/>
                <a:gd name="connsiteX13" fmla="*/ 639997 w 1564191"/>
                <a:gd name="connsiteY13" fmla="*/ 985526 h 1189836"/>
                <a:gd name="connsiteX14" fmla="*/ 639997 w 1564191"/>
                <a:gd name="connsiteY14" fmla="*/ 1189836 h 118983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19659 w 1938047"/>
                <a:gd name="connsiteY7" fmla="*/ 440398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83952 w 1938047"/>
                <a:gd name="connsiteY7" fmla="*/ 502310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83952 w 1938047"/>
                <a:gd name="connsiteY7" fmla="*/ 502310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1938047 w 1938047"/>
                <a:gd name="connsiteY5" fmla="*/ 0 h 1094586"/>
                <a:gd name="connsiteX6" fmla="*/ 1483952 w 1938047"/>
                <a:gd name="connsiteY6" fmla="*/ 502310 h 1094586"/>
                <a:gd name="connsiteX7" fmla="*/ 939150 w 1938047"/>
                <a:gd name="connsiteY7" fmla="*/ 889713 h 1094586"/>
                <a:gd name="connsiteX8" fmla="*/ 939150 w 1938047"/>
                <a:gd name="connsiteY8" fmla="*/ 890276 h 1094586"/>
                <a:gd name="connsiteX9" fmla="*/ 933544 w 1938047"/>
                <a:gd name="connsiteY9" fmla="*/ 890276 h 1094586"/>
                <a:gd name="connsiteX10" fmla="*/ 931752 w 1938047"/>
                <a:gd name="connsiteY10" fmla="*/ 890456 h 1094586"/>
                <a:gd name="connsiteX11" fmla="*/ 931752 w 1938047"/>
                <a:gd name="connsiteY11" fmla="*/ 890276 h 1094586"/>
                <a:gd name="connsiteX12" fmla="*/ 639997 w 1938047"/>
                <a:gd name="connsiteY12" fmla="*/ 890276 h 1094586"/>
                <a:gd name="connsiteX13" fmla="*/ 639997 w 1938047"/>
                <a:gd name="connsiteY13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39227 w 1860409"/>
                <a:gd name="connsiteY5" fmla="*/ 717971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39227 w 1860409"/>
                <a:gd name="connsiteY5" fmla="*/ 717971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974"/>
                <a:gd name="connsiteY0" fmla="*/ 1275741 h 1275741"/>
                <a:gd name="connsiteX1" fmla="*/ 0 w 1860974"/>
                <a:gd name="connsiteY1" fmla="*/ 867121 h 1275741"/>
                <a:gd name="connsiteX2" fmla="*/ 639997 w 1860974"/>
                <a:gd name="connsiteY2" fmla="*/ 458501 h 1275741"/>
                <a:gd name="connsiteX3" fmla="*/ 639997 w 1860974"/>
                <a:gd name="connsiteY3" fmla="*/ 662811 h 1275741"/>
                <a:gd name="connsiteX4" fmla="*/ 1860409 w 1860974"/>
                <a:gd name="connsiteY4" fmla="*/ 0 h 1275741"/>
                <a:gd name="connsiteX5" fmla="*/ 1690986 w 1860974"/>
                <a:gd name="connsiteY5" fmla="*/ 700718 h 1275741"/>
                <a:gd name="connsiteX6" fmla="*/ 939150 w 1860974"/>
                <a:gd name="connsiteY6" fmla="*/ 1070868 h 1275741"/>
                <a:gd name="connsiteX7" fmla="*/ 939150 w 1860974"/>
                <a:gd name="connsiteY7" fmla="*/ 1071431 h 1275741"/>
                <a:gd name="connsiteX8" fmla="*/ 933544 w 1860974"/>
                <a:gd name="connsiteY8" fmla="*/ 1071431 h 1275741"/>
                <a:gd name="connsiteX9" fmla="*/ 931752 w 1860974"/>
                <a:gd name="connsiteY9" fmla="*/ 1071611 h 1275741"/>
                <a:gd name="connsiteX10" fmla="*/ 931752 w 1860974"/>
                <a:gd name="connsiteY10" fmla="*/ 1071431 h 1275741"/>
                <a:gd name="connsiteX11" fmla="*/ 639997 w 1860974"/>
                <a:gd name="connsiteY11" fmla="*/ 1071431 h 1275741"/>
                <a:gd name="connsiteX12" fmla="*/ 639997 w 1860974"/>
                <a:gd name="connsiteY12" fmla="*/ 1275741 h 1275741"/>
                <a:gd name="connsiteX0" fmla="*/ 657407 w 1878384"/>
                <a:gd name="connsiteY0" fmla="*/ 1275741 h 1275741"/>
                <a:gd name="connsiteX1" fmla="*/ 0 w 1878384"/>
                <a:gd name="connsiteY1" fmla="*/ 806186 h 1275741"/>
                <a:gd name="connsiteX2" fmla="*/ 657407 w 1878384"/>
                <a:gd name="connsiteY2" fmla="*/ 458501 h 1275741"/>
                <a:gd name="connsiteX3" fmla="*/ 657407 w 1878384"/>
                <a:gd name="connsiteY3" fmla="*/ 662811 h 1275741"/>
                <a:gd name="connsiteX4" fmla="*/ 1877819 w 1878384"/>
                <a:gd name="connsiteY4" fmla="*/ 0 h 1275741"/>
                <a:gd name="connsiteX5" fmla="*/ 1708396 w 1878384"/>
                <a:gd name="connsiteY5" fmla="*/ 700718 h 1275741"/>
                <a:gd name="connsiteX6" fmla="*/ 956560 w 1878384"/>
                <a:gd name="connsiteY6" fmla="*/ 1070868 h 1275741"/>
                <a:gd name="connsiteX7" fmla="*/ 956560 w 1878384"/>
                <a:gd name="connsiteY7" fmla="*/ 1071431 h 1275741"/>
                <a:gd name="connsiteX8" fmla="*/ 950954 w 1878384"/>
                <a:gd name="connsiteY8" fmla="*/ 1071431 h 1275741"/>
                <a:gd name="connsiteX9" fmla="*/ 949162 w 1878384"/>
                <a:gd name="connsiteY9" fmla="*/ 1071611 h 1275741"/>
                <a:gd name="connsiteX10" fmla="*/ 949162 w 1878384"/>
                <a:gd name="connsiteY10" fmla="*/ 1071431 h 1275741"/>
                <a:gd name="connsiteX11" fmla="*/ 657407 w 1878384"/>
                <a:gd name="connsiteY11" fmla="*/ 1071431 h 1275741"/>
                <a:gd name="connsiteX12" fmla="*/ 657407 w 1878384"/>
                <a:gd name="connsiteY12" fmla="*/ 1275741 h 1275741"/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48701 w 1869678"/>
                <a:gd name="connsiteY2" fmla="*/ 458501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92227 w 1869678"/>
                <a:gd name="connsiteY2" fmla="*/ 467206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9678" h="1275741">
                  <a:moveTo>
                    <a:pt x="648701" y="1275741"/>
                  </a:moveTo>
                  <a:lnTo>
                    <a:pt x="0" y="745250"/>
                  </a:lnTo>
                  <a:lnTo>
                    <a:pt x="692227" y="467206"/>
                  </a:lnTo>
                  <a:lnTo>
                    <a:pt x="648701" y="662811"/>
                  </a:lnTo>
                  <a:cubicBezTo>
                    <a:pt x="1357429" y="830061"/>
                    <a:pt x="1695222" y="453850"/>
                    <a:pt x="1869113" y="0"/>
                  </a:cubicBezTo>
                  <a:cubicBezTo>
                    <a:pt x="1874698" y="336676"/>
                    <a:pt x="1840380" y="504920"/>
                    <a:pt x="1699690" y="700718"/>
                  </a:cubicBezTo>
                  <a:cubicBezTo>
                    <a:pt x="1447095" y="992167"/>
                    <a:pt x="1195243" y="1067624"/>
                    <a:pt x="947854" y="1070868"/>
                  </a:cubicBezTo>
                  <a:lnTo>
                    <a:pt x="947854" y="1071431"/>
                  </a:lnTo>
                  <a:lnTo>
                    <a:pt x="942248" y="1071431"/>
                  </a:lnTo>
                  <a:cubicBezTo>
                    <a:pt x="941652" y="1071610"/>
                    <a:pt x="941054" y="1071611"/>
                    <a:pt x="940456" y="1071611"/>
                  </a:cubicBezTo>
                  <a:lnTo>
                    <a:pt x="940456" y="1071431"/>
                  </a:lnTo>
                  <a:lnTo>
                    <a:pt x="648701" y="1071431"/>
                  </a:lnTo>
                  <a:lnTo>
                    <a:pt x="648701" y="127574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5" name="Left Arrow 2">
              <a:extLst>
                <a:ext uri="{FF2B5EF4-FFF2-40B4-BE49-F238E27FC236}">
                  <a16:creationId xmlns:a16="http://schemas.microsoft.com/office/drawing/2014/main" id="{5AE733CB-F9C0-4668-AC32-1D1F26705013}"/>
                </a:ext>
              </a:extLst>
            </p:cNvPr>
            <p:cNvSpPr/>
            <p:nvPr/>
          </p:nvSpPr>
          <p:spPr>
            <a:xfrm rot="18900000">
              <a:off x="3948389" y="4128212"/>
              <a:ext cx="2550582" cy="1740344"/>
            </a:xfrm>
            <a:custGeom>
              <a:avLst/>
              <a:gdLst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983944 w 1564191"/>
                <a:gd name="connsiteY7" fmla="*/ 528775 h 1189836"/>
                <a:gd name="connsiteX8" fmla="*/ 1564191 w 1564191"/>
                <a:gd name="connsiteY8" fmla="*/ 0 h 1189836"/>
                <a:gd name="connsiteX9" fmla="*/ 1388017 w 1564191"/>
                <a:gd name="connsiteY9" fmla="*/ 530857 h 1189836"/>
                <a:gd name="connsiteX10" fmla="*/ 1388955 w 1564191"/>
                <a:gd name="connsiteY10" fmla="*/ 530862 h 1189836"/>
                <a:gd name="connsiteX11" fmla="*/ 1388758 w 1564191"/>
                <a:gd name="connsiteY11" fmla="*/ 532748 h 1189836"/>
                <a:gd name="connsiteX12" fmla="*/ 1388961 w 1564191"/>
                <a:gd name="connsiteY12" fmla="*/ 533267 h 1189836"/>
                <a:gd name="connsiteX13" fmla="*/ 1388703 w 1564191"/>
                <a:gd name="connsiteY13" fmla="*/ 533267 h 1189836"/>
                <a:gd name="connsiteX14" fmla="*/ 939150 w 1564191"/>
                <a:gd name="connsiteY14" fmla="*/ 984963 h 1189836"/>
                <a:gd name="connsiteX15" fmla="*/ 939150 w 1564191"/>
                <a:gd name="connsiteY15" fmla="*/ 985526 h 1189836"/>
                <a:gd name="connsiteX16" fmla="*/ 933544 w 1564191"/>
                <a:gd name="connsiteY16" fmla="*/ 985526 h 1189836"/>
                <a:gd name="connsiteX17" fmla="*/ 931752 w 1564191"/>
                <a:gd name="connsiteY17" fmla="*/ 985706 h 1189836"/>
                <a:gd name="connsiteX18" fmla="*/ 931752 w 1564191"/>
                <a:gd name="connsiteY18" fmla="*/ 985526 h 1189836"/>
                <a:gd name="connsiteX19" fmla="*/ 639997 w 1564191"/>
                <a:gd name="connsiteY19" fmla="*/ 985526 h 1189836"/>
                <a:gd name="connsiteX20" fmla="*/ 639997 w 1564191"/>
                <a:gd name="connsiteY20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983944 w 1564191"/>
                <a:gd name="connsiteY7" fmla="*/ 528775 h 1189836"/>
                <a:gd name="connsiteX8" fmla="*/ 1564191 w 1564191"/>
                <a:gd name="connsiteY8" fmla="*/ 0 h 1189836"/>
                <a:gd name="connsiteX9" fmla="*/ 1388017 w 1564191"/>
                <a:gd name="connsiteY9" fmla="*/ 530857 h 1189836"/>
                <a:gd name="connsiteX10" fmla="*/ 1388955 w 1564191"/>
                <a:gd name="connsiteY10" fmla="*/ 530862 h 1189836"/>
                <a:gd name="connsiteX11" fmla="*/ 1388758 w 1564191"/>
                <a:gd name="connsiteY11" fmla="*/ 532748 h 1189836"/>
                <a:gd name="connsiteX12" fmla="*/ 1388961 w 1564191"/>
                <a:gd name="connsiteY12" fmla="*/ 533267 h 1189836"/>
                <a:gd name="connsiteX13" fmla="*/ 1388703 w 1564191"/>
                <a:gd name="connsiteY13" fmla="*/ 533267 h 1189836"/>
                <a:gd name="connsiteX14" fmla="*/ 939150 w 1564191"/>
                <a:gd name="connsiteY14" fmla="*/ 984963 h 1189836"/>
                <a:gd name="connsiteX15" fmla="*/ 939150 w 1564191"/>
                <a:gd name="connsiteY15" fmla="*/ 985526 h 1189836"/>
                <a:gd name="connsiteX16" fmla="*/ 933544 w 1564191"/>
                <a:gd name="connsiteY16" fmla="*/ 985526 h 1189836"/>
                <a:gd name="connsiteX17" fmla="*/ 931752 w 1564191"/>
                <a:gd name="connsiteY17" fmla="*/ 985706 h 1189836"/>
                <a:gd name="connsiteX18" fmla="*/ 931752 w 1564191"/>
                <a:gd name="connsiteY18" fmla="*/ 985526 h 1189836"/>
                <a:gd name="connsiteX19" fmla="*/ 639997 w 1564191"/>
                <a:gd name="connsiteY19" fmla="*/ 985526 h 1189836"/>
                <a:gd name="connsiteX20" fmla="*/ 639997 w 1564191"/>
                <a:gd name="connsiteY20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1564191 w 1564191"/>
                <a:gd name="connsiteY7" fmla="*/ 0 h 1189836"/>
                <a:gd name="connsiteX8" fmla="*/ 1388017 w 1564191"/>
                <a:gd name="connsiteY8" fmla="*/ 530857 h 1189836"/>
                <a:gd name="connsiteX9" fmla="*/ 1388955 w 1564191"/>
                <a:gd name="connsiteY9" fmla="*/ 530862 h 1189836"/>
                <a:gd name="connsiteX10" fmla="*/ 1388758 w 1564191"/>
                <a:gd name="connsiteY10" fmla="*/ 532748 h 1189836"/>
                <a:gd name="connsiteX11" fmla="*/ 1388961 w 1564191"/>
                <a:gd name="connsiteY11" fmla="*/ 533267 h 1189836"/>
                <a:gd name="connsiteX12" fmla="*/ 1388703 w 1564191"/>
                <a:gd name="connsiteY12" fmla="*/ 533267 h 1189836"/>
                <a:gd name="connsiteX13" fmla="*/ 939150 w 1564191"/>
                <a:gd name="connsiteY13" fmla="*/ 984963 h 1189836"/>
                <a:gd name="connsiteX14" fmla="*/ 939150 w 1564191"/>
                <a:gd name="connsiteY14" fmla="*/ 985526 h 1189836"/>
                <a:gd name="connsiteX15" fmla="*/ 933544 w 1564191"/>
                <a:gd name="connsiteY15" fmla="*/ 985526 h 1189836"/>
                <a:gd name="connsiteX16" fmla="*/ 931752 w 1564191"/>
                <a:gd name="connsiteY16" fmla="*/ 985706 h 1189836"/>
                <a:gd name="connsiteX17" fmla="*/ 931752 w 1564191"/>
                <a:gd name="connsiteY17" fmla="*/ 985526 h 1189836"/>
                <a:gd name="connsiteX18" fmla="*/ 639997 w 1564191"/>
                <a:gd name="connsiteY18" fmla="*/ 985526 h 1189836"/>
                <a:gd name="connsiteX19" fmla="*/ 639997 w 1564191"/>
                <a:gd name="connsiteY19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388961 w 1564191"/>
                <a:gd name="connsiteY10" fmla="*/ 533267 h 1189836"/>
                <a:gd name="connsiteX11" fmla="*/ 1388703 w 1564191"/>
                <a:gd name="connsiteY11" fmla="*/ 533267 h 1189836"/>
                <a:gd name="connsiteX12" fmla="*/ 939150 w 1564191"/>
                <a:gd name="connsiteY12" fmla="*/ 984963 h 1189836"/>
                <a:gd name="connsiteX13" fmla="*/ 939150 w 1564191"/>
                <a:gd name="connsiteY13" fmla="*/ 985526 h 1189836"/>
                <a:gd name="connsiteX14" fmla="*/ 933544 w 1564191"/>
                <a:gd name="connsiteY14" fmla="*/ 985526 h 1189836"/>
                <a:gd name="connsiteX15" fmla="*/ 931752 w 1564191"/>
                <a:gd name="connsiteY15" fmla="*/ 985706 h 1189836"/>
                <a:gd name="connsiteX16" fmla="*/ 931752 w 1564191"/>
                <a:gd name="connsiteY16" fmla="*/ 985526 h 1189836"/>
                <a:gd name="connsiteX17" fmla="*/ 639997 w 1564191"/>
                <a:gd name="connsiteY17" fmla="*/ 985526 h 1189836"/>
                <a:gd name="connsiteX18" fmla="*/ 639997 w 1564191"/>
                <a:gd name="connsiteY18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388961 w 1564191"/>
                <a:gd name="connsiteY10" fmla="*/ 533267 h 1189836"/>
                <a:gd name="connsiteX11" fmla="*/ 1419659 w 1564191"/>
                <a:gd name="connsiteY11" fmla="*/ 535648 h 1189836"/>
                <a:gd name="connsiteX12" fmla="*/ 939150 w 1564191"/>
                <a:gd name="connsiteY12" fmla="*/ 984963 h 1189836"/>
                <a:gd name="connsiteX13" fmla="*/ 939150 w 1564191"/>
                <a:gd name="connsiteY13" fmla="*/ 985526 h 1189836"/>
                <a:gd name="connsiteX14" fmla="*/ 933544 w 1564191"/>
                <a:gd name="connsiteY14" fmla="*/ 985526 h 1189836"/>
                <a:gd name="connsiteX15" fmla="*/ 931752 w 1564191"/>
                <a:gd name="connsiteY15" fmla="*/ 985706 h 1189836"/>
                <a:gd name="connsiteX16" fmla="*/ 931752 w 1564191"/>
                <a:gd name="connsiteY16" fmla="*/ 985526 h 1189836"/>
                <a:gd name="connsiteX17" fmla="*/ 639997 w 1564191"/>
                <a:gd name="connsiteY17" fmla="*/ 985526 h 1189836"/>
                <a:gd name="connsiteX18" fmla="*/ 639997 w 1564191"/>
                <a:gd name="connsiteY18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419659 w 1564191"/>
                <a:gd name="connsiteY10" fmla="*/ 535648 h 1189836"/>
                <a:gd name="connsiteX11" fmla="*/ 939150 w 1564191"/>
                <a:gd name="connsiteY11" fmla="*/ 984963 h 1189836"/>
                <a:gd name="connsiteX12" fmla="*/ 939150 w 1564191"/>
                <a:gd name="connsiteY12" fmla="*/ 985526 h 1189836"/>
                <a:gd name="connsiteX13" fmla="*/ 933544 w 1564191"/>
                <a:gd name="connsiteY13" fmla="*/ 985526 h 1189836"/>
                <a:gd name="connsiteX14" fmla="*/ 931752 w 1564191"/>
                <a:gd name="connsiteY14" fmla="*/ 985706 h 1189836"/>
                <a:gd name="connsiteX15" fmla="*/ 931752 w 1564191"/>
                <a:gd name="connsiteY15" fmla="*/ 985526 h 1189836"/>
                <a:gd name="connsiteX16" fmla="*/ 639997 w 1564191"/>
                <a:gd name="connsiteY16" fmla="*/ 985526 h 1189836"/>
                <a:gd name="connsiteX17" fmla="*/ 639997 w 1564191"/>
                <a:gd name="connsiteY17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419659 w 1564191"/>
                <a:gd name="connsiteY9" fmla="*/ 535648 h 1189836"/>
                <a:gd name="connsiteX10" fmla="*/ 939150 w 1564191"/>
                <a:gd name="connsiteY10" fmla="*/ 984963 h 1189836"/>
                <a:gd name="connsiteX11" fmla="*/ 939150 w 1564191"/>
                <a:gd name="connsiteY11" fmla="*/ 985526 h 1189836"/>
                <a:gd name="connsiteX12" fmla="*/ 933544 w 1564191"/>
                <a:gd name="connsiteY12" fmla="*/ 985526 h 1189836"/>
                <a:gd name="connsiteX13" fmla="*/ 931752 w 1564191"/>
                <a:gd name="connsiteY13" fmla="*/ 985706 h 1189836"/>
                <a:gd name="connsiteX14" fmla="*/ 931752 w 1564191"/>
                <a:gd name="connsiteY14" fmla="*/ 985526 h 1189836"/>
                <a:gd name="connsiteX15" fmla="*/ 639997 w 1564191"/>
                <a:gd name="connsiteY15" fmla="*/ 985526 h 1189836"/>
                <a:gd name="connsiteX16" fmla="*/ 639997 w 1564191"/>
                <a:gd name="connsiteY16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419659 w 1564191"/>
                <a:gd name="connsiteY8" fmla="*/ 535648 h 1189836"/>
                <a:gd name="connsiteX9" fmla="*/ 939150 w 1564191"/>
                <a:gd name="connsiteY9" fmla="*/ 984963 h 1189836"/>
                <a:gd name="connsiteX10" fmla="*/ 939150 w 1564191"/>
                <a:gd name="connsiteY10" fmla="*/ 985526 h 1189836"/>
                <a:gd name="connsiteX11" fmla="*/ 933544 w 1564191"/>
                <a:gd name="connsiteY11" fmla="*/ 985526 h 1189836"/>
                <a:gd name="connsiteX12" fmla="*/ 931752 w 1564191"/>
                <a:gd name="connsiteY12" fmla="*/ 985706 h 1189836"/>
                <a:gd name="connsiteX13" fmla="*/ 931752 w 1564191"/>
                <a:gd name="connsiteY13" fmla="*/ 985526 h 1189836"/>
                <a:gd name="connsiteX14" fmla="*/ 639997 w 1564191"/>
                <a:gd name="connsiteY14" fmla="*/ 985526 h 1189836"/>
                <a:gd name="connsiteX15" fmla="*/ 639997 w 1564191"/>
                <a:gd name="connsiteY15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419659 w 1564191"/>
                <a:gd name="connsiteY7" fmla="*/ 535648 h 1189836"/>
                <a:gd name="connsiteX8" fmla="*/ 939150 w 1564191"/>
                <a:gd name="connsiteY8" fmla="*/ 984963 h 1189836"/>
                <a:gd name="connsiteX9" fmla="*/ 939150 w 1564191"/>
                <a:gd name="connsiteY9" fmla="*/ 985526 h 1189836"/>
                <a:gd name="connsiteX10" fmla="*/ 933544 w 1564191"/>
                <a:gd name="connsiteY10" fmla="*/ 985526 h 1189836"/>
                <a:gd name="connsiteX11" fmla="*/ 931752 w 1564191"/>
                <a:gd name="connsiteY11" fmla="*/ 985706 h 1189836"/>
                <a:gd name="connsiteX12" fmla="*/ 931752 w 1564191"/>
                <a:gd name="connsiteY12" fmla="*/ 985526 h 1189836"/>
                <a:gd name="connsiteX13" fmla="*/ 639997 w 1564191"/>
                <a:gd name="connsiteY13" fmla="*/ 985526 h 1189836"/>
                <a:gd name="connsiteX14" fmla="*/ 639997 w 1564191"/>
                <a:gd name="connsiteY14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419659 w 1564191"/>
                <a:gd name="connsiteY7" fmla="*/ 535648 h 1189836"/>
                <a:gd name="connsiteX8" fmla="*/ 939150 w 1564191"/>
                <a:gd name="connsiteY8" fmla="*/ 984963 h 1189836"/>
                <a:gd name="connsiteX9" fmla="*/ 939150 w 1564191"/>
                <a:gd name="connsiteY9" fmla="*/ 985526 h 1189836"/>
                <a:gd name="connsiteX10" fmla="*/ 933544 w 1564191"/>
                <a:gd name="connsiteY10" fmla="*/ 985526 h 1189836"/>
                <a:gd name="connsiteX11" fmla="*/ 931752 w 1564191"/>
                <a:gd name="connsiteY11" fmla="*/ 985706 h 1189836"/>
                <a:gd name="connsiteX12" fmla="*/ 931752 w 1564191"/>
                <a:gd name="connsiteY12" fmla="*/ 985526 h 1189836"/>
                <a:gd name="connsiteX13" fmla="*/ 639997 w 1564191"/>
                <a:gd name="connsiteY13" fmla="*/ 985526 h 1189836"/>
                <a:gd name="connsiteX14" fmla="*/ 639997 w 1564191"/>
                <a:gd name="connsiteY14" fmla="*/ 1189836 h 118983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19659 w 1938047"/>
                <a:gd name="connsiteY7" fmla="*/ 440398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83952 w 1938047"/>
                <a:gd name="connsiteY7" fmla="*/ 502310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83952 w 1938047"/>
                <a:gd name="connsiteY7" fmla="*/ 502310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1938047 w 1938047"/>
                <a:gd name="connsiteY5" fmla="*/ 0 h 1094586"/>
                <a:gd name="connsiteX6" fmla="*/ 1483952 w 1938047"/>
                <a:gd name="connsiteY6" fmla="*/ 502310 h 1094586"/>
                <a:gd name="connsiteX7" fmla="*/ 939150 w 1938047"/>
                <a:gd name="connsiteY7" fmla="*/ 889713 h 1094586"/>
                <a:gd name="connsiteX8" fmla="*/ 939150 w 1938047"/>
                <a:gd name="connsiteY8" fmla="*/ 890276 h 1094586"/>
                <a:gd name="connsiteX9" fmla="*/ 933544 w 1938047"/>
                <a:gd name="connsiteY9" fmla="*/ 890276 h 1094586"/>
                <a:gd name="connsiteX10" fmla="*/ 931752 w 1938047"/>
                <a:gd name="connsiteY10" fmla="*/ 890456 h 1094586"/>
                <a:gd name="connsiteX11" fmla="*/ 931752 w 1938047"/>
                <a:gd name="connsiteY11" fmla="*/ 890276 h 1094586"/>
                <a:gd name="connsiteX12" fmla="*/ 639997 w 1938047"/>
                <a:gd name="connsiteY12" fmla="*/ 890276 h 1094586"/>
                <a:gd name="connsiteX13" fmla="*/ 639997 w 1938047"/>
                <a:gd name="connsiteY13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39227 w 1860409"/>
                <a:gd name="connsiteY5" fmla="*/ 717971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39227 w 1860409"/>
                <a:gd name="connsiteY5" fmla="*/ 717971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974"/>
                <a:gd name="connsiteY0" fmla="*/ 1275741 h 1275741"/>
                <a:gd name="connsiteX1" fmla="*/ 0 w 1860974"/>
                <a:gd name="connsiteY1" fmla="*/ 867121 h 1275741"/>
                <a:gd name="connsiteX2" fmla="*/ 639997 w 1860974"/>
                <a:gd name="connsiteY2" fmla="*/ 458501 h 1275741"/>
                <a:gd name="connsiteX3" fmla="*/ 639997 w 1860974"/>
                <a:gd name="connsiteY3" fmla="*/ 662811 h 1275741"/>
                <a:gd name="connsiteX4" fmla="*/ 1860409 w 1860974"/>
                <a:gd name="connsiteY4" fmla="*/ 0 h 1275741"/>
                <a:gd name="connsiteX5" fmla="*/ 1690986 w 1860974"/>
                <a:gd name="connsiteY5" fmla="*/ 700718 h 1275741"/>
                <a:gd name="connsiteX6" fmla="*/ 939150 w 1860974"/>
                <a:gd name="connsiteY6" fmla="*/ 1070868 h 1275741"/>
                <a:gd name="connsiteX7" fmla="*/ 939150 w 1860974"/>
                <a:gd name="connsiteY7" fmla="*/ 1071431 h 1275741"/>
                <a:gd name="connsiteX8" fmla="*/ 933544 w 1860974"/>
                <a:gd name="connsiteY8" fmla="*/ 1071431 h 1275741"/>
                <a:gd name="connsiteX9" fmla="*/ 931752 w 1860974"/>
                <a:gd name="connsiteY9" fmla="*/ 1071611 h 1275741"/>
                <a:gd name="connsiteX10" fmla="*/ 931752 w 1860974"/>
                <a:gd name="connsiteY10" fmla="*/ 1071431 h 1275741"/>
                <a:gd name="connsiteX11" fmla="*/ 639997 w 1860974"/>
                <a:gd name="connsiteY11" fmla="*/ 1071431 h 1275741"/>
                <a:gd name="connsiteX12" fmla="*/ 639997 w 1860974"/>
                <a:gd name="connsiteY12" fmla="*/ 1275741 h 1275741"/>
                <a:gd name="connsiteX0" fmla="*/ 657407 w 1878384"/>
                <a:gd name="connsiteY0" fmla="*/ 1275741 h 1275741"/>
                <a:gd name="connsiteX1" fmla="*/ 0 w 1878384"/>
                <a:gd name="connsiteY1" fmla="*/ 806186 h 1275741"/>
                <a:gd name="connsiteX2" fmla="*/ 657407 w 1878384"/>
                <a:gd name="connsiteY2" fmla="*/ 458501 h 1275741"/>
                <a:gd name="connsiteX3" fmla="*/ 657407 w 1878384"/>
                <a:gd name="connsiteY3" fmla="*/ 662811 h 1275741"/>
                <a:gd name="connsiteX4" fmla="*/ 1877819 w 1878384"/>
                <a:gd name="connsiteY4" fmla="*/ 0 h 1275741"/>
                <a:gd name="connsiteX5" fmla="*/ 1708396 w 1878384"/>
                <a:gd name="connsiteY5" fmla="*/ 700718 h 1275741"/>
                <a:gd name="connsiteX6" fmla="*/ 956560 w 1878384"/>
                <a:gd name="connsiteY6" fmla="*/ 1070868 h 1275741"/>
                <a:gd name="connsiteX7" fmla="*/ 956560 w 1878384"/>
                <a:gd name="connsiteY7" fmla="*/ 1071431 h 1275741"/>
                <a:gd name="connsiteX8" fmla="*/ 950954 w 1878384"/>
                <a:gd name="connsiteY8" fmla="*/ 1071431 h 1275741"/>
                <a:gd name="connsiteX9" fmla="*/ 949162 w 1878384"/>
                <a:gd name="connsiteY9" fmla="*/ 1071611 h 1275741"/>
                <a:gd name="connsiteX10" fmla="*/ 949162 w 1878384"/>
                <a:gd name="connsiteY10" fmla="*/ 1071431 h 1275741"/>
                <a:gd name="connsiteX11" fmla="*/ 657407 w 1878384"/>
                <a:gd name="connsiteY11" fmla="*/ 1071431 h 1275741"/>
                <a:gd name="connsiteX12" fmla="*/ 657407 w 1878384"/>
                <a:gd name="connsiteY12" fmla="*/ 1275741 h 1275741"/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48701 w 1869678"/>
                <a:gd name="connsiteY2" fmla="*/ 458501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92227 w 1869678"/>
                <a:gd name="connsiteY2" fmla="*/ 467206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9678" h="1275741">
                  <a:moveTo>
                    <a:pt x="648701" y="1275741"/>
                  </a:moveTo>
                  <a:lnTo>
                    <a:pt x="0" y="745250"/>
                  </a:lnTo>
                  <a:lnTo>
                    <a:pt x="692227" y="467206"/>
                  </a:lnTo>
                  <a:lnTo>
                    <a:pt x="648701" y="662811"/>
                  </a:lnTo>
                  <a:cubicBezTo>
                    <a:pt x="1357429" y="830061"/>
                    <a:pt x="1695222" y="453850"/>
                    <a:pt x="1869113" y="0"/>
                  </a:cubicBezTo>
                  <a:cubicBezTo>
                    <a:pt x="1874698" y="336676"/>
                    <a:pt x="1840380" y="504920"/>
                    <a:pt x="1699690" y="700718"/>
                  </a:cubicBezTo>
                  <a:cubicBezTo>
                    <a:pt x="1447095" y="992167"/>
                    <a:pt x="1195243" y="1067624"/>
                    <a:pt x="947854" y="1070868"/>
                  </a:cubicBezTo>
                  <a:lnTo>
                    <a:pt x="947854" y="1071431"/>
                  </a:lnTo>
                  <a:lnTo>
                    <a:pt x="942248" y="1071431"/>
                  </a:lnTo>
                  <a:cubicBezTo>
                    <a:pt x="941652" y="1071610"/>
                    <a:pt x="941054" y="1071611"/>
                    <a:pt x="940456" y="1071611"/>
                  </a:cubicBezTo>
                  <a:lnTo>
                    <a:pt x="940456" y="1071431"/>
                  </a:lnTo>
                  <a:lnTo>
                    <a:pt x="648701" y="1071431"/>
                  </a:lnTo>
                  <a:lnTo>
                    <a:pt x="648701" y="127574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6" name="Left Arrow 2">
              <a:extLst>
                <a:ext uri="{FF2B5EF4-FFF2-40B4-BE49-F238E27FC236}">
                  <a16:creationId xmlns:a16="http://schemas.microsoft.com/office/drawing/2014/main" id="{EF6C8689-0D08-4824-90D5-B13BFF914D1D}"/>
                </a:ext>
              </a:extLst>
            </p:cNvPr>
            <p:cNvSpPr/>
            <p:nvPr/>
          </p:nvSpPr>
          <p:spPr>
            <a:xfrm rot="2700000">
              <a:off x="1933461" y="3948776"/>
              <a:ext cx="2550582" cy="1740344"/>
            </a:xfrm>
            <a:custGeom>
              <a:avLst/>
              <a:gdLst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983944 w 1564191"/>
                <a:gd name="connsiteY7" fmla="*/ 528775 h 1189836"/>
                <a:gd name="connsiteX8" fmla="*/ 1564191 w 1564191"/>
                <a:gd name="connsiteY8" fmla="*/ 0 h 1189836"/>
                <a:gd name="connsiteX9" fmla="*/ 1388017 w 1564191"/>
                <a:gd name="connsiteY9" fmla="*/ 530857 h 1189836"/>
                <a:gd name="connsiteX10" fmla="*/ 1388955 w 1564191"/>
                <a:gd name="connsiteY10" fmla="*/ 530862 h 1189836"/>
                <a:gd name="connsiteX11" fmla="*/ 1388758 w 1564191"/>
                <a:gd name="connsiteY11" fmla="*/ 532748 h 1189836"/>
                <a:gd name="connsiteX12" fmla="*/ 1388961 w 1564191"/>
                <a:gd name="connsiteY12" fmla="*/ 533267 h 1189836"/>
                <a:gd name="connsiteX13" fmla="*/ 1388703 w 1564191"/>
                <a:gd name="connsiteY13" fmla="*/ 533267 h 1189836"/>
                <a:gd name="connsiteX14" fmla="*/ 939150 w 1564191"/>
                <a:gd name="connsiteY14" fmla="*/ 984963 h 1189836"/>
                <a:gd name="connsiteX15" fmla="*/ 939150 w 1564191"/>
                <a:gd name="connsiteY15" fmla="*/ 985526 h 1189836"/>
                <a:gd name="connsiteX16" fmla="*/ 933544 w 1564191"/>
                <a:gd name="connsiteY16" fmla="*/ 985526 h 1189836"/>
                <a:gd name="connsiteX17" fmla="*/ 931752 w 1564191"/>
                <a:gd name="connsiteY17" fmla="*/ 985706 h 1189836"/>
                <a:gd name="connsiteX18" fmla="*/ 931752 w 1564191"/>
                <a:gd name="connsiteY18" fmla="*/ 985526 h 1189836"/>
                <a:gd name="connsiteX19" fmla="*/ 639997 w 1564191"/>
                <a:gd name="connsiteY19" fmla="*/ 985526 h 1189836"/>
                <a:gd name="connsiteX20" fmla="*/ 639997 w 1564191"/>
                <a:gd name="connsiteY20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983944 w 1564191"/>
                <a:gd name="connsiteY7" fmla="*/ 528775 h 1189836"/>
                <a:gd name="connsiteX8" fmla="*/ 1564191 w 1564191"/>
                <a:gd name="connsiteY8" fmla="*/ 0 h 1189836"/>
                <a:gd name="connsiteX9" fmla="*/ 1388017 w 1564191"/>
                <a:gd name="connsiteY9" fmla="*/ 530857 h 1189836"/>
                <a:gd name="connsiteX10" fmla="*/ 1388955 w 1564191"/>
                <a:gd name="connsiteY10" fmla="*/ 530862 h 1189836"/>
                <a:gd name="connsiteX11" fmla="*/ 1388758 w 1564191"/>
                <a:gd name="connsiteY11" fmla="*/ 532748 h 1189836"/>
                <a:gd name="connsiteX12" fmla="*/ 1388961 w 1564191"/>
                <a:gd name="connsiteY12" fmla="*/ 533267 h 1189836"/>
                <a:gd name="connsiteX13" fmla="*/ 1388703 w 1564191"/>
                <a:gd name="connsiteY13" fmla="*/ 533267 h 1189836"/>
                <a:gd name="connsiteX14" fmla="*/ 939150 w 1564191"/>
                <a:gd name="connsiteY14" fmla="*/ 984963 h 1189836"/>
                <a:gd name="connsiteX15" fmla="*/ 939150 w 1564191"/>
                <a:gd name="connsiteY15" fmla="*/ 985526 h 1189836"/>
                <a:gd name="connsiteX16" fmla="*/ 933544 w 1564191"/>
                <a:gd name="connsiteY16" fmla="*/ 985526 h 1189836"/>
                <a:gd name="connsiteX17" fmla="*/ 931752 w 1564191"/>
                <a:gd name="connsiteY17" fmla="*/ 985706 h 1189836"/>
                <a:gd name="connsiteX18" fmla="*/ 931752 w 1564191"/>
                <a:gd name="connsiteY18" fmla="*/ 985526 h 1189836"/>
                <a:gd name="connsiteX19" fmla="*/ 639997 w 1564191"/>
                <a:gd name="connsiteY19" fmla="*/ 985526 h 1189836"/>
                <a:gd name="connsiteX20" fmla="*/ 639997 w 1564191"/>
                <a:gd name="connsiteY20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1564191 w 1564191"/>
                <a:gd name="connsiteY7" fmla="*/ 0 h 1189836"/>
                <a:gd name="connsiteX8" fmla="*/ 1388017 w 1564191"/>
                <a:gd name="connsiteY8" fmla="*/ 530857 h 1189836"/>
                <a:gd name="connsiteX9" fmla="*/ 1388955 w 1564191"/>
                <a:gd name="connsiteY9" fmla="*/ 530862 h 1189836"/>
                <a:gd name="connsiteX10" fmla="*/ 1388758 w 1564191"/>
                <a:gd name="connsiteY10" fmla="*/ 532748 h 1189836"/>
                <a:gd name="connsiteX11" fmla="*/ 1388961 w 1564191"/>
                <a:gd name="connsiteY11" fmla="*/ 533267 h 1189836"/>
                <a:gd name="connsiteX12" fmla="*/ 1388703 w 1564191"/>
                <a:gd name="connsiteY12" fmla="*/ 533267 h 1189836"/>
                <a:gd name="connsiteX13" fmla="*/ 939150 w 1564191"/>
                <a:gd name="connsiteY13" fmla="*/ 984963 h 1189836"/>
                <a:gd name="connsiteX14" fmla="*/ 939150 w 1564191"/>
                <a:gd name="connsiteY14" fmla="*/ 985526 h 1189836"/>
                <a:gd name="connsiteX15" fmla="*/ 933544 w 1564191"/>
                <a:gd name="connsiteY15" fmla="*/ 985526 h 1189836"/>
                <a:gd name="connsiteX16" fmla="*/ 931752 w 1564191"/>
                <a:gd name="connsiteY16" fmla="*/ 985706 h 1189836"/>
                <a:gd name="connsiteX17" fmla="*/ 931752 w 1564191"/>
                <a:gd name="connsiteY17" fmla="*/ 985526 h 1189836"/>
                <a:gd name="connsiteX18" fmla="*/ 639997 w 1564191"/>
                <a:gd name="connsiteY18" fmla="*/ 985526 h 1189836"/>
                <a:gd name="connsiteX19" fmla="*/ 639997 w 1564191"/>
                <a:gd name="connsiteY19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388961 w 1564191"/>
                <a:gd name="connsiteY10" fmla="*/ 533267 h 1189836"/>
                <a:gd name="connsiteX11" fmla="*/ 1388703 w 1564191"/>
                <a:gd name="connsiteY11" fmla="*/ 533267 h 1189836"/>
                <a:gd name="connsiteX12" fmla="*/ 939150 w 1564191"/>
                <a:gd name="connsiteY12" fmla="*/ 984963 h 1189836"/>
                <a:gd name="connsiteX13" fmla="*/ 939150 w 1564191"/>
                <a:gd name="connsiteY13" fmla="*/ 985526 h 1189836"/>
                <a:gd name="connsiteX14" fmla="*/ 933544 w 1564191"/>
                <a:gd name="connsiteY14" fmla="*/ 985526 h 1189836"/>
                <a:gd name="connsiteX15" fmla="*/ 931752 w 1564191"/>
                <a:gd name="connsiteY15" fmla="*/ 985706 h 1189836"/>
                <a:gd name="connsiteX16" fmla="*/ 931752 w 1564191"/>
                <a:gd name="connsiteY16" fmla="*/ 985526 h 1189836"/>
                <a:gd name="connsiteX17" fmla="*/ 639997 w 1564191"/>
                <a:gd name="connsiteY17" fmla="*/ 985526 h 1189836"/>
                <a:gd name="connsiteX18" fmla="*/ 639997 w 1564191"/>
                <a:gd name="connsiteY18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388961 w 1564191"/>
                <a:gd name="connsiteY10" fmla="*/ 533267 h 1189836"/>
                <a:gd name="connsiteX11" fmla="*/ 1419659 w 1564191"/>
                <a:gd name="connsiteY11" fmla="*/ 535648 h 1189836"/>
                <a:gd name="connsiteX12" fmla="*/ 939150 w 1564191"/>
                <a:gd name="connsiteY12" fmla="*/ 984963 h 1189836"/>
                <a:gd name="connsiteX13" fmla="*/ 939150 w 1564191"/>
                <a:gd name="connsiteY13" fmla="*/ 985526 h 1189836"/>
                <a:gd name="connsiteX14" fmla="*/ 933544 w 1564191"/>
                <a:gd name="connsiteY14" fmla="*/ 985526 h 1189836"/>
                <a:gd name="connsiteX15" fmla="*/ 931752 w 1564191"/>
                <a:gd name="connsiteY15" fmla="*/ 985706 h 1189836"/>
                <a:gd name="connsiteX16" fmla="*/ 931752 w 1564191"/>
                <a:gd name="connsiteY16" fmla="*/ 985526 h 1189836"/>
                <a:gd name="connsiteX17" fmla="*/ 639997 w 1564191"/>
                <a:gd name="connsiteY17" fmla="*/ 985526 h 1189836"/>
                <a:gd name="connsiteX18" fmla="*/ 639997 w 1564191"/>
                <a:gd name="connsiteY18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419659 w 1564191"/>
                <a:gd name="connsiteY10" fmla="*/ 535648 h 1189836"/>
                <a:gd name="connsiteX11" fmla="*/ 939150 w 1564191"/>
                <a:gd name="connsiteY11" fmla="*/ 984963 h 1189836"/>
                <a:gd name="connsiteX12" fmla="*/ 939150 w 1564191"/>
                <a:gd name="connsiteY12" fmla="*/ 985526 h 1189836"/>
                <a:gd name="connsiteX13" fmla="*/ 933544 w 1564191"/>
                <a:gd name="connsiteY13" fmla="*/ 985526 h 1189836"/>
                <a:gd name="connsiteX14" fmla="*/ 931752 w 1564191"/>
                <a:gd name="connsiteY14" fmla="*/ 985706 h 1189836"/>
                <a:gd name="connsiteX15" fmla="*/ 931752 w 1564191"/>
                <a:gd name="connsiteY15" fmla="*/ 985526 h 1189836"/>
                <a:gd name="connsiteX16" fmla="*/ 639997 w 1564191"/>
                <a:gd name="connsiteY16" fmla="*/ 985526 h 1189836"/>
                <a:gd name="connsiteX17" fmla="*/ 639997 w 1564191"/>
                <a:gd name="connsiteY17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419659 w 1564191"/>
                <a:gd name="connsiteY9" fmla="*/ 535648 h 1189836"/>
                <a:gd name="connsiteX10" fmla="*/ 939150 w 1564191"/>
                <a:gd name="connsiteY10" fmla="*/ 984963 h 1189836"/>
                <a:gd name="connsiteX11" fmla="*/ 939150 w 1564191"/>
                <a:gd name="connsiteY11" fmla="*/ 985526 h 1189836"/>
                <a:gd name="connsiteX12" fmla="*/ 933544 w 1564191"/>
                <a:gd name="connsiteY12" fmla="*/ 985526 h 1189836"/>
                <a:gd name="connsiteX13" fmla="*/ 931752 w 1564191"/>
                <a:gd name="connsiteY13" fmla="*/ 985706 h 1189836"/>
                <a:gd name="connsiteX14" fmla="*/ 931752 w 1564191"/>
                <a:gd name="connsiteY14" fmla="*/ 985526 h 1189836"/>
                <a:gd name="connsiteX15" fmla="*/ 639997 w 1564191"/>
                <a:gd name="connsiteY15" fmla="*/ 985526 h 1189836"/>
                <a:gd name="connsiteX16" fmla="*/ 639997 w 1564191"/>
                <a:gd name="connsiteY16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419659 w 1564191"/>
                <a:gd name="connsiteY8" fmla="*/ 535648 h 1189836"/>
                <a:gd name="connsiteX9" fmla="*/ 939150 w 1564191"/>
                <a:gd name="connsiteY9" fmla="*/ 984963 h 1189836"/>
                <a:gd name="connsiteX10" fmla="*/ 939150 w 1564191"/>
                <a:gd name="connsiteY10" fmla="*/ 985526 h 1189836"/>
                <a:gd name="connsiteX11" fmla="*/ 933544 w 1564191"/>
                <a:gd name="connsiteY11" fmla="*/ 985526 h 1189836"/>
                <a:gd name="connsiteX12" fmla="*/ 931752 w 1564191"/>
                <a:gd name="connsiteY12" fmla="*/ 985706 h 1189836"/>
                <a:gd name="connsiteX13" fmla="*/ 931752 w 1564191"/>
                <a:gd name="connsiteY13" fmla="*/ 985526 h 1189836"/>
                <a:gd name="connsiteX14" fmla="*/ 639997 w 1564191"/>
                <a:gd name="connsiteY14" fmla="*/ 985526 h 1189836"/>
                <a:gd name="connsiteX15" fmla="*/ 639997 w 1564191"/>
                <a:gd name="connsiteY15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419659 w 1564191"/>
                <a:gd name="connsiteY7" fmla="*/ 535648 h 1189836"/>
                <a:gd name="connsiteX8" fmla="*/ 939150 w 1564191"/>
                <a:gd name="connsiteY8" fmla="*/ 984963 h 1189836"/>
                <a:gd name="connsiteX9" fmla="*/ 939150 w 1564191"/>
                <a:gd name="connsiteY9" fmla="*/ 985526 h 1189836"/>
                <a:gd name="connsiteX10" fmla="*/ 933544 w 1564191"/>
                <a:gd name="connsiteY10" fmla="*/ 985526 h 1189836"/>
                <a:gd name="connsiteX11" fmla="*/ 931752 w 1564191"/>
                <a:gd name="connsiteY11" fmla="*/ 985706 h 1189836"/>
                <a:gd name="connsiteX12" fmla="*/ 931752 w 1564191"/>
                <a:gd name="connsiteY12" fmla="*/ 985526 h 1189836"/>
                <a:gd name="connsiteX13" fmla="*/ 639997 w 1564191"/>
                <a:gd name="connsiteY13" fmla="*/ 985526 h 1189836"/>
                <a:gd name="connsiteX14" fmla="*/ 639997 w 1564191"/>
                <a:gd name="connsiteY14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419659 w 1564191"/>
                <a:gd name="connsiteY7" fmla="*/ 535648 h 1189836"/>
                <a:gd name="connsiteX8" fmla="*/ 939150 w 1564191"/>
                <a:gd name="connsiteY8" fmla="*/ 984963 h 1189836"/>
                <a:gd name="connsiteX9" fmla="*/ 939150 w 1564191"/>
                <a:gd name="connsiteY9" fmla="*/ 985526 h 1189836"/>
                <a:gd name="connsiteX10" fmla="*/ 933544 w 1564191"/>
                <a:gd name="connsiteY10" fmla="*/ 985526 h 1189836"/>
                <a:gd name="connsiteX11" fmla="*/ 931752 w 1564191"/>
                <a:gd name="connsiteY11" fmla="*/ 985706 h 1189836"/>
                <a:gd name="connsiteX12" fmla="*/ 931752 w 1564191"/>
                <a:gd name="connsiteY12" fmla="*/ 985526 h 1189836"/>
                <a:gd name="connsiteX13" fmla="*/ 639997 w 1564191"/>
                <a:gd name="connsiteY13" fmla="*/ 985526 h 1189836"/>
                <a:gd name="connsiteX14" fmla="*/ 639997 w 1564191"/>
                <a:gd name="connsiteY14" fmla="*/ 1189836 h 118983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19659 w 1938047"/>
                <a:gd name="connsiteY7" fmla="*/ 440398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83952 w 1938047"/>
                <a:gd name="connsiteY7" fmla="*/ 502310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83952 w 1938047"/>
                <a:gd name="connsiteY7" fmla="*/ 502310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1938047 w 1938047"/>
                <a:gd name="connsiteY5" fmla="*/ 0 h 1094586"/>
                <a:gd name="connsiteX6" fmla="*/ 1483952 w 1938047"/>
                <a:gd name="connsiteY6" fmla="*/ 502310 h 1094586"/>
                <a:gd name="connsiteX7" fmla="*/ 939150 w 1938047"/>
                <a:gd name="connsiteY7" fmla="*/ 889713 h 1094586"/>
                <a:gd name="connsiteX8" fmla="*/ 939150 w 1938047"/>
                <a:gd name="connsiteY8" fmla="*/ 890276 h 1094586"/>
                <a:gd name="connsiteX9" fmla="*/ 933544 w 1938047"/>
                <a:gd name="connsiteY9" fmla="*/ 890276 h 1094586"/>
                <a:gd name="connsiteX10" fmla="*/ 931752 w 1938047"/>
                <a:gd name="connsiteY10" fmla="*/ 890456 h 1094586"/>
                <a:gd name="connsiteX11" fmla="*/ 931752 w 1938047"/>
                <a:gd name="connsiteY11" fmla="*/ 890276 h 1094586"/>
                <a:gd name="connsiteX12" fmla="*/ 639997 w 1938047"/>
                <a:gd name="connsiteY12" fmla="*/ 890276 h 1094586"/>
                <a:gd name="connsiteX13" fmla="*/ 639997 w 1938047"/>
                <a:gd name="connsiteY13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39227 w 1860409"/>
                <a:gd name="connsiteY5" fmla="*/ 717971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39227 w 1860409"/>
                <a:gd name="connsiteY5" fmla="*/ 717971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974"/>
                <a:gd name="connsiteY0" fmla="*/ 1275741 h 1275741"/>
                <a:gd name="connsiteX1" fmla="*/ 0 w 1860974"/>
                <a:gd name="connsiteY1" fmla="*/ 867121 h 1275741"/>
                <a:gd name="connsiteX2" fmla="*/ 639997 w 1860974"/>
                <a:gd name="connsiteY2" fmla="*/ 458501 h 1275741"/>
                <a:gd name="connsiteX3" fmla="*/ 639997 w 1860974"/>
                <a:gd name="connsiteY3" fmla="*/ 662811 h 1275741"/>
                <a:gd name="connsiteX4" fmla="*/ 1860409 w 1860974"/>
                <a:gd name="connsiteY4" fmla="*/ 0 h 1275741"/>
                <a:gd name="connsiteX5" fmla="*/ 1690986 w 1860974"/>
                <a:gd name="connsiteY5" fmla="*/ 700718 h 1275741"/>
                <a:gd name="connsiteX6" fmla="*/ 939150 w 1860974"/>
                <a:gd name="connsiteY6" fmla="*/ 1070868 h 1275741"/>
                <a:gd name="connsiteX7" fmla="*/ 939150 w 1860974"/>
                <a:gd name="connsiteY7" fmla="*/ 1071431 h 1275741"/>
                <a:gd name="connsiteX8" fmla="*/ 933544 w 1860974"/>
                <a:gd name="connsiteY8" fmla="*/ 1071431 h 1275741"/>
                <a:gd name="connsiteX9" fmla="*/ 931752 w 1860974"/>
                <a:gd name="connsiteY9" fmla="*/ 1071611 h 1275741"/>
                <a:gd name="connsiteX10" fmla="*/ 931752 w 1860974"/>
                <a:gd name="connsiteY10" fmla="*/ 1071431 h 1275741"/>
                <a:gd name="connsiteX11" fmla="*/ 639997 w 1860974"/>
                <a:gd name="connsiteY11" fmla="*/ 1071431 h 1275741"/>
                <a:gd name="connsiteX12" fmla="*/ 639997 w 1860974"/>
                <a:gd name="connsiteY12" fmla="*/ 1275741 h 1275741"/>
                <a:gd name="connsiteX0" fmla="*/ 657407 w 1878384"/>
                <a:gd name="connsiteY0" fmla="*/ 1275741 h 1275741"/>
                <a:gd name="connsiteX1" fmla="*/ 0 w 1878384"/>
                <a:gd name="connsiteY1" fmla="*/ 806186 h 1275741"/>
                <a:gd name="connsiteX2" fmla="*/ 657407 w 1878384"/>
                <a:gd name="connsiteY2" fmla="*/ 458501 h 1275741"/>
                <a:gd name="connsiteX3" fmla="*/ 657407 w 1878384"/>
                <a:gd name="connsiteY3" fmla="*/ 662811 h 1275741"/>
                <a:gd name="connsiteX4" fmla="*/ 1877819 w 1878384"/>
                <a:gd name="connsiteY4" fmla="*/ 0 h 1275741"/>
                <a:gd name="connsiteX5" fmla="*/ 1708396 w 1878384"/>
                <a:gd name="connsiteY5" fmla="*/ 700718 h 1275741"/>
                <a:gd name="connsiteX6" fmla="*/ 956560 w 1878384"/>
                <a:gd name="connsiteY6" fmla="*/ 1070868 h 1275741"/>
                <a:gd name="connsiteX7" fmla="*/ 956560 w 1878384"/>
                <a:gd name="connsiteY7" fmla="*/ 1071431 h 1275741"/>
                <a:gd name="connsiteX8" fmla="*/ 950954 w 1878384"/>
                <a:gd name="connsiteY8" fmla="*/ 1071431 h 1275741"/>
                <a:gd name="connsiteX9" fmla="*/ 949162 w 1878384"/>
                <a:gd name="connsiteY9" fmla="*/ 1071611 h 1275741"/>
                <a:gd name="connsiteX10" fmla="*/ 949162 w 1878384"/>
                <a:gd name="connsiteY10" fmla="*/ 1071431 h 1275741"/>
                <a:gd name="connsiteX11" fmla="*/ 657407 w 1878384"/>
                <a:gd name="connsiteY11" fmla="*/ 1071431 h 1275741"/>
                <a:gd name="connsiteX12" fmla="*/ 657407 w 1878384"/>
                <a:gd name="connsiteY12" fmla="*/ 1275741 h 1275741"/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48701 w 1869678"/>
                <a:gd name="connsiteY2" fmla="*/ 458501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92227 w 1869678"/>
                <a:gd name="connsiteY2" fmla="*/ 467206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9678" h="1275741">
                  <a:moveTo>
                    <a:pt x="648701" y="1275741"/>
                  </a:moveTo>
                  <a:lnTo>
                    <a:pt x="0" y="745250"/>
                  </a:lnTo>
                  <a:lnTo>
                    <a:pt x="692227" y="467206"/>
                  </a:lnTo>
                  <a:lnTo>
                    <a:pt x="648701" y="662811"/>
                  </a:lnTo>
                  <a:cubicBezTo>
                    <a:pt x="1357429" y="830061"/>
                    <a:pt x="1695222" y="453850"/>
                    <a:pt x="1869113" y="0"/>
                  </a:cubicBezTo>
                  <a:cubicBezTo>
                    <a:pt x="1874698" y="336676"/>
                    <a:pt x="1840380" y="504920"/>
                    <a:pt x="1699690" y="700718"/>
                  </a:cubicBezTo>
                  <a:cubicBezTo>
                    <a:pt x="1447095" y="992167"/>
                    <a:pt x="1195243" y="1067624"/>
                    <a:pt x="947854" y="1070868"/>
                  </a:cubicBezTo>
                  <a:lnTo>
                    <a:pt x="947854" y="1071431"/>
                  </a:lnTo>
                  <a:lnTo>
                    <a:pt x="942248" y="1071431"/>
                  </a:lnTo>
                  <a:cubicBezTo>
                    <a:pt x="941652" y="1071610"/>
                    <a:pt x="941054" y="1071611"/>
                    <a:pt x="940456" y="1071611"/>
                  </a:cubicBezTo>
                  <a:lnTo>
                    <a:pt x="940456" y="1071431"/>
                  </a:lnTo>
                  <a:lnTo>
                    <a:pt x="648701" y="1071431"/>
                  </a:lnTo>
                  <a:lnTo>
                    <a:pt x="648701" y="12757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" name="Left Arrow 2">
              <a:extLst>
                <a:ext uri="{FF2B5EF4-FFF2-40B4-BE49-F238E27FC236}">
                  <a16:creationId xmlns:a16="http://schemas.microsoft.com/office/drawing/2014/main" id="{C613F7E6-8430-4F79-B83C-3BA2C5753029}"/>
                </a:ext>
              </a:extLst>
            </p:cNvPr>
            <p:cNvSpPr/>
            <p:nvPr/>
          </p:nvSpPr>
          <p:spPr>
            <a:xfrm rot="8100000">
              <a:off x="2154980" y="1987482"/>
              <a:ext cx="2550582" cy="1740344"/>
            </a:xfrm>
            <a:custGeom>
              <a:avLst/>
              <a:gdLst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983944 w 1564191"/>
                <a:gd name="connsiteY7" fmla="*/ 528775 h 1189836"/>
                <a:gd name="connsiteX8" fmla="*/ 1564191 w 1564191"/>
                <a:gd name="connsiteY8" fmla="*/ 0 h 1189836"/>
                <a:gd name="connsiteX9" fmla="*/ 1388017 w 1564191"/>
                <a:gd name="connsiteY9" fmla="*/ 530857 h 1189836"/>
                <a:gd name="connsiteX10" fmla="*/ 1388955 w 1564191"/>
                <a:gd name="connsiteY10" fmla="*/ 530862 h 1189836"/>
                <a:gd name="connsiteX11" fmla="*/ 1388758 w 1564191"/>
                <a:gd name="connsiteY11" fmla="*/ 532748 h 1189836"/>
                <a:gd name="connsiteX12" fmla="*/ 1388961 w 1564191"/>
                <a:gd name="connsiteY12" fmla="*/ 533267 h 1189836"/>
                <a:gd name="connsiteX13" fmla="*/ 1388703 w 1564191"/>
                <a:gd name="connsiteY13" fmla="*/ 533267 h 1189836"/>
                <a:gd name="connsiteX14" fmla="*/ 939150 w 1564191"/>
                <a:gd name="connsiteY14" fmla="*/ 984963 h 1189836"/>
                <a:gd name="connsiteX15" fmla="*/ 939150 w 1564191"/>
                <a:gd name="connsiteY15" fmla="*/ 985526 h 1189836"/>
                <a:gd name="connsiteX16" fmla="*/ 933544 w 1564191"/>
                <a:gd name="connsiteY16" fmla="*/ 985526 h 1189836"/>
                <a:gd name="connsiteX17" fmla="*/ 931752 w 1564191"/>
                <a:gd name="connsiteY17" fmla="*/ 985706 h 1189836"/>
                <a:gd name="connsiteX18" fmla="*/ 931752 w 1564191"/>
                <a:gd name="connsiteY18" fmla="*/ 985526 h 1189836"/>
                <a:gd name="connsiteX19" fmla="*/ 639997 w 1564191"/>
                <a:gd name="connsiteY19" fmla="*/ 985526 h 1189836"/>
                <a:gd name="connsiteX20" fmla="*/ 639997 w 1564191"/>
                <a:gd name="connsiteY20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983944 w 1564191"/>
                <a:gd name="connsiteY7" fmla="*/ 528775 h 1189836"/>
                <a:gd name="connsiteX8" fmla="*/ 1564191 w 1564191"/>
                <a:gd name="connsiteY8" fmla="*/ 0 h 1189836"/>
                <a:gd name="connsiteX9" fmla="*/ 1388017 w 1564191"/>
                <a:gd name="connsiteY9" fmla="*/ 530857 h 1189836"/>
                <a:gd name="connsiteX10" fmla="*/ 1388955 w 1564191"/>
                <a:gd name="connsiteY10" fmla="*/ 530862 h 1189836"/>
                <a:gd name="connsiteX11" fmla="*/ 1388758 w 1564191"/>
                <a:gd name="connsiteY11" fmla="*/ 532748 h 1189836"/>
                <a:gd name="connsiteX12" fmla="*/ 1388961 w 1564191"/>
                <a:gd name="connsiteY12" fmla="*/ 533267 h 1189836"/>
                <a:gd name="connsiteX13" fmla="*/ 1388703 w 1564191"/>
                <a:gd name="connsiteY13" fmla="*/ 533267 h 1189836"/>
                <a:gd name="connsiteX14" fmla="*/ 939150 w 1564191"/>
                <a:gd name="connsiteY14" fmla="*/ 984963 h 1189836"/>
                <a:gd name="connsiteX15" fmla="*/ 939150 w 1564191"/>
                <a:gd name="connsiteY15" fmla="*/ 985526 h 1189836"/>
                <a:gd name="connsiteX16" fmla="*/ 933544 w 1564191"/>
                <a:gd name="connsiteY16" fmla="*/ 985526 h 1189836"/>
                <a:gd name="connsiteX17" fmla="*/ 931752 w 1564191"/>
                <a:gd name="connsiteY17" fmla="*/ 985706 h 1189836"/>
                <a:gd name="connsiteX18" fmla="*/ 931752 w 1564191"/>
                <a:gd name="connsiteY18" fmla="*/ 985526 h 1189836"/>
                <a:gd name="connsiteX19" fmla="*/ 639997 w 1564191"/>
                <a:gd name="connsiteY19" fmla="*/ 985526 h 1189836"/>
                <a:gd name="connsiteX20" fmla="*/ 639997 w 1564191"/>
                <a:gd name="connsiteY20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981979 w 1564191"/>
                <a:gd name="connsiteY6" fmla="*/ 528765 h 1189836"/>
                <a:gd name="connsiteX7" fmla="*/ 1564191 w 1564191"/>
                <a:gd name="connsiteY7" fmla="*/ 0 h 1189836"/>
                <a:gd name="connsiteX8" fmla="*/ 1388017 w 1564191"/>
                <a:gd name="connsiteY8" fmla="*/ 530857 h 1189836"/>
                <a:gd name="connsiteX9" fmla="*/ 1388955 w 1564191"/>
                <a:gd name="connsiteY9" fmla="*/ 530862 h 1189836"/>
                <a:gd name="connsiteX10" fmla="*/ 1388758 w 1564191"/>
                <a:gd name="connsiteY10" fmla="*/ 532748 h 1189836"/>
                <a:gd name="connsiteX11" fmla="*/ 1388961 w 1564191"/>
                <a:gd name="connsiteY11" fmla="*/ 533267 h 1189836"/>
                <a:gd name="connsiteX12" fmla="*/ 1388703 w 1564191"/>
                <a:gd name="connsiteY12" fmla="*/ 533267 h 1189836"/>
                <a:gd name="connsiteX13" fmla="*/ 939150 w 1564191"/>
                <a:gd name="connsiteY13" fmla="*/ 984963 h 1189836"/>
                <a:gd name="connsiteX14" fmla="*/ 939150 w 1564191"/>
                <a:gd name="connsiteY14" fmla="*/ 985526 h 1189836"/>
                <a:gd name="connsiteX15" fmla="*/ 933544 w 1564191"/>
                <a:gd name="connsiteY15" fmla="*/ 985526 h 1189836"/>
                <a:gd name="connsiteX16" fmla="*/ 931752 w 1564191"/>
                <a:gd name="connsiteY16" fmla="*/ 985706 h 1189836"/>
                <a:gd name="connsiteX17" fmla="*/ 931752 w 1564191"/>
                <a:gd name="connsiteY17" fmla="*/ 985526 h 1189836"/>
                <a:gd name="connsiteX18" fmla="*/ 639997 w 1564191"/>
                <a:gd name="connsiteY18" fmla="*/ 985526 h 1189836"/>
                <a:gd name="connsiteX19" fmla="*/ 639997 w 1564191"/>
                <a:gd name="connsiteY19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388961 w 1564191"/>
                <a:gd name="connsiteY10" fmla="*/ 533267 h 1189836"/>
                <a:gd name="connsiteX11" fmla="*/ 1388703 w 1564191"/>
                <a:gd name="connsiteY11" fmla="*/ 533267 h 1189836"/>
                <a:gd name="connsiteX12" fmla="*/ 939150 w 1564191"/>
                <a:gd name="connsiteY12" fmla="*/ 984963 h 1189836"/>
                <a:gd name="connsiteX13" fmla="*/ 939150 w 1564191"/>
                <a:gd name="connsiteY13" fmla="*/ 985526 h 1189836"/>
                <a:gd name="connsiteX14" fmla="*/ 933544 w 1564191"/>
                <a:gd name="connsiteY14" fmla="*/ 985526 h 1189836"/>
                <a:gd name="connsiteX15" fmla="*/ 931752 w 1564191"/>
                <a:gd name="connsiteY15" fmla="*/ 985706 h 1189836"/>
                <a:gd name="connsiteX16" fmla="*/ 931752 w 1564191"/>
                <a:gd name="connsiteY16" fmla="*/ 985526 h 1189836"/>
                <a:gd name="connsiteX17" fmla="*/ 639997 w 1564191"/>
                <a:gd name="connsiteY17" fmla="*/ 985526 h 1189836"/>
                <a:gd name="connsiteX18" fmla="*/ 639997 w 1564191"/>
                <a:gd name="connsiteY18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388961 w 1564191"/>
                <a:gd name="connsiteY10" fmla="*/ 533267 h 1189836"/>
                <a:gd name="connsiteX11" fmla="*/ 1419659 w 1564191"/>
                <a:gd name="connsiteY11" fmla="*/ 535648 h 1189836"/>
                <a:gd name="connsiteX12" fmla="*/ 939150 w 1564191"/>
                <a:gd name="connsiteY12" fmla="*/ 984963 h 1189836"/>
                <a:gd name="connsiteX13" fmla="*/ 939150 w 1564191"/>
                <a:gd name="connsiteY13" fmla="*/ 985526 h 1189836"/>
                <a:gd name="connsiteX14" fmla="*/ 933544 w 1564191"/>
                <a:gd name="connsiteY14" fmla="*/ 985526 h 1189836"/>
                <a:gd name="connsiteX15" fmla="*/ 931752 w 1564191"/>
                <a:gd name="connsiteY15" fmla="*/ 985706 h 1189836"/>
                <a:gd name="connsiteX16" fmla="*/ 931752 w 1564191"/>
                <a:gd name="connsiteY16" fmla="*/ 985526 h 1189836"/>
                <a:gd name="connsiteX17" fmla="*/ 639997 w 1564191"/>
                <a:gd name="connsiteY17" fmla="*/ 985526 h 1189836"/>
                <a:gd name="connsiteX18" fmla="*/ 639997 w 1564191"/>
                <a:gd name="connsiteY18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388758 w 1564191"/>
                <a:gd name="connsiteY9" fmla="*/ 532748 h 1189836"/>
                <a:gd name="connsiteX10" fmla="*/ 1419659 w 1564191"/>
                <a:gd name="connsiteY10" fmla="*/ 535648 h 1189836"/>
                <a:gd name="connsiteX11" fmla="*/ 939150 w 1564191"/>
                <a:gd name="connsiteY11" fmla="*/ 984963 h 1189836"/>
                <a:gd name="connsiteX12" fmla="*/ 939150 w 1564191"/>
                <a:gd name="connsiteY12" fmla="*/ 985526 h 1189836"/>
                <a:gd name="connsiteX13" fmla="*/ 933544 w 1564191"/>
                <a:gd name="connsiteY13" fmla="*/ 985526 h 1189836"/>
                <a:gd name="connsiteX14" fmla="*/ 931752 w 1564191"/>
                <a:gd name="connsiteY14" fmla="*/ 985706 h 1189836"/>
                <a:gd name="connsiteX15" fmla="*/ 931752 w 1564191"/>
                <a:gd name="connsiteY15" fmla="*/ 985526 h 1189836"/>
                <a:gd name="connsiteX16" fmla="*/ 639997 w 1564191"/>
                <a:gd name="connsiteY16" fmla="*/ 985526 h 1189836"/>
                <a:gd name="connsiteX17" fmla="*/ 639997 w 1564191"/>
                <a:gd name="connsiteY17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388955 w 1564191"/>
                <a:gd name="connsiteY8" fmla="*/ 530862 h 1189836"/>
                <a:gd name="connsiteX9" fmla="*/ 1419659 w 1564191"/>
                <a:gd name="connsiteY9" fmla="*/ 535648 h 1189836"/>
                <a:gd name="connsiteX10" fmla="*/ 939150 w 1564191"/>
                <a:gd name="connsiteY10" fmla="*/ 984963 h 1189836"/>
                <a:gd name="connsiteX11" fmla="*/ 939150 w 1564191"/>
                <a:gd name="connsiteY11" fmla="*/ 985526 h 1189836"/>
                <a:gd name="connsiteX12" fmla="*/ 933544 w 1564191"/>
                <a:gd name="connsiteY12" fmla="*/ 985526 h 1189836"/>
                <a:gd name="connsiteX13" fmla="*/ 931752 w 1564191"/>
                <a:gd name="connsiteY13" fmla="*/ 985706 h 1189836"/>
                <a:gd name="connsiteX14" fmla="*/ 931752 w 1564191"/>
                <a:gd name="connsiteY14" fmla="*/ 985526 h 1189836"/>
                <a:gd name="connsiteX15" fmla="*/ 639997 w 1564191"/>
                <a:gd name="connsiteY15" fmla="*/ 985526 h 1189836"/>
                <a:gd name="connsiteX16" fmla="*/ 639997 w 1564191"/>
                <a:gd name="connsiteY16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388017 w 1564191"/>
                <a:gd name="connsiteY7" fmla="*/ 530857 h 1189836"/>
                <a:gd name="connsiteX8" fmla="*/ 1419659 w 1564191"/>
                <a:gd name="connsiteY8" fmla="*/ 535648 h 1189836"/>
                <a:gd name="connsiteX9" fmla="*/ 939150 w 1564191"/>
                <a:gd name="connsiteY9" fmla="*/ 984963 h 1189836"/>
                <a:gd name="connsiteX10" fmla="*/ 939150 w 1564191"/>
                <a:gd name="connsiteY10" fmla="*/ 985526 h 1189836"/>
                <a:gd name="connsiteX11" fmla="*/ 933544 w 1564191"/>
                <a:gd name="connsiteY11" fmla="*/ 985526 h 1189836"/>
                <a:gd name="connsiteX12" fmla="*/ 931752 w 1564191"/>
                <a:gd name="connsiteY12" fmla="*/ 985706 h 1189836"/>
                <a:gd name="connsiteX13" fmla="*/ 931752 w 1564191"/>
                <a:gd name="connsiteY13" fmla="*/ 985526 h 1189836"/>
                <a:gd name="connsiteX14" fmla="*/ 639997 w 1564191"/>
                <a:gd name="connsiteY14" fmla="*/ 985526 h 1189836"/>
                <a:gd name="connsiteX15" fmla="*/ 639997 w 1564191"/>
                <a:gd name="connsiteY15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419659 w 1564191"/>
                <a:gd name="connsiteY7" fmla="*/ 535648 h 1189836"/>
                <a:gd name="connsiteX8" fmla="*/ 939150 w 1564191"/>
                <a:gd name="connsiteY8" fmla="*/ 984963 h 1189836"/>
                <a:gd name="connsiteX9" fmla="*/ 939150 w 1564191"/>
                <a:gd name="connsiteY9" fmla="*/ 985526 h 1189836"/>
                <a:gd name="connsiteX10" fmla="*/ 933544 w 1564191"/>
                <a:gd name="connsiteY10" fmla="*/ 985526 h 1189836"/>
                <a:gd name="connsiteX11" fmla="*/ 931752 w 1564191"/>
                <a:gd name="connsiteY11" fmla="*/ 985706 h 1189836"/>
                <a:gd name="connsiteX12" fmla="*/ 931752 w 1564191"/>
                <a:gd name="connsiteY12" fmla="*/ 985526 h 1189836"/>
                <a:gd name="connsiteX13" fmla="*/ 639997 w 1564191"/>
                <a:gd name="connsiteY13" fmla="*/ 985526 h 1189836"/>
                <a:gd name="connsiteX14" fmla="*/ 639997 w 1564191"/>
                <a:gd name="connsiteY14" fmla="*/ 1189836 h 1189836"/>
                <a:gd name="connsiteX0" fmla="*/ 639997 w 1564191"/>
                <a:gd name="connsiteY0" fmla="*/ 1189836 h 1189836"/>
                <a:gd name="connsiteX1" fmla="*/ 0 w 1564191"/>
                <a:gd name="connsiteY1" fmla="*/ 781216 h 1189836"/>
                <a:gd name="connsiteX2" fmla="*/ 639997 w 1564191"/>
                <a:gd name="connsiteY2" fmla="*/ 372596 h 1189836"/>
                <a:gd name="connsiteX3" fmla="*/ 639997 w 1564191"/>
                <a:gd name="connsiteY3" fmla="*/ 576906 h 1189836"/>
                <a:gd name="connsiteX4" fmla="*/ 939150 w 1564191"/>
                <a:gd name="connsiteY4" fmla="*/ 576906 h 1189836"/>
                <a:gd name="connsiteX5" fmla="*/ 939150 w 1564191"/>
                <a:gd name="connsiteY5" fmla="*/ 577238 h 1189836"/>
                <a:gd name="connsiteX6" fmla="*/ 1564191 w 1564191"/>
                <a:gd name="connsiteY6" fmla="*/ 0 h 1189836"/>
                <a:gd name="connsiteX7" fmla="*/ 1419659 w 1564191"/>
                <a:gd name="connsiteY7" fmla="*/ 535648 h 1189836"/>
                <a:gd name="connsiteX8" fmla="*/ 939150 w 1564191"/>
                <a:gd name="connsiteY8" fmla="*/ 984963 h 1189836"/>
                <a:gd name="connsiteX9" fmla="*/ 939150 w 1564191"/>
                <a:gd name="connsiteY9" fmla="*/ 985526 h 1189836"/>
                <a:gd name="connsiteX10" fmla="*/ 933544 w 1564191"/>
                <a:gd name="connsiteY10" fmla="*/ 985526 h 1189836"/>
                <a:gd name="connsiteX11" fmla="*/ 931752 w 1564191"/>
                <a:gd name="connsiteY11" fmla="*/ 985706 h 1189836"/>
                <a:gd name="connsiteX12" fmla="*/ 931752 w 1564191"/>
                <a:gd name="connsiteY12" fmla="*/ 985526 h 1189836"/>
                <a:gd name="connsiteX13" fmla="*/ 639997 w 1564191"/>
                <a:gd name="connsiteY13" fmla="*/ 985526 h 1189836"/>
                <a:gd name="connsiteX14" fmla="*/ 639997 w 1564191"/>
                <a:gd name="connsiteY14" fmla="*/ 1189836 h 118983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19659 w 1938047"/>
                <a:gd name="connsiteY7" fmla="*/ 440398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83952 w 1938047"/>
                <a:gd name="connsiteY7" fmla="*/ 502310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939150 w 1938047"/>
                <a:gd name="connsiteY5" fmla="*/ 481988 h 1094586"/>
                <a:gd name="connsiteX6" fmla="*/ 1938047 w 1938047"/>
                <a:gd name="connsiteY6" fmla="*/ 0 h 1094586"/>
                <a:gd name="connsiteX7" fmla="*/ 1483952 w 1938047"/>
                <a:gd name="connsiteY7" fmla="*/ 502310 h 1094586"/>
                <a:gd name="connsiteX8" fmla="*/ 939150 w 1938047"/>
                <a:gd name="connsiteY8" fmla="*/ 889713 h 1094586"/>
                <a:gd name="connsiteX9" fmla="*/ 939150 w 1938047"/>
                <a:gd name="connsiteY9" fmla="*/ 890276 h 1094586"/>
                <a:gd name="connsiteX10" fmla="*/ 933544 w 1938047"/>
                <a:gd name="connsiteY10" fmla="*/ 890276 h 1094586"/>
                <a:gd name="connsiteX11" fmla="*/ 931752 w 1938047"/>
                <a:gd name="connsiteY11" fmla="*/ 890456 h 1094586"/>
                <a:gd name="connsiteX12" fmla="*/ 931752 w 1938047"/>
                <a:gd name="connsiteY12" fmla="*/ 890276 h 1094586"/>
                <a:gd name="connsiteX13" fmla="*/ 639997 w 1938047"/>
                <a:gd name="connsiteY13" fmla="*/ 890276 h 1094586"/>
                <a:gd name="connsiteX14" fmla="*/ 639997 w 1938047"/>
                <a:gd name="connsiteY14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939150 w 1938047"/>
                <a:gd name="connsiteY4" fmla="*/ 481656 h 1094586"/>
                <a:gd name="connsiteX5" fmla="*/ 1938047 w 1938047"/>
                <a:gd name="connsiteY5" fmla="*/ 0 h 1094586"/>
                <a:gd name="connsiteX6" fmla="*/ 1483952 w 1938047"/>
                <a:gd name="connsiteY6" fmla="*/ 502310 h 1094586"/>
                <a:gd name="connsiteX7" fmla="*/ 939150 w 1938047"/>
                <a:gd name="connsiteY7" fmla="*/ 889713 h 1094586"/>
                <a:gd name="connsiteX8" fmla="*/ 939150 w 1938047"/>
                <a:gd name="connsiteY8" fmla="*/ 890276 h 1094586"/>
                <a:gd name="connsiteX9" fmla="*/ 933544 w 1938047"/>
                <a:gd name="connsiteY9" fmla="*/ 890276 h 1094586"/>
                <a:gd name="connsiteX10" fmla="*/ 931752 w 1938047"/>
                <a:gd name="connsiteY10" fmla="*/ 890456 h 1094586"/>
                <a:gd name="connsiteX11" fmla="*/ 931752 w 1938047"/>
                <a:gd name="connsiteY11" fmla="*/ 890276 h 1094586"/>
                <a:gd name="connsiteX12" fmla="*/ 639997 w 1938047"/>
                <a:gd name="connsiteY12" fmla="*/ 890276 h 1094586"/>
                <a:gd name="connsiteX13" fmla="*/ 639997 w 1938047"/>
                <a:gd name="connsiteY13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938047"/>
                <a:gd name="connsiteY0" fmla="*/ 1094586 h 1094586"/>
                <a:gd name="connsiteX1" fmla="*/ 0 w 1938047"/>
                <a:gd name="connsiteY1" fmla="*/ 685966 h 1094586"/>
                <a:gd name="connsiteX2" fmla="*/ 639997 w 1938047"/>
                <a:gd name="connsiteY2" fmla="*/ 277346 h 1094586"/>
                <a:gd name="connsiteX3" fmla="*/ 639997 w 1938047"/>
                <a:gd name="connsiteY3" fmla="*/ 481656 h 1094586"/>
                <a:gd name="connsiteX4" fmla="*/ 1938047 w 1938047"/>
                <a:gd name="connsiteY4" fmla="*/ 0 h 1094586"/>
                <a:gd name="connsiteX5" fmla="*/ 1483952 w 1938047"/>
                <a:gd name="connsiteY5" fmla="*/ 502310 h 1094586"/>
                <a:gd name="connsiteX6" fmla="*/ 939150 w 1938047"/>
                <a:gd name="connsiteY6" fmla="*/ 889713 h 1094586"/>
                <a:gd name="connsiteX7" fmla="*/ 939150 w 1938047"/>
                <a:gd name="connsiteY7" fmla="*/ 890276 h 1094586"/>
                <a:gd name="connsiteX8" fmla="*/ 933544 w 1938047"/>
                <a:gd name="connsiteY8" fmla="*/ 890276 h 1094586"/>
                <a:gd name="connsiteX9" fmla="*/ 931752 w 1938047"/>
                <a:gd name="connsiteY9" fmla="*/ 890456 h 1094586"/>
                <a:gd name="connsiteX10" fmla="*/ 931752 w 1938047"/>
                <a:gd name="connsiteY10" fmla="*/ 890276 h 1094586"/>
                <a:gd name="connsiteX11" fmla="*/ 639997 w 1938047"/>
                <a:gd name="connsiteY11" fmla="*/ 890276 h 1094586"/>
                <a:gd name="connsiteX12" fmla="*/ 639997 w 1938047"/>
                <a:gd name="connsiteY12" fmla="*/ 1094586 h 1094586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483952 w 1860409"/>
                <a:gd name="connsiteY5" fmla="*/ 683465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39227 w 1860409"/>
                <a:gd name="connsiteY5" fmla="*/ 717971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39227 w 1860409"/>
                <a:gd name="connsiteY5" fmla="*/ 717971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409"/>
                <a:gd name="connsiteY0" fmla="*/ 1275741 h 1275741"/>
                <a:gd name="connsiteX1" fmla="*/ 0 w 1860409"/>
                <a:gd name="connsiteY1" fmla="*/ 867121 h 1275741"/>
                <a:gd name="connsiteX2" fmla="*/ 639997 w 1860409"/>
                <a:gd name="connsiteY2" fmla="*/ 458501 h 1275741"/>
                <a:gd name="connsiteX3" fmla="*/ 639997 w 1860409"/>
                <a:gd name="connsiteY3" fmla="*/ 662811 h 1275741"/>
                <a:gd name="connsiteX4" fmla="*/ 1860409 w 1860409"/>
                <a:gd name="connsiteY4" fmla="*/ 0 h 1275741"/>
                <a:gd name="connsiteX5" fmla="*/ 1690986 w 1860409"/>
                <a:gd name="connsiteY5" fmla="*/ 700718 h 1275741"/>
                <a:gd name="connsiteX6" fmla="*/ 939150 w 1860409"/>
                <a:gd name="connsiteY6" fmla="*/ 1070868 h 1275741"/>
                <a:gd name="connsiteX7" fmla="*/ 939150 w 1860409"/>
                <a:gd name="connsiteY7" fmla="*/ 1071431 h 1275741"/>
                <a:gd name="connsiteX8" fmla="*/ 933544 w 1860409"/>
                <a:gd name="connsiteY8" fmla="*/ 1071431 h 1275741"/>
                <a:gd name="connsiteX9" fmla="*/ 931752 w 1860409"/>
                <a:gd name="connsiteY9" fmla="*/ 1071611 h 1275741"/>
                <a:gd name="connsiteX10" fmla="*/ 931752 w 1860409"/>
                <a:gd name="connsiteY10" fmla="*/ 1071431 h 1275741"/>
                <a:gd name="connsiteX11" fmla="*/ 639997 w 1860409"/>
                <a:gd name="connsiteY11" fmla="*/ 1071431 h 1275741"/>
                <a:gd name="connsiteX12" fmla="*/ 639997 w 1860409"/>
                <a:gd name="connsiteY12" fmla="*/ 1275741 h 1275741"/>
                <a:gd name="connsiteX0" fmla="*/ 639997 w 1860974"/>
                <a:gd name="connsiteY0" fmla="*/ 1275741 h 1275741"/>
                <a:gd name="connsiteX1" fmla="*/ 0 w 1860974"/>
                <a:gd name="connsiteY1" fmla="*/ 867121 h 1275741"/>
                <a:gd name="connsiteX2" fmla="*/ 639997 w 1860974"/>
                <a:gd name="connsiteY2" fmla="*/ 458501 h 1275741"/>
                <a:gd name="connsiteX3" fmla="*/ 639997 w 1860974"/>
                <a:gd name="connsiteY3" fmla="*/ 662811 h 1275741"/>
                <a:gd name="connsiteX4" fmla="*/ 1860409 w 1860974"/>
                <a:gd name="connsiteY4" fmla="*/ 0 h 1275741"/>
                <a:gd name="connsiteX5" fmla="*/ 1690986 w 1860974"/>
                <a:gd name="connsiteY5" fmla="*/ 700718 h 1275741"/>
                <a:gd name="connsiteX6" fmla="*/ 939150 w 1860974"/>
                <a:gd name="connsiteY6" fmla="*/ 1070868 h 1275741"/>
                <a:gd name="connsiteX7" fmla="*/ 939150 w 1860974"/>
                <a:gd name="connsiteY7" fmla="*/ 1071431 h 1275741"/>
                <a:gd name="connsiteX8" fmla="*/ 933544 w 1860974"/>
                <a:gd name="connsiteY8" fmla="*/ 1071431 h 1275741"/>
                <a:gd name="connsiteX9" fmla="*/ 931752 w 1860974"/>
                <a:gd name="connsiteY9" fmla="*/ 1071611 h 1275741"/>
                <a:gd name="connsiteX10" fmla="*/ 931752 w 1860974"/>
                <a:gd name="connsiteY10" fmla="*/ 1071431 h 1275741"/>
                <a:gd name="connsiteX11" fmla="*/ 639997 w 1860974"/>
                <a:gd name="connsiteY11" fmla="*/ 1071431 h 1275741"/>
                <a:gd name="connsiteX12" fmla="*/ 639997 w 1860974"/>
                <a:gd name="connsiteY12" fmla="*/ 1275741 h 1275741"/>
                <a:gd name="connsiteX0" fmla="*/ 657407 w 1878384"/>
                <a:gd name="connsiteY0" fmla="*/ 1275741 h 1275741"/>
                <a:gd name="connsiteX1" fmla="*/ 0 w 1878384"/>
                <a:gd name="connsiteY1" fmla="*/ 806186 h 1275741"/>
                <a:gd name="connsiteX2" fmla="*/ 657407 w 1878384"/>
                <a:gd name="connsiteY2" fmla="*/ 458501 h 1275741"/>
                <a:gd name="connsiteX3" fmla="*/ 657407 w 1878384"/>
                <a:gd name="connsiteY3" fmla="*/ 662811 h 1275741"/>
                <a:gd name="connsiteX4" fmla="*/ 1877819 w 1878384"/>
                <a:gd name="connsiteY4" fmla="*/ 0 h 1275741"/>
                <a:gd name="connsiteX5" fmla="*/ 1708396 w 1878384"/>
                <a:gd name="connsiteY5" fmla="*/ 700718 h 1275741"/>
                <a:gd name="connsiteX6" fmla="*/ 956560 w 1878384"/>
                <a:gd name="connsiteY6" fmla="*/ 1070868 h 1275741"/>
                <a:gd name="connsiteX7" fmla="*/ 956560 w 1878384"/>
                <a:gd name="connsiteY7" fmla="*/ 1071431 h 1275741"/>
                <a:gd name="connsiteX8" fmla="*/ 950954 w 1878384"/>
                <a:gd name="connsiteY8" fmla="*/ 1071431 h 1275741"/>
                <a:gd name="connsiteX9" fmla="*/ 949162 w 1878384"/>
                <a:gd name="connsiteY9" fmla="*/ 1071611 h 1275741"/>
                <a:gd name="connsiteX10" fmla="*/ 949162 w 1878384"/>
                <a:gd name="connsiteY10" fmla="*/ 1071431 h 1275741"/>
                <a:gd name="connsiteX11" fmla="*/ 657407 w 1878384"/>
                <a:gd name="connsiteY11" fmla="*/ 1071431 h 1275741"/>
                <a:gd name="connsiteX12" fmla="*/ 657407 w 1878384"/>
                <a:gd name="connsiteY12" fmla="*/ 1275741 h 1275741"/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48701 w 1869678"/>
                <a:gd name="connsiteY2" fmla="*/ 458501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  <a:gd name="connsiteX0" fmla="*/ 648701 w 1869678"/>
                <a:gd name="connsiteY0" fmla="*/ 1275741 h 1275741"/>
                <a:gd name="connsiteX1" fmla="*/ 0 w 1869678"/>
                <a:gd name="connsiteY1" fmla="*/ 745250 h 1275741"/>
                <a:gd name="connsiteX2" fmla="*/ 692227 w 1869678"/>
                <a:gd name="connsiteY2" fmla="*/ 467206 h 1275741"/>
                <a:gd name="connsiteX3" fmla="*/ 648701 w 1869678"/>
                <a:gd name="connsiteY3" fmla="*/ 662811 h 1275741"/>
                <a:gd name="connsiteX4" fmla="*/ 1869113 w 1869678"/>
                <a:gd name="connsiteY4" fmla="*/ 0 h 1275741"/>
                <a:gd name="connsiteX5" fmla="*/ 1699690 w 1869678"/>
                <a:gd name="connsiteY5" fmla="*/ 700718 h 1275741"/>
                <a:gd name="connsiteX6" fmla="*/ 947854 w 1869678"/>
                <a:gd name="connsiteY6" fmla="*/ 1070868 h 1275741"/>
                <a:gd name="connsiteX7" fmla="*/ 947854 w 1869678"/>
                <a:gd name="connsiteY7" fmla="*/ 1071431 h 1275741"/>
                <a:gd name="connsiteX8" fmla="*/ 942248 w 1869678"/>
                <a:gd name="connsiteY8" fmla="*/ 1071431 h 1275741"/>
                <a:gd name="connsiteX9" fmla="*/ 940456 w 1869678"/>
                <a:gd name="connsiteY9" fmla="*/ 1071611 h 1275741"/>
                <a:gd name="connsiteX10" fmla="*/ 940456 w 1869678"/>
                <a:gd name="connsiteY10" fmla="*/ 1071431 h 1275741"/>
                <a:gd name="connsiteX11" fmla="*/ 648701 w 1869678"/>
                <a:gd name="connsiteY11" fmla="*/ 1071431 h 1275741"/>
                <a:gd name="connsiteX12" fmla="*/ 648701 w 1869678"/>
                <a:gd name="connsiteY12" fmla="*/ 1275741 h 1275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9678" h="1275741">
                  <a:moveTo>
                    <a:pt x="648701" y="1275741"/>
                  </a:moveTo>
                  <a:lnTo>
                    <a:pt x="0" y="745250"/>
                  </a:lnTo>
                  <a:lnTo>
                    <a:pt x="692227" y="467206"/>
                  </a:lnTo>
                  <a:lnTo>
                    <a:pt x="648701" y="662811"/>
                  </a:lnTo>
                  <a:cubicBezTo>
                    <a:pt x="1357429" y="830061"/>
                    <a:pt x="1695222" y="453850"/>
                    <a:pt x="1869113" y="0"/>
                  </a:cubicBezTo>
                  <a:cubicBezTo>
                    <a:pt x="1874698" y="336676"/>
                    <a:pt x="1840380" y="504920"/>
                    <a:pt x="1699690" y="700718"/>
                  </a:cubicBezTo>
                  <a:cubicBezTo>
                    <a:pt x="1447095" y="992167"/>
                    <a:pt x="1195243" y="1067624"/>
                    <a:pt x="947854" y="1070868"/>
                  </a:cubicBezTo>
                  <a:lnTo>
                    <a:pt x="947854" y="1071431"/>
                  </a:lnTo>
                  <a:lnTo>
                    <a:pt x="942248" y="1071431"/>
                  </a:lnTo>
                  <a:cubicBezTo>
                    <a:pt x="941652" y="1071610"/>
                    <a:pt x="941054" y="1071611"/>
                    <a:pt x="940456" y="1071611"/>
                  </a:cubicBezTo>
                  <a:lnTo>
                    <a:pt x="940456" y="1071431"/>
                  </a:lnTo>
                  <a:lnTo>
                    <a:pt x="648701" y="1071431"/>
                  </a:lnTo>
                  <a:lnTo>
                    <a:pt x="648701" y="12757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83BC0DB-9EA3-4D8D-8442-8771C7E68C1D}"/>
              </a:ext>
            </a:extLst>
          </p:cNvPr>
          <p:cNvGrpSpPr/>
          <p:nvPr/>
        </p:nvGrpSpPr>
        <p:grpSpPr>
          <a:xfrm>
            <a:off x="5368574" y="3815141"/>
            <a:ext cx="1488568" cy="664244"/>
            <a:chOff x="3233964" y="1845713"/>
            <a:chExt cx="1661755" cy="66424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F9CAC5A-3432-4D54-B92C-0A8D2BF14153}"/>
                </a:ext>
              </a:extLst>
            </p:cNvPr>
            <p:cNvSpPr txBox="1"/>
            <p:nvPr/>
          </p:nvSpPr>
          <p:spPr>
            <a:xfrm>
              <a:off x="3233964" y="1845713"/>
              <a:ext cx="16522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331E8A9-BED8-4144-A8C9-8A7D1DDF0BFA}"/>
                </a:ext>
              </a:extLst>
            </p:cNvPr>
            <p:cNvSpPr txBox="1"/>
            <p:nvPr/>
          </p:nvSpPr>
          <p:spPr>
            <a:xfrm>
              <a:off x="3243488" y="2171403"/>
              <a:ext cx="16522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</a:t>
              </a:r>
              <a:endPara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3F572E1-410E-4DB1-A9A1-BF50779E202D}"/>
              </a:ext>
            </a:extLst>
          </p:cNvPr>
          <p:cNvGrpSpPr/>
          <p:nvPr/>
        </p:nvGrpSpPr>
        <p:grpSpPr>
          <a:xfrm>
            <a:off x="8130274" y="1821659"/>
            <a:ext cx="3192723" cy="1731243"/>
            <a:chOff x="6210998" y="1433695"/>
            <a:chExt cx="2229890" cy="123164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C5126F2-4695-4DA4-B114-437314E3459E}"/>
                </a:ext>
              </a:extLst>
            </p:cNvPr>
            <p:cNvSpPr txBox="1"/>
            <p:nvPr/>
          </p:nvSpPr>
          <p:spPr>
            <a:xfrm>
              <a:off x="6210999" y="1433695"/>
              <a:ext cx="2229889" cy="197064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85B2DD8-8A74-4D0B-891A-3FEFFAAB3072}"/>
                </a:ext>
              </a:extLst>
            </p:cNvPr>
            <p:cNvSpPr txBox="1"/>
            <p:nvPr/>
          </p:nvSpPr>
          <p:spPr>
            <a:xfrm>
              <a:off x="6210998" y="1630759"/>
              <a:ext cx="2229889" cy="1034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C1A6E15-6506-4E4D-801F-FCA5C156EF4C}"/>
              </a:ext>
            </a:extLst>
          </p:cNvPr>
          <p:cNvGrpSpPr/>
          <p:nvPr/>
        </p:nvGrpSpPr>
        <p:grpSpPr>
          <a:xfrm>
            <a:off x="8130274" y="4793061"/>
            <a:ext cx="3192723" cy="1731243"/>
            <a:chOff x="6210998" y="1433695"/>
            <a:chExt cx="2229890" cy="123164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AC8140C-D181-480D-B8EB-44E03104FD13}"/>
                </a:ext>
              </a:extLst>
            </p:cNvPr>
            <p:cNvSpPr txBox="1"/>
            <p:nvPr/>
          </p:nvSpPr>
          <p:spPr>
            <a:xfrm>
              <a:off x="6210999" y="1433695"/>
              <a:ext cx="2229889" cy="197064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93DEA45-6BBF-48AA-856B-7951328A7FE6}"/>
                </a:ext>
              </a:extLst>
            </p:cNvPr>
            <p:cNvSpPr txBox="1"/>
            <p:nvPr/>
          </p:nvSpPr>
          <p:spPr>
            <a:xfrm>
              <a:off x="6210998" y="1630759"/>
              <a:ext cx="2229889" cy="1034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345C3B1-8124-47F4-A2E4-5BEB4886F450}"/>
              </a:ext>
            </a:extLst>
          </p:cNvPr>
          <p:cNvGrpSpPr/>
          <p:nvPr/>
        </p:nvGrpSpPr>
        <p:grpSpPr>
          <a:xfrm>
            <a:off x="911293" y="1821659"/>
            <a:ext cx="3151047" cy="1731243"/>
            <a:chOff x="6210998" y="1433695"/>
            <a:chExt cx="2229890" cy="123164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7034102-133A-4881-BBD2-BDA5A44AF1D9}"/>
                </a:ext>
              </a:extLst>
            </p:cNvPr>
            <p:cNvSpPr txBox="1"/>
            <p:nvPr/>
          </p:nvSpPr>
          <p:spPr>
            <a:xfrm>
              <a:off x="6210999" y="1433695"/>
              <a:ext cx="2229889" cy="197064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399E22A-8A7D-4670-AF5F-6BCA79714F29}"/>
                </a:ext>
              </a:extLst>
            </p:cNvPr>
            <p:cNvSpPr txBox="1"/>
            <p:nvPr/>
          </p:nvSpPr>
          <p:spPr>
            <a:xfrm>
              <a:off x="6210998" y="1630759"/>
              <a:ext cx="2229890" cy="1034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427F8BC-44B9-4132-BC08-0B572FF6897D}"/>
              </a:ext>
            </a:extLst>
          </p:cNvPr>
          <p:cNvGrpSpPr/>
          <p:nvPr/>
        </p:nvGrpSpPr>
        <p:grpSpPr>
          <a:xfrm>
            <a:off x="898189" y="4793061"/>
            <a:ext cx="3192724" cy="1731243"/>
            <a:chOff x="6210999" y="1433695"/>
            <a:chExt cx="2259383" cy="123164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515BA51-0CF8-4D17-A5A6-A359CBC15888}"/>
                </a:ext>
              </a:extLst>
            </p:cNvPr>
            <p:cNvSpPr txBox="1"/>
            <p:nvPr/>
          </p:nvSpPr>
          <p:spPr>
            <a:xfrm>
              <a:off x="6210999" y="1433695"/>
              <a:ext cx="2229889" cy="197064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4026565-3A7F-42CA-B268-254B2AB2E08A}"/>
                </a:ext>
              </a:extLst>
            </p:cNvPr>
            <p:cNvSpPr txBox="1"/>
            <p:nvPr/>
          </p:nvSpPr>
          <p:spPr>
            <a:xfrm>
              <a:off x="6240493" y="1630759"/>
              <a:ext cx="2229889" cy="10345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     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3" name="Rectangle 16">
            <a:extLst>
              <a:ext uri="{FF2B5EF4-FFF2-40B4-BE49-F238E27FC236}">
                <a16:creationId xmlns:a16="http://schemas.microsoft.com/office/drawing/2014/main" id="{9DD57A32-C7F4-40A4-8965-83D131A10D02}"/>
              </a:ext>
            </a:extLst>
          </p:cNvPr>
          <p:cNvSpPr/>
          <p:nvPr/>
        </p:nvSpPr>
        <p:spPr>
          <a:xfrm rot="2700000">
            <a:off x="5881505" y="3023936"/>
            <a:ext cx="428993" cy="76910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50E1FA20-7970-4CCE-BECE-8D1B84FA0675}"/>
              </a:ext>
            </a:extLst>
          </p:cNvPr>
          <p:cNvSpPr txBox="1"/>
          <p:nvPr/>
        </p:nvSpPr>
        <p:spPr>
          <a:xfrm>
            <a:off x="4792851" y="2924944"/>
            <a:ext cx="2520280" cy="338554"/>
          </a:xfrm>
          <a:prstGeom prst="rect">
            <a:avLst/>
          </a:prstGeom>
          <a:noFill/>
        </p:spPr>
        <p:txBody>
          <a:bodyPr wrap="square" lIns="90000" rIns="108000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فهرست اینجا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905BFAF-0C1C-4610-8B09-F5B6CED3C321}"/>
              </a:ext>
            </a:extLst>
          </p:cNvPr>
          <p:cNvSpPr txBox="1"/>
          <p:nvPr/>
        </p:nvSpPr>
        <p:spPr>
          <a:xfrm>
            <a:off x="8536894" y="2924944"/>
            <a:ext cx="2520280" cy="338554"/>
          </a:xfrm>
          <a:prstGeom prst="rect">
            <a:avLst/>
          </a:prstGeom>
          <a:noFill/>
        </p:spPr>
        <p:txBody>
          <a:bodyPr wrap="square" lIns="90000" rIns="108000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فهرست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F1744B0-77C1-4DC0-A427-587C3EA5E84D}"/>
              </a:ext>
            </a:extLst>
          </p:cNvPr>
          <p:cNvSpPr txBox="1"/>
          <p:nvPr/>
        </p:nvSpPr>
        <p:spPr>
          <a:xfrm>
            <a:off x="4792851" y="6018106"/>
            <a:ext cx="2520280" cy="338554"/>
          </a:xfrm>
          <a:prstGeom prst="rect">
            <a:avLst/>
          </a:prstGeom>
          <a:noFill/>
        </p:spPr>
        <p:txBody>
          <a:bodyPr wrap="square" lIns="90000" rIns="108000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فهرست اینجا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B7B2A8-C117-4632-9BDA-0234B27D5013}"/>
              </a:ext>
            </a:extLst>
          </p:cNvPr>
          <p:cNvSpPr txBox="1"/>
          <p:nvPr/>
        </p:nvSpPr>
        <p:spPr>
          <a:xfrm>
            <a:off x="8536894" y="6018106"/>
            <a:ext cx="2520280" cy="338554"/>
          </a:xfrm>
          <a:prstGeom prst="rect">
            <a:avLst/>
          </a:prstGeom>
          <a:noFill/>
        </p:spPr>
        <p:txBody>
          <a:bodyPr wrap="square" lIns="90000" rIns="108000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فهرست اینجا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2989BB9-BF03-4437-96F6-9417521A299C}"/>
              </a:ext>
            </a:extLst>
          </p:cNvPr>
          <p:cNvSpPr txBox="1"/>
          <p:nvPr/>
        </p:nvSpPr>
        <p:spPr>
          <a:xfrm>
            <a:off x="731879" y="2577396"/>
            <a:ext cx="2836836" cy="1731243"/>
          </a:xfrm>
          <a:prstGeom prst="rect">
            <a:avLst/>
          </a:prstGeom>
          <a:noFill/>
        </p:spPr>
        <p:txBody>
          <a:bodyPr wrap="square" lIns="72000" rIns="108000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rPr>
              <a:t>متن نمونه: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است.من امیدوارم و معتقدم که این الگو در زمان، پول و اعتبار شما صرفه جویی کند.تغییر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</a:t>
            </a:r>
            <a:r>
              <a:rPr lang="ko-KR" altLang="en-US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473C0A4-A8FB-47FC-B010-4BA030B1B39A}"/>
              </a:ext>
            </a:extLst>
          </p:cNvPr>
          <p:cNvSpPr txBox="1"/>
          <p:nvPr/>
        </p:nvSpPr>
        <p:spPr>
          <a:xfrm>
            <a:off x="731879" y="754442"/>
            <a:ext cx="2837209" cy="1107996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ct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ما ارائه حرفه ای</a:t>
            </a:r>
            <a:endParaRPr lang="ko-KR" altLang="en-US" sz="36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  <a:p>
            <a:pPr algn="ct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ایجاد می کنیم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601C4B1-7E40-82A8-B1D0-FA235FCA27C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B2C5355-7D7D-35D1-0A5F-907B79E6EA5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1BB4D365-C1BB-5A4D-4FD0-FF26B5B2829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F29EE65A-4C34-1F7A-8CEA-08D98248411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363738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Freeform 1">
            <a:extLst>
              <a:ext uri="{FF2B5EF4-FFF2-40B4-BE49-F238E27FC236}">
                <a16:creationId xmlns:a16="http://schemas.microsoft.com/office/drawing/2014/main" id="{916CD76C-2EC5-487C-9880-9A4373336155}"/>
              </a:ext>
            </a:extLst>
          </p:cNvPr>
          <p:cNvSpPr/>
          <p:nvPr/>
        </p:nvSpPr>
        <p:spPr>
          <a:xfrm>
            <a:off x="931530" y="3802969"/>
            <a:ext cx="11282629" cy="2113011"/>
          </a:xfrm>
          <a:custGeom>
            <a:avLst/>
            <a:gdLst>
              <a:gd name="connsiteX0" fmla="*/ 0 w 8704053"/>
              <a:gd name="connsiteY0" fmla="*/ 3183147 h 3183147"/>
              <a:gd name="connsiteX1" fmla="*/ 1802921 w 8704053"/>
              <a:gd name="connsiteY1" fmla="*/ 3174521 h 3183147"/>
              <a:gd name="connsiteX2" fmla="*/ 8704053 w 8704053"/>
              <a:gd name="connsiteY2" fmla="*/ 1587260 h 3183147"/>
              <a:gd name="connsiteX3" fmla="*/ 8643668 w 8704053"/>
              <a:gd name="connsiteY3" fmla="*/ 0 h 3183147"/>
              <a:gd name="connsiteX4" fmla="*/ 0 w 8704053"/>
              <a:gd name="connsiteY4" fmla="*/ 3183147 h 3183147"/>
              <a:gd name="connsiteX0" fmla="*/ 0 w 8704053"/>
              <a:gd name="connsiteY0" fmla="*/ 2027207 h 2027207"/>
              <a:gd name="connsiteX1" fmla="*/ 1802921 w 8704053"/>
              <a:gd name="connsiteY1" fmla="*/ 2018581 h 2027207"/>
              <a:gd name="connsiteX2" fmla="*/ 8704053 w 8704053"/>
              <a:gd name="connsiteY2" fmla="*/ 431320 h 2027207"/>
              <a:gd name="connsiteX3" fmla="*/ 8669547 w 8704053"/>
              <a:gd name="connsiteY3" fmla="*/ 0 h 2027207"/>
              <a:gd name="connsiteX4" fmla="*/ 0 w 8704053"/>
              <a:gd name="connsiteY4" fmla="*/ 2027207 h 2027207"/>
              <a:gd name="connsiteX0" fmla="*/ 0 w 8669547"/>
              <a:gd name="connsiteY0" fmla="*/ 2027207 h 2027207"/>
              <a:gd name="connsiteX1" fmla="*/ 1802921 w 8669547"/>
              <a:gd name="connsiteY1" fmla="*/ 2018581 h 2027207"/>
              <a:gd name="connsiteX2" fmla="*/ 8652295 w 8669547"/>
              <a:gd name="connsiteY2" fmla="*/ 448573 h 2027207"/>
              <a:gd name="connsiteX3" fmla="*/ 8669547 w 8669547"/>
              <a:gd name="connsiteY3" fmla="*/ 0 h 2027207"/>
              <a:gd name="connsiteX4" fmla="*/ 0 w 8669547"/>
              <a:gd name="connsiteY4" fmla="*/ 2027207 h 2027207"/>
              <a:gd name="connsiteX0" fmla="*/ 0 w 8669547"/>
              <a:gd name="connsiteY0" fmla="*/ 2027207 h 2035834"/>
              <a:gd name="connsiteX1" fmla="*/ 1759789 w 8669547"/>
              <a:gd name="connsiteY1" fmla="*/ 2035834 h 2035834"/>
              <a:gd name="connsiteX2" fmla="*/ 8652295 w 8669547"/>
              <a:gd name="connsiteY2" fmla="*/ 448573 h 2035834"/>
              <a:gd name="connsiteX3" fmla="*/ 8669547 w 8669547"/>
              <a:gd name="connsiteY3" fmla="*/ 0 h 2035834"/>
              <a:gd name="connsiteX4" fmla="*/ 0 w 8669547"/>
              <a:gd name="connsiteY4" fmla="*/ 2027207 h 2035834"/>
              <a:gd name="connsiteX0" fmla="*/ 0 w 8669547"/>
              <a:gd name="connsiteY0" fmla="*/ 2027207 h 2027208"/>
              <a:gd name="connsiteX1" fmla="*/ 1802921 w 8669547"/>
              <a:gd name="connsiteY1" fmla="*/ 2027208 h 2027208"/>
              <a:gd name="connsiteX2" fmla="*/ 8652295 w 8669547"/>
              <a:gd name="connsiteY2" fmla="*/ 448573 h 2027208"/>
              <a:gd name="connsiteX3" fmla="*/ 8669547 w 8669547"/>
              <a:gd name="connsiteY3" fmla="*/ 0 h 2027208"/>
              <a:gd name="connsiteX4" fmla="*/ 0 w 8669547"/>
              <a:gd name="connsiteY4" fmla="*/ 2027207 h 2027208"/>
              <a:gd name="connsiteX0" fmla="*/ 0 w 8695426"/>
              <a:gd name="connsiteY0" fmla="*/ 2044460 h 2044460"/>
              <a:gd name="connsiteX1" fmla="*/ 1828800 w 8695426"/>
              <a:gd name="connsiteY1" fmla="*/ 2027208 h 2044460"/>
              <a:gd name="connsiteX2" fmla="*/ 8678174 w 8695426"/>
              <a:gd name="connsiteY2" fmla="*/ 448573 h 2044460"/>
              <a:gd name="connsiteX3" fmla="*/ 8695426 w 8695426"/>
              <a:gd name="connsiteY3" fmla="*/ 0 h 2044460"/>
              <a:gd name="connsiteX4" fmla="*/ 0 w 8695426"/>
              <a:gd name="connsiteY4" fmla="*/ 2044460 h 2044460"/>
              <a:gd name="connsiteX0" fmla="*/ 0 w 8709822"/>
              <a:gd name="connsiteY0" fmla="*/ 2044460 h 2044460"/>
              <a:gd name="connsiteX1" fmla="*/ 1828800 w 8709822"/>
              <a:gd name="connsiteY1" fmla="*/ 2027208 h 2044460"/>
              <a:gd name="connsiteX2" fmla="*/ 8709822 w 8709822"/>
              <a:gd name="connsiteY2" fmla="*/ 438668 h 2044460"/>
              <a:gd name="connsiteX3" fmla="*/ 8695426 w 8709822"/>
              <a:gd name="connsiteY3" fmla="*/ 0 h 2044460"/>
              <a:gd name="connsiteX4" fmla="*/ 0 w 8709822"/>
              <a:gd name="connsiteY4" fmla="*/ 2044460 h 2044460"/>
              <a:gd name="connsiteX0" fmla="*/ 0 w 8709822"/>
              <a:gd name="connsiteY0" fmla="*/ 2044460 h 2044460"/>
              <a:gd name="connsiteX1" fmla="*/ 1828800 w 8709822"/>
              <a:gd name="connsiteY1" fmla="*/ 2027208 h 2044460"/>
              <a:gd name="connsiteX2" fmla="*/ 8709822 w 8709822"/>
              <a:gd name="connsiteY2" fmla="*/ 438668 h 2044460"/>
              <a:gd name="connsiteX3" fmla="*/ 8695426 w 8709822"/>
              <a:gd name="connsiteY3" fmla="*/ 0 h 2044460"/>
              <a:gd name="connsiteX4" fmla="*/ 0 w 8709822"/>
              <a:gd name="connsiteY4" fmla="*/ 2044460 h 2044460"/>
              <a:gd name="connsiteX0" fmla="*/ 0 w 8712489"/>
              <a:gd name="connsiteY0" fmla="*/ 2054365 h 2054365"/>
              <a:gd name="connsiteX1" fmla="*/ 1828800 w 8712489"/>
              <a:gd name="connsiteY1" fmla="*/ 2037113 h 2054365"/>
              <a:gd name="connsiteX2" fmla="*/ 8709822 w 8712489"/>
              <a:gd name="connsiteY2" fmla="*/ 448573 h 2054365"/>
              <a:gd name="connsiteX3" fmla="*/ 8711250 w 8712489"/>
              <a:gd name="connsiteY3" fmla="*/ 0 h 2054365"/>
              <a:gd name="connsiteX4" fmla="*/ 0 w 8712489"/>
              <a:gd name="connsiteY4" fmla="*/ 2054365 h 2054365"/>
              <a:gd name="connsiteX0" fmla="*/ 0 w 8688752"/>
              <a:gd name="connsiteY0" fmla="*/ 2024650 h 2037113"/>
              <a:gd name="connsiteX1" fmla="*/ 1805063 w 8688752"/>
              <a:gd name="connsiteY1" fmla="*/ 2037113 h 2037113"/>
              <a:gd name="connsiteX2" fmla="*/ 8686085 w 8688752"/>
              <a:gd name="connsiteY2" fmla="*/ 448573 h 2037113"/>
              <a:gd name="connsiteX3" fmla="*/ 8687513 w 8688752"/>
              <a:gd name="connsiteY3" fmla="*/ 0 h 2037113"/>
              <a:gd name="connsiteX4" fmla="*/ 0 w 8688752"/>
              <a:gd name="connsiteY4" fmla="*/ 2024650 h 2037113"/>
              <a:gd name="connsiteX0" fmla="*/ 0 w 8688752"/>
              <a:gd name="connsiteY0" fmla="*/ 2024650 h 2027208"/>
              <a:gd name="connsiteX1" fmla="*/ 1710118 w 8688752"/>
              <a:gd name="connsiteY1" fmla="*/ 2027208 h 2027208"/>
              <a:gd name="connsiteX2" fmla="*/ 8686085 w 8688752"/>
              <a:gd name="connsiteY2" fmla="*/ 448573 h 2027208"/>
              <a:gd name="connsiteX3" fmla="*/ 8687513 w 8688752"/>
              <a:gd name="connsiteY3" fmla="*/ 0 h 2027208"/>
              <a:gd name="connsiteX4" fmla="*/ 0 w 8688752"/>
              <a:gd name="connsiteY4" fmla="*/ 2024650 h 2027208"/>
              <a:gd name="connsiteX0" fmla="*/ 0 w 8688752"/>
              <a:gd name="connsiteY0" fmla="*/ 2024650 h 2037114"/>
              <a:gd name="connsiteX1" fmla="*/ 1733854 w 8688752"/>
              <a:gd name="connsiteY1" fmla="*/ 2037114 h 2037114"/>
              <a:gd name="connsiteX2" fmla="*/ 8686085 w 8688752"/>
              <a:gd name="connsiteY2" fmla="*/ 448573 h 2037114"/>
              <a:gd name="connsiteX3" fmla="*/ 8687513 w 8688752"/>
              <a:gd name="connsiteY3" fmla="*/ 0 h 2037114"/>
              <a:gd name="connsiteX4" fmla="*/ 0 w 8688752"/>
              <a:gd name="connsiteY4" fmla="*/ 2024650 h 2037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88752" h="2037114">
                <a:moveTo>
                  <a:pt x="0" y="2024650"/>
                </a:moveTo>
                <a:lnTo>
                  <a:pt x="1733854" y="2037114"/>
                </a:lnTo>
                <a:lnTo>
                  <a:pt x="8686085" y="448573"/>
                </a:lnTo>
                <a:cubicBezTo>
                  <a:pt x="8681286" y="252824"/>
                  <a:pt x="8692312" y="146223"/>
                  <a:pt x="8687513" y="0"/>
                </a:cubicBezTo>
                <a:lnTo>
                  <a:pt x="0" y="202465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C24529D-11DB-49D8-B0FB-A4CA20D05ED8}"/>
              </a:ext>
            </a:extLst>
          </p:cNvPr>
          <p:cNvGrpSpPr/>
          <p:nvPr/>
        </p:nvGrpSpPr>
        <p:grpSpPr>
          <a:xfrm>
            <a:off x="911166" y="3366982"/>
            <a:ext cx="2268794" cy="2565623"/>
            <a:chOff x="467544" y="3167633"/>
            <a:chExt cx="1834083" cy="2565623"/>
          </a:xfrm>
          <a:solidFill>
            <a:srgbClr val="87BCE6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171F643-BA90-4C52-8C42-FDB28D8B6F90}"/>
                </a:ext>
              </a:extLst>
            </p:cNvPr>
            <p:cNvSpPr/>
            <p:nvPr/>
          </p:nvSpPr>
          <p:spPr>
            <a:xfrm>
              <a:off x="467544" y="3167633"/>
              <a:ext cx="1834083" cy="4761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FBB98E8-E8DF-485F-9218-1CCF34FF1F51}"/>
                </a:ext>
              </a:extLst>
            </p:cNvPr>
            <p:cNvSpPr/>
            <p:nvPr/>
          </p:nvSpPr>
          <p:spPr>
            <a:xfrm>
              <a:off x="467544" y="4077072"/>
              <a:ext cx="1834083" cy="165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7" name="Down Arrow 6">
              <a:extLst>
                <a:ext uri="{FF2B5EF4-FFF2-40B4-BE49-F238E27FC236}">
                  <a16:creationId xmlns:a16="http://schemas.microsoft.com/office/drawing/2014/main" id="{1F70E762-6BD2-4652-9FAD-B85829BB645D}"/>
                </a:ext>
              </a:extLst>
            </p:cNvPr>
            <p:cNvSpPr/>
            <p:nvPr/>
          </p:nvSpPr>
          <p:spPr>
            <a:xfrm>
              <a:off x="1204565" y="3692054"/>
              <a:ext cx="360040" cy="336750"/>
            </a:xfrm>
            <a:prstGeom prst="down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444CF7D-6711-4EE1-9FA5-99C4C5D5057C}"/>
              </a:ext>
            </a:extLst>
          </p:cNvPr>
          <p:cNvGrpSpPr/>
          <p:nvPr/>
        </p:nvGrpSpPr>
        <p:grpSpPr>
          <a:xfrm>
            <a:off x="3614944" y="2872226"/>
            <a:ext cx="2268794" cy="2565623"/>
            <a:chOff x="467544" y="3167633"/>
            <a:chExt cx="1834083" cy="2565623"/>
          </a:xfrm>
          <a:solidFill>
            <a:srgbClr val="2681AD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69A751D-FE88-4868-94F9-953022864DE6}"/>
                </a:ext>
              </a:extLst>
            </p:cNvPr>
            <p:cNvSpPr/>
            <p:nvPr/>
          </p:nvSpPr>
          <p:spPr>
            <a:xfrm>
              <a:off x="467544" y="3167633"/>
              <a:ext cx="1834083" cy="4761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360E9F0-405B-4125-B2E2-ABA0DD85C2E5}"/>
                </a:ext>
              </a:extLst>
            </p:cNvPr>
            <p:cNvSpPr/>
            <p:nvPr/>
          </p:nvSpPr>
          <p:spPr>
            <a:xfrm>
              <a:off x="467544" y="4077072"/>
              <a:ext cx="1834083" cy="165618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1" name="Down Arrow 10">
              <a:extLst>
                <a:ext uri="{FF2B5EF4-FFF2-40B4-BE49-F238E27FC236}">
                  <a16:creationId xmlns:a16="http://schemas.microsoft.com/office/drawing/2014/main" id="{EDDF30BD-455C-4E71-96BA-5AA64DC37DBF}"/>
                </a:ext>
              </a:extLst>
            </p:cNvPr>
            <p:cNvSpPr/>
            <p:nvPr/>
          </p:nvSpPr>
          <p:spPr>
            <a:xfrm>
              <a:off x="1204565" y="3692054"/>
              <a:ext cx="360040" cy="336750"/>
            </a:xfrm>
            <a:prstGeom prst="down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14C67E8-A5CD-4500-A760-AAAE5D5A83DE}"/>
              </a:ext>
            </a:extLst>
          </p:cNvPr>
          <p:cNvGrpSpPr/>
          <p:nvPr/>
        </p:nvGrpSpPr>
        <p:grpSpPr>
          <a:xfrm>
            <a:off x="6318722" y="2377471"/>
            <a:ext cx="2268794" cy="2565623"/>
            <a:chOff x="467544" y="3167633"/>
            <a:chExt cx="1834083" cy="2565623"/>
          </a:xfrm>
          <a:solidFill>
            <a:srgbClr val="87BCE6"/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C4DF2BE-C5B4-442F-B3DD-143D187C483F}"/>
                </a:ext>
              </a:extLst>
            </p:cNvPr>
            <p:cNvSpPr/>
            <p:nvPr/>
          </p:nvSpPr>
          <p:spPr>
            <a:xfrm>
              <a:off x="467544" y="3167633"/>
              <a:ext cx="1834083" cy="4761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4404FB1-14B3-4303-8A75-9EEB292A2BC8}"/>
                </a:ext>
              </a:extLst>
            </p:cNvPr>
            <p:cNvSpPr/>
            <p:nvPr/>
          </p:nvSpPr>
          <p:spPr>
            <a:xfrm>
              <a:off x="467544" y="4077072"/>
              <a:ext cx="1834083" cy="165618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5" name="Down Arrow 14">
              <a:extLst>
                <a:ext uri="{FF2B5EF4-FFF2-40B4-BE49-F238E27FC236}">
                  <a16:creationId xmlns:a16="http://schemas.microsoft.com/office/drawing/2014/main" id="{A3A12EF6-940A-4283-B684-5C8477832FDC}"/>
                </a:ext>
              </a:extLst>
            </p:cNvPr>
            <p:cNvSpPr/>
            <p:nvPr/>
          </p:nvSpPr>
          <p:spPr>
            <a:xfrm>
              <a:off x="1204565" y="3692054"/>
              <a:ext cx="360040" cy="336750"/>
            </a:xfrm>
            <a:prstGeom prst="down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EC9F797-458A-42B0-8F8F-150BC84BA40C}"/>
              </a:ext>
            </a:extLst>
          </p:cNvPr>
          <p:cNvGrpSpPr/>
          <p:nvPr/>
        </p:nvGrpSpPr>
        <p:grpSpPr>
          <a:xfrm>
            <a:off x="9022502" y="1882716"/>
            <a:ext cx="2268794" cy="2565623"/>
            <a:chOff x="467544" y="3167633"/>
            <a:chExt cx="1834083" cy="2565623"/>
          </a:xfrm>
          <a:solidFill>
            <a:srgbClr val="2681AD"/>
          </a:solidFill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E09775A-C2DB-4D5C-A40F-3DE4A94D227E}"/>
                </a:ext>
              </a:extLst>
            </p:cNvPr>
            <p:cNvSpPr/>
            <p:nvPr/>
          </p:nvSpPr>
          <p:spPr>
            <a:xfrm>
              <a:off x="467544" y="3167633"/>
              <a:ext cx="1834083" cy="47615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6FF8583-6D9D-460C-BB09-ADFD056292A8}"/>
                </a:ext>
              </a:extLst>
            </p:cNvPr>
            <p:cNvSpPr/>
            <p:nvPr/>
          </p:nvSpPr>
          <p:spPr>
            <a:xfrm>
              <a:off x="467544" y="4077072"/>
              <a:ext cx="1834083" cy="165618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9" name="Down Arrow 18">
              <a:extLst>
                <a:ext uri="{FF2B5EF4-FFF2-40B4-BE49-F238E27FC236}">
                  <a16:creationId xmlns:a16="http://schemas.microsoft.com/office/drawing/2014/main" id="{3B9A70CA-E1DD-4F48-B1CD-58269653AE41}"/>
                </a:ext>
              </a:extLst>
            </p:cNvPr>
            <p:cNvSpPr/>
            <p:nvPr/>
          </p:nvSpPr>
          <p:spPr>
            <a:xfrm>
              <a:off x="1204565" y="3692054"/>
              <a:ext cx="360040" cy="336750"/>
            </a:xfrm>
            <a:prstGeom prst="down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017C270-607F-4B5F-9AAD-353A79DC9B25}"/>
              </a:ext>
            </a:extLst>
          </p:cNvPr>
          <p:cNvSpPr txBox="1"/>
          <p:nvPr/>
        </p:nvSpPr>
        <p:spPr>
          <a:xfrm>
            <a:off x="1317046" y="3436554"/>
            <a:ext cx="145703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37F885F-1A23-4051-BDD7-5FBEBB7DB531}"/>
              </a:ext>
            </a:extLst>
          </p:cNvPr>
          <p:cNvSpPr txBox="1"/>
          <p:nvPr/>
        </p:nvSpPr>
        <p:spPr>
          <a:xfrm>
            <a:off x="1183535" y="4444244"/>
            <a:ext cx="1724052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71F9B4B-FDC0-458C-A35F-87E6F2DBD717}"/>
              </a:ext>
            </a:extLst>
          </p:cNvPr>
          <p:cNvSpPr txBox="1"/>
          <p:nvPr/>
        </p:nvSpPr>
        <p:spPr>
          <a:xfrm>
            <a:off x="4020826" y="2946140"/>
            <a:ext cx="145703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571644F-657F-444A-9DFD-5ACA700F15E3}"/>
              </a:ext>
            </a:extLst>
          </p:cNvPr>
          <p:cNvSpPr txBox="1"/>
          <p:nvPr/>
        </p:nvSpPr>
        <p:spPr>
          <a:xfrm>
            <a:off x="3887314" y="3953830"/>
            <a:ext cx="1724052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2C3C41E-C9A1-44DD-AE68-6E620BDDAD9C}"/>
              </a:ext>
            </a:extLst>
          </p:cNvPr>
          <p:cNvSpPr txBox="1"/>
          <p:nvPr/>
        </p:nvSpPr>
        <p:spPr>
          <a:xfrm>
            <a:off x="6724604" y="2455726"/>
            <a:ext cx="145703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F07A8E3-7C25-407B-8B52-5874126E4A4A}"/>
              </a:ext>
            </a:extLst>
          </p:cNvPr>
          <p:cNvSpPr txBox="1"/>
          <p:nvPr/>
        </p:nvSpPr>
        <p:spPr>
          <a:xfrm>
            <a:off x="6591093" y="3463416"/>
            <a:ext cx="1724052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BAECD59-9ACE-46E6-80A7-DFEB0DD740B3}"/>
              </a:ext>
            </a:extLst>
          </p:cNvPr>
          <p:cNvSpPr txBox="1"/>
          <p:nvPr/>
        </p:nvSpPr>
        <p:spPr>
          <a:xfrm>
            <a:off x="9428382" y="1965312"/>
            <a:ext cx="145703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6233CB3-6839-48DB-972A-4E11C0EC1A5B}"/>
              </a:ext>
            </a:extLst>
          </p:cNvPr>
          <p:cNvSpPr txBox="1"/>
          <p:nvPr/>
        </p:nvSpPr>
        <p:spPr>
          <a:xfrm>
            <a:off x="9294871" y="2973002"/>
            <a:ext cx="1724052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جدول زمانی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AABCF87-C159-4286-A5B8-E9DB7280BC58}"/>
              </a:ext>
            </a:extLst>
          </p:cNvPr>
          <p:cNvGrpSpPr/>
          <p:nvPr/>
        </p:nvGrpSpPr>
        <p:grpSpPr>
          <a:xfrm>
            <a:off x="983135" y="1718847"/>
            <a:ext cx="2377440" cy="1702731"/>
            <a:chOff x="1038695" y="1612974"/>
            <a:chExt cx="2377440" cy="1702731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DFBAAF3-C98B-457B-82F4-A700DD24EB7F}"/>
                </a:ext>
              </a:extLst>
            </p:cNvPr>
            <p:cNvSpPr/>
            <p:nvPr/>
          </p:nvSpPr>
          <p:spPr>
            <a:xfrm>
              <a:off x="1038695" y="2228527"/>
              <a:ext cx="2377440" cy="914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34" name="TextBox 3">
              <a:extLst>
                <a:ext uri="{FF2B5EF4-FFF2-40B4-BE49-F238E27FC236}">
                  <a16:creationId xmlns:a16="http://schemas.microsoft.com/office/drawing/2014/main" id="{199412AF-B628-44C1-AB9A-05B16F9F5EA3}"/>
                </a:ext>
              </a:extLst>
            </p:cNvPr>
            <p:cNvSpPr txBox="1"/>
            <p:nvPr/>
          </p:nvSpPr>
          <p:spPr>
            <a:xfrm>
              <a:off x="1038695" y="1612974"/>
              <a:ext cx="1556348" cy="61555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en-US" altLang="ko-KR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2017</a:t>
              </a:r>
              <a:endParaRPr lang="ko-KR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grpSp>
          <p:nvGrpSpPr>
            <p:cNvPr id="35" name="그룹 12">
              <a:extLst>
                <a:ext uri="{FF2B5EF4-FFF2-40B4-BE49-F238E27FC236}">
                  <a16:creationId xmlns:a16="http://schemas.microsoft.com/office/drawing/2014/main" id="{FF690541-3453-4401-B4F3-BF1138AFD49C}"/>
                </a:ext>
              </a:extLst>
            </p:cNvPr>
            <p:cNvGrpSpPr/>
            <p:nvPr/>
          </p:nvGrpSpPr>
          <p:grpSpPr>
            <a:xfrm>
              <a:off x="1038695" y="2414424"/>
              <a:ext cx="2377440" cy="901281"/>
              <a:chOff x="3420659" y="2292502"/>
              <a:chExt cx="1416581" cy="901281"/>
            </a:xfrm>
          </p:grpSpPr>
          <p:sp>
            <p:nvSpPr>
              <p:cNvPr id="36" name="TextBox 5">
                <a:extLst>
                  <a:ext uri="{FF2B5EF4-FFF2-40B4-BE49-F238E27FC236}">
                    <a16:creationId xmlns:a16="http://schemas.microsoft.com/office/drawing/2014/main" id="{3C0EA07F-EF65-41F6-813C-DD3185473225}"/>
                  </a:ext>
                </a:extLst>
              </p:cNvPr>
              <p:cNvSpPr txBox="1"/>
              <p:nvPr/>
            </p:nvSpPr>
            <p:spPr>
              <a:xfrm>
                <a:off x="3420659" y="2292502"/>
                <a:ext cx="1416581" cy="276999"/>
              </a:xfrm>
              <a:prstGeom prst="rect">
                <a:avLst/>
              </a:prstGeom>
              <a:noFill/>
            </p:spPr>
            <p:txBody>
              <a:bodyPr wrap="square" lIns="0" rtlCol="0" anchor="ctr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محتوا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37" name="TextBox 6">
                <a:extLst>
                  <a:ext uri="{FF2B5EF4-FFF2-40B4-BE49-F238E27FC236}">
                    <a16:creationId xmlns:a16="http://schemas.microsoft.com/office/drawing/2014/main" id="{3E09F6A6-642C-4560-8C97-00425654CC24}"/>
                  </a:ext>
                </a:extLst>
              </p:cNvPr>
              <p:cNvSpPr txBox="1"/>
              <p:nvPr/>
            </p:nvSpPr>
            <p:spPr>
              <a:xfrm>
                <a:off x="3420659" y="2547452"/>
                <a:ext cx="1416581" cy="646331"/>
              </a:xfrm>
              <a:prstGeom prst="rect">
                <a:avLst/>
              </a:prstGeom>
              <a:noFill/>
            </p:spPr>
            <p:txBody>
              <a:bodyPr wrap="square" l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شما به سادگی می توانید مخاطبان خود را تحت تاثیر قرار دهید و زیبایی و جذابیت منحصر به فردی را به ارائه های خود اضافه کنید.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1489D86-732D-4153-B2EE-5730DFCBD887}"/>
              </a:ext>
            </a:extLst>
          </p:cNvPr>
          <p:cNvGrpSpPr/>
          <p:nvPr/>
        </p:nvGrpSpPr>
        <p:grpSpPr>
          <a:xfrm>
            <a:off x="4915989" y="1718847"/>
            <a:ext cx="2377440" cy="1702731"/>
            <a:chOff x="1038695" y="1612974"/>
            <a:chExt cx="2377440" cy="1702731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18CC30B-811A-48C3-9F97-C67401C70ACB}"/>
                </a:ext>
              </a:extLst>
            </p:cNvPr>
            <p:cNvSpPr/>
            <p:nvPr/>
          </p:nvSpPr>
          <p:spPr>
            <a:xfrm>
              <a:off x="1038695" y="2228527"/>
              <a:ext cx="2377440" cy="914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29" name="TextBox 10">
              <a:extLst>
                <a:ext uri="{FF2B5EF4-FFF2-40B4-BE49-F238E27FC236}">
                  <a16:creationId xmlns:a16="http://schemas.microsoft.com/office/drawing/2014/main" id="{D878B7E9-EB33-4625-A4C7-F37E370E3282}"/>
                </a:ext>
              </a:extLst>
            </p:cNvPr>
            <p:cNvSpPr txBox="1"/>
            <p:nvPr/>
          </p:nvSpPr>
          <p:spPr>
            <a:xfrm>
              <a:off x="1038695" y="1612974"/>
              <a:ext cx="1556348" cy="61555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en-US" altLang="ko-KR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2018</a:t>
              </a:r>
              <a:endParaRPr lang="ko-KR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grpSp>
          <p:nvGrpSpPr>
            <p:cNvPr id="30" name="그룹 12">
              <a:extLst>
                <a:ext uri="{FF2B5EF4-FFF2-40B4-BE49-F238E27FC236}">
                  <a16:creationId xmlns:a16="http://schemas.microsoft.com/office/drawing/2014/main" id="{485CED3D-271B-4816-A861-2FDE9A8FA708}"/>
                </a:ext>
              </a:extLst>
            </p:cNvPr>
            <p:cNvGrpSpPr/>
            <p:nvPr/>
          </p:nvGrpSpPr>
          <p:grpSpPr>
            <a:xfrm>
              <a:off x="1038695" y="2414424"/>
              <a:ext cx="2377440" cy="901281"/>
              <a:chOff x="3420659" y="2292502"/>
              <a:chExt cx="1416581" cy="901281"/>
            </a:xfrm>
          </p:grpSpPr>
          <p:sp>
            <p:nvSpPr>
              <p:cNvPr id="31" name="TextBox 12">
                <a:extLst>
                  <a:ext uri="{FF2B5EF4-FFF2-40B4-BE49-F238E27FC236}">
                    <a16:creationId xmlns:a16="http://schemas.microsoft.com/office/drawing/2014/main" id="{C3DA9B8E-2D6E-4C70-920A-365B3ECB217C}"/>
                  </a:ext>
                </a:extLst>
              </p:cNvPr>
              <p:cNvSpPr txBox="1"/>
              <p:nvPr/>
            </p:nvSpPr>
            <p:spPr>
              <a:xfrm>
                <a:off x="3420659" y="2292502"/>
                <a:ext cx="1416581" cy="276999"/>
              </a:xfrm>
              <a:prstGeom prst="rect">
                <a:avLst/>
              </a:prstGeom>
              <a:noFill/>
            </p:spPr>
            <p:txBody>
              <a:bodyPr wrap="square" lIns="0" rtlCol="0" anchor="ctr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محتوا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32" name="TextBox 13">
                <a:extLst>
                  <a:ext uri="{FF2B5EF4-FFF2-40B4-BE49-F238E27FC236}">
                    <a16:creationId xmlns:a16="http://schemas.microsoft.com/office/drawing/2014/main" id="{32A5F973-CAAE-4F70-AAA2-E6DF207F8213}"/>
                  </a:ext>
                </a:extLst>
              </p:cNvPr>
              <p:cNvSpPr txBox="1"/>
              <p:nvPr/>
            </p:nvSpPr>
            <p:spPr>
              <a:xfrm>
                <a:off x="3420659" y="2547452"/>
                <a:ext cx="1416581" cy="646331"/>
              </a:xfrm>
              <a:prstGeom prst="rect">
                <a:avLst/>
              </a:prstGeom>
              <a:noFill/>
            </p:spPr>
            <p:txBody>
              <a:bodyPr wrap="square" l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شما به سادگی می توانید مخاطبان خود را تحت تاثیر قرار دهید و زیبایی و جذابیت منحصر به فردی را به ارائه های خود اضافه کنید.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355F0A3-F026-477E-A778-4BA4211689A9}"/>
              </a:ext>
            </a:extLst>
          </p:cNvPr>
          <p:cNvGrpSpPr/>
          <p:nvPr/>
        </p:nvGrpSpPr>
        <p:grpSpPr>
          <a:xfrm>
            <a:off x="8848843" y="1718847"/>
            <a:ext cx="2377440" cy="1702731"/>
            <a:chOff x="1038695" y="1612974"/>
            <a:chExt cx="2377440" cy="1702731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57727D5-9461-4115-9FA2-4632652FDBD7}"/>
                </a:ext>
              </a:extLst>
            </p:cNvPr>
            <p:cNvSpPr/>
            <p:nvPr/>
          </p:nvSpPr>
          <p:spPr>
            <a:xfrm>
              <a:off x="1038695" y="2228527"/>
              <a:ext cx="2377440" cy="9144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24" name="TextBox 16">
              <a:extLst>
                <a:ext uri="{FF2B5EF4-FFF2-40B4-BE49-F238E27FC236}">
                  <a16:creationId xmlns:a16="http://schemas.microsoft.com/office/drawing/2014/main" id="{717DB87F-A896-4689-B5AF-649C2FC3ED9A}"/>
                </a:ext>
              </a:extLst>
            </p:cNvPr>
            <p:cNvSpPr txBox="1"/>
            <p:nvPr/>
          </p:nvSpPr>
          <p:spPr>
            <a:xfrm>
              <a:off x="1038695" y="1612974"/>
              <a:ext cx="1556348" cy="61555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en-US" altLang="ko-KR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2019</a:t>
              </a:r>
              <a:endParaRPr lang="ko-KR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grpSp>
          <p:nvGrpSpPr>
            <p:cNvPr id="25" name="그룹 12">
              <a:extLst>
                <a:ext uri="{FF2B5EF4-FFF2-40B4-BE49-F238E27FC236}">
                  <a16:creationId xmlns:a16="http://schemas.microsoft.com/office/drawing/2014/main" id="{4581494A-9C37-491D-91A8-85F4CBFE4DA8}"/>
                </a:ext>
              </a:extLst>
            </p:cNvPr>
            <p:cNvGrpSpPr/>
            <p:nvPr/>
          </p:nvGrpSpPr>
          <p:grpSpPr>
            <a:xfrm>
              <a:off x="1038695" y="2414424"/>
              <a:ext cx="2377440" cy="901281"/>
              <a:chOff x="3420659" y="2292502"/>
              <a:chExt cx="1416581" cy="901281"/>
            </a:xfrm>
          </p:grpSpPr>
          <p:sp>
            <p:nvSpPr>
              <p:cNvPr id="26" name="TextBox 18">
                <a:extLst>
                  <a:ext uri="{FF2B5EF4-FFF2-40B4-BE49-F238E27FC236}">
                    <a16:creationId xmlns:a16="http://schemas.microsoft.com/office/drawing/2014/main" id="{797F0B4E-4E34-43CD-ACC2-6C6E5CB5799E}"/>
                  </a:ext>
                </a:extLst>
              </p:cNvPr>
              <p:cNvSpPr txBox="1"/>
              <p:nvPr/>
            </p:nvSpPr>
            <p:spPr>
              <a:xfrm>
                <a:off x="3420659" y="2292502"/>
                <a:ext cx="1416581" cy="276999"/>
              </a:xfrm>
              <a:prstGeom prst="rect">
                <a:avLst/>
              </a:prstGeom>
              <a:noFill/>
            </p:spPr>
            <p:txBody>
              <a:bodyPr wrap="square" lIns="0" rtlCol="0" anchor="ctr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محتوا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27" name="TextBox 19">
                <a:extLst>
                  <a:ext uri="{FF2B5EF4-FFF2-40B4-BE49-F238E27FC236}">
                    <a16:creationId xmlns:a16="http://schemas.microsoft.com/office/drawing/2014/main" id="{588B283C-A471-4BE5-A69F-937CB8D8B255}"/>
                  </a:ext>
                </a:extLst>
              </p:cNvPr>
              <p:cNvSpPr txBox="1"/>
              <p:nvPr/>
            </p:nvSpPr>
            <p:spPr>
              <a:xfrm>
                <a:off x="3420659" y="2547452"/>
                <a:ext cx="1416581" cy="646331"/>
              </a:xfrm>
              <a:prstGeom prst="rect">
                <a:avLst/>
              </a:prstGeom>
              <a:noFill/>
            </p:spPr>
            <p:txBody>
              <a:bodyPr wrap="square" l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شما به سادگی می توانید مخاطبان خود را تحت تاثیر قرار دهید و زیبایی و جذابیت منحصر به فردی را به ارائه های خود اضافه کنید.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C3E2C96-17C1-4037-95E6-4A4278FEE28C}"/>
              </a:ext>
            </a:extLst>
          </p:cNvPr>
          <p:cNvGrpSpPr/>
          <p:nvPr/>
        </p:nvGrpSpPr>
        <p:grpSpPr>
          <a:xfrm>
            <a:off x="4915989" y="4272451"/>
            <a:ext cx="2377440" cy="1702731"/>
            <a:chOff x="1038695" y="1612974"/>
            <a:chExt cx="2377440" cy="1702731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9913090-8DE8-4091-A215-6682923A68D0}"/>
                </a:ext>
              </a:extLst>
            </p:cNvPr>
            <p:cNvSpPr/>
            <p:nvPr/>
          </p:nvSpPr>
          <p:spPr>
            <a:xfrm>
              <a:off x="1038695" y="2228527"/>
              <a:ext cx="2377440" cy="914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9" name="TextBox 22">
              <a:extLst>
                <a:ext uri="{FF2B5EF4-FFF2-40B4-BE49-F238E27FC236}">
                  <a16:creationId xmlns:a16="http://schemas.microsoft.com/office/drawing/2014/main" id="{9E21EDF8-00D6-46A1-A647-26E2B6574845}"/>
                </a:ext>
              </a:extLst>
            </p:cNvPr>
            <p:cNvSpPr txBox="1"/>
            <p:nvPr/>
          </p:nvSpPr>
          <p:spPr>
            <a:xfrm>
              <a:off x="1038695" y="1612974"/>
              <a:ext cx="1556348" cy="61555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en-US" altLang="ko-KR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2021</a:t>
              </a:r>
              <a:endParaRPr lang="ko-KR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grpSp>
          <p:nvGrpSpPr>
            <p:cNvPr id="20" name="그룹 12">
              <a:extLst>
                <a:ext uri="{FF2B5EF4-FFF2-40B4-BE49-F238E27FC236}">
                  <a16:creationId xmlns:a16="http://schemas.microsoft.com/office/drawing/2014/main" id="{B50D5E67-F547-4B38-B164-459EFFAC1838}"/>
                </a:ext>
              </a:extLst>
            </p:cNvPr>
            <p:cNvGrpSpPr/>
            <p:nvPr/>
          </p:nvGrpSpPr>
          <p:grpSpPr>
            <a:xfrm>
              <a:off x="1038695" y="2414424"/>
              <a:ext cx="2377440" cy="901281"/>
              <a:chOff x="3420659" y="2292502"/>
              <a:chExt cx="1416581" cy="901281"/>
            </a:xfrm>
          </p:grpSpPr>
          <p:sp>
            <p:nvSpPr>
              <p:cNvPr id="21" name="TextBox 24">
                <a:extLst>
                  <a:ext uri="{FF2B5EF4-FFF2-40B4-BE49-F238E27FC236}">
                    <a16:creationId xmlns:a16="http://schemas.microsoft.com/office/drawing/2014/main" id="{78B46C74-8814-41E7-B210-7B2C2B0CD492}"/>
                  </a:ext>
                </a:extLst>
              </p:cNvPr>
              <p:cNvSpPr txBox="1"/>
              <p:nvPr/>
            </p:nvSpPr>
            <p:spPr>
              <a:xfrm>
                <a:off x="3420659" y="2292502"/>
                <a:ext cx="1416581" cy="276999"/>
              </a:xfrm>
              <a:prstGeom prst="rect">
                <a:avLst/>
              </a:prstGeom>
              <a:noFill/>
            </p:spPr>
            <p:txBody>
              <a:bodyPr wrap="square" lIns="0" rtlCol="0" anchor="ctr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محتوا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22" name="TextBox 25">
                <a:extLst>
                  <a:ext uri="{FF2B5EF4-FFF2-40B4-BE49-F238E27FC236}">
                    <a16:creationId xmlns:a16="http://schemas.microsoft.com/office/drawing/2014/main" id="{7BAFF0E2-9B30-43B1-AE87-F575D92880FA}"/>
                  </a:ext>
                </a:extLst>
              </p:cNvPr>
              <p:cNvSpPr txBox="1"/>
              <p:nvPr/>
            </p:nvSpPr>
            <p:spPr>
              <a:xfrm>
                <a:off x="3420659" y="2547452"/>
                <a:ext cx="1416581" cy="646331"/>
              </a:xfrm>
              <a:prstGeom prst="rect">
                <a:avLst/>
              </a:prstGeom>
              <a:noFill/>
            </p:spPr>
            <p:txBody>
              <a:bodyPr wrap="square" l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شما به سادگی می توانید مخاطبان خود را تحت تاثیر قرار دهید و زیبایی و جذابیت منحصر به فردی را به ارائه های خود اضافه کنید.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01A94150-4E90-48AA-B45C-32C7BEED4851}"/>
              </a:ext>
            </a:extLst>
          </p:cNvPr>
          <p:cNvGrpSpPr/>
          <p:nvPr/>
        </p:nvGrpSpPr>
        <p:grpSpPr>
          <a:xfrm>
            <a:off x="8848843" y="4272451"/>
            <a:ext cx="2377440" cy="1702731"/>
            <a:chOff x="1038695" y="1612974"/>
            <a:chExt cx="2377440" cy="1702731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DEF0E52-5EE0-4E45-AAD7-B42B7307D698}"/>
                </a:ext>
              </a:extLst>
            </p:cNvPr>
            <p:cNvSpPr/>
            <p:nvPr/>
          </p:nvSpPr>
          <p:spPr>
            <a:xfrm>
              <a:off x="1038695" y="2228527"/>
              <a:ext cx="2377440" cy="9144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4" name="TextBox 28">
              <a:extLst>
                <a:ext uri="{FF2B5EF4-FFF2-40B4-BE49-F238E27FC236}">
                  <a16:creationId xmlns:a16="http://schemas.microsoft.com/office/drawing/2014/main" id="{8FF42E64-EE90-4C10-89D2-03C441D43C7E}"/>
                </a:ext>
              </a:extLst>
            </p:cNvPr>
            <p:cNvSpPr txBox="1"/>
            <p:nvPr/>
          </p:nvSpPr>
          <p:spPr>
            <a:xfrm>
              <a:off x="1038695" y="1612974"/>
              <a:ext cx="1556348" cy="61555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/>
              <a:r>
                <a:rPr lang="en-US" altLang="ko-KR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2020</a:t>
              </a:r>
              <a:endParaRPr lang="ko-KR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grpSp>
          <p:nvGrpSpPr>
            <p:cNvPr id="15" name="그룹 12">
              <a:extLst>
                <a:ext uri="{FF2B5EF4-FFF2-40B4-BE49-F238E27FC236}">
                  <a16:creationId xmlns:a16="http://schemas.microsoft.com/office/drawing/2014/main" id="{7E5B7ABD-72BB-444D-94B6-76CA5325F646}"/>
                </a:ext>
              </a:extLst>
            </p:cNvPr>
            <p:cNvGrpSpPr/>
            <p:nvPr/>
          </p:nvGrpSpPr>
          <p:grpSpPr>
            <a:xfrm>
              <a:off x="1038695" y="2414424"/>
              <a:ext cx="2377440" cy="901281"/>
              <a:chOff x="3420659" y="2292502"/>
              <a:chExt cx="1416581" cy="901281"/>
            </a:xfrm>
          </p:grpSpPr>
          <p:sp>
            <p:nvSpPr>
              <p:cNvPr id="16" name="TextBox 30">
                <a:extLst>
                  <a:ext uri="{FF2B5EF4-FFF2-40B4-BE49-F238E27FC236}">
                    <a16:creationId xmlns:a16="http://schemas.microsoft.com/office/drawing/2014/main" id="{8C731469-FD31-42D6-A4C8-96552FBA08BC}"/>
                  </a:ext>
                </a:extLst>
              </p:cNvPr>
              <p:cNvSpPr txBox="1"/>
              <p:nvPr/>
            </p:nvSpPr>
            <p:spPr>
              <a:xfrm>
                <a:off x="3420659" y="2292502"/>
                <a:ext cx="1416581" cy="276999"/>
              </a:xfrm>
              <a:prstGeom prst="rect">
                <a:avLst/>
              </a:prstGeom>
              <a:noFill/>
            </p:spPr>
            <p:txBody>
              <a:bodyPr wrap="square" lIns="0" rtlCol="0" anchor="ctr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محتوا در اینجا</a:t>
                </a:r>
                <a:endParaRPr lang="ko-KR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7" name="TextBox 31">
                <a:extLst>
                  <a:ext uri="{FF2B5EF4-FFF2-40B4-BE49-F238E27FC236}">
                    <a16:creationId xmlns:a16="http://schemas.microsoft.com/office/drawing/2014/main" id="{3936B04E-E311-45A1-A94C-A157D85C2B39}"/>
                  </a:ext>
                </a:extLst>
              </p:cNvPr>
              <p:cNvSpPr txBox="1"/>
              <p:nvPr/>
            </p:nvSpPr>
            <p:spPr>
              <a:xfrm>
                <a:off x="3420659" y="2547452"/>
                <a:ext cx="1416581" cy="646331"/>
              </a:xfrm>
              <a:prstGeom prst="rect">
                <a:avLst/>
              </a:prstGeom>
              <a:noFill/>
            </p:spPr>
            <p:txBody>
              <a:bodyPr wrap="square" lIns="0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شما به سادگی می توانید مخاطبان خود را تحت تاثیر قرار دهید و زیبایی و جذابیت منحصر به فردی را به ارائه های خود اضافه کنید.</a:t>
                </a:r>
                <a:endPara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sp>
        <p:nvSpPr>
          <p:cNvPr id="8" name="Isosceles Triangle 51">
            <a:extLst>
              <a:ext uri="{FF2B5EF4-FFF2-40B4-BE49-F238E27FC236}">
                <a16:creationId xmlns:a16="http://schemas.microsoft.com/office/drawing/2014/main" id="{8D487DEE-ED16-40E3-B0FE-60FA4DFEEABB}"/>
              </a:ext>
            </a:extLst>
          </p:cNvPr>
          <p:cNvSpPr/>
          <p:nvPr/>
        </p:nvSpPr>
        <p:spPr>
          <a:xfrm>
            <a:off x="6810812" y="1923781"/>
            <a:ext cx="333042" cy="244221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009D54D3-EDAD-4F26-9029-1484053AAE2D}"/>
              </a:ext>
            </a:extLst>
          </p:cNvPr>
          <p:cNvSpPr/>
          <p:nvPr/>
        </p:nvSpPr>
        <p:spPr>
          <a:xfrm rot="2700000">
            <a:off x="2884761" y="1807518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08A24DC8-1080-4924-8B01-12223F9FEFD8}"/>
              </a:ext>
            </a:extLst>
          </p:cNvPr>
          <p:cNvSpPr/>
          <p:nvPr/>
        </p:nvSpPr>
        <p:spPr>
          <a:xfrm flipH="1">
            <a:off x="10706063" y="1870955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1" name="Freeform 18">
            <a:extLst>
              <a:ext uri="{FF2B5EF4-FFF2-40B4-BE49-F238E27FC236}">
                <a16:creationId xmlns:a16="http://schemas.microsoft.com/office/drawing/2014/main" id="{90D3A522-525C-4C53-8B9F-FFF6015476AC}"/>
              </a:ext>
            </a:extLst>
          </p:cNvPr>
          <p:cNvSpPr/>
          <p:nvPr/>
        </p:nvSpPr>
        <p:spPr>
          <a:xfrm>
            <a:off x="6763614" y="4407740"/>
            <a:ext cx="427438" cy="344974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2" name="Oval 21">
            <a:extLst>
              <a:ext uri="{FF2B5EF4-FFF2-40B4-BE49-F238E27FC236}">
                <a16:creationId xmlns:a16="http://schemas.microsoft.com/office/drawing/2014/main" id="{73712FF8-CCDE-4A44-8BCA-940578C7FE60}"/>
              </a:ext>
            </a:extLst>
          </p:cNvPr>
          <p:cNvSpPr>
            <a:spLocks noChangeAspect="1"/>
          </p:cNvSpPr>
          <p:nvPr/>
        </p:nvSpPr>
        <p:spPr>
          <a:xfrm>
            <a:off x="10746071" y="4399506"/>
            <a:ext cx="396491" cy="39980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8" name="Text Placeholder 27">
            <a:extLst>
              <a:ext uri="{FF2B5EF4-FFF2-40B4-BE49-F238E27FC236}">
                <a16:creationId xmlns:a16="http://schemas.microsoft.com/office/drawing/2014/main" id="{B4CD71AA-A135-4B9D-A6ED-BE4DB6290855}"/>
              </a:ext>
            </a:extLst>
          </p:cNvPr>
          <p:cNvSpPr txBox="1">
            <a:spLocks/>
          </p:cNvSpPr>
          <p:nvPr/>
        </p:nvSpPr>
        <p:spPr>
          <a:xfrm>
            <a:off x="965717" y="4235569"/>
            <a:ext cx="3345024" cy="288032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تجربه کاری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9" name="직사각형 22">
            <a:extLst>
              <a:ext uri="{FF2B5EF4-FFF2-40B4-BE49-F238E27FC236}">
                <a16:creationId xmlns:a16="http://schemas.microsoft.com/office/drawing/2014/main" id="{E6F0FB80-5076-471E-9D9A-BA278341A49A}"/>
              </a:ext>
            </a:extLst>
          </p:cNvPr>
          <p:cNvSpPr/>
          <p:nvPr/>
        </p:nvSpPr>
        <p:spPr>
          <a:xfrm>
            <a:off x="965719" y="4564666"/>
            <a:ext cx="33450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2013 ~ 2014 متن را اینجا بنویسید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مثال: ارائه پاورپوینت مدرنی را دریافت کنید که به زیبایی طراحی شده باشد.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0" name="직사각형 5">
            <a:extLst>
              <a:ext uri="{FF2B5EF4-FFF2-40B4-BE49-F238E27FC236}">
                <a16:creationId xmlns:a16="http://schemas.microsoft.com/office/drawing/2014/main" id="{1073D48C-29DD-4D70-87C4-ABE2457A0185}"/>
              </a:ext>
            </a:extLst>
          </p:cNvPr>
          <p:cNvSpPr/>
          <p:nvPr/>
        </p:nvSpPr>
        <p:spPr>
          <a:xfrm>
            <a:off x="965719" y="5252061"/>
            <a:ext cx="33450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2014 ~ 2020 متن را اینجا بنویسید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مثال: ارائه پاورپوینت مدرنی را دریافت کنید که به زیبایی طراحی شده باشد.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B3D3A407-5008-4CCF-BFD2-DAA12336C41B}"/>
              </a:ext>
            </a:extLst>
          </p:cNvPr>
          <p:cNvSpPr/>
          <p:nvPr/>
        </p:nvSpPr>
        <p:spPr>
          <a:xfrm>
            <a:off x="0" y="0"/>
            <a:ext cx="12192000" cy="34216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31" name="Rectangle 2">
            <a:extLst>
              <a:ext uri="{FF2B5EF4-FFF2-40B4-BE49-F238E27FC236}">
                <a16:creationId xmlns:a16="http://schemas.microsoft.com/office/drawing/2014/main" id="{F5CB45DF-2375-4849-903D-EE364560FEF4}"/>
              </a:ext>
            </a:extLst>
          </p:cNvPr>
          <p:cNvSpPr/>
          <p:nvPr/>
        </p:nvSpPr>
        <p:spPr>
          <a:xfrm>
            <a:off x="0" y="3417087"/>
            <a:ext cx="12192000" cy="34409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800">
              <a:cs typeface="B Nazanin" pitchFamily="2" charset="-78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35E6D42-0CA2-4208-BAF9-21038C5FEE1E}"/>
              </a:ext>
            </a:extLst>
          </p:cNvPr>
          <p:cNvGrpSpPr/>
          <p:nvPr/>
        </p:nvGrpSpPr>
        <p:grpSpPr>
          <a:xfrm>
            <a:off x="3034295" y="1348125"/>
            <a:ext cx="6123410" cy="3391397"/>
            <a:chOff x="-548507" y="426854"/>
            <a:chExt cx="11570449" cy="6408191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FCCB0E68-EB34-43AC-A247-E8FE212BF562}"/>
                </a:ext>
              </a:extLst>
            </p:cNvPr>
            <p:cNvSpPr/>
            <p:nvPr/>
          </p:nvSpPr>
          <p:spPr>
            <a:xfrm>
              <a:off x="629155" y="426854"/>
              <a:ext cx="9190140" cy="6018735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5392CE9-F051-4DBF-8F39-E2DE994B953A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57261243-D878-4549-A83B-3812F7828B13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E23AD68-0F6A-410B-B795-0D529321B814}"/>
                </a:ext>
              </a:extLst>
            </p:cNvPr>
            <p:cNvSpPr/>
            <p:nvPr/>
          </p:nvSpPr>
          <p:spPr>
            <a:xfrm>
              <a:off x="1088452" y="839447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0D605A9-1230-4C9D-A45C-26D6578D51CC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D755A3B-5ADB-4258-84A7-1FF9B8B8F05D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40ED5AB-8457-4E36-BCB3-EF43736F17B3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541CFA3D-3BC6-49E1-A6B9-4FB9B122DA23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7904CA51-B300-4441-A270-BF7AE7C91121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4861D9C9-FB9F-4EC7-B8E9-0D214CA6036B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21BB507C-95BD-4E49-93A8-6D232FC064D3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BD0DCBAC-E4DE-47F3-ACE2-9187A764BAB9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itchFamily="2" charset="-78"/>
                </a:endParaRPr>
              </a:p>
            </p:txBody>
          </p:sp>
        </p:grp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D957B1E-7895-4065-977D-020EE1D145E8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solidFill>
                  <a:schemeClr val="bg1"/>
                </a:solidFill>
                <a:cs typeface="B Nazanin" pitchFamily="2" charset="-78"/>
              </a:rPr>
              <a:t>سبک اینفوگرافیک</a:t>
            </a:r>
            <a:endParaRPr lang="en-US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19AC319-9622-47DF-862B-CE31BD2CC63D}"/>
              </a:ext>
            </a:extLst>
          </p:cNvPr>
          <p:cNvSpPr/>
          <p:nvPr/>
        </p:nvSpPr>
        <p:spPr>
          <a:xfrm>
            <a:off x="6779792" y="5083083"/>
            <a:ext cx="597214" cy="597214"/>
          </a:xfrm>
          <a:prstGeom prst="rect">
            <a:avLst/>
          </a:pr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8B80A53-7A2D-4CBC-A1FE-2DDD8E82C42D}"/>
              </a:ext>
            </a:extLst>
          </p:cNvPr>
          <p:cNvSpPr/>
          <p:nvPr/>
        </p:nvSpPr>
        <p:spPr>
          <a:xfrm>
            <a:off x="4887110" y="5083083"/>
            <a:ext cx="597214" cy="597214"/>
          </a:xfrm>
          <a:prstGeom prst="rect">
            <a:avLst/>
          </a:prstGeom>
          <a:solidFill>
            <a:schemeClr val="accent2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5290A48-66C0-4FD4-83DE-4022CD821C08}"/>
              </a:ext>
            </a:extLst>
          </p:cNvPr>
          <p:cNvSpPr/>
          <p:nvPr/>
        </p:nvSpPr>
        <p:spPr>
          <a:xfrm>
            <a:off x="2994428" y="5083083"/>
            <a:ext cx="597214" cy="597214"/>
          </a:xfrm>
          <a:prstGeom prst="rect">
            <a:avLst/>
          </a:prstGeom>
          <a:solidFill>
            <a:schemeClr val="bg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D70F3CA-3023-4C7E-B505-8094A78BF6A5}"/>
              </a:ext>
            </a:extLst>
          </p:cNvPr>
          <p:cNvSpPr/>
          <p:nvPr/>
        </p:nvSpPr>
        <p:spPr>
          <a:xfrm>
            <a:off x="8672474" y="5083083"/>
            <a:ext cx="597214" cy="597214"/>
          </a:xfrm>
          <a:prstGeom prst="rect">
            <a:avLst/>
          </a:prstGeom>
          <a:solidFill>
            <a:schemeClr val="accent4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08736D7-DADA-4F9B-9E5E-F4677CEC0974}"/>
              </a:ext>
            </a:extLst>
          </p:cNvPr>
          <p:cNvSpPr txBox="1"/>
          <p:nvPr/>
        </p:nvSpPr>
        <p:spPr>
          <a:xfrm>
            <a:off x="2718716" y="5798842"/>
            <a:ext cx="1148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پاورپوینت ساده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F245F9E-09DD-4E82-9855-7474B73D7A84}"/>
              </a:ext>
            </a:extLst>
          </p:cNvPr>
          <p:cNvSpPr txBox="1"/>
          <p:nvPr/>
        </p:nvSpPr>
        <p:spPr>
          <a:xfrm>
            <a:off x="4615368" y="5798842"/>
            <a:ext cx="1148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پاورپوینت ساده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D32E2FF-1450-407D-9679-0523CB258D54}"/>
              </a:ext>
            </a:extLst>
          </p:cNvPr>
          <p:cNvSpPr txBox="1"/>
          <p:nvPr/>
        </p:nvSpPr>
        <p:spPr>
          <a:xfrm>
            <a:off x="6512020" y="5798842"/>
            <a:ext cx="1148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پاورپوینت ساده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4397D13-EFB2-4A84-B1CC-DA1BF6AA1A87}"/>
              </a:ext>
            </a:extLst>
          </p:cNvPr>
          <p:cNvSpPr txBox="1"/>
          <p:nvPr/>
        </p:nvSpPr>
        <p:spPr>
          <a:xfrm>
            <a:off x="8408672" y="5798842"/>
            <a:ext cx="11486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پاورپوینت ساده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7" name="Rounded Rectangle 27">
            <a:extLst>
              <a:ext uri="{FF2B5EF4-FFF2-40B4-BE49-F238E27FC236}">
                <a16:creationId xmlns:a16="http://schemas.microsoft.com/office/drawing/2014/main" id="{729A38AA-AB73-47A6-9D13-BA6FB1968A3A}"/>
              </a:ext>
            </a:extLst>
          </p:cNvPr>
          <p:cNvSpPr/>
          <p:nvPr/>
        </p:nvSpPr>
        <p:spPr>
          <a:xfrm>
            <a:off x="5004715" y="5218969"/>
            <a:ext cx="350627" cy="26932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8" name="Rounded Rectangle 7">
            <a:extLst>
              <a:ext uri="{FF2B5EF4-FFF2-40B4-BE49-F238E27FC236}">
                <a16:creationId xmlns:a16="http://schemas.microsoft.com/office/drawing/2014/main" id="{C514B566-9820-42D6-A996-F658C5482567}"/>
              </a:ext>
            </a:extLst>
          </p:cNvPr>
          <p:cNvSpPr/>
          <p:nvPr/>
        </p:nvSpPr>
        <p:spPr>
          <a:xfrm>
            <a:off x="3138104" y="5208958"/>
            <a:ext cx="356478" cy="30763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9" name="Rectangle 16">
            <a:extLst>
              <a:ext uri="{FF2B5EF4-FFF2-40B4-BE49-F238E27FC236}">
                <a16:creationId xmlns:a16="http://schemas.microsoft.com/office/drawing/2014/main" id="{B4172EA0-D3F6-4A85-B512-78F8CBA7FD03}"/>
              </a:ext>
            </a:extLst>
          </p:cNvPr>
          <p:cNvSpPr/>
          <p:nvPr/>
        </p:nvSpPr>
        <p:spPr>
          <a:xfrm rot="2700000">
            <a:off x="6953185" y="5168194"/>
            <a:ext cx="250429" cy="44897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30" name="Rectangle 9">
            <a:extLst>
              <a:ext uri="{FF2B5EF4-FFF2-40B4-BE49-F238E27FC236}">
                <a16:creationId xmlns:a16="http://schemas.microsoft.com/office/drawing/2014/main" id="{76F9EB65-492D-4C29-B9AB-E069382BD1D1}"/>
              </a:ext>
            </a:extLst>
          </p:cNvPr>
          <p:cNvSpPr/>
          <p:nvPr/>
        </p:nvSpPr>
        <p:spPr>
          <a:xfrm>
            <a:off x="8815802" y="5205518"/>
            <a:ext cx="339147" cy="31747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5" name="Rectangle 2">
            <a:extLst>
              <a:ext uri="{FF2B5EF4-FFF2-40B4-BE49-F238E27FC236}">
                <a16:creationId xmlns:a16="http://schemas.microsoft.com/office/drawing/2014/main" id="{A1B7C19A-7308-4743-B264-0E1D6A2C2CAB}"/>
              </a:ext>
            </a:extLst>
          </p:cNvPr>
          <p:cNvSpPr/>
          <p:nvPr/>
        </p:nvSpPr>
        <p:spPr>
          <a:xfrm>
            <a:off x="3933825" y="3429000"/>
            <a:ext cx="4350599" cy="8091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800">
              <a:cs typeface="B Nazanin" pitchFamily="2" charset="-78"/>
            </a:endParaRPr>
          </a:p>
        </p:txBody>
      </p:sp>
      <p:sp>
        <p:nvSpPr>
          <p:cNvPr id="48" name="Rectangle 2">
            <a:extLst>
              <a:ext uri="{FF2B5EF4-FFF2-40B4-BE49-F238E27FC236}">
                <a16:creationId xmlns:a16="http://schemas.microsoft.com/office/drawing/2014/main" id="{04AB49D8-30A9-4898-9FD7-BD2EC6709E6E}"/>
              </a:ext>
            </a:extLst>
          </p:cNvPr>
          <p:cNvSpPr/>
          <p:nvPr/>
        </p:nvSpPr>
        <p:spPr>
          <a:xfrm>
            <a:off x="3933825" y="1587004"/>
            <a:ext cx="4350599" cy="18499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800">
              <a:cs typeface="B Nazanin" pitchFamily="2" charset="-78"/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620C1A5E-CF12-47E9-A6BD-36FBA40F68EC}"/>
              </a:ext>
            </a:extLst>
          </p:cNvPr>
          <p:cNvSpPr/>
          <p:nvPr/>
        </p:nvSpPr>
        <p:spPr>
          <a:xfrm>
            <a:off x="5582572" y="1804510"/>
            <a:ext cx="1026855" cy="1276417"/>
          </a:xfrm>
          <a:custGeom>
            <a:avLst/>
            <a:gdLst>
              <a:gd name="connsiteX0" fmla="*/ 826938 w 1674091"/>
              <a:gd name="connsiteY0" fmla="*/ 1439762 h 2080953"/>
              <a:gd name="connsiteX1" fmla="*/ 774433 w 1674091"/>
              <a:gd name="connsiteY1" fmla="*/ 1493376 h 2080953"/>
              <a:gd name="connsiteX2" fmla="*/ 827624 w 1674091"/>
              <a:gd name="connsiteY2" fmla="*/ 1549733 h 2080953"/>
              <a:gd name="connsiteX3" fmla="*/ 881502 w 1674091"/>
              <a:gd name="connsiteY3" fmla="*/ 1494009 h 2080953"/>
              <a:gd name="connsiteX4" fmla="*/ 826938 w 1674091"/>
              <a:gd name="connsiteY4" fmla="*/ 1439762 h 2080953"/>
              <a:gd name="connsiteX5" fmla="*/ 827677 w 1674091"/>
              <a:gd name="connsiteY5" fmla="*/ 1244567 h 2080953"/>
              <a:gd name="connsiteX6" fmla="*/ 774485 w 1674091"/>
              <a:gd name="connsiteY6" fmla="*/ 1297442 h 2080953"/>
              <a:gd name="connsiteX7" fmla="*/ 826938 w 1674091"/>
              <a:gd name="connsiteY7" fmla="*/ 1354485 h 2080953"/>
              <a:gd name="connsiteX8" fmla="*/ 881501 w 1674091"/>
              <a:gd name="connsiteY8" fmla="*/ 1299447 h 2080953"/>
              <a:gd name="connsiteX9" fmla="*/ 827677 w 1674091"/>
              <a:gd name="connsiteY9" fmla="*/ 1244567 h 2080953"/>
              <a:gd name="connsiteX10" fmla="*/ 828575 w 1674091"/>
              <a:gd name="connsiteY10" fmla="*/ 1026629 h 2080953"/>
              <a:gd name="connsiteX11" fmla="*/ 774433 w 1674091"/>
              <a:gd name="connsiteY11" fmla="*/ 1081351 h 2080953"/>
              <a:gd name="connsiteX12" fmla="*/ 827414 w 1674091"/>
              <a:gd name="connsiteY12" fmla="*/ 1134279 h 2080953"/>
              <a:gd name="connsiteX13" fmla="*/ 881503 w 1674091"/>
              <a:gd name="connsiteY13" fmla="*/ 1079874 h 2080953"/>
              <a:gd name="connsiteX14" fmla="*/ 828575 w 1674091"/>
              <a:gd name="connsiteY14" fmla="*/ 1026629 h 2080953"/>
              <a:gd name="connsiteX15" fmla="*/ 331803 w 1674091"/>
              <a:gd name="connsiteY15" fmla="*/ 764154 h 2080953"/>
              <a:gd name="connsiteX16" fmla="*/ 265524 w 1674091"/>
              <a:gd name="connsiteY16" fmla="*/ 996129 h 2080953"/>
              <a:gd name="connsiteX17" fmla="*/ 265946 w 1674091"/>
              <a:gd name="connsiteY17" fmla="*/ 1009058 h 2080953"/>
              <a:gd name="connsiteX18" fmla="*/ 328162 w 1674091"/>
              <a:gd name="connsiteY18" fmla="*/ 1461134 h 2080953"/>
              <a:gd name="connsiteX19" fmla="*/ 348056 w 1674091"/>
              <a:gd name="connsiteY19" fmla="*/ 1506937 h 2080953"/>
              <a:gd name="connsiteX20" fmla="*/ 410693 w 1674091"/>
              <a:gd name="connsiteY20" fmla="*/ 1133488 h 2080953"/>
              <a:gd name="connsiteX21" fmla="*/ 331803 w 1674091"/>
              <a:gd name="connsiteY21" fmla="*/ 764154 h 2080953"/>
              <a:gd name="connsiteX22" fmla="*/ 1603811 w 1674091"/>
              <a:gd name="connsiteY22" fmla="*/ 466535 h 2080953"/>
              <a:gd name="connsiteX23" fmla="*/ 1666290 w 1674091"/>
              <a:gd name="connsiteY23" fmla="*/ 670541 h 2080953"/>
              <a:gd name="connsiteX24" fmla="*/ 1529881 w 1674091"/>
              <a:gd name="connsiteY24" fmla="*/ 1351532 h 2080953"/>
              <a:gd name="connsiteX25" fmla="*/ 1029468 w 1674091"/>
              <a:gd name="connsiteY25" fmla="*/ 1931890 h 2080953"/>
              <a:gd name="connsiteX26" fmla="*/ 709316 w 1674091"/>
              <a:gd name="connsiteY26" fmla="*/ 2068932 h 2080953"/>
              <a:gd name="connsiteX27" fmla="*/ 257926 w 1674091"/>
              <a:gd name="connsiteY27" fmla="*/ 1937167 h 2080953"/>
              <a:gd name="connsiteX28" fmla="*/ 145527 w 1674091"/>
              <a:gd name="connsiteY28" fmla="*/ 1712791 h 2080953"/>
              <a:gd name="connsiteX29" fmla="*/ 326051 w 1674091"/>
              <a:gd name="connsiteY29" fmla="*/ 1888249 h 2080953"/>
              <a:gd name="connsiteX30" fmla="*/ 653222 w 1674091"/>
              <a:gd name="connsiteY30" fmla="*/ 1926824 h 2080953"/>
              <a:gd name="connsiteX31" fmla="*/ 1109730 w 1674091"/>
              <a:gd name="connsiteY31" fmla="*/ 1687990 h 2080953"/>
              <a:gd name="connsiteX32" fmla="*/ 1573627 w 1674091"/>
              <a:gd name="connsiteY32" fmla="*/ 964679 h 2080953"/>
              <a:gd name="connsiteX33" fmla="*/ 1618269 w 1674091"/>
              <a:gd name="connsiteY33" fmla="*/ 565161 h 2080953"/>
              <a:gd name="connsiteX34" fmla="*/ 1603811 w 1674091"/>
              <a:gd name="connsiteY34" fmla="*/ 466535 h 2080953"/>
              <a:gd name="connsiteX35" fmla="*/ 1513522 w 1674091"/>
              <a:gd name="connsiteY35" fmla="*/ 340732 h 2080953"/>
              <a:gd name="connsiteX36" fmla="*/ 1576529 w 1674091"/>
              <a:gd name="connsiteY36" fmla="*/ 552496 h 2080953"/>
              <a:gd name="connsiteX37" fmla="*/ 1316850 w 1674091"/>
              <a:gd name="connsiteY37" fmla="*/ 1390422 h 2080953"/>
              <a:gd name="connsiteX38" fmla="*/ 855592 w 1674091"/>
              <a:gd name="connsiteY38" fmla="*/ 1800178 h 2080953"/>
              <a:gd name="connsiteX39" fmla="*/ 552326 w 1674091"/>
              <a:gd name="connsiteY39" fmla="*/ 1881917 h 2080953"/>
              <a:gd name="connsiteX40" fmla="*/ 121939 w 1674091"/>
              <a:gd name="connsiteY40" fmla="*/ 1574904 h 2080953"/>
              <a:gd name="connsiteX41" fmla="*/ 110066 w 1674091"/>
              <a:gd name="connsiteY41" fmla="*/ 1529786 h 2080953"/>
              <a:gd name="connsiteX42" fmla="*/ 217135 w 1674091"/>
              <a:gd name="connsiteY42" fmla="*/ 1653901 h 2080953"/>
              <a:gd name="connsiteX43" fmla="*/ 542512 w 1674091"/>
              <a:gd name="connsiteY43" fmla="*/ 1742025 h 2080953"/>
              <a:gd name="connsiteX44" fmla="*/ 1051684 w 1674091"/>
              <a:gd name="connsiteY44" fmla="*/ 1492057 h 2080953"/>
              <a:gd name="connsiteX45" fmla="*/ 1499274 w 1674091"/>
              <a:gd name="connsiteY45" fmla="*/ 751490 h 2080953"/>
              <a:gd name="connsiteX46" fmla="*/ 1518852 w 1674091"/>
              <a:gd name="connsiteY46" fmla="*/ 368542 h 2080953"/>
              <a:gd name="connsiteX47" fmla="*/ 1513522 w 1674091"/>
              <a:gd name="connsiteY47" fmla="*/ 340732 h 2080953"/>
              <a:gd name="connsiteX48" fmla="*/ 665305 w 1674091"/>
              <a:gd name="connsiteY48" fmla="*/ 0 h 2080953"/>
              <a:gd name="connsiteX49" fmla="*/ 626203 w 1674091"/>
              <a:gd name="connsiteY49" fmla="*/ 157253 h 2080953"/>
              <a:gd name="connsiteX50" fmla="*/ 625887 w 1674091"/>
              <a:gd name="connsiteY50" fmla="*/ 465005 h 2080953"/>
              <a:gd name="connsiteX51" fmla="*/ 732903 w 1674091"/>
              <a:gd name="connsiteY51" fmla="*/ 800038 h 2080953"/>
              <a:gd name="connsiteX52" fmla="*/ 733221 w 1674091"/>
              <a:gd name="connsiteY52" fmla="*/ 800405 h 2080953"/>
              <a:gd name="connsiteX53" fmla="*/ 732956 w 1674091"/>
              <a:gd name="connsiteY53" fmla="*/ 799985 h 2080953"/>
              <a:gd name="connsiteX54" fmla="*/ 775594 w 1674091"/>
              <a:gd name="connsiteY54" fmla="*/ 515083 h 2080953"/>
              <a:gd name="connsiteX55" fmla="*/ 808680 w 1674091"/>
              <a:gd name="connsiteY55" fmla="*/ 289704 h 2080953"/>
              <a:gd name="connsiteX56" fmla="*/ 802612 w 1674091"/>
              <a:gd name="connsiteY56" fmla="*/ 260575 h 2080953"/>
              <a:gd name="connsiteX57" fmla="*/ 743563 w 1674091"/>
              <a:gd name="connsiteY57" fmla="*/ 152345 h 2080953"/>
              <a:gd name="connsiteX58" fmla="*/ 912320 w 1674091"/>
              <a:gd name="connsiteY58" fmla="*/ 152345 h 2080953"/>
              <a:gd name="connsiteX59" fmla="*/ 863718 w 1674091"/>
              <a:gd name="connsiteY59" fmla="*/ 240312 h 2080953"/>
              <a:gd name="connsiteX60" fmla="*/ 850421 w 1674091"/>
              <a:gd name="connsiteY60" fmla="*/ 319149 h 2080953"/>
              <a:gd name="connsiteX61" fmla="*/ 918124 w 1674091"/>
              <a:gd name="connsiteY61" fmla="*/ 777452 h 2080953"/>
              <a:gd name="connsiteX62" fmla="*/ 923296 w 1674091"/>
              <a:gd name="connsiteY62" fmla="*/ 800565 h 2080953"/>
              <a:gd name="connsiteX63" fmla="*/ 923164 w 1674091"/>
              <a:gd name="connsiteY63" fmla="*/ 800774 h 2080953"/>
              <a:gd name="connsiteX64" fmla="*/ 923295 w 1674091"/>
              <a:gd name="connsiteY64" fmla="*/ 800618 h 2080953"/>
              <a:gd name="connsiteX65" fmla="*/ 1039124 w 1674091"/>
              <a:gd name="connsiteY65" fmla="*/ 427380 h 2080953"/>
              <a:gd name="connsiteX66" fmla="*/ 1055060 w 1674091"/>
              <a:gd name="connsiteY66" fmla="*/ 302422 h 2080953"/>
              <a:gd name="connsiteX67" fmla="*/ 1021288 w 1674091"/>
              <a:gd name="connsiteY67" fmla="*/ 117676 h 2080953"/>
              <a:gd name="connsiteX68" fmla="*/ 992054 w 1674091"/>
              <a:gd name="connsiteY68" fmla="*/ 1478 h 2080953"/>
              <a:gd name="connsiteX69" fmla="*/ 1346084 w 1674091"/>
              <a:gd name="connsiteY69" fmla="*/ 181157 h 2080953"/>
              <a:gd name="connsiteX70" fmla="*/ 1457639 w 1674091"/>
              <a:gd name="connsiteY70" fmla="*/ 296617 h 2080953"/>
              <a:gd name="connsiteX71" fmla="*/ 1503495 w 1674091"/>
              <a:gd name="connsiteY71" fmla="*/ 449121 h 2080953"/>
              <a:gd name="connsiteX72" fmla="*/ 1507664 w 1674091"/>
              <a:gd name="connsiteY72" fmla="*/ 594290 h 2080953"/>
              <a:gd name="connsiteX73" fmla="*/ 1386769 w 1674091"/>
              <a:gd name="connsiteY73" fmla="*/ 982673 h 2080953"/>
              <a:gd name="connsiteX74" fmla="*/ 1324238 w 1674091"/>
              <a:gd name="connsiteY74" fmla="*/ 761780 h 2080953"/>
              <a:gd name="connsiteX75" fmla="*/ 1284977 w 1674091"/>
              <a:gd name="connsiteY75" fmla="*/ 882833 h 2080953"/>
              <a:gd name="connsiteX76" fmla="*/ 1245083 w 1674091"/>
              <a:gd name="connsiteY76" fmla="*/ 1154702 h 2080953"/>
              <a:gd name="connsiteX77" fmla="*/ 1245136 w 1674091"/>
              <a:gd name="connsiteY77" fmla="*/ 1157340 h 2080953"/>
              <a:gd name="connsiteX78" fmla="*/ 1207617 w 1674091"/>
              <a:gd name="connsiteY78" fmla="*/ 1271903 h 2080953"/>
              <a:gd name="connsiteX79" fmla="*/ 789789 w 1674091"/>
              <a:gd name="connsiteY79" fmla="*/ 1622133 h 2080953"/>
              <a:gd name="connsiteX80" fmla="*/ 452170 w 1674091"/>
              <a:gd name="connsiteY80" fmla="*/ 1703240 h 2080953"/>
              <a:gd name="connsiteX81" fmla="*/ 148323 w 1674091"/>
              <a:gd name="connsiteY81" fmla="*/ 1558494 h 2080953"/>
              <a:gd name="connsiteX82" fmla="*/ 123205 w 1674091"/>
              <a:gd name="connsiteY82" fmla="*/ 1487888 h 2080953"/>
              <a:gd name="connsiteX83" fmla="*/ 11967 w 1674091"/>
              <a:gd name="connsiteY83" fmla="*/ 1087473 h 2080953"/>
              <a:gd name="connsiteX84" fmla="*/ 27692 w 1674091"/>
              <a:gd name="connsiteY84" fmla="*/ 837398 h 2080953"/>
              <a:gd name="connsiteX85" fmla="*/ 188797 w 1674091"/>
              <a:gd name="connsiteY85" fmla="*/ 348701 h 2080953"/>
              <a:gd name="connsiteX86" fmla="*/ 200195 w 1674091"/>
              <a:gd name="connsiteY86" fmla="*/ 292501 h 2080953"/>
              <a:gd name="connsiteX87" fmla="*/ 223520 w 1674091"/>
              <a:gd name="connsiteY87" fmla="*/ 237463 h 2080953"/>
              <a:gd name="connsiteX88" fmla="*/ 300088 w 1674091"/>
              <a:gd name="connsiteY88" fmla="*/ 184218 h 2080953"/>
              <a:gd name="connsiteX89" fmla="*/ 583618 w 1674091"/>
              <a:gd name="connsiteY89" fmla="*/ 74563 h 2080953"/>
              <a:gd name="connsiteX90" fmla="*/ 665305 w 1674091"/>
              <a:gd name="connsiteY90" fmla="*/ 0 h 208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674091" h="2080953">
                <a:moveTo>
                  <a:pt x="826938" y="1439762"/>
                </a:moveTo>
                <a:cubicBezTo>
                  <a:pt x="797335" y="1440289"/>
                  <a:pt x="774750" y="1463297"/>
                  <a:pt x="774433" y="1493376"/>
                </a:cubicBezTo>
                <a:cubicBezTo>
                  <a:pt x="774064" y="1524035"/>
                  <a:pt x="798074" y="1549469"/>
                  <a:pt x="827624" y="1549733"/>
                </a:cubicBezTo>
                <a:cubicBezTo>
                  <a:pt x="856700" y="1549997"/>
                  <a:pt x="881607" y="1524246"/>
                  <a:pt x="881502" y="1494009"/>
                </a:cubicBezTo>
                <a:cubicBezTo>
                  <a:pt x="881396" y="1462981"/>
                  <a:pt x="857545" y="1439234"/>
                  <a:pt x="826938" y="1439762"/>
                </a:cubicBezTo>
                <a:close/>
                <a:moveTo>
                  <a:pt x="827677" y="1244567"/>
                </a:moveTo>
                <a:cubicBezTo>
                  <a:pt x="797967" y="1244725"/>
                  <a:pt x="775066" y="1267521"/>
                  <a:pt x="774485" y="1297442"/>
                </a:cubicBezTo>
                <a:cubicBezTo>
                  <a:pt x="773852" y="1327995"/>
                  <a:pt x="797546" y="1353747"/>
                  <a:pt x="826938" y="1354485"/>
                </a:cubicBezTo>
                <a:cubicBezTo>
                  <a:pt x="855645" y="1355224"/>
                  <a:pt x="881344" y="1329262"/>
                  <a:pt x="881501" y="1299447"/>
                </a:cubicBezTo>
                <a:cubicBezTo>
                  <a:pt x="881660" y="1268155"/>
                  <a:pt x="858283" y="1244409"/>
                  <a:pt x="827677" y="1244567"/>
                </a:cubicBezTo>
                <a:close/>
                <a:moveTo>
                  <a:pt x="828575" y="1026629"/>
                </a:moveTo>
                <a:cubicBezTo>
                  <a:pt x="796860" y="1026312"/>
                  <a:pt x="774064" y="1049320"/>
                  <a:pt x="774433" y="1081351"/>
                </a:cubicBezTo>
                <a:cubicBezTo>
                  <a:pt x="774750" y="1111852"/>
                  <a:pt x="797019" y="1134121"/>
                  <a:pt x="827414" y="1134279"/>
                </a:cubicBezTo>
                <a:cubicBezTo>
                  <a:pt x="859181" y="1134490"/>
                  <a:pt x="881766" y="1111746"/>
                  <a:pt x="881503" y="1079874"/>
                </a:cubicBezTo>
                <a:cubicBezTo>
                  <a:pt x="881239" y="1049215"/>
                  <a:pt x="859076" y="1026946"/>
                  <a:pt x="828575" y="1026629"/>
                </a:cubicBezTo>
                <a:close/>
                <a:moveTo>
                  <a:pt x="331803" y="764154"/>
                </a:moveTo>
                <a:cubicBezTo>
                  <a:pt x="309270" y="842729"/>
                  <a:pt x="287265" y="919402"/>
                  <a:pt x="265524" y="996129"/>
                </a:cubicBezTo>
                <a:cubicBezTo>
                  <a:pt x="264416" y="1000087"/>
                  <a:pt x="265366" y="1004783"/>
                  <a:pt x="265946" y="1009058"/>
                </a:cubicBezTo>
                <a:cubicBezTo>
                  <a:pt x="286474" y="1159820"/>
                  <a:pt x="306790" y="1310530"/>
                  <a:pt x="328162" y="1461134"/>
                </a:cubicBezTo>
                <a:cubicBezTo>
                  <a:pt x="330325" y="1476542"/>
                  <a:pt x="327739" y="1495539"/>
                  <a:pt x="348056" y="1506937"/>
                </a:cubicBezTo>
                <a:cubicBezTo>
                  <a:pt x="372277" y="1381399"/>
                  <a:pt x="408899" y="1260030"/>
                  <a:pt x="410693" y="1133488"/>
                </a:cubicBezTo>
                <a:cubicBezTo>
                  <a:pt x="412223" y="1026683"/>
                  <a:pt x="369005" y="836765"/>
                  <a:pt x="331803" y="764154"/>
                </a:cubicBezTo>
                <a:close/>
                <a:moveTo>
                  <a:pt x="1603811" y="466535"/>
                </a:moveTo>
                <a:cubicBezTo>
                  <a:pt x="1638269" y="534607"/>
                  <a:pt x="1657688" y="601097"/>
                  <a:pt x="1666290" y="670541"/>
                </a:cubicBezTo>
                <a:cubicBezTo>
                  <a:pt x="1696315" y="912542"/>
                  <a:pt x="1637320" y="1137288"/>
                  <a:pt x="1529881" y="1351532"/>
                </a:cubicBezTo>
                <a:cubicBezTo>
                  <a:pt x="1411941" y="1586725"/>
                  <a:pt x="1249781" y="1784822"/>
                  <a:pt x="1029468" y="1931890"/>
                </a:cubicBezTo>
                <a:cubicBezTo>
                  <a:pt x="931475" y="1997271"/>
                  <a:pt x="825989" y="2046769"/>
                  <a:pt x="709316" y="2068932"/>
                </a:cubicBezTo>
                <a:cubicBezTo>
                  <a:pt x="536654" y="2101702"/>
                  <a:pt x="382304" y="2070568"/>
                  <a:pt x="257926" y="1937167"/>
                </a:cubicBezTo>
                <a:cubicBezTo>
                  <a:pt x="207742" y="1883236"/>
                  <a:pt x="164313" y="1797961"/>
                  <a:pt x="145527" y="1712791"/>
                </a:cubicBezTo>
                <a:cubicBezTo>
                  <a:pt x="190012" y="1787829"/>
                  <a:pt x="248269" y="1848145"/>
                  <a:pt x="326051" y="1888249"/>
                </a:cubicBezTo>
                <a:cubicBezTo>
                  <a:pt x="430218" y="1942021"/>
                  <a:pt x="540506" y="1948829"/>
                  <a:pt x="653222" y="1926824"/>
                </a:cubicBezTo>
                <a:cubicBezTo>
                  <a:pt x="828786" y="1892524"/>
                  <a:pt x="977068" y="1804346"/>
                  <a:pt x="1109730" y="1687990"/>
                </a:cubicBezTo>
                <a:cubicBezTo>
                  <a:pt x="1333684" y="1491581"/>
                  <a:pt x="1487560" y="1249739"/>
                  <a:pt x="1573627" y="964679"/>
                </a:cubicBezTo>
                <a:cubicBezTo>
                  <a:pt x="1612993" y="834285"/>
                  <a:pt x="1628454" y="700990"/>
                  <a:pt x="1618269" y="565161"/>
                </a:cubicBezTo>
                <a:cubicBezTo>
                  <a:pt x="1615947" y="534133"/>
                  <a:pt x="1609351" y="503421"/>
                  <a:pt x="1603811" y="466535"/>
                </a:cubicBezTo>
                <a:close/>
                <a:moveTo>
                  <a:pt x="1513522" y="340732"/>
                </a:moveTo>
                <a:cubicBezTo>
                  <a:pt x="1550830" y="407063"/>
                  <a:pt x="1570354" y="478249"/>
                  <a:pt x="1576529" y="552496"/>
                </a:cubicBezTo>
                <a:cubicBezTo>
                  <a:pt x="1602597" y="866527"/>
                  <a:pt x="1492783" y="1139503"/>
                  <a:pt x="1316850" y="1390422"/>
                </a:cubicBezTo>
                <a:cubicBezTo>
                  <a:pt x="1195902" y="1562925"/>
                  <a:pt x="1045404" y="1704295"/>
                  <a:pt x="855592" y="1800178"/>
                </a:cubicBezTo>
                <a:cubicBezTo>
                  <a:pt x="760238" y="1848356"/>
                  <a:pt x="659765" y="1880281"/>
                  <a:pt x="552326" y="1881917"/>
                </a:cubicBezTo>
                <a:cubicBezTo>
                  <a:pt x="345418" y="1885136"/>
                  <a:pt x="187584" y="1771312"/>
                  <a:pt x="121939" y="1574904"/>
                </a:cubicBezTo>
                <a:cubicBezTo>
                  <a:pt x="117084" y="1560287"/>
                  <a:pt x="112968" y="1545406"/>
                  <a:pt x="110066" y="1529786"/>
                </a:cubicBezTo>
                <a:cubicBezTo>
                  <a:pt x="139881" y="1576593"/>
                  <a:pt x="173284" y="1619759"/>
                  <a:pt x="217135" y="1653901"/>
                </a:cubicBezTo>
                <a:cubicBezTo>
                  <a:pt x="313281" y="1728727"/>
                  <a:pt x="422672" y="1755323"/>
                  <a:pt x="542512" y="1742025"/>
                </a:cubicBezTo>
                <a:cubicBezTo>
                  <a:pt x="742191" y="1719915"/>
                  <a:pt x="906199" y="1623030"/>
                  <a:pt x="1051684" y="1492057"/>
                </a:cubicBezTo>
                <a:cubicBezTo>
                  <a:pt x="1275268" y="1290793"/>
                  <a:pt x="1426083" y="1044096"/>
                  <a:pt x="1499274" y="751490"/>
                </a:cubicBezTo>
                <a:cubicBezTo>
                  <a:pt x="1530830" y="625318"/>
                  <a:pt x="1540329" y="497616"/>
                  <a:pt x="1518852" y="368542"/>
                </a:cubicBezTo>
                <a:cubicBezTo>
                  <a:pt x="1517321" y="359254"/>
                  <a:pt x="1515316" y="350019"/>
                  <a:pt x="1513522" y="340732"/>
                </a:cubicBezTo>
                <a:close/>
                <a:moveTo>
                  <a:pt x="665305" y="0"/>
                </a:moveTo>
                <a:cubicBezTo>
                  <a:pt x="651638" y="56253"/>
                  <a:pt x="643248" y="108230"/>
                  <a:pt x="626203" y="157253"/>
                </a:cubicBezTo>
                <a:cubicBezTo>
                  <a:pt x="590320" y="260523"/>
                  <a:pt x="602510" y="362368"/>
                  <a:pt x="625887" y="465005"/>
                </a:cubicBezTo>
                <a:cubicBezTo>
                  <a:pt x="652008" y="579778"/>
                  <a:pt x="686519" y="691808"/>
                  <a:pt x="732903" y="800038"/>
                </a:cubicBezTo>
                <a:lnTo>
                  <a:pt x="733221" y="800405"/>
                </a:lnTo>
                <a:lnTo>
                  <a:pt x="732956" y="799985"/>
                </a:lnTo>
                <a:cubicBezTo>
                  <a:pt x="747204" y="705053"/>
                  <a:pt x="761557" y="610068"/>
                  <a:pt x="775594" y="515083"/>
                </a:cubicBezTo>
                <a:cubicBezTo>
                  <a:pt x="786676" y="439939"/>
                  <a:pt x="796913" y="364689"/>
                  <a:pt x="808680" y="289704"/>
                </a:cubicBezTo>
                <a:cubicBezTo>
                  <a:pt x="810474" y="278147"/>
                  <a:pt x="807994" y="270074"/>
                  <a:pt x="802612" y="260575"/>
                </a:cubicBezTo>
                <a:cubicBezTo>
                  <a:pt x="783034" y="225853"/>
                  <a:pt x="764354" y="190656"/>
                  <a:pt x="743563" y="152345"/>
                </a:cubicBezTo>
                <a:cubicBezTo>
                  <a:pt x="800395" y="152345"/>
                  <a:pt x="854273" y="152345"/>
                  <a:pt x="912320" y="152345"/>
                </a:cubicBezTo>
                <a:cubicBezTo>
                  <a:pt x="895433" y="183532"/>
                  <a:pt x="882558" y="214085"/>
                  <a:pt x="863718" y="240312"/>
                </a:cubicBezTo>
                <a:cubicBezTo>
                  <a:pt x="845408" y="265799"/>
                  <a:pt x="846357" y="291498"/>
                  <a:pt x="850421" y="319149"/>
                </a:cubicBezTo>
                <a:cubicBezTo>
                  <a:pt x="872953" y="471917"/>
                  <a:pt x="895486" y="624685"/>
                  <a:pt x="918124" y="777452"/>
                </a:cubicBezTo>
                <a:cubicBezTo>
                  <a:pt x="919232" y="785262"/>
                  <a:pt x="921554" y="792861"/>
                  <a:pt x="923296" y="800565"/>
                </a:cubicBezTo>
                <a:lnTo>
                  <a:pt x="923164" y="800774"/>
                </a:lnTo>
                <a:lnTo>
                  <a:pt x="923295" y="800618"/>
                </a:lnTo>
                <a:cubicBezTo>
                  <a:pt x="974323" y="680040"/>
                  <a:pt x="1013373" y="555768"/>
                  <a:pt x="1039124" y="427380"/>
                </a:cubicBezTo>
                <a:cubicBezTo>
                  <a:pt x="1047409" y="386114"/>
                  <a:pt x="1052053" y="344426"/>
                  <a:pt x="1055060" y="302422"/>
                </a:cubicBezTo>
                <a:cubicBezTo>
                  <a:pt x="1059704" y="237832"/>
                  <a:pt x="1034217" y="178941"/>
                  <a:pt x="1021288" y="117676"/>
                </a:cubicBezTo>
                <a:cubicBezTo>
                  <a:pt x="1013214" y="79418"/>
                  <a:pt x="1002291" y="41846"/>
                  <a:pt x="992054" y="1478"/>
                </a:cubicBezTo>
                <a:cubicBezTo>
                  <a:pt x="1087514" y="109338"/>
                  <a:pt x="1214319" y="152609"/>
                  <a:pt x="1346084" y="181157"/>
                </a:cubicBezTo>
                <a:cubicBezTo>
                  <a:pt x="1413840" y="195828"/>
                  <a:pt x="1445501" y="237885"/>
                  <a:pt x="1457639" y="296617"/>
                </a:cubicBezTo>
                <a:cubicBezTo>
                  <a:pt x="1468509" y="349175"/>
                  <a:pt x="1485184" y="399412"/>
                  <a:pt x="1503495" y="449121"/>
                </a:cubicBezTo>
                <a:cubicBezTo>
                  <a:pt x="1521489" y="497985"/>
                  <a:pt x="1512730" y="546006"/>
                  <a:pt x="1507664" y="594290"/>
                </a:cubicBezTo>
                <a:cubicBezTo>
                  <a:pt x="1496002" y="704947"/>
                  <a:pt x="1443127" y="873493"/>
                  <a:pt x="1386769" y="982673"/>
                </a:cubicBezTo>
                <a:cubicBezTo>
                  <a:pt x="1365925" y="909112"/>
                  <a:pt x="1345873" y="838296"/>
                  <a:pt x="1324238" y="761780"/>
                </a:cubicBezTo>
                <a:cubicBezTo>
                  <a:pt x="1306612" y="804259"/>
                  <a:pt x="1295689" y="843520"/>
                  <a:pt x="1284977" y="882833"/>
                </a:cubicBezTo>
                <a:cubicBezTo>
                  <a:pt x="1260703" y="971855"/>
                  <a:pt x="1246508" y="1062355"/>
                  <a:pt x="1245083" y="1154702"/>
                </a:cubicBezTo>
                <a:cubicBezTo>
                  <a:pt x="1245083" y="1155599"/>
                  <a:pt x="1244872" y="1156548"/>
                  <a:pt x="1245136" y="1157340"/>
                </a:cubicBezTo>
                <a:cubicBezTo>
                  <a:pt x="1260914" y="1204885"/>
                  <a:pt x="1235321" y="1237655"/>
                  <a:pt x="1207617" y="1271903"/>
                </a:cubicBezTo>
                <a:cubicBezTo>
                  <a:pt x="1091049" y="1415963"/>
                  <a:pt x="956751" y="1538599"/>
                  <a:pt x="789789" y="1622133"/>
                </a:cubicBezTo>
                <a:cubicBezTo>
                  <a:pt x="683722" y="1675220"/>
                  <a:pt x="572379" y="1708200"/>
                  <a:pt x="452170" y="1703240"/>
                </a:cubicBezTo>
                <a:cubicBezTo>
                  <a:pt x="330272" y="1698227"/>
                  <a:pt x="230011" y="1647726"/>
                  <a:pt x="148323" y="1558494"/>
                </a:cubicBezTo>
                <a:cubicBezTo>
                  <a:pt x="130276" y="1538758"/>
                  <a:pt x="130065" y="1511687"/>
                  <a:pt x="123205" y="1487888"/>
                </a:cubicBezTo>
                <a:cubicBezTo>
                  <a:pt x="85000" y="1354750"/>
                  <a:pt x="47006" y="1221455"/>
                  <a:pt x="11967" y="1087473"/>
                </a:cubicBezTo>
                <a:cubicBezTo>
                  <a:pt x="-10091" y="1003200"/>
                  <a:pt x="199" y="919614"/>
                  <a:pt x="27692" y="837398"/>
                </a:cubicBezTo>
                <a:cubicBezTo>
                  <a:pt x="82098" y="674763"/>
                  <a:pt x="135553" y="511759"/>
                  <a:pt x="188797" y="348701"/>
                </a:cubicBezTo>
                <a:cubicBezTo>
                  <a:pt x="194655" y="330654"/>
                  <a:pt x="196660" y="311287"/>
                  <a:pt x="200195" y="292501"/>
                </a:cubicBezTo>
                <a:cubicBezTo>
                  <a:pt x="203995" y="272449"/>
                  <a:pt x="212702" y="254455"/>
                  <a:pt x="223520" y="237463"/>
                </a:cubicBezTo>
                <a:cubicBezTo>
                  <a:pt x="241514" y="209073"/>
                  <a:pt x="265102" y="191500"/>
                  <a:pt x="300088" y="184218"/>
                </a:cubicBezTo>
                <a:cubicBezTo>
                  <a:pt x="400350" y="163374"/>
                  <a:pt x="497129" y="132029"/>
                  <a:pt x="583618" y="74563"/>
                </a:cubicBezTo>
                <a:cubicBezTo>
                  <a:pt x="613063" y="55039"/>
                  <a:pt x="639079" y="32031"/>
                  <a:pt x="66530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6D6A38-ADE6-4FD9-89A1-C3AE04B3598B}"/>
              </a:ext>
            </a:extLst>
          </p:cNvPr>
          <p:cNvSpPr txBox="1"/>
          <p:nvPr/>
        </p:nvSpPr>
        <p:spPr>
          <a:xfrm>
            <a:off x="4436838" y="3542437"/>
            <a:ext cx="3318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000" b="1" dirty="0">
                <a:solidFill>
                  <a:schemeClr val="bg1"/>
                </a:solidFill>
                <a:cs typeface="B Nazanin" pitchFamily="2" charset="-78"/>
              </a:rPr>
              <a:t>ارائه پاورپوینت ساده</a:t>
            </a:r>
            <a:endParaRPr lang="ko-KR" altLang="en-US" sz="20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49C08D0-9E8F-4E63-B9D3-9000D9C86037}"/>
              </a:ext>
            </a:extLst>
          </p:cNvPr>
          <p:cNvSpPr txBox="1"/>
          <p:nvPr/>
        </p:nvSpPr>
        <p:spPr>
          <a:xfrm>
            <a:off x="4436838" y="3861769"/>
            <a:ext cx="331832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7056121" y="358070"/>
            <a:ext cx="452628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اینفوگرافیک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A1405BD-BAAD-4E63-B7C7-D5E1E91C166A}"/>
              </a:ext>
            </a:extLst>
          </p:cNvPr>
          <p:cNvGrpSpPr/>
          <p:nvPr/>
        </p:nvGrpSpPr>
        <p:grpSpPr>
          <a:xfrm>
            <a:off x="906340" y="1797430"/>
            <a:ext cx="5474708" cy="5681136"/>
            <a:chOff x="1657924" y="843553"/>
            <a:chExt cx="2835932" cy="568113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24B2536-E4B4-4AD2-B8CC-AF26FA33E7E0}"/>
                </a:ext>
              </a:extLst>
            </p:cNvPr>
            <p:cNvSpPr txBox="1"/>
            <p:nvPr/>
          </p:nvSpPr>
          <p:spPr>
            <a:xfrm>
              <a:off x="1657924" y="1746458"/>
              <a:ext cx="2835932" cy="4778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است.من امیدوارم و معتقدم که این الگو در زمان، پول و اعتبار شما صرفه جویی کند.تغییر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</a:p>
            <a:p>
              <a:pPr algn="r" rtl="1">
                <a:lnSpc>
                  <a:spcPct val="150000"/>
                </a:lnSpc>
              </a:pP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است.من امیدوارم و معتقدم که این الگو در زمان، پول و اعتبار شما صرفه جویی کند.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>
                <a:lnSpc>
                  <a:spcPct val="150000"/>
                </a:lnSpc>
              </a:pP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 </a:t>
              </a:r>
            </a:p>
            <a:p>
              <a:pPr algn="r" rtl="1">
                <a:lnSpc>
                  <a:spcPct val="150000"/>
                </a:lnSpc>
              </a:pP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052A01B-136F-4231-AF82-7B6D14749053}"/>
                </a:ext>
              </a:extLst>
            </p:cNvPr>
            <p:cNvSpPr txBox="1"/>
            <p:nvPr/>
          </p:nvSpPr>
          <p:spPr>
            <a:xfrm>
              <a:off x="1657924" y="843553"/>
              <a:ext cx="28359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32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3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39ED318B-A351-498F-B80B-277170E87EAE}"/>
              </a:ext>
            </a:extLst>
          </p:cNvPr>
          <p:cNvSpPr/>
          <p:nvPr/>
        </p:nvSpPr>
        <p:spPr>
          <a:xfrm>
            <a:off x="906340" y="2495550"/>
            <a:ext cx="5474708" cy="91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46DB921-748A-4B48-8B05-2D60E355651B}"/>
              </a:ext>
            </a:extLst>
          </p:cNvPr>
          <p:cNvSpPr/>
          <p:nvPr/>
        </p:nvSpPr>
        <p:spPr>
          <a:xfrm>
            <a:off x="1388343" y="1768129"/>
            <a:ext cx="31227" cy="16397"/>
          </a:xfrm>
          <a:custGeom>
            <a:avLst/>
            <a:gdLst>
              <a:gd name="connsiteX0" fmla="*/ 0 w 123794"/>
              <a:gd name="connsiteY0" fmla="*/ 65001 h 65001"/>
              <a:gd name="connsiteX1" fmla="*/ 42799 w 123794"/>
              <a:gd name="connsiteY1" fmla="*/ 39658 h 65001"/>
              <a:gd name="connsiteX2" fmla="*/ 123795 w 123794"/>
              <a:gd name="connsiteY2" fmla="*/ 0 h 65001"/>
              <a:gd name="connsiteX3" fmla="*/ 0 w 123794"/>
              <a:gd name="connsiteY3" fmla="*/ 65001 h 6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794" h="65001">
                <a:moveTo>
                  <a:pt x="0" y="65001"/>
                </a:moveTo>
                <a:cubicBezTo>
                  <a:pt x="11028" y="51198"/>
                  <a:pt x="28192" y="47327"/>
                  <a:pt x="42799" y="39658"/>
                </a:cubicBezTo>
                <a:cubicBezTo>
                  <a:pt x="69383" y="25709"/>
                  <a:pt x="96698" y="13146"/>
                  <a:pt x="123795" y="0"/>
                </a:cubicBezTo>
                <a:cubicBezTo>
                  <a:pt x="86620" y="29433"/>
                  <a:pt x="42360" y="45428"/>
                  <a:pt x="0" y="65001"/>
                </a:cubicBezTo>
                <a:close/>
              </a:path>
            </a:pathLst>
          </a:custGeom>
          <a:solidFill>
            <a:schemeClr val="bg1"/>
          </a:solidFill>
          <a:ln w="730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CDA2E2F-9764-4827-8CD0-38CC54BFE260}"/>
              </a:ext>
            </a:extLst>
          </p:cNvPr>
          <p:cNvSpPr/>
          <p:nvPr/>
        </p:nvSpPr>
        <p:spPr>
          <a:xfrm>
            <a:off x="1372941" y="1785668"/>
            <a:ext cx="13559" cy="6246"/>
          </a:xfrm>
          <a:custGeom>
            <a:avLst/>
            <a:gdLst>
              <a:gd name="connsiteX0" fmla="*/ 0 w 53753"/>
              <a:gd name="connsiteY0" fmla="*/ 24759 h 24759"/>
              <a:gd name="connsiteX1" fmla="*/ 53754 w 53753"/>
              <a:gd name="connsiteY1" fmla="*/ 0 h 24759"/>
              <a:gd name="connsiteX2" fmla="*/ 0 w 53753"/>
              <a:gd name="connsiteY2" fmla="*/ 24759 h 24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753" h="24759">
                <a:moveTo>
                  <a:pt x="0" y="24759"/>
                </a:moveTo>
                <a:cubicBezTo>
                  <a:pt x="15849" y="12051"/>
                  <a:pt x="32866" y="1899"/>
                  <a:pt x="53754" y="0"/>
                </a:cubicBezTo>
                <a:cubicBezTo>
                  <a:pt x="36518" y="9860"/>
                  <a:pt x="19208" y="19427"/>
                  <a:pt x="0" y="24759"/>
                </a:cubicBezTo>
                <a:close/>
              </a:path>
            </a:pathLst>
          </a:custGeom>
          <a:solidFill>
            <a:schemeClr val="bg1"/>
          </a:solidFill>
          <a:ln w="730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FB7E404D-1FEB-47EE-BA4E-F3A3C3E0AAC1}"/>
              </a:ext>
            </a:extLst>
          </p:cNvPr>
          <p:cNvSpPr/>
          <p:nvPr/>
        </p:nvSpPr>
        <p:spPr>
          <a:xfrm>
            <a:off x="3106883" y="888123"/>
            <a:ext cx="1073623" cy="694220"/>
          </a:xfrm>
          <a:custGeom>
            <a:avLst/>
            <a:gdLst>
              <a:gd name="connsiteX0" fmla="*/ 7277 w 1073623"/>
              <a:gd name="connsiteY0" fmla="*/ 642156 h 694220"/>
              <a:gd name="connsiteX1" fmla="*/ 1063116 w 1073623"/>
              <a:gd name="connsiteY1" fmla="*/ 642174 h 694220"/>
              <a:gd name="connsiteX2" fmla="*/ 1071112 w 1073623"/>
              <a:gd name="connsiteY2" fmla="*/ 650188 h 694220"/>
              <a:gd name="connsiteX3" fmla="*/ 1070983 w 1073623"/>
              <a:gd name="connsiteY3" fmla="*/ 684769 h 694220"/>
              <a:gd name="connsiteX4" fmla="*/ 1061292 w 1073623"/>
              <a:gd name="connsiteY4" fmla="*/ 694091 h 694220"/>
              <a:gd name="connsiteX5" fmla="*/ 7038 w 1073623"/>
              <a:gd name="connsiteY5" fmla="*/ 694220 h 694220"/>
              <a:gd name="connsiteX6" fmla="*/ 884 w 1073623"/>
              <a:gd name="connsiteY6" fmla="*/ 688067 h 694220"/>
              <a:gd name="connsiteX7" fmla="*/ 774 w 1073623"/>
              <a:gd name="connsiteY7" fmla="*/ 646780 h 694220"/>
              <a:gd name="connsiteX8" fmla="*/ 7277 w 1073623"/>
              <a:gd name="connsiteY8" fmla="*/ 642156 h 694220"/>
              <a:gd name="connsiteX9" fmla="*/ 338860 w 1073623"/>
              <a:gd name="connsiteY9" fmla="*/ 410465 h 694220"/>
              <a:gd name="connsiteX10" fmla="*/ 331453 w 1073623"/>
              <a:gd name="connsiteY10" fmla="*/ 417871 h 694220"/>
              <a:gd name="connsiteX11" fmla="*/ 331453 w 1073623"/>
              <a:gd name="connsiteY11" fmla="*/ 451272 h 694220"/>
              <a:gd name="connsiteX12" fmla="*/ 338860 w 1073623"/>
              <a:gd name="connsiteY12" fmla="*/ 458678 h 694220"/>
              <a:gd name="connsiteX13" fmla="*/ 358241 w 1073623"/>
              <a:gd name="connsiteY13" fmla="*/ 458678 h 694220"/>
              <a:gd name="connsiteX14" fmla="*/ 365647 w 1073623"/>
              <a:gd name="connsiteY14" fmla="*/ 451272 h 694220"/>
              <a:gd name="connsiteX15" fmla="*/ 365647 w 1073623"/>
              <a:gd name="connsiteY15" fmla="*/ 417871 h 694220"/>
              <a:gd name="connsiteX16" fmla="*/ 358241 w 1073623"/>
              <a:gd name="connsiteY16" fmla="*/ 410465 h 694220"/>
              <a:gd name="connsiteX17" fmla="*/ 185025 w 1073623"/>
              <a:gd name="connsiteY17" fmla="*/ 410465 h 694220"/>
              <a:gd name="connsiteX18" fmla="*/ 177619 w 1073623"/>
              <a:gd name="connsiteY18" fmla="*/ 417871 h 694220"/>
              <a:gd name="connsiteX19" fmla="*/ 177619 w 1073623"/>
              <a:gd name="connsiteY19" fmla="*/ 451272 h 694220"/>
              <a:gd name="connsiteX20" fmla="*/ 185025 w 1073623"/>
              <a:gd name="connsiteY20" fmla="*/ 458678 h 694220"/>
              <a:gd name="connsiteX21" fmla="*/ 204406 w 1073623"/>
              <a:gd name="connsiteY21" fmla="*/ 458678 h 694220"/>
              <a:gd name="connsiteX22" fmla="*/ 211812 w 1073623"/>
              <a:gd name="connsiteY22" fmla="*/ 451272 h 694220"/>
              <a:gd name="connsiteX23" fmla="*/ 211812 w 1073623"/>
              <a:gd name="connsiteY23" fmla="*/ 417871 h 694220"/>
              <a:gd name="connsiteX24" fmla="*/ 204406 w 1073623"/>
              <a:gd name="connsiteY24" fmla="*/ 410465 h 694220"/>
              <a:gd name="connsiteX25" fmla="*/ 271633 w 1073623"/>
              <a:gd name="connsiteY25" fmla="*/ 400995 h 694220"/>
              <a:gd name="connsiteX26" fmla="*/ 238047 w 1073623"/>
              <a:gd name="connsiteY26" fmla="*/ 434581 h 694220"/>
              <a:gd name="connsiteX27" fmla="*/ 271633 w 1073623"/>
              <a:gd name="connsiteY27" fmla="*/ 468166 h 694220"/>
              <a:gd name="connsiteX28" fmla="*/ 305219 w 1073623"/>
              <a:gd name="connsiteY28" fmla="*/ 434581 h 694220"/>
              <a:gd name="connsiteX29" fmla="*/ 271633 w 1073623"/>
              <a:gd name="connsiteY29" fmla="*/ 400995 h 694220"/>
              <a:gd name="connsiteX30" fmla="*/ 885441 w 1073623"/>
              <a:gd name="connsiteY30" fmla="*/ 388688 h 694220"/>
              <a:gd name="connsiteX31" fmla="*/ 889310 w 1073623"/>
              <a:gd name="connsiteY31" fmla="*/ 392557 h 694220"/>
              <a:gd name="connsiteX32" fmla="*/ 889310 w 1073623"/>
              <a:gd name="connsiteY32" fmla="*/ 422531 h 694220"/>
              <a:gd name="connsiteX33" fmla="*/ 885441 w 1073623"/>
              <a:gd name="connsiteY33" fmla="*/ 430066 h 694220"/>
              <a:gd name="connsiteX34" fmla="*/ 881572 w 1073623"/>
              <a:gd name="connsiteY34" fmla="*/ 422531 h 694220"/>
              <a:gd name="connsiteX35" fmla="*/ 881572 w 1073623"/>
              <a:gd name="connsiteY35" fmla="*/ 392557 h 694220"/>
              <a:gd name="connsiteX36" fmla="*/ 885441 w 1073623"/>
              <a:gd name="connsiteY36" fmla="*/ 388688 h 694220"/>
              <a:gd name="connsiteX37" fmla="*/ 855505 w 1073623"/>
              <a:gd name="connsiteY37" fmla="*/ 345218 h 694220"/>
              <a:gd name="connsiteX38" fmla="*/ 880080 w 1073623"/>
              <a:gd name="connsiteY38" fmla="*/ 345230 h 694220"/>
              <a:gd name="connsiteX39" fmla="*/ 927871 w 1073623"/>
              <a:gd name="connsiteY39" fmla="*/ 345283 h 694220"/>
              <a:gd name="connsiteX40" fmla="*/ 936566 w 1073623"/>
              <a:gd name="connsiteY40" fmla="*/ 353813 h 694220"/>
              <a:gd name="connsiteX41" fmla="*/ 937285 w 1073623"/>
              <a:gd name="connsiteY41" fmla="*/ 362987 h 694220"/>
              <a:gd name="connsiteX42" fmla="*/ 929142 w 1073623"/>
              <a:gd name="connsiteY42" fmla="*/ 372420 h 694220"/>
              <a:gd name="connsiteX43" fmla="*/ 842054 w 1073623"/>
              <a:gd name="connsiteY43" fmla="*/ 372438 h 694220"/>
              <a:gd name="connsiteX44" fmla="*/ 832677 w 1073623"/>
              <a:gd name="connsiteY44" fmla="*/ 363172 h 694220"/>
              <a:gd name="connsiteX45" fmla="*/ 832917 w 1073623"/>
              <a:gd name="connsiteY45" fmla="*/ 352873 h 694220"/>
              <a:gd name="connsiteX46" fmla="*/ 841299 w 1073623"/>
              <a:gd name="connsiteY46" fmla="*/ 345246 h 694220"/>
              <a:gd name="connsiteX47" fmla="*/ 855505 w 1073623"/>
              <a:gd name="connsiteY47" fmla="*/ 345218 h 694220"/>
              <a:gd name="connsiteX48" fmla="*/ 338896 w 1073623"/>
              <a:gd name="connsiteY48" fmla="*/ 298193 h 694220"/>
              <a:gd name="connsiteX49" fmla="*/ 331490 w 1073623"/>
              <a:gd name="connsiteY49" fmla="*/ 305599 h 694220"/>
              <a:gd name="connsiteX50" fmla="*/ 331490 w 1073623"/>
              <a:gd name="connsiteY50" fmla="*/ 339000 h 694220"/>
              <a:gd name="connsiteX51" fmla="*/ 338896 w 1073623"/>
              <a:gd name="connsiteY51" fmla="*/ 346406 h 694220"/>
              <a:gd name="connsiteX52" fmla="*/ 358278 w 1073623"/>
              <a:gd name="connsiteY52" fmla="*/ 346406 h 694220"/>
              <a:gd name="connsiteX53" fmla="*/ 365684 w 1073623"/>
              <a:gd name="connsiteY53" fmla="*/ 339000 h 694220"/>
              <a:gd name="connsiteX54" fmla="*/ 365684 w 1073623"/>
              <a:gd name="connsiteY54" fmla="*/ 305599 h 694220"/>
              <a:gd name="connsiteX55" fmla="*/ 358278 w 1073623"/>
              <a:gd name="connsiteY55" fmla="*/ 298193 h 694220"/>
              <a:gd name="connsiteX56" fmla="*/ 287587 w 1073623"/>
              <a:gd name="connsiteY56" fmla="*/ 298193 h 694220"/>
              <a:gd name="connsiteX57" fmla="*/ 280181 w 1073623"/>
              <a:gd name="connsiteY57" fmla="*/ 305599 h 694220"/>
              <a:gd name="connsiteX58" fmla="*/ 280181 w 1073623"/>
              <a:gd name="connsiteY58" fmla="*/ 339000 h 694220"/>
              <a:gd name="connsiteX59" fmla="*/ 287587 w 1073623"/>
              <a:gd name="connsiteY59" fmla="*/ 346406 h 694220"/>
              <a:gd name="connsiteX60" fmla="*/ 306969 w 1073623"/>
              <a:gd name="connsiteY60" fmla="*/ 346406 h 694220"/>
              <a:gd name="connsiteX61" fmla="*/ 314375 w 1073623"/>
              <a:gd name="connsiteY61" fmla="*/ 339000 h 694220"/>
              <a:gd name="connsiteX62" fmla="*/ 314375 w 1073623"/>
              <a:gd name="connsiteY62" fmla="*/ 305599 h 694220"/>
              <a:gd name="connsiteX63" fmla="*/ 306969 w 1073623"/>
              <a:gd name="connsiteY63" fmla="*/ 298193 h 694220"/>
              <a:gd name="connsiteX64" fmla="*/ 236297 w 1073623"/>
              <a:gd name="connsiteY64" fmla="*/ 298193 h 694220"/>
              <a:gd name="connsiteX65" fmla="*/ 228891 w 1073623"/>
              <a:gd name="connsiteY65" fmla="*/ 305599 h 694220"/>
              <a:gd name="connsiteX66" fmla="*/ 228891 w 1073623"/>
              <a:gd name="connsiteY66" fmla="*/ 339000 h 694220"/>
              <a:gd name="connsiteX67" fmla="*/ 236297 w 1073623"/>
              <a:gd name="connsiteY67" fmla="*/ 346406 h 694220"/>
              <a:gd name="connsiteX68" fmla="*/ 255678 w 1073623"/>
              <a:gd name="connsiteY68" fmla="*/ 346406 h 694220"/>
              <a:gd name="connsiteX69" fmla="*/ 263084 w 1073623"/>
              <a:gd name="connsiteY69" fmla="*/ 339000 h 694220"/>
              <a:gd name="connsiteX70" fmla="*/ 263084 w 1073623"/>
              <a:gd name="connsiteY70" fmla="*/ 305599 h 694220"/>
              <a:gd name="connsiteX71" fmla="*/ 255678 w 1073623"/>
              <a:gd name="connsiteY71" fmla="*/ 298193 h 694220"/>
              <a:gd name="connsiteX72" fmla="*/ 184988 w 1073623"/>
              <a:gd name="connsiteY72" fmla="*/ 298193 h 694220"/>
              <a:gd name="connsiteX73" fmla="*/ 177582 w 1073623"/>
              <a:gd name="connsiteY73" fmla="*/ 305599 h 694220"/>
              <a:gd name="connsiteX74" fmla="*/ 177582 w 1073623"/>
              <a:gd name="connsiteY74" fmla="*/ 339000 h 694220"/>
              <a:gd name="connsiteX75" fmla="*/ 184988 w 1073623"/>
              <a:gd name="connsiteY75" fmla="*/ 346406 h 694220"/>
              <a:gd name="connsiteX76" fmla="*/ 204369 w 1073623"/>
              <a:gd name="connsiteY76" fmla="*/ 346406 h 694220"/>
              <a:gd name="connsiteX77" fmla="*/ 211776 w 1073623"/>
              <a:gd name="connsiteY77" fmla="*/ 339000 h 694220"/>
              <a:gd name="connsiteX78" fmla="*/ 211776 w 1073623"/>
              <a:gd name="connsiteY78" fmla="*/ 305599 h 694220"/>
              <a:gd name="connsiteX79" fmla="*/ 204369 w 1073623"/>
              <a:gd name="connsiteY79" fmla="*/ 298193 h 694220"/>
              <a:gd name="connsiteX80" fmla="*/ 185246 w 1073623"/>
              <a:gd name="connsiteY80" fmla="*/ 214883 h 694220"/>
              <a:gd name="connsiteX81" fmla="*/ 177527 w 1073623"/>
              <a:gd name="connsiteY81" fmla="*/ 222602 h 694220"/>
              <a:gd name="connsiteX82" fmla="*/ 177527 w 1073623"/>
              <a:gd name="connsiteY82" fmla="*/ 265141 h 694220"/>
              <a:gd name="connsiteX83" fmla="*/ 185246 w 1073623"/>
              <a:gd name="connsiteY83" fmla="*/ 272861 h 694220"/>
              <a:gd name="connsiteX84" fmla="*/ 357707 w 1073623"/>
              <a:gd name="connsiteY84" fmla="*/ 272861 h 694220"/>
              <a:gd name="connsiteX85" fmla="*/ 365426 w 1073623"/>
              <a:gd name="connsiteY85" fmla="*/ 265141 h 694220"/>
              <a:gd name="connsiteX86" fmla="*/ 365426 w 1073623"/>
              <a:gd name="connsiteY86" fmla="*/ 222602 h 694220"/>
              <a:gd name="connsiteX87" fmla="*/ 357707 w 1073623"/>
              <a:gd name="connsiteY87" fmla="*/ 214883 h 694220"/>
              <a:gd name="connsiteX88" fmla="*/ 269791 w 1073623"/>
              <a:gd name="connsiteY88" fmla="*/ 30 h 694220"/>
              <a:gd name="connsiteX89" fmla="*/ 861344 w 1073623"/>
              <a:gd name="connsiteY89" fmla="*/ 933 h 694220"/>
              <a:gd name="connsiteX90" fmla="*/ 872306 w 1073623"/>
              <a:gd name="connsiteY90" fmla="*/ 11747 h 694220"/>
              <a:gd name="connsiteX91" fmla="*/ 872361 w 1073623"/>
              <a:gd name="connsiteY91" fmla="*/ 190417 h 694220"/>
              <a:gd name="connsiteX92" fmla="*/ 879325 w 1073623"/>
              <a:gd name="connsiteY92" fmla="*/ 207053 h 694220"/>
              <a:gd name="connsiteX93" fmla="*/ 892903 w 1073623"/>
              <a:gd name="connsiteY93" fmla="*/ 204860 h 694220"/>
              <a:gd name="connsiteX94" fmla="*/ 897104 w 1073623"/>
              <a:gd name="connsiteY94" fmla="*/ 190287 h 694220"/>
              <a:gd name="connsiteX95" fmla="*/ 896551 w 1073623"/>
              <a:gd name="connsiteY95" fmla="*/ 6976 h 694220"/>
              <a:gd name="connsiteX96" fmla="*/ 902078 w 1073623"/>
              <a:gd name="connsiteY96" fmla="*/ 1117 h 694220"/>
              <a:gd name="connsiteX97" fmla="*/ 1004548 w 1073623"/>
              <a:gd name="connsiteY97" fmla="*/ 42919 h 694220"/>
              <a:gd name="connsiteX98" fmla="*/ 1026048 w 1073623"/>
              <a:gd name="connsiteY98" fmla="*/ 129214 h 694220"/>
              <a:gd name="connsiteX99" fmla="*/ 1025256 w 1073623"/>
              <a:gd name="connsiteY99" fmla="*/ 236677 h 694220"/>
              <a:gd name="connsiteX100" fmla="*/ 1015731 w 1073623"/>
              <a:gd name="connsiteY100" fmla="*/ 277098 h 694220"/>
              <a:gd name="connsiteX101" fmla="*/ 977595 w 1073623"/>
              <a:gd name="connsiteY101" fmla="*/ 327302 h 694220"/>
              <a:gd name="connsiteX102" fmla="*/ 787614 w 1073623"/>
              <a:gd name="connsiteY102" fmla="*/ 327431 h 694220"/>
              <a:gd name="connsiteX103" fmla="*/ 762613 w 1073623"/>
              <a:gd name="connsiteY103" fmla="*/ 300643 h 694220"/>
              <a:gd name="connsiteX104" fmla="*/ 734481 w 1073623"/>
              <a:gd name="connsiteY104" fmla="*/ 264699 h 694220"/>
              <a:gd name="connsiteX105" fmla="*/ 695018 w 1073623"/>
              <a:gd name="connsiteY105" fmla="*/ 216301 h 694220"/>
              <a:gd name="connsiteX106" fmla="*/ 648757 w 1073623"/>
              <a:gd name="connsiteY106" fmla="*/ 214514 h 694220"/>
              <a:gd name="connsiteX107" fmla="*/ 591793 w 1073623"/>
              <a:gd name="connsiteY107" fmla="*/ 214072 h 694220"/>
              <a:gd name="connsiteX108" fmla="*/ 477955 w 1073623"/>
              <a:gd name="connsiteY108" fmla="*/ 213796 h 694220"/>
              <a:gd name="connsiteX109" fmla="*/ 463125 w 1073623"/>
              <a:gd name="connsiteY109" fmla="*/ 228866 h 694220"/>
              <a:gd name="connsiteX110" fmla="*/ 463198 w 1073623"/>
              <a:gd name="connsiteY110" fmla="*/ 476715 h 694220"/>
              <a:gd name="connsiteX111" fmla="*/ 479005 w 1073623"/>
              <a:gd name="connsiteY111" fmla="*/ 492338 h 694220"/>
              <a:gd name="connsiteX112" fmla="*/ 812577 w 1073623"/>
              <a:gd name="connsiteY112" fmla="*/ 492135 h 694220"/>
              <a:gd name="connsiteX113" fmla="*/ 957163 w 1073623"/>
              <a:gd name="connsiteY113" fmla="*/ 492116 h 694220"/>
              <a:gd name="connsiteX114" fmla="*/ 1040842 w 1073623"/>
              <a:gd name="connsiteY114" fmla="*/ 529368 h 694220"/>
              <a:gd name="connsiteX115" fmla="*/ 1072346 w 1073623"/>
              <a:gd name="connsiteY115" fmla="*/ 595029 h 694220"/>
              <a:gd name="connsiteX116" fmla="*/ 1063558 w 1073623"/>
              <a:gd name="connsiteY116" fmla="*/ 617211 h 694220"/>
              <a:gd name="connsiteX117" fmla="*/ 7056 w 1073623"/>
              <a:gd name="connsiteY117" fmla="*/ 617266 h 694220"/>
              <a:gd name="connsiteX118" fmla="*/ 0 w 1073623"/>
              <a:gd name="connsiteY118" fmla="*/ 610247 h 694220"/>
              <a:gd name="connsiteX119" fmla="*/ 36902 w 1073623"/>
              <a:gd name="connsiteY119" fmla="*/ 522276 h 694220"/>
              <a:gd name="connsiteX120" fmla="*/ 60705 w 1073623"/>
              <a:gd name="connsiteY120" fmla="*/ 505308 h 694220"/>
              <a:gd name="connsiteX121" fmla="*/ 69014 w 1073623"/>
              <a:gd name="connsiteY121" fmla="*/ 479165 h 694220"/>
              <a:gd name="connsiteX122" fmla="*/ 106523 w 1073623"/>
              <a:gd name="connsiteY122" fmla="*/ 203939 h 694220"/>
              <a:gd name="connsiteX123" fmla="*/ 100978 w 1073623"/>
              <a:gd name="connsiteY123" fmla="*/ 197767 h 694220"/>
              <a:gd name="connsiteX124" fmla="*/ 77304 w 1073623"/>
              <a:gd name="connsiteY124" fmla="*/ 197012 h 694220"/>
              <a:gd name="connsiteX125" fmla="*/ 69345 w 1073623"/>
              <a:gd name="connsiteY125" fmla="*/ 188814 h 694220"/>
              <a:gd name="connsiteX126" fmla="*/ 69548 w 1073623"/>
              <a:gd name="connsiteY126" fmla="*/ 50971 h 694220"/>
              <a:gd name="connsiteX127" fmla="*/ 75775 w 1073623"/>
              <a:gd name="connsiteY127" fmla="*/ 45130 h 694220"/>
              <a:gd name="connsiteX128" fmla="*/ 152195 w 1073623"/>
              <a:gd name="connsiteY128" fmla="*/ 45499 h 694220"/>
              <a:gd name="connsiteX129" fmla="*/ 172921 w 1073623"/>
              <a:gd name="connsiteY129" fmla="*/ 36250 h 694220"/>
              <a:gd name="connsiteX130" fmla="*/ 269791 w 1073623"/>
              <a:gd name="connsiteY130" fmla="*/ 30 h 69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073623" h="694220">
                <a:moveTo>
                  <a:pt x="7277" y="642156"/>
                </a:moveTo>
                <a:cubicBezTo>
                  <a:pt x="32241" y="642193"/>
                  <a:pt x="1032828" y="642156"/>
                  <a:pt x="1063116" y="642174"/>
                </a:cubicBezTo>
                <a:cubicBezTo>
                  <a:pt x="1070246" y="642174"/>
                  <a:pt x="1071093" y="643022"/>
                  <a:pt x="1071112" y="650188"/>
                </a:cubicBezTo>
                <a:cubicBezTo>
                  <a:pt x="1071130" y="661721"/>
                  <a:pt x="1071130" y="673254"/>
                  <a:pt x="1070983" y="684769"/>
                </a:cubicBezTo>
                <a:cubicBezTo>
                  <a:pt x="1070872" y="692967"/>
                  <a:pt x="1069528" y="694091"/>
                  <a:pt x="1061292" y="694091"/>
                </a:cubicBezTo>
                <a:cubicBezTo>
                  <a:pt x="959596" y="694073"/>
                  <a:pt x="69861" y="694036"/>
                  <a:pt x="7038" y="694220"/>
                </a:cubicBezTo>
                <a:cubicBezTo>
                  <a:pt x="2229" y="694238"/>
                  <a:pt x="921" y="691936"/>
                  <a:pt x="884" y="688067"/>
                </a:cubicBezTo>
                <a:cubicBezTo>
                  <a:pt x="755" y="674304"/>
                  <a:pt x="737" y="660542"/>
                  <a:pt x="774" y="646780"/>
                </a:cubicBezTo>
                <a:cubicBezTo>
                  <a:pt x="792" y="642432"/>
                  <a:pt x="3924" y="642137"/>
                  <a:pt x="7277" y="642156"/>
                </a:cubicBezTo>
                <a:close/>
                <a:moveTo>
                  <a:pt x="338860" y="410465"/>
                </a:moveTo>
                <a:cubicBezTo>
                  <a:pt x="334769" y="410465"/>
                  <a:pt x="331453" y="413781"/>
                  <a:pt x="331453" y="417871"/>
                </a:cubicBezTo>
                <a:lnTo>
                  <a:pt x="331453" y="451272"/>
                </a:lnTo>
                <a:cubicBezTo>
                  <a:pt x="331453" y="455362"/>
                  <a:pt x="334769" y="458678"/>
                  <a:pt x="338860" y="458678"/>
                </a:cubicBezTo>
                <a:lnTo>
                  <a:pt x="358241" y="458678"/>
                </a:lnTo>
                <a:cubicBezTo>
                  <a:pt x="362331" y="458678"/>
                  <a:pt x="365647" y="455362"/>
                  <a:pt x="365647" y="451272"/>
                </a:cubicBezTo>
                <a:lnTo>
                  <a:pt x="365647" y="417871"/>
                </a:lnTo>
                <a:cubicBezTo>
                  <a:pt x="365647" y="413781"/>
                  <a:pt x="362331" y="410465"/>
                  <a:pt x="358241" y="410465"/>
                </a:cubicBezTo>
                <a:close/>
                <a:moveTo>
                  <a:pt x="185025" y="410465"/>
                </a:moveTo>
                <a:cubicBezTo>
                  <a:pt x="180935" y="410465"/>
                  <a:pt x="177619" y="413781"/>
                  <a:pt x="177619" y="417871"/>
                </a:cubicBezTo>
                <a:lnTo>
                  <a:pt x="177619" y="451272"/>
                </a:lnTo>
                <a:cubicBezTo>
                  <a:pt x="177619" y="455362"/>
                  <a:pt x="180935" y="458678"/>
                  <a:pt x="185025" y="458678"/>
                </a:cubicBezTo>
                <a:lnTo>
                  <a:pt x="204406" y="458678"/>
                </a:lnTo>
                <a:cubicBezTo>
                  <a:pt x="208496" y="458678"/>
                  <a:pt x="211812" y="455362"/>
                  <a:pt x="211812" y="451272"/>
                </a:cubicBezTo>
                <a:lnTo>
                  <a:pt x="211812" y="417871"/>
                </a:lnTo>
                <a:cubicBezTo>
                  <a:pt x="211812" y="413781"/>
                  <a:pt x="208496" y="410465"/>
                  <a:pt x="204406" y="410465"/>
                </a:cubicBezTo>
                <a:close/>
                <a:moveTo>
                  <a:pt x="271633" y="400995"/>
                </a:moveTo>
                <a:cubicBezTo>
                  <a:pt x="253081" y="400995"/>
                  <a:pt x="238047" y="416028"/>
                  <a:pt x="238047" y="434581"/>
                </a:cubicBezTo>
                <a:cubicBezTo>
                  <a:pt x="238047" y="453133"/>
                  <a:pt x="253081" y="468166"/>
                  <a:pt x="271633" y="468166"/>
                </a:cubicBezTo>
                <a:cubicBezTo>
                  <a:pt x="290185" y="468166"/>
                  <a:pt x="305219" y="453133"/>
                  <a:pt x="305219" y="434581"/>
                </a:cubicBezTo>
                <a:cubicBezTo>
                  <a:pt x="305219" y="416028"/>
                  <a:pt x="290185" y="400995"/>
                  <a:pt x="271633" y="400995"/>
                </a:cubicBezTo>
                <a:close/>
                <a:moveTo>
                  <a:pt x="885441" y="388688"/>
                </a:moveTo>
                <a:cubicBezTo>
                  <a:pt x="887579" y="388688"/>
                  <a:pt x="889310" y="390420"/>
                  <a:pt x="889310" y="392557"/>
                </a:cubicBezTo>
                <a:lnTo>
                  <a:pt x="889310" y="422531"/>
                </a:lnTo>
                <a:cubicBezTo>
                  <a:pt x="889310" y="425295"/>
                  <a:pt x="886565" y="430066"/>
                  <a:pt x="885441" y="430066"/>
                </a:cubicBezTo>
                <a:cubicBezTo>
                  <a:pt x="884133" y="430066"/>
                  <a:pt x="881572" y="425516"/>
                  <a:pt x="881572" y="422531"/>
                </a:cubicBezTo>
                <a:lnTo>
                  <a:pt x="881572" y="392557"/>
                </a:lnTo>
                <a:cubicBezTo>
                  <a:pt x="881572" y="390420"/>
                  <a:pt x="883304" y="388688"/>
                  <a:pt x="885441" y="388688"/>
                </a:cubicBezTo>
                <a:close/>
                <a:moveTo>
                  <a:pt x="855505" y="345218"/>
                </a:moveTo>
                <a:cubicBezTo>
                  <a:pt x="862419" y="345217"/>
                  <a:pt x="871062" y="345222"/>
                  <a:pt x="880080" y="345230"/>
                </a:cubicBezTo>
                <a:cubicBezTo>
                  <a:pt x="898117" y="345246"/>
                  <a:pt x="917655" y="345274"/>
                  <a:pt x="927871" y="345283"/>
                </a:cubicBezTo>
                <a:cubicBezTo>
                  <a:pt x="935719" y="345283"/>
                  <a:pt x="936400" y="346038"/>
                  <a:pt x="936566" y="353813"/>
                </a:cubicBezTo>
                <a:cubicBezTo>
                  <a:pt x="936622" y="356871"/>
                  <a:pt x="936456" y="359893"/>
                  <a:pt x="937285" y="362987"/>
                </a:cubicBezTo>
                <a:cubicBezTo>
                  <a:pt x="938482" y="367483"/>
                  <a:pt x="933950" y="372420"/>
                  <a:pt x="929142" y="372420"/>
                </a:cubicBezTo>
                <a:cubicBezTo>
                  <a:pt x="914385" y="372438"/>
                  <a:pt x="856314" y="372475"/>
                  <a:pt x="842054" y="372438"/>
                </a:cubicBezTo>
                <a:cubicBezTo>
                  <a:pt x="835293" y="372420"/>
                  <a:pt x="832695" y="369841"/>
                  <a:pt x="832677" y="363172"/>
                </a:cubicBezTo>
                <a:cubicBezTo>
                  <a:pt x="832677" y="359745"/>
                  <a:pt x="832622" y="356300"/>
                  <a:pt x="832917" y="352873"/>
                </a:cubicBezTo>
                <a:cubicBezTo>
                  <a:pt x="833432" y="346646"/>
                  <a:pt x="834925" y="345301"/>
                  <a:pt x="841299" y="345246"/>
                </a:cubicBezTo>
                <a:cubicBezTo>
                  <a:pt x="843404" y="345228"/>
                  <a:pt x="848590" y="345220"/>
                  <a:pt x="855505" y="345218"/>
                </a:cubicBezTo>
                <a:close/>
                <a:moveTo>
                  <a:pt x="338896" y="298193"/>
                </a:moveTo>
                <a:cubicBezTo>
                  <a:pt x="334806" y="298193"/>
                  <a:pt x="331490" y="301509"/>
                  <a:pt x="331490" y="305599"/>
                </a:cubicBezTo>
                <a:lnTo>
                  <a:pt x="331490" y="339000"/>
                </a:lnTo>
                <a:cubicBezTo>
                  <a:pt x="331490" y="343090"/>
                  <a:pt x="334806" y="346406"/>
                  <a:pt x="338896" y="346406"/>
                </a:cubicBezTo>
                <a:lnTo>
                  <a:pt x="358278" y="346406"/>
                </a:lnTo>
                <a:cubicBezTo>
                  <a:pt x="362368" y="346406"/>
                  <a:pt x="365684" y="343090"/>
                  <a:pt x="365684" y="339000"/>
                </a:cubicBezTo>
                <a:lnTo>
                  <a:pt x="365684" y="305599"/>
                </a:lnTo>
                <a:cubicBezTo>
                  <a:pt x="365684" y="301509"/>
                  <a:pt x="362368" y="298193"/>
                  <a:pt x="358278" y="298193"/>
                </a:cubicBezTo>
                <a:close/>
                <a:moveTo>
                  <a:pt x="287587" y="298193"/>
                </a:moveTo>
                <a:cubicBezTo>
                  <a:pt x="283497" y="298193"/>
                  <a:pt x="280181" y="301509"/>
                  <a:pt x="280181" y="305599"/>
                </a:cubicBezTo>
                <a:lnTo>
                  <a:pt x="280181" y="339000"/>
                </a:lnTo>
                <a:cubicBezTo>
                  <a:pt x="280181" y="343090"/>
                  <a:pt x="283497" y="346406"/>
                  <a:pt x="287587" y="346406"/>
                </a:cubicBezTo>
                <a:lnTo>
                  <a:pt x="306969" y="346406"/>
                </a:lnTo>
                <a:cubicBezTo>
                  <a:pt x="311059" y="346406"/>
                  <a:pt x="314375" y="343090"/>
                  <a:pt x="314375" y="339000"/>
                </a:cubicBezTo>
                <a:lnTo>
                  <a:pt x="314375" y="305599"/>
                </a:lnTo>
                <a:cubicBezTo>
                  <a:pt x="314375" y="301509"/>
                  <a:pt x="311059" y="298193"/>
                  <a:pt x="306969" y="298193"/>
                </a:cubicBezTo>
                <a:close/>
                <a:moveTo>
                  <a:pt x="236297" y="298193"/>
                </a:moveTo>
                <a:cubicBezTo>
                  <a:pt x="232207" y="298193"/>
                  <a:pt x="228891" y="301509"/>
                  <a:pt x="228891" y="305599"/>
                </a:cubicBezTo>
                <a:lnTo>
                  <a:pt x="228891" y="339000"/>
                </a:lnTo>
                <a:cubicBezTo>
                  <a:pt x="228891" y="343090"/>
                  <a:pt x="232207" y="346406"/>
                  <a:pt x="236297" y="346406"/>
                </a:cubicBezTo>
                <a:lnTo>
                  <a:pt x="255678" y="346406"/>
                </a:lnTo>
                <a:cubicBezTo>
                  <a:pt x="259768" y="346406"/>
                  <a:pt x="263084" y="343090"/>
                  <a:pt x="263084" y="339000"/>
                </a:cubicBezTo>
                <a:lnTo>
                  <a:pt x="263084" y="305599"/>
                </a:lnTo>
                <a:cubicBezTo>
                  <a:pt x="263084" y="301509"/>
                  <a:pt x="259768" y="298193"/>
                  <a:pt x="255678" y="298193"/>
                </a:cubicBezTo>
                <a:close/>
                <a:moveTo>
                  <a:pt x="184988" y="298193"/>
                </a:moveTo>
                <a:cubicBezTo>
                  <a:pt x="180898" y="298193"/>
                  <a:pt x="177582" y="301509"/>
                  <a:pt x="177582" y="305599"/>
                </a:cubicBezTo>
                <a:lnTo>
                  <a:pt x="177582" y="339000"/>
                </a:lnTo>
                <a:cubicBezTo>
                  <a:pt x="177582" y="343090"/>
                  <a:pt x="180898" y="346406"/>
                  <a:pt x="184988" y="346406"/>
                </a:cubicBezTo>
                <a:lnTo>
                  <a:pt x="204369" y="346406"/>
                </a:lnTo>
                <a:cubicBezTo>
                  <a:pt x="208459" y="346406"/>
                  <a:pt x="211776" y="343090"/>
                  <a:pt x="211776" y="339000"/>
                </a:cubicBezTo>
                <a:lnTo>
                  <a:pt x="211776" y="305599"/>
                </a:lnTo>
                <a:cubicBezTo>
                  <a:pt x="211776" y="301509"/>
                  <a:pt x="208459" y="298193"/>
                  <a:pt x="204369" y="298193"/>
                </a:cubicBezTo>
                <a:close/>
                <a:moveTo>
                  <a:pt x="185246" y="214883"/>
                </a:moveTo>
                <a:cubicBezTo>
                  <a:pt x="180990" y="214883"/>
                  <a:pt x="177527" y="218328"/>
                  <a:pt x="177527" y="222602"/>
                </a:cubicBezTo>
                <a:lnTo>
                  <a:pt x="177527" y="265141"/>
                </a:lnTo>
                <a:cubicBezTo>
                  <a:pt x="177527" y="269397"/>
                  <a:pt x="180972" y="272861"/>
                  <a:pt x="185246" y="272861"/>
                </a:cubicBezTo>
                <a:lnTo>
                  <a:pt x="357707" y="272861"/>
                </a:lnTo>
                <a:cubicBezTo>
                  <a:pt x="361962" y="272861"/>
                  <a:pt x="365426" y="269415"/>
                  <a:pt x="365426" y="265141"/>
                </a:cubicBezTo>
                <a:lnTo>
                  <a:pt x="365426" y="222602"/>
                </a:lnTo>
                <a:cubicBezTo>
                  <a:pt x="365426" y="218346"/>
                  <a:pt x="361981" y="214883"/>
                  <a:pt x="357707" y="214883"/>
                </a:cubicBezTo>
                <a:close/>
                <a:moveTo>
                  <a:pt x="269791" y="30"/>
                </a:moveTo>
                <a:cubicBezTo>
                  <a:pt x="307134" y="804"/>
                  <a:pt x="701614" y="933"/>
                  <a:pt x="861344" y="933"/>
                </a:cubicBezTo>
                <a:cubicBezTo>
                  <a:pt x="872287" y="933"/>
                  <a:pt x="872306" y="933"/>
                  <a:pt x="872306" y="11747"/>
                </a:cubicBezTo>
                <a:cubicBezTo>
                  <a:pt x="872324" y="71310"/>
                  <a:pt x="872287" y="130854"/>
                  <a:pt x="872361" y="190417"/>
                </a:cubicBezTo>
                <a:cubicBezTo>
                  <a:pt x="872361" y="196791"/>
                  <a:pt x="873263" y="202871"/>
                  <a:pt x="879325" y="207053"/>
                </a:cubicBezTo>
                <a:cubicBezTo>
                  <a:pt x="884410" y="210572"/>
                  <a:pt x="889808" y="210185"/>
                  <a:pt x="892903" y="204860"/>
                </a:cubicBezTo>
                <a:cubicBezTo>
                  <a:pt x="895464" y="200420"/>
                  <a:pt x="897122" y="195686"/>
                  <a:pt x="897104" y="190287"/>
                </a:cubicBezTo>
                <a:cubicBezTo>
                  <a:pt x="896864" y="129177"/>
                  <a:pt x="896809" y="68086"/>
                  <a:pt x="896551" y="6976"/>
                </a:cubicBezTo>
                <a:cubicBezTo>
                  <a:pt x="896532" y="2757"/>
                  <a:pt x="898854" y="1080"/>
                  <a:pt x="902078" y="1117"/>
                </a:cubicBezTo>
                <a:cubicBezTo>
                  <a:pt x="942517" y="1578"/>
                  <a:pt x="978369" y="8523"/>
                  <a:pt x="1004548" y="42919"/>
                </a:cubicBezTo>
                <a:cubicBezTo>
                  <a:pt x="1024611" y="69283"/>
                  <a:pt x="1025790" y="97600"/>
                  <a:pt x="1026048" y="129214"/>
                </a:cubicBezTo>
                <a:cubicBezTo>
                  <a:pt x="1026251" y="154178"/>
                  <a:pt x="1026932" y="225992"/>
                  <a:pt x="1025256" y="236677"/>
                </a:cubicBezTo>
                <a:cubicBezTo>
                  <a:pt x="1023174" y="249887"/>
                  <a:pt x="1021811" y="265215"/>
                  <a:pt x="1015731" y="277098"/>
                </a:cubicBezTo>
                <a:cubicBezTo>
                  <a:pt x="1004880" y="293366"/>
                  <a:pt x="1000311" y="324575"/>
                  <a:pt x="977595" y="327302"/>
                </a:cubicBezTo>
                <a:cubicBezTo>
                  <a:pt x="946478" y="331042"/>
                  <a:pt x="816704" y="333842"/>
                  <a:pt x="787614" y="327431"/>
                </a:cubicBezTo>
                <a:cubicBezTo>
                  <a:pt x="776670" y="325017"/>
                  <a:pt x="769080" y="308897"/>
                  <a:pt x="762613" y="300643"/>
                </a:cubicBezTo>
                <a:cubicBezTo>
                  <a:pt x="753236" y="288668"/>
                  <a:pt x="743858" y="276674"/>
                  <a:pt x="734481" y="264699"/>
                </a:cubicBezTo>
                <a:cubicBezTo>
                  <a:pt x="722193" y="249021"/>
                  <a:pt x="710512" y="229032"/>
                  <a:pt x="695018" y="216301"/>
                </a:cubicBezTo>
                <a:cubicBezTo>
                  <a:pt x="686046" y="208950"/>
                  <a:pt x="659793" y="214514"/>
                  <a:pt x="648757" y="214514"/>
                </a:cubicBezTo>
                <a:cubicBezTo>
                  <a:pt x="629782" y="214533"/>
                  <a:pt x="610787" y="214311"/>
                  <a:pt x="591793" y="214072"/>
                </a:cubicBezTo>
                <a:cubicBezTo>
                  <a:pt x="553841" y="213593"/>
                  <a:pt x="515889" y="212985"/>
                  <a:pt x="477955" y="213796"/>
                </a:cubicBezTo>
                <a:cubicBezTo>
                  <a:pt x="467307" y="214017"/>
                  <a:pt x="463125" y="218144"/>
                  <a:pt x="463125" y="228866"/>
                </a:cubicBezTo>
                <a:cubicBezTo>
                  <a:pt x="463143" y="311476"/>
                  <a:pt x="463161" y="394104"/>
                  <a:pt x="463198" y="476715"/>
                </a:cubicBezTo>
                <a:cubicBezTo>
                  <a:pt x="463198" y="488745"/>
                  <a:pt x="466809" y="492338"/>
                  <a:pt x="479005" y="492338"/>
                </a:cubicBezTo>
                <a:cubicBezTo>
                  <a:pt x="590190" y="492282"/>
                  <a:pt x="701393" y="492190"/>
                  <a:pt x="812577" y="492135"/>
                </a:cubicBezTo>
                <a:cubicBezTo>
                  <a:pt x="860773" y="492098"/>
                  <a:pt x="908968" y="492098"/>
                  <a:pt x="957163" y="492116"/>
                </a:cubicBezTo>
                <a:cubicBezTo>
                  <a:pt x="988851" y="492135"/>
                  <a:pt x="1019305" y="505768"/>
                  <a:pt x="1040842" y="529368"/>
                </a:cubicBezTo>
                <a:cubicBezTo>
                  <a:pt x="1046590" y="535651"/>
                  <a:pt x="1067021" y="571134"/>
                  <a:pt x="1072346" y="595029"/>
                </a:cubicBezTo>
                <a:cubicBezTo>
                  <a:pt x="1075183" y="607741"/>
                  <a:pt x="1073727" y="617174"/>
                  <a:pt x="1063558" y="617211"/>
                </a:cubicBezTo>
                <a:cubicBezTo>
                  <a:pt x="1021203" y="617229"/>
                  <a:pt x="19105" y="617303"/>
                  <a:pt x="7056" y="617266"/>
                </a:cubicBezTo>
                <a:cubicBezTo>
                  <a:pt x="1474" y="617248"/>
                  <a:pt x="0" y="615792"/>
                  <a:pt x="0" y="610247"/>
                </a:cubicBezTo>
                <a:cubicBezTo>
                  <a:pt x="-37" y="579074"/>
                  <a:pt x="12104" y="542375"/>
                  <a:pt x="36902" y="522276"/>
                </a:cubicBezTo>
                <a:cubicBezTo>
                  <a:pt x="44419" y="516177"/>
                  <a:pt x="54441" y="512843"/>
                  <a:pt x="60705" y="505308"/>
                </a:cubicBezTo>
                <a:cubicBezTo>
                  <a:pt x="66508" y="498325"/>
                  <a:pt x="67927" y="487842"/>
                  <a:pt x="69014" y="479165"/>
                </a:cubicBezTo>
                <a:cubicBezTo>
                  <a:pt x="74909" y="432296"/>
                  <a:pt x="105731" y="248781"/>
                  <a:pt x="106523" y="203939"/>
                </a:cubicBezTo>
                <a:cubicBezTo>
                  <a:pt x="106579" y="200733"/>
                  <a:pt x="104884" y="198523"/>
                  <a:pt x="100978" y="197767"/>
                </a:cubicBezTo>
                <a:cubicBezTo>
                  <a:pt x="93074" y="196220"/>
                  <a:pt x="85189" y="197307"/>
                  <a:pt x="77304" y="197012"/>
                </a:cubicBezTo>
                <a:cubicBezTo>
                  <a:pt x="69530" y="196717"/>
                  <a:pt x="69345" y="196809"/>
                  <a:pt x="69345" y="188814"/>
                </a:cubicBezTo>
                <a:cubicBezTo>
                  <a:pt x="69327" y="161621"/>
                  <a:pt x="69640" y="69725"/>
                  <a:pt x="69548" y="50971"/>
                </a:cubicBezTo>
                <a:cubicBezTo>
                  <a:pt x="69530" y="46365"/>
                  <a:pt x="71464" y="45093"/>
                  <a:pt x="75775" y="45130"/>
                </a:cubicBezTo>
                <a:cubicBezTo>
                  <a:pt x="101254" y="45296"/>
                  <a:pt x="126734" y="44872"/>
                  <a:pt x="152195" y="45499"/>
                </a:cubicBezTo>
                <a:cubicBezTo>
                  <a:pt x="161093" y="45720"/>
                  <a:pt x="167320" y="41906"/>
                  <a:pt x="172921" y="36250"/>
                </a:cubicBezTo>
                <a:cubicBezTo>
                  <a:pt x="197442" y="11434"/>
                  <a:pt x="235450" y="-688"/>
                  <a:pt x="269791" y="30"/>
                </a:cubicBezTo>
                <a:close/>
              </a:path>
            </a:pathLst>
          </a:custGeom>
          <a:solidFill>
            <a:schemeClr val="bg1"/>
          </a:solidFill>
          <a:ln w="730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0" y="181385"/>
            <a:ext cx="1219139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اینفوگرافیک ستون ها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4ED4AAF-2832-4259-8940-6FC4EAF981ED}"/>
              </a:ext>
            </a:extLst>
          </p:cNvPr>
          <p:cNvGrpSpPr/>
          <p:nvPr/>
        </p:nvGrpSpPr>
        <p:grpSpPr>
          <a:xfrm>
            <a:off x="1287184" y="1966744"/>
            <a:ext cx="10201871" cy="3800967"/>
            <a:chOff x="1287184" y="1970484"/>
            <a:chExt cx="10201871" cy="380096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18DDD69-A325-47EA-A82C-C0EE701C52D9}"/>
                </a:ext>
              </a:extLst>
            </p:cNvPr>
            <p:cNvSpPr txBox="1"/>
            <p:nvPr/>
          </p:nvSpPr>
          <p:spPr>
            <a:xfrm>
              <a:off x="1287186" y="3470591"/>
              <a:ext cx="32467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itchFamily="2" charset="-78"/>
                </a:rPr>
                <a:t>ارائه الگوهای پاورپوینت</a:t>
              </a:r>
              <a:endParaRPr lang="ko-KR" altLang="en-US" sz="14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AD45272-0333-488C-B996-491FB40DFF9F}"/>
                </a:ext>
              </a:extLst>
            </p:cNvPr>
            <p:cNvSpPr txBox="1"/>
            <p:nvPr/>
          </p:nvSpPr>
          <p:spPr>
            <a:xfrm>
              <a:off x="1287184" y="3832459"/>
              <a:ext cx="324671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است.من امیدوارم و معتقدم که این الگو در زمان، پول و اعتبار شما صرفه جویی کند.تغییر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و با الگوهای ما به گزارش ها و ارائه های خود یک ویژگی منحصر به فرد و جذاب اضافه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است.من امیدوارم و معتقدم که این الگو در زمان، پول و اعتبار شما صرفه جویی کند.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/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این متن را می توان با متن خود جایگزین کرد.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EAEBEE8-08F3-4912-ADE4-4C91C3E5938F}"/>
                </a:ext>
              </a:extLst>
            </p:cNvPr>
            <p:cNvSpPr txBox="1"/>
            <p:nvPr/>
          </p:nvSpPr>
          <p:spPr>
            <a:xfrm>
              <a:off x="1287186" y="2917799"/>
              <a:ext cx="32467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dirty="0">
                  <a:solidFill>
                    <a:schemeClr val="bg1"/>
                  </a:solidFill>
                  <a:cs typeface="B Nazanin" pitchFamily="2" charset="-78"/>
                </a:rPr>
                <a:t>طرح بندی اسلاید متنی برای ارائه شما</a:t>
              </a:r>
              <a:endParaRPr lang="ko-KR" altLang="en-US" sz="16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4648E93-BFCA-4CF7-A636-6AD616FAC747}"/>
                </a:ext>
              </a:extLst>
            </p:cNvPr>
            <p:cNvSpPr txBox="1"/>
            <p:nvPr/>
          </p:nvSpPr>
          <p:spPr>
            <a:xfrm>
              <a:off x="10461664" y="1970484"/>
              <a:ext cx="102739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400" b="1" dirty="0">
                  <a:solidFill>
                    <a:schemeClr val="bg1"/>
                  </a:solidFill>
                  <a:cs typeface="B Nazanin" pitchFamily="2" charset="-78"/>
                </a:rPr>
                <a:t>01</a:t>
              </a:r>
              <a:endParaRPr lang="ko-KR" altLang="en-US" sz="4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361B8BF-3793-49CF-B940-EDE4C4746B05}"/>
                </a:ext>
              </a:extLst>
            </p:cNvPr>
            <p:cNvSpPr/>
            <p:nvPr/>
          </p:nvSpPr>
          <p:spPr>
            <a:xfrm>
              <a:off x="1373065" y="2707137"/>
              <a:ext cx="3017520" cy="914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98CED31-2DB7-4988-B1E0-E8A7D7EB2C69}"/>
              </a:ext>
            </a:extLst>
          </p:cNvPr>
          <p:cNvGrpSpPr/>
          <p:nvPr/>
        </p:nvGrpSpPr>
        <p:grpSpPr>
          <a:xfrm>
            <a:off x="4823253" y="1966744"/>
            <a:ext cx="3246718" cy="3797227"/>
            <a:chOff x="4959072" y="1970484"/>
            <a:chExt cx="3246718" cy="3797227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C71815B-420D-4D8D-ACA3-1D8CF9FDBCCC}"/>
                </a:ext>
              </a:extLst>
            </p:cNvPr>
            <p:cNvSpPr txBox="1"/>
            <p:nvPr/>
          </p:nvSpPr>
          <p:spPr>
            <a:xfrm>
              <a:off x="4959074" y="3466851"/>
              <a:ext cx="32467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itchFamily="2" charset="-78"/>
                </a:rPr>
                <a:t>ارائه الگوهای پاورپوینت</a:t>
              </a:r>
              <a:endParaRPr lang="ko-KR" altLang="en-US" sz="14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4F5298E-73A2-44B6-BFE0-FD166501B41B}"/>
                </a:ext>
              </a:extLst>
            </p:cNvPr>
            <p:cNvSpPr txBox="1"/>
            <p:nvPr/>
          </p:nvSpPr>
          <p:spPr>
            <a:xfrm>
              <a:off x="4959072" y="3828719"/>
              <a:ext cx="324671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است.من امیدوارم و معتقدم که این الگو در زمان، پول و اعتبار شما صرفه جویی کند.تغییر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و با الگوهای ما به گزارش ها و ارائه های خود یک ویژگی منحصر به فرد و جذاب اضافه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است.من امیدوارم و معتقدم که این الگو در زمان، پول و اعتبار شما صرفه جویی کند.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/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این متن را می توان با متن خود جایگزین کرد.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DC4A314-67A1-4901-8E3A-4684E1C6A903}"/>
                </a:ext>
              </a:extLst>
            </p:cNvPr>
            <p:cNvSpPr txBox="1"/>
            <p:nvPr/>
          </p:nvSpPr>
          <p:spPr>
            <a:xfrm>
              <a:off x="4959074" y="2914059"/>
              <a:ext cx="32467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dirty="0">
                  <a:solidFill>
                    <a:schemeClr val="bg1"/>
                  </a:solidFill>
                  <a:cs typeface="B Nazanin" pitchFamily="2" charset="-78"/>
                </a:rPr>
                <a:t>طرح بندی اسلاید متنی برای ارائه شما</a:t>
              </a:r>
              <a:endParaRPr lang="ko-KR" altLang="en-US" sz="16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10126DA-24C3-431B-893D-927116092AC9}"/>
                </a:ext>
              </a:extLst>
            </p:cNvPr>
            <p:cNvSpPr txBox="1"/>
            <p:nvPr/>
          </p:nvSpPr>
          <p:spPr>
            <a:xfrm>
              <a:off x="7031712" y="1970484"/>
              <a:ext cx="102739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400" b="1" dirty="0">
                  <a:solidFill>
                    <a:schemeClr val="bg1"/>
                  </a:solidFill>
                  <a:cs typeface="B Nazanin" pitchFamily="2" charset="-78"/>
                </a:rPr>
                <a:t>02</a:t>
              </a:r>
              <a:endParaRPr lang="ko-KR" altLang="en-US" sz="4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7135CA0-FBB2-4371-B9F5-D283F9A79294}"/>
                </a:ext>
              </a:extLst>
            </p:cNvPr>
            <p:cNvSpPr/>
            <p:nvPr/>
          </p:nvSpPr>
          <p:spPr>
            <a:xfrm>
              <a:off x="5046190" y="2707137"/>
              <a:ext cx="3017520" cy="914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5E2DC7E-3E8C-4CBC-BBD4-90C9141D9916}"/>
              </a:ext>
            </a:extLst>
          </p:cNvPr>
          <p:cNvGrpSpPr/>
          <p:nvPr/>
        </p:nvGrpSpPr>
        <p:grpSpPr>
          <a:xfrm>
            <a:off x="3345363" y="1966744"/>
            <a:ext cx="8260678" cy="3800967"/>
            <a:chOff x="3616999" y="1970484"/>
            <a:chExt cx="8260678" cy="3800967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B6406DA-9447-4197-946A-8074B4DA3235}"/>
                </a:ext>
              </a:extLst>
            </p:cNvPr>
            <p:cNvSpPr txBox="1"/>
            <p:nvPr/>
          </p:nvSpPr>
          <p:spPr>
            <a:xfrm>
              <a:off x="8630961" y="3470591"/>
              <a:ext cx="32467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itchFamily="2" charset="-78"/>
                </a:rPr>
                <a:t>ارائه الگوهای پاورپوینت</a:t>
              </a:r>
              <a:endParaRPr lang="ko-KR" altLang="en-US" sz="14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699CE68-5B67-4EB0-835C-23DE57D52947}"/>
                </a:ext>
              </a:extLst>
            </p:cNvPr>
            <p:cNvSpPr txBox="1"/>
            <p:nvPr/>
          </p:nvSpPr>
          <p:spPr>
            <a:xfrm>
              <a:off x="8630959" y="3832459"/>
              <a:ext cx="324671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است.من امیدوارم و معتقدم که این الگو در زمان، پول و اعتبار شما صرفه جویی کند.تغییر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و با الگوهای ما به گزارش ها و ارائه های خود یک ویژگی منحصر به فرد و جذاب اضافه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است.من امیدوارم و معتقدم که این الگو در زمان، پول و اعتبار شما صرفه جویی کند.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/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این متن را می توان با متن خود جایگزین کرد.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F74FC0F-99DA-4179-ADFC-106700EABA68}"/>
                </a:ext>
              </a:extLst>
            </p:cNvPr>
            <p:cNvSpPr txBox="1"/>
            <p:nvPr/>
          </p:nvSpPr>
          <p:spPr>
            <a:xfrm>
              <a:off x="8630961" y="2917799"/>
              <a:ext cx="32467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600" dirty="0">
                  <a:solidFill>
                    <a:schemeClr val="bg1"/>
                  </a:solidFill>
                  <a:cs typeface="B Nazanin" pitchFamily="2" charset="-78"/>
                </a:rPr>
                <a:t>طرح بندی اسلاید متنی برای ارائه شما</a:t>
              </a:r>
              <a:endParaRPr lang="ko-KR" altLang="en-US" sz="16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3892016-E621-4C77-9B0D-12514AAEA1FB}"/>
                </a:ext>
              </a:extLst>
            </p:cNvPr>
            <p:cNvSpPr txBox="1"/>
            <p:nvPr/>
          </p:nvSpPr>
          <p:spPr>
            <a:xfrm>
              <a:off x="3616999" y="1970484"/>
              <a:ext cx="102739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en-US" altLang="ko-KR" sz="4400" b="1" dirty="0">
                  <a:solidFill>
                    <a:schemeClr val="bg1"/>
                  </a:solidFill>
                  <a:cs typeface="B Nazanin" pitchFamily="2" charset="-78"/>
                </a:rPr>
                <a:t>03</a:t>
              </a:r>
              <a:endParaRPr lang="ko-KR" altLang="en-US" sz="4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9ED0DC9-95C5-4B19-8EFA-518B8023E550}"/>
                </a:ext>
              </a:extLst>
            </p:cNvPr>
            <p:cNvSpPr/>
            <p:nvPr/>
          </p:nvSpPr>
          <p:spPr>
            <a:xfrm>
              <a:off x="8719315" y="2707137"/>
              <a:ext cx="3017520" cy="914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88F6B44-B80A-4A96-B325-2573DC6992DC}"/>
              </a:ext>
            </a:extLst>
          </p:cNvPr>
          <p:cNvGrpSpPr/>
          <p:nvPr/>
        </p:nvGrpSpPr>
        <p:grpSpPr>
          <a:xfrm>
            <a:off x="-252248" y="3568566"/>
            <a:ext cx="8970580" cy="1395319"/>
            <a:chOff x="-2570902" y="4638157"/>
            <a:chExt cx="8970580" cy="139531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DF8EF26-7AD5-4E7F-95B3-9A57CF80C483}"/>
                </a:ext>
              </a:extLst>
            </p:cNvPr>
            <p:cNvSpPr txBox="1"/>
            <p:nvPr/>
          </p:nvSpPr>
          <p:spPr>
            <a:xfrm>
              <a:off x="-2570902" y="4638157"/>
              <a:ext cx="8970580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6000" dirty="0">
                  <a:solidFill>
                    <a:schemeClr val="bg1"/>
                  </a:solidFill>
                  <a:latin typeface="+mj-lt"/>
                  <a:cs typeface="B Nazanin" pitchFamily="2" charset="-78"/>
                </a:rPr>
                <a:t>با تشکر از شما دوستان عزیز ... !</a:t>
              </a:r>
              <a:endParaRPr lang="ko-KR" altLang="en-US" sz="6000" dirty="0">
                <a:solidFill>
                  <a:schemeClr val="bg1"/>
                </a:solidFill>
                <a:latin typeface="+mj-lt"/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ADEB2CA-D11F-4CA5-BC5A-6C38FF4BF392}"/>
                </a:ext>
              </a:extLst>
            </p:cNvPr>
            <p:cNvSpPr txBox="1"/>
            <p:nvPr/>
          </p:nvSpPr>
          <p:spPr>
            <a:xfrm>
              <a:off x="51" y="5653820"/>
              <a:ext cx="5799838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867" dirty="0">
                  <a:solidFill>
                    <a:schemeClr val="bg1"/>
                  </a:solidFill>
                  <a:latin typeface="+mj-lt"/>
                  <a:cs typeface="B Nazanin" pitchFamily="2" charset="-78"/>
                </a:rPr>
                <a:t>زیرعنوان ارائه خود را درج کنید</a:t>
              </a:r>
              <a:endParaRPr lang="ko-KR" altLang="en-US" sz="1867" dirty="0">
                <a:solidFill>
                  <a:schemeClr val="bg1"/>
                </a:solidFill>
                <a:latin typeface="+mj-lt"/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7063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اشکال کاملا قابل ویرایش</a:t>
            </a:r>
            <a:endParaRPr lang="en-US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A84063B8-A501-4B43-B782-A478F19A85D3}"/>
              </a:ext>
            </a:extLst>
          </p:cNvPr>
          <p:cNvSpPr/>
          <p:nvPr/>
        </p:nvSpPr>
        <p:spPr>
          <a:xfrm>
            <a:off x="496277" y="3219584"/>
            <a:ext cx="1538728" cy="994962"/>
          </a:xfrm>
          <a:custGeom>
            <a:avLst/>
            <a:gdLst>
              <a:gd name="connsiteX0" fmla="*/ 7277 w 1073623"/>
              <a:gd name="connsiteY0" fmla="*/ 642156 h 694220"/>
              <a:gd name="connsiteX1" fmla="*/ 1063115 w 1073623"/>
              <a:gd name="connsiteY1" fmla="*/ 642174 h 694220"/>
              <a:gd name="connsiteX2" fmla="*/ 1071111 w 1073623"/>
              <a:gd name="connsiteY2" fmla="*/ 650188 h 694220"/>
              <a:gd name="connsiteX3" fmla="*/ 1070982 w 1073623"/>
              <a:gd name="connsiteY3" fmla="*/ 684769 h 694220"/>
              <a:gd name="connsiteX4" fmla="*/ 1061291 w 1073623"/>
              <a:gd name="connsiteY4" fmla="*/ 694091 h 694220"/>
              <a:gd name="connsiteX5" fmla="*/ 7038 w 1073623"/>
              <a:gd name="connsiteY5" fmla="*/ 694220 h 694220"/>
              <a:gd name="connsiteX6" fmla="*/ 884 w 1073623"/>
              <a:gd name="connsiteY6" fmla="*/ 688067 h 694220"/>
              <a:gd name="connsiteX7" fmla="*/ 774 w 1073623"/>
              <a:gd name="connsiteY7" fmla="*/ 646780 h 694220"/>
              <a:gd name="connsiteX8" fmla="*/ 7277 w 1073623"/>
              <a:gd name="connsiteY8" fmla="*/ 642156 h 694220"/>
              <a:gd name="connsiteX9" fmla="*/ 338860 w 1073623"/>
              <a:gd name="connsiteY9" fmla="*/ 410464 h 694220"/>
              <a:gd name="connsiteX10" fmla="*/ 331453 w 1073623"/>
              <a:gd name="connsiteY10" fmla="*/ 417870 h 694220"/>
              <a:gd name="connsiteX11" fmla="*/ 331453 w 1073623"/>
              <a:gd name="connsiteY11" fmla="*/ 451271 h 694220"/>
              <a:gd name="connsiteX12" fmla="*/ 338860 w 1073623"/>
              <a:gd name="connsiteY12" fmla="*/ 458677 h 694220"/>
              <a:gd name="connsiteX13" fmla="*/ 358241 w 1073623"/>
              <a:gd name="connsiteY13" fmla="*/ 458677 h 694220"/>
              <a:gd name="connsiteX14" fmla="*/ 365647 w 1073623"/>
              <a:gd name="connsiteY14" fmla="*/ 451271 h 694220"/>
              <a:gd name="connsiteX15" fmla="*/ 365647 w 1073623"/>
              <a:gd name="connsiteY15" fmla="*/ 417870 h 694220"/>
              <a:gd name="connsiteX16" fmla="*/ 358241 w 1073623"/>
              <a:gd name="connsiteY16" fmla="*/ 410464 h 694220"/>
              <a:gd name="connsiteX17" fmla="*/ 185025 w 1073623"/>
              <a:gd name="connsiteY17" fmla="*/ 410464 h 694220"/>
              <a:gd name="connsiteX18" fmla="*/ 177619 w 1073623"/>
              <a:gd name="connsiteY18" fmla="*/ 417870 h 694220"/>
              <a:gd name="connsiteX19" fmla="*/ 177619 w 1073623"/>
              <a:gd name="connsiteY19" fmla="*/ 451271 h 694220"/>
              <a:gd name="connsiteX20" fmla="*/ 185025 w 1073623"/>
              <a:gd name="connsiteY20" fmla="*/ 458677 h 694220"/>
              <a:gd name="connsiteX21" fmla="*/ 204406 w 1073623"/>
              <a:gd name="connsiteY21" fmla="*/ 458677 h 694220"/>
              <a:gd name="connsiteX22" fmla="*/ 211812 w 1073623"/>
              <a:gd name="connsiteY22" fmla="*/ 451271 h 694220"/>
              <a:gd name="connsiteX23" fmla="*/ 211812 w 1073623"/>
              <a:gd name="connsiteY23" fmla="*/ 417870 h 694220"/>
              <a:gd name="connsiteX24" fmla="*/ 204406 w 1073623"/>
              <a:gd name="connsiteY24" fmla="*/ 410464 h 694220"/>
              <a:gd name="connsiteX25" fmla="*/ 271633 w 1073623"/>
              <a:gd name="connsiteY25" fmla="*/ 400994 h 694220"/>
              <a:gd name="connsiteX26" fmla="*/ 238047 w 1073623"/>
              <a:gd name="connsiteY26" fmla="*/ 434580 h 694220"/>
              <a:gd name="connsiteX27" fmla="*/ 271633 w 1073623"/>
              <a:gd name="connsiteY27" fmla="*/ 468165 h 694220"/>
              <a:gd name="connsiteX28" fmla="*/ 305219 w 1073623"/>
              <a:gd name="connsiteY28" fmla="*/ 434580 h 694220"/>
              <a:gd name="connsiteX29" fmla="*/ 271633 w 1073623"/>
              <a:gd name="connsiteY29" fmla="*/ 400994 h 694220"/>
              <a:gd name="connsiteX30" fmla="*/ 885441 w 1073623"/>
              <a:gd name="connsiteY30" fmla="*/ 388688 h 694220"/>
              <a:gd name="connsiteX31" fmla="*/ 889310 w 1073623"/>
              <a:gd name="connsiteY31" fmla="*/ 392557 h 694220"/>
              <a:gd name="connsiteX32" fmla="*/ 889310 w 1073623"/>
              <a:gd name="connsiteY32" fmla="*/ 422531 h 694220"/>
              <a:gd name="connsiteX33" fmla="*/ 885441 w 1073623"/>
              <a:gd name="connsiteY33" fmla="*/ 430066 h 694220"/>
              <a:gd name="connsiteX34" fmla="*/ 881572 w 1073623"/>
              <a:gd name="connsiteY34" fmla="*/ 422531 h 694220"/>
              <a:gd name="connsiteX35" fmla="*/ 881572 w 1073623"/>
              <a:gd name="connsiteY35" fmla="*/ 392557 h 694220"/>
              <a:gd name="connsiteX36" fmla="*/ 885441 w 1073623"/>
              <a:gd name="connsiteY36" fmla="*/ 388688 h 694220"/>
              <a:gd name="connsiteX37" fmla="*/ 855504 w 1073623"/>
              <a:gd name="connsiteY37" fmla="*/ 345218 h 694220"/>
              <a:gd name="connsiteX38" fmla="*/ 880079 w 1073623"/>
              <a:gd name="connsiteY38" fmla="*/ 345230 h 694220"/>
              <a:gd name="connsiteX39" fmla="*/ 927870 w 1073623"/>
              <a:gd name="connsiteY39" fmla="*/ 345283 h 694220"/>
              <a:gd name="connsiteX40" fmla="*/ 936565 w 1073623"/>
              <a:gd name="connsiteY40" fmla="*/ 353813 h 694220"/>
              <a:gd name="connsiteX41" fmla="*/ 937284 w 1073623"/>
              <a:gd name="connsiteY41" fmla="*/ 362987 h 694220"/>
              <a:gd name="connsiteX42" fmla="*/ 929141 w 1073623"/>
              <a:gd name="connsiteY42" fmla="*/ 372420 h 694220"/>
              <a:gd name="connsiteX43" fmla="*/ 842053 w 1073623"/>
              <a:gd name="connsiteY43" fmla="*/ 372438 h 694220"/>
              <a:gd name="connsiteX44" fmla="*/ 832676 w 1073623"/>
              <a:gd name="connsiteY44" fmla="*/ 363172 h 694220"/>
              <a:gd name="connsiteX45" fmla="*/ 832916 w 1073623"/>
              <a:gd name="connsiteY45" fmla="*/ 352873 h 694220"/>
              <a:gd name="connsiteX46" fmla="*/ 841298 w 1073623"/>
              <a:gd name="connsiteY46" fmla="*/ 345246 h 694220"/>
              <a:gd name="connsiteX47" fmla="*/ 855504 w 1073623"/>
              <a:gd name="connsiteY47" fmla="*/ 345218 h 694220"/>
              <a:gd name="connsiteX48" fmla="*/ 338896 w 1073623"/>
              <a:gd name="connsiteY48" fmla="*/ 298192 h 694220"/>
              <a:gd name="connsiteX49" fmla="*/ 331490 w 1073623"/>
              <a:gd name="connsiteY49" fmla="*/ 305598 h 694220"/>
              <a:gd name="connsiteX50" fmla="*/ 331490 w 1073623"/>
              <a:gd name="connsiteY50" fmla="*/ 339000 h 694220"/>
              <a:gd name="connsiteX51" fmla="*/ 338896 w 1073623"/>
              <a:gd name="connsiteY51" fmla="*/ 346406 h 694220"/>
              <a:gd name="connsiteX52" fmla="*/ 358278 w 1073623"/>
              <a:gd name="connsiteY52" fmla="*/ 346406 h 694220"/>
              <a:gd name="connsiteX53" fmla="*/ 365684 w 1073623"/>
              <a:gd name="connsiteY53" fmla="*/ 339000 h 694220"/>
              <a:gd name="connsiteX54" fmla="*/ 365684 w 1073623"/>
              <a:gd name="connsiteY54" fmla="*/ 305598 h 694220"/>
              <a:gd name="connsiteX55" fmla="*/ 358278 w 1073623"/>
              <a:gd name="connsiteY55" fmla="*/ 298192 h 694220"/>
              <a:gd name="connsiteX56" fmla="*/ 287587 w 1073623"/>
              <a:gd name="connsiteY56" fmla="*/ 298192 h 694220"/>
              <a:gd name="connsiteX57" fmla="*/ 280181 w 1073623"/>
              <a:gd name="connsiteY57" fmla="*/ 305598 h 694220"/>
              <a:gd name="connsiteX58" fmla="*/ 280181 w 1073623"/>
              <a:gd name="connsiteY58" fmla="*/ 339000 h 694220"/>
              <a:gd name="connsiteX59" fmla="*/ 287587 w 1073623"/>
              <a:gd name="connsiteY59" fmla="*/ 346406 h 694220"/>
              <a:gd name="connsiteX60" fmla="*/ 306969 w 1073623"/>
              <a:gd name="connsiteY60" fmla="*/ 346406 h 694220"/>
              <a:gd name="connsiteX61" fmla="*/ 314375 w 1073623"/>
              <a:gd name="connsiteY61" fmla="*/ 339000 h 694220"/>
              <a:gd name="connsiteX62" fmla="*/ 314375 w 1073623"/>
              <a:gd name="connsiteY62" fmla="*/ 305598 h 694220"/>
              <a:gd name="connsiteX63" fmla="*/ 306969 w 1073623"/>
              <a:gd name="connsiteY63" fmla="*/ 298192 h 694220"/>
              <a:gd name="connsiteX64" fmla="*/ 236297 w 1073623"/>
              <a:gd name="connsiteY64" fmla="*/ 298192 h 694220"/>
              <a:gd name="connsiteX65" fmla="*/ 228891 w 1073623"/>
              <a:gd name="connsiteY65" fmla="*/ 305598 h 694220"/>
              <a:gd name="connsiteX66" fmla="*/ 228891 w 1073623"/>
              <a:gd name="connsiteY66" fmla="*/ 339000 h 694220"/>
              <a:gd name="connsiteX67" fmla="*/ 236297 w 1073623"/>
              <a:gd name="connsiteY67" fmla="*/ 346406 h 694220"/>
              <a:gd name="connsiteX68" fmla="*/ 255678 w 1073623"/>
              <a:gd name="connsiteY68" fmla="*/ 346406 h 694220"/>
              <a:gd name="connsiteX69" fmla="*/ 263084 w 1073623"/>
              <a:gd name="connsiteY69" fmla="*/ 339000 h 694220"/>
              <a:gd name="connsiteX70" fmla="*/ 263084 w 1073623"/>
              <a:gd name="connsiteY70" fmla="*/ 305598 h 694220"/>
              <a:gd name="connsiteX71" fmla="*/ 255678 w 1073623"/>
              <a:gd name="connsiteY71" fmla="*/ 298192 h 694220"/>
              <a:gd name="connsiteX72" fmla="*/ 184988 w 1073623"/>
              <a:gd name="connsiteY72" fmla="*/ 298192 h 694220"/>
              <a:gd name="connsiteX73" fmla="*/ 177582 w 1073623"/>
              <a:gd name="connsiteY73" fmla="*/ 305598 h 694220"/>
              <a:gd name="connsiteX74" fmla="*/ 177582 w 1073623"/>
              <a:gd name="connsiteY74" fmla="*/ 339000 h 694220"/>
              <a:gd name="connsiteX75" fmla="*/ 184988 w 1073623"/>
              <a:gd name="connsiteY75" fmla="*/ 346406 h 694220"/>
              <a:gd name="connsiteX76" fmla="*/ 204369 w 1073623"/>
              <a:gd name="connsiteY76" fmla="*/ 346406 h 694220"/>
              <a:gd name="connsiteX77" fmla="*/ 211776 w 1073623"/>
              <a:gd name="connsiteY77" fmla="*/ 339000 h 694220"/>
              <a:gd name="connsiteX78" fmla="*/ 211776 w 1073623"/>
              <a:gd name="connsiteY78" fmla="*/ 305598 h 694220"/>
              <a:gd name="connsiteX79" fmla="*/ 204369 w 1073623"/>
              <a:gd name="connsiteY79" fmla="*/ 298192 h 694220"/>
              <a:gd name="connsiteX80" fmla="*/ 185246 w 1073623"/>
              <a:gd name="connsiteY80" fmla="*/ 214882 h 694220"/>
              <a:gd name="connsiteX81" fmla="*/ 177527 w 1073623"/>
              <a:gd name="connsiteY81" fmla="*/ 222602 h 694220"/>
              <a:gd name="connsiteX82" fmla="*/ 177527 w 1073623"/>
              <a:gd name="connsiteY82" fmla="*/ 265141 h 694220"/>
              <a:gd name="connsiteX83" fmla="*/ 185246 w 1073623"/>
              <a:gd name="connsiteY83" fmla="*/ 272860 h 694220"/>
              <a:gd name="connsiteX84" fmla="*/ 357707 w 1073623"/>
              <a:gd name="connsiteY84" fmla="*/ 272860 h 694220"/>
              <a:gd name="connsiteX85" fmla="*/ 365426 w 1073623"/>
              <a:gd name="connsiteY85" fmla="*/ 265141 h 694220"/>
              <a:gd name="connsiteX86" fmla="*/ 365426 w 1073623"/>
              <a:gd name="connsiteY86" fmla="*/ 222602 h 694220"/>
              <a:gd name="connsiteX87" fmla="*/ 357707 w 1073623"/>
              <a:gd name="connsiteY87" fmla="*/ 214882 h 694220"/>
              <a:gd name="connsiteX88" fmla="*/ 269791 w 1073623"/>
              <a:gd name="connsiteY88" fmla="*/ 30 h 694220"/>
              <a:gd name="connsiteX89" fmla="*/ 861344 w 1073623"/>
              <a:gd name="connsiteY89" fmla="*/ 933 h 694220"/>
              <a:gd name="connsiteX90" fmla="*/ 872306 w 1073623"/>
              <a:gd name="connsiteY90" fmla="*/ 11747 h 694220"/>
              <a:gd name="connsiteX91" fmla="*/ 872361 w 1073623"/>
              <a:gd name="connsiteY91" fmla="*/ 190416 h 694220"/>
              <a:gd name="connsiteX92" fmla="*/ 879325 w 1073623"/>
              <a:gd name="connsiteY92" fmla="*/ 207052 h 694220"/>
              <a:gd name="connsiteX93" fmla="*/ 892903 w 1073623"/>
              <a:gd name="connsiteY93" fmla="*/ 204860 h 694220"/>
              <a:gd name="connsiteX94" fmla="*/ 897104 w 1073623"/>
              <a:gd name="connsiteY94" fmla="*/ 190287 h 694220"/>
              <a:gd name="connsiteX95" fmla="*/ 896551 w 1073623"/>
              <a:gd name="connsiteY95" fmla="*/ 6976 h 694220"/>
              <a:gd name="connsiteX96" fmla="*/ 902078 w 1073623"/>
              <a:gd name="connsiteY96" fmla="*/ 1117 h 694220"/>
              <a:gd name="connsiteX97" fmla="*/ 1004548 w 1073623"/>
              <a:gd name="connsiteY97" fmla="*/ 42919 h 694220"/>
              <a:gd name="connsiteX98" fmla="*/ 1026048 w 1073623"/>
              <a:gd name="connsiteY98" fmla="*/ 129214 h 694220"/>
              <a:gd name="connsiteX99" fmla="*/ 1025256 w 1073623"/>
              <a:gd name="connsiteY99" fmla="*/ 236677 h 694220"/>
              <a:gd name="connsiteX100" fmla="*/ 1015731 w 1073623"/>
              <a:gd name="connsiteY100" fmla="*/ 277098 h 694220"/>
              <a:gd name="connsiteX101" fmla="*/ 977595 w 1073623"/>
              <a:gd name="connsiteY101" fmla="*/ 327301 h 694220"/>
              <a:gd name="connsiteX102" fmla="*/ 787614 w 1073623"/>
              <a:gd name="connsiteY102" fmla="*/ 327430 h 694220"/>
              <a:gd name="connsiteX103" fmla="*/ 762613 w 1073623"/>
              <a:gd name="connsiteY103" fmla="*/ 300643 h 694220"/>
              <a:gd name="connsiteX104" fmla="*/ 734481 w 1073623"/>
              <a:gd name="connsiteY104" fmla="*/ 264699 h 694220"/>
              <a:gd name="connsiteX105" fmla="*/ 695018 w 1073623"/>
              <a:gd name="connsiteY105" fmla="*/ 216301 h 694220"/>
              <a:gd name="connsiteX106" fmla="*/ 648757 w 1073623"/>
              <a:gd name="connsiteY106" fmla="*/ 214514 h 694220"/>
              <a:gd name="connsiteX107" fmla="*/ 591793 w 1073623"/>
              <a:gd name="connsiteY107" fmla="*/ 214072 h 694220"/>
              <a:gd name="connsiteX108" fmla="*/ 477955 w 1073623"/>
              <a:gd name="connsiteY108" fmla="*/ 213795 h 694220"/>
              <a:gd name="connsiteX109" fmla="*/ 463125 w 1073623"/>
              <a:gd name="connsiteY109" fmla="*/ 228866 h 694220"/>
              <a:gd name="connsiteX110" fmla="*/ 463198 w 1073623"/>
              <a:gd name="connsiteY110" fmla="*/ 476714 h 694220"/>
              <a:gd name="connsiteX111" fmla="*/ 479005 w 1073623"/>
              <a:gd name="connsiteY111" fmla="*/ 492337 h 694220"/>
              <a:gd name="connsiteX112" fmla="*/ 812577 w 1073623"/>
              <a:gd name="connsiteY112" fmla="*/ 492134 h 694220"/>
              <a:gd name="connsiteX113" fmla="*/ 957163 w 1073623"/>
              <a:gd name="connsiteY113" fmla="*/ 492116 h 694220"/>
              <a:gd name="connsiteX114" fmla="*/ 1040842 w 1073623"/>
              <a:gd name="connsiteY114" fmla="*/ 529368 h 694220"/>
              <a:gd name="connsiteX115" fmla="*/ 1072346 w 1073623"/>
              <a:gd name="connsiteY115" fmla="*/ 595028 h 694220"/>
              <a:gd name="connsiteX116" fmla="*/ 1063558 w 1073623"/>
              <a:gd name="connsiteY116" fmla="*/ 617210 h 694220"/>
              <a:gd name="connsiteX117" fmla="*/ 7056 w 1073623"/>
              <a:gd name="connsiteY117" fmla="*/ 617265 h 694220"/>
              <a:gd name="connsiteX118" fmla="*/ 0 w 1073623"/>
              <a:gd name="connsiteY118" fmla="*/ 610246 h 694220"/>
              <a:gd name="connsiteX119" fmla="*/ 36902 w 1073623"/>
              <a:gd name="connsiteY119" fmla="*/ 522275 h 694220"/>
              <a:gd name="connsiteX120" fmla="*/ 60705 w 1073623"/>
              <a:gd name="connsiteY120" fmla="*/ 505307 h 694220"/>
              <a:gd name="connsiteX121" fmla="*/ 69014 w 1073623"/>
              <a:gd name="connsiteY121" fmla="*/ 479164 h 694220"/>
              <a:gd name="connsiteX122" fmla="*/ 106523 w 1073623"/>
              <a:gd name="connsiteY122" fmla="*/ 203939 h 694220"/>
              <a:gd name="connsiteX123" fmla="*/ 100978 w 1073623"/>
              <a:gd name="connsiteY123" fmla="*/ 197767 h 694220"/>
              <a:gd name="connsiteX124" fmla="*/ 77304 w 1073623"/>
              <a:gd name="connsiteY124" fmla="*/ 197012 h 694220"/>
              <a:gd name="connsiteX125" fmla="*/ 69345 w 1073623"/>
              <a:gd name="connsiteY125" fmla="*/ 188813 h 694220"/>
              <a:gd name="connsiteX126" fmla="*/ 69548 w 1073623"/>
              <a:gd name="connsiteY126" fmla="*/ 50971 h 694220"/>
              <a:gd name="connsiteX127" fmla="*/ 75775 w 1073623"/>
              <a:gd name="connsiteY127" fmla="*/ 45130 h 694220"/>
              <a:gd name="connsiteX128" fmla="*/ 152195 w 1073623"/>
              <a:gd name="connsiteY128" fmla="*/ 45499 h 694220"/>
              <a:gd name="connsiteX129" fmla="*/ 172921 w 1073623"/>
              <a:gd name="connsiteY129" fmla="*/ 36250 h 694220"/>
              <a:gd name="connsiteX130" fmla="*/ 269791 w 1073623"/>
              <a:gd name="connsiteY130" fmla="*/ 30 h 69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073623" h="694220">
                <a:moveTo>
                  <a:pt x="7277" y="642156"/>
                </a:moveTo>
                <a:cubicBezTo>
                  <a:pt x="32241" y="642193"/>
                  <a:pt x="1032827" y="642156"/>
                  <a:pt x="1063115" y="642174"/>
                </a:cubicBezTo>
                <a:cubicBezTo>
                  <a:pt x="1070245" y="642174"/>
                  <a:pt x="1071092" y="643022"/>
                  <a:pt x="1071111" y="650188"/>
                </a:cubicBezTo>
                <a:cubicBezTo>
                  <a:pt x="1071129" y="661721"/>
                  <a:pt x="1071129" y="673254"/>
                  <a:pt x="1070982" y="684769"/>
                </a:cubicBezTo>
                <a:cubicBezTo>
                  <a:pt x="1070871" y="692967"/>
                  <a:pt x="1069527" y="694091"/>
                  <a:pt x="1061291" y="694091"/>
                </a:cubicBezTo>
                <a:cubicBezTo>
                  <a:pt x="959595" y="694073"/>
                  <a:pt x="69861" y="694036"/>
                  <a:pt x="7038" y="694220"/>
                </a:cubicBezTo>
                <a:cubicBezTo>
                  <a:pt x="2229" y="694238"/>
                  <a:pt x="921" y="691936"/>
                  <a:pt x="884" y="688067"/>
                </a:cubicBezTo>
                <a:cubicBezTo>
                  <a:pt x="755" y="674304"/>
                  <a:pt x="737" y="660542"/>
                  <a:pt x="774" y="646780"/>
                </a:cubicBezTo>
                <a:cubicBezTo>
                  <a:pt x="792" y="642432"/>
                  <a:pt x="3924" y="642137"/>
                  <a:pt x="7277" y="642156"/>
                </a:cubicBezTo>
                <a:close/>
                <a:moveTo>
                  <a:pt x="338860" y="410464"/>
                </a:moveTo>
                <a:cubicBezTo>
                  <a:pt x="334769" y="410464"/>
                  <a:pt x="331453" y="413780"/>
                  <a:pt x="331453" y="417870"/>
                </a:cubicBezTo>
                <a:lnTo>
                  <a:pt x="331453" y="451271"/>
                </a:lnTo>
                <a:cubicBezTo>
                  <a:pt x="331453" y="455361"/>
                  <a:pt x="334769" y="458677"/>
                  <a:pt x="338860" y="458677"/>
                </a:cubicBezTo>
                <a:lnTo>
                  <a:pt x="358241" y="458677"/>
                </a:lnTo>
                <a:cubicBezTo>
                  <a:pt x="362331" y="458677"/>
                  <a:pt x="365647" y="455361"/>
                  <a:pt x="365647" y="451271"/>
                </a:cubicBezTo>
                <a:lnTo>
                  <a:pt x="365647" y="417870"/>
                </a:lnTo>
                <a:cubicBezTo>
                  <a:pt x="365647" y="413780"/>
                  <a:pt x="362331" y="410464"/>
                  <a:pt x="358241" y="410464"/>
                </a:cubicBezTo>
                <a:close/>
                <a:moveTo>
                  <a:pt x="185025" y="410464"/>
                </a:moveTo>
                <a:cubicBezTo>
                  <a:pt x="180935" y="410464"/>
                  <a:pt x="177619" y="413780"/>
                  <a:pt x="177619" y="417870"/>
                </a:cubicBezTo>
                <a:lnTo>
                  <a:pt x="177619" y="451271"/>
                </a:lnTo>
                <a:cubicBezTo>
                  <a:pt x="177619" y="455361"/>
                  <a:pt x="180935" y="458677"/>
                  <a:pt x="185025" y="458677"/>
                </a:cubicBezTo>
                <a:lnTo>
                  <a:pt x="204406" y="458677"/>
                </a:lnTo>
                <a:cubicBezTo>
                  <a:pt x="208496" y="458677"/>
                  <a:pt x="211812" y="455361"/>
                  <a:pt x="211812" y="451271"/>
                </a:cubicBezTo>
                <a:lnTo>
                  <a:pt x="211812" y="417870"/>
                </a:lnTo>
                <a:cubicBezTo>
                  <a:pt x="211812" y="413780"/>
                  <a:pt x="208496" y="410464"/>
                  <a:pt x="204406" y="410464"/>
                </a:cubicBezTo>
                <a:close/>
                <a:moveTo>
                  <a:pt x="271633" y="400994"/>
                </a:moveTo>
                <a:cubicBezTo>
                  <a:pt x="253081" y="400994"/>
                  <a:pt x="238047" y="416028"/>
                  <a:pt x="238047" y="434580"/>
                </a:cubicBezTo>
                <a:cubicBezTo>
                  <a:pt x="238047" y="453132"/>
                  <a:pt x="253081" y="468165"/>
                  <a:pt x="271633" y="468165"/>
                </a:cubicBezTo>
                <a:cubicBezTo>
                  <a:pt x="290185" y="468165"/>
                  <a:pt x="305219" y="453132"/>
                  <a:pt x="305219" y="434580"/>
                </a:cubicBezTo>
                <a:cubicBezTo>
                  <a:pt x="305219" y="416028"/>
                  <a:pt x="290185" y="400994"/>
                  <a:pt x="271633" y="400994"/>
                </a:cubicBezTo>
                <a:close/>
                <a:moveTo>
                  <a:pt x="885441" y="388688"/>
                </a:moveTo>
                <a:cubicBezTo>
                  <a:pt x="887579" y="388688"/>
                  <a:pt x="889310" y="390420"/>
                  <a:pt x="889310" y="392557"/>
                </a:cubicBezTo>
                <a:lnTo>
                  <a:pt x="889310" y="422531"/>
                </a:lnTo>
                <a:cubicBezTo>
                  <a:pt x="889310" y="425295"/>
                  <a:pt x="886565" y="430066"/>
                  <a:pt x="885441" y="430066"/>
                </a:cubicBezTo>
                <a:cubicBezTo>
                  <a:pt x="884133" y="430066"/>
                  <a:pt x="881572" y="425516"/>
                  <a:pt x="881572" y="422531"/>
                </a:cubicBezTo>
                <a:lnTo>
                  <a:pt x="881572" y="392557"/>
                </a:lnTo>
                <a:cubicBezTo>
                  <a:pt x="881572" y="390420"/>
                  <a:pt x="883304" y="388688"/>
                  <a:pt x="885441" y="388688"/>
                </a:cubicBezTo>
                <a:close/>
                <a:moveTo>
                  <a:pt x="855504" y="345218"/>
                </a:moveTo>
                <a:cubicBezTo>
                  <a:pt x="862418" y="345217"/>
                  <a:pt x="871061" y="345222"/>
                  <a:pt x="880079" y="345230"/>
                </a:cubicBezTo>
                <a:cubicBezTo>
                  <a:pt x="898116" y="345246"/>
                  <a:pt x="917654" y="345274"/>
                  <a:pt x="927870" y="345283"/>
                </a:cubicBezTo>
                <a:cubicBezTo>
                  <a:pt x="935718" y="345283"/>
                  <a:pt x="936399" y="346038"/>
                  <a:pt x="936565" y="353813"/>
                </a:cubicBezTo>
                <a:cubicBezTo>
                  <a:pt x="936621" y="356871"/>
                  <a:pt x="936455" y="359893"/>
                  <a:pt x="937284" y="362987"/>
                </a:cubicBezTo>
                <a:cubicBezTo>
                  <a:pt x="938481" y="367483"/>
                  <a:pt x="933949" y="372420"/>
                  <a:pt x="929141" y="372420"/>
                </a:cubicBezTo>
                <a:cubicBezTo>
                  <a:pt x="914384" y="372438"/>
                  <a:pt x="856313" y="372475"/>
                  <a:pt x="842053" y="372438"/>
                </a:cubicBezTo>
                <a:cubicBezTo>
                  <a:pt x="835292" y="372420"/>
                  <a:pt x="832694" y="369841"/>
                  <a:pt x="832676" y="363172"/>
                </a:cubicBezTo>
                <a:cubicBezTo>
                  <a:pt x="832676" y="359745"/>
                  <a:pt x="832621" y="356300"/>
                  <a:pt x="832916" y="352873"/>
                </a:cubicBezTo>
                <a:cubicBezTo>
                  <a:pt x="833431" y="346646"/>
                  <a:pt x="834924" y="345301"/>
                  <a:pt x="841298" y="345246"/>
                </a:cubicBezTo>
                <a:cubicBezTo>
                  <a:pt x="843403" y="345228"/>
                  <a:pt x="848589" y="345220"/>
                  <a:pt x="855504" y="345218"/>
                </a:cubicBezTo>
                <a:close/>
                <a:moveTo>
                  <a:pt x="338896" y="298192"/>
                </a:moveTo>
                <a:cubicBezTo>
                  <a:pt x="334806" y="298192"/>
                  <a:pt x="331490" y="301509"/>
                  <a:pt x="331490" y="305598"/>
                </a:cubicBezTo>
                <a:lnTo>
                  <a:pt x="331490" y="339000"/>
                </a:lnTo>
                <a:cubicBezTo>
                  <a:pt x="331490" y="343090"/>
                  <a:pt x="334806" y="346406"/>
                  <a:pt x="338896" y="346406"/>
                </a:cubicBezTo>
                <a:lnTo>
                  <a:pt x="358278" y="346406"/>
                </a:lnTo>
                <a:cubicBezTo>
                  <a:pt x="362368" y="346406"/>
                  <a:pt x="365684" y="343090"/>
                  <a:pt x="365684" y="339000"/>
                </a:cubicBezTo>
                <a:lnTo>
                  <a:pt x="365684" y="305598"/>
                </a:lnTo>
                <a:cubicBezTo>
                  <a:pt x="365684" y="301509"/>
                  <a:pt x="362368" y="298192"/>
                  <a:pt x="358278" y="298192"/>
                </a:cubicBezTo>
                <a:close/>
                <a:moveTo>
                  <a:pt x="287587" y="298192"/>
                </a:moveTo>
                <a:cubicBezTo>
                  <a:pt x="283497" y="298192"/>
                  <a:pt x="280181" y="301509"/>
                  <a:pt x="280181" y="305598"/>
                </a:cubicBezTo>
                <a:lnTo>
                  <a:pt x="280181" y="339000"/>
                </a:lnTo>
                <a:cubicBezTo>
                  <a:pt x="280181" y="343090"/>
                  <a:pt x="283497" y="346406"/>
                  <a:pt x="287587" y="346406"/>
                </a:cubicBezTo>
                <a:lnTo>
                  <a:pt x="306969" y="346406"/>
                </a:lnTo>
                <a:cubicBezTo>
                  <a:pt x="311059" y="346406"/>
                  <a:pt x="314375" y="343090"/>
                  <a:pt x="314375" y="339000"/>
                </a:cubicBezTo>
                <a:lnTo>
                  <a:pt x="314375" y="305598"/>
                </a:lnTo>
                <a:cubicBezTo>
                  <a:pt x="314375" y="301509"/>
                  <a:pt x="311059" y="298192"/>
                  <a:pt x="306969" y="298192"/>
                </a:cubicBezTo>
                <a:close/>
                <a:moveTo>
                  <a:pt x="236297" y="298192"/>
                </a:moveTo>
                <a:cubicBezTo>
                  <a:pt x="232207" y="298192"/>
                  <a:pt x="228891" y="301509"/>
                  <a:pt x="228891" y="305598"/>
                </a:cubicBezTo>
                <a:lnTo>
                  <a:pt x="228891" y="339000"/>
                </a:lnTo>
                <a:cubicBezTo>
                  <a:pt x="228891" y="343090"/>
                  <a:pt x="232207" y="346406"/>
                  <a:pt x="236297" y="346406"/>
                </a:cubicBezTo>
                <a:lnTo>
                  <a:pt x="255678" y="346406"/>
                </a:lnTo>
                <a:cubicBezTo>
                  <a:pt x="259768" y="346406"/>
                  <a:pt x="263084" y="343090"/>
                  <a:pt x="263084" y="339000"/>
                </a:cubicBezTo>
                <a:lnTo>
                  <a:pt x="263084" y="305598"/>
                </a:lnTo>
                <a:cubicBezTo>
                  <a:pt x="263084" y="301509"/>
                  <a:pt x="259768" y="298192"/>
                  <a:pt x="255678" y="298192"/>
                </a:cubicBezTo>
                <a:close/>
                <a:moveTo>
                  <a:pt x="184988" y="298192"/>
                </a:moveTo>
                <a:cubicBezTo>
                  <a:pt x="180898" y="298192"/>
                  <a:pt x="177582" y="301509"/>
                  <a:pt x="177582" y="305598"/>
                </a:cubicBezTo>
                <a:lnTo>
                  <a:pt x="177582" y="339000"/>
                </a:lnTo>
                <a:cubicBezTo>
                  <a:pt x="177582" y="343090"/>
                  <a:pt x="180898" y="346406"/>
                  <a:pt x="184988" y="346406"/>
                </a:cubicBezTo>
                <a:lnTo>
                  <a:pt x="204369" y="346406"/>
                </a:lnTo>
                <a:cubicBezTo>
                  <a:pt x="208459" y="346406"/>
                  <a:pt x="211776" y="343090"/>
                  <a:pt x="211776" y="339000"/>
                </a:cubicBezTo>
                <a:lnTo>
                  <a:pt x="211776" y="305598"/>
                </a:lnTo>
                <a:cubicBezTo>
                  <a:pt x="211776" y="301509"/>
                  <a:pt x="208459" y="298192"/>
                  <a:pt x="204369" y="298192"/>
                </a:cubicBezTo>
                <a:close/>
                <a:moveTo>
                  <a:pt x="185246" y="214882"/>
                </a:moveTo>
                <a:cubicBezTo>
                  <a:pt x="180990" y="214882"/>
                  <a:pt x="177527" y="218327"/>
                  <a:pt x="177527" y="222602"/>
                </a:cubicBezTo>
                <a:lnTo>
                  <a:pt x="177527" y="265141"/>
                </a:lnTo>
                <a:cubicBezTo>
                  <a:pt x="177527" y="269397"/>
                  <a:pt x="180972" y="272860"/>
                  <a:pt x="185246" y="272860"/>
                </a:cubicBezTo>
                <a:lnTo>
                  <a:pt x="357707" y="272860"/>
                </a:lnTo>
                <a:cubicBezTo>
                  <a:pt x="361962" y="272860"/>
                  <a:pt x="365426" y="269415"/>
                  <a:pt x="365426" y="265141"/>
                </a:cubicBezTo>
                <a:lnTo>
                  <a:pt x="365426" y="222602"/>
                </a:lnTo>
                <a:cubicBezTo>
                  <a:pt x="365426" y="218346"/>
                  <a:pt x="361981" y="214882"/>
                  <a:pt x="357707" y="214882"/>
                </a:cubicBezTo>
                <a:close/>
                <a:moveTo>
                  <a:pt x="269791" y="30"/>
                </a:moveTo>
                <a:cubicBezTo>
                  <a:pt x="307134" y="804"/>
                  <a:pt x="701614" y="933"/>
                  <a:pt x="861344" y="933"/>
                </a:cubicBezTo>
                <a:cubicBezTo>
                  <a:pt x="872287" y="933"/>
                  <a:pt x="872306" y="933"/>
                  <a:pt x="872306" y="11747"/>
                </a:cubicBezTo>
                <a:cubicBezTo>
                  <a:pt x="872324" y="71310"/>
                  <a:pt x="872287" y="130854"/>
                  <a:pt x="872361" y="190416"/>
                </a:cubicBezTo>
                <a:cubicBezTo>
                  <a:pt x="872361" y="196791"/>
                  <a:pt x="873263" y="202870"/>
                  <a:pt x="879325" y="207052"/>
                </a:cubicBezTo>
                <a:cubicBezTo>
                  <a:pt x="884410" y="210571"/>
                  <a:pt x="889808" y="210184"/>
                  <a:pt x="892903" y="204860"/>
                </a:cubicBezTo>
                <a:cubicBezTo>
                  <a:pt x="895464" y="200420"/>
                  <a:pt x="897122" y="195685"/>
                  <a:pt x="897104" y="190287"/>
                </a:cubicBezTo>
                <a:cubicBezTo>
                  <a:pt x="896864" y="129177"/>
                  <a:pt x="896809" y="68086"/>
                  <a:pt x="896551" y="6976"/>
                </a:cubicBezTo>
                <a:cubicBezTo>
                  <a:pt x="896532" y="2757"/>
                  <a:pt x="898854" y="1080"/>
                  <a:pt x="902078" y="1117"/>
                </a:cubicBezTo>
                <a:cubicBezTo>
                  <a:pt x="942517" y="1578"/>
                  <a:pt x="978369" y="8523"/>
                  <a:pt x="1004548" y="42919"/>
                </a:cubicBezTo>
                <a:cubicBezTo>
                  <a:pt x="1024611" y="69283"/>
                  <a:pt x="1025790" y="97600"/>
                  <a:pt x="1026048" y="129214"/>
                </a:cubicBezTo>
                <a:cubicBezTo>
                  <a:pt x="1026251" y="154178"/>
                  <a:pt x="1026932" y="225992"/>
                  <a:pt x="1025256" y="236677"/>
                </a:cubicBezTo>
                <a:cubicBezTo>
                  <a:pt x="1023174" y="249886"/>
                  <a:pt x="1021811" y="265215"/>
                  <a:pt x="1015731" y="277098"/>
                </a:cubicBezTo>
                <a:cubicBezTo>
                  <a:pt x="1004880" y="293365"/>
                  <a:pt x="1000311" y="324574"/>
                  <a:pt x="977595" y="327301"/>
                </a:cubicBezTo>
                <a:cubicBezTo>
                  <a:pt x="946478" y="331041"/>
                  <a:pt x="816704" y="333841"/>
                  <a:pt x="787614" y="327430"/>
                </a:cubicBezTo>
                <a:cubicBezTo>
                  <a:pt x="776670" y="325017"/>
                  <a:pt x="769080" y="308896"/>
                  <a:pt x="762613" y="300643"/>
                </a:cubicBezTo>
                <a:cubicBezTo>
                  <a:pt x="753236" y="288667"/>
                  <a:pt x="743858" y="276674"/>
                  <a:pt x="734481" y="264699"/>
                </a:cubicBezTo>
                <a:cubicBezTo>
                  <a:pt x="722193" y="249021"/>
                  <a:pt x="710512" y="229031"/>
                  <a:pt x="695018" y="216301"/>
                </a:cubicBezTo>
                <a:cubicBezTo>
                  <a:pt x="686046" y="208950"/>
                  <a:pt x="659793" y="214514"/>
                  <a:pt x="648757" y="214514"/>
                </a:cubicBezTo>
                <a:cubicBezTo>
                  <a:pt x="629782" y="214532"/>
                  <a:pt x="610787" y="214311"/>
                  <a:pt x="591793" y="214072"/>
                </a:cubicBezTo>
                <a:cubicBezTo>
                  <a:pt x="553841" y="213593"/>
                  <a:pt x="515889" y="212985"/>
                  <a:pt x="477955" y="213795"/>
                </a:cubicBezTo>
                <a:cubicBezTo>
                  <a:pt x="467307" y="214016"/>
                  <a:pt x="463125" y="218143"/>
                  <a:pt x="463125" y="228866"/>
                </a:cubicBezTo>
                <a:cubicBezTo>
                  <a:pt x="463143" y="311476"/>
                  <a:pt x="463161" y="394104"/>
                  <a:pt x="463198" y="476714"/>
                </a:cubicBezTo>
                <a:cubicBezTo>
                  <a:pt x="463198" y="488744"/>
                  <a:pt x="466809" y="492337"/>
                  <a:pt x="479005" y="492337"/>
                </a:cubicBezTo>
                <a:cubicBezTo>
                  <a:pt x="590190" y="492282"/>
                  <a:pt x="701393" y="492190"/>
                  <a:pt x="812577" y="492134"/>
                </a:cubicBezTo>
                <a:cubicBezTo>
                  <a:pt x="860773" y="492097"/>
                  <a:pt x="908968" y="492097"/>
                  <a:pt x="957163" y="492116"/>
                </a:cubicBezTo>
                <a:cubicBezTo>
                  <a:pt x="988851" y="492134"/>
                  <a:pt x="1019305" y="505767"/>
                  <a:pt x="1040842" y="529368"/>
                </a:cubicBezTo>
                <a:cubicBezTo>
                  <a:pt x="1046590" y="535650"/>
                  <a:pt x="1067021" y="571133"/>
                  <a:pt x="1072346" y="595028"/>
                </a:cubicBezTo>
                <a:cubicBezTo>
                  <a:pt x="1075183" y="607740"/>
                  <a:pt x="1073727" y="617173"/>
                  <a:pt x="1063558" y="617210"/>
                </a:cubicBezTo>
                <a:cubicBezTo>
                  <a:pt x="1021203" y="617228"/>
                  <a:pt x="19105" y="617302"/>
                  <a:pt x="7056" y="617265"/>
                </a:cubicBezTo>
                <a:cubicBezTo>
                  <a:pt x="1474" y="617247"/>
                  <a:pt x="0" y="615791"/>
                  <a:pt x="0" y="610246"/>
                </a:cubicBezTo>
                <a:cubicBezTo>
                  <a:pt x="-37" y="579074"/>
                  <a:pt x="12104" y="542374"/>
                  <a:pt x="36902" y="522275"/>
                </a:cubicBezTo>
                <a:cubicBezTo>
                  <a:pt x="44419" y="516176"/>
                  <a:pt x="54441" y="512842"/>
                  <a:pt x="60705" y="505307"/>
                </a:cubicBezTo>
                <a:cubicBezTo>
                  <a:pt x="66508" y="498324"/>
                  <a:pt x="67927" y="487842"/>
                  <a:pt x="69014" y="479164"/>
                </a:cubicBezTo>
                <a:cubicBezTo>
                  <a:pt x="74909" y="432295"/>
                  <a:pt x="105731" y="248781"/>
                  <a:pt x="106523" y="203939"/>
                </a:cubicBezTo>
                <a:cubicBezTo>
                  <a:pt x="106579" y="200733"/>
                  <a:pt x="104884" y="198522"/>
                  <a:pt x="100978" y="197767"/>
                </a:cubicBezTo>
                <a:cubicBezTo>
                  <a:pt x="93074" y="196220"/>
                  <a:pt x="85189" y="197307"/>
                  <a:pt x="77304" y="197012"/>
                </a:cubicBezTo>
                <a:cubicBezTo>
                  <a:pt x="69530" y="196717"/>
                  <a:pt x="69345" y="196809"/>
                  <a:pt x="69345" y="188813"/>
                </a:cubicBezTo>
                <a:cubicBezTo>
                  <a:pt x="69327" y="161621"/>
                  <a:pt x="69640" y="69725"/>
                  <a:pt x="69548" y="50971"/>
                </a:cubicBezTo>
                <a:cubicBezTo>
                  <a:pt x="69530" y="46365"/>
                  <a:pt x="71464" y="45093"/>
                  <a:pt x="75775" y="45130"/>
                </a:cubicBezTo>
                <a:cubicBezTo>
                  <a:pt x="101254" y="45296"/>
                  <a:pt x="126734" y="44872"/>
                  <a:pt x="152195" y="45499"/>
                </a:cubicBezTo>
                <a:cubicBezTo>
                  <a:pt x="161093" y="45720"/>
                  <a:pt x="167320" y="41906"/>
                  <a:pt x="172921" y="36250"/>
                </a:cubicBezTo>
                <a:cubicBezTo>
                  <a:pt x="197442" y="11434"/>
                  <a:pt x="235450" y="-688"/>
                  <a:pt x="269791" y="30"/>
                </a:cubicBezTo>
                <a:close/>
              </a:path>
            </a:pathLst>
          </a:custGeom>
          <a:solidFill>
            <a:schemeClr val="accent2"/>
          </a:solidFill>
          <a:ln w="7304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82807CB4-14F4-4E8C-9427-384E55AD469C}"/>
              </a:ext>
            </a:extLst>
          </p:cNvPr>
          <p:cNvSpPr/>
          <p:nvPr/>
        </p:nvSpPr>
        <p:spPr>
          <a:xfrm>
            <a:off x="2471824" y="3277046"/>
            <a:ext cx="989758" cy="423815"/>
          </a:xfrm>
          <a:custGeom>
            <a:avLst/>
            <a:gdLst>
              <a:gd name="connsiteX0" fmla="*/ 1128467 w 1459419"/>
              <a:gd name="connsiteY0" fmla="*/ 581113 h 624924"/>
              <a:gd name="connsiteX1" fmla="*/ 1325878 w 1459419"/>
              <a:gd name="connsiteY1" fmla="*/ 586649 h 624924"/>
              <a:gd name="connsiteX2" fmla="*/ 1459419 w 1459419"/>
              <a:gd name="connsiteY2" fmla="*/ 597794 h 624924"/>
              <a:gd name="connsiteX3" fmla="*/ 1406650 w 1459419"/>
              <a:gd name="connsiteY3" fmla="*/ 624845 h 624924"/>
              <a:gd name="connsiteX4" fmla="*/ 559973 w 1459419"/>
              <a:gd name="connsiteY4" fmla="*/ 615510 h 624924"/>
              <a:gd name="connsiteX5" fmla="*/ 521968 w 1459419"/>
              <a:gd name="connsiteY5" fmla="*/ 614367 h 624924"/>
              <a:gd name="connsiteX6" fmla="*/ 505776 w 1459419"/>
              <a:gd name="connsiteY6" fmla="*/ 596746 h 624924"/>
              <a:gd name="connsiteX7" fmla="*/ 521873 w 1459419"/>
              <a:gd name="connsiteY7" fmla="*/ 583697 h 624924"/>
              <a:gd name="connsiteX8" fmla="*/ 536161 w 1459419"/>
              <a:gd name="connsiteY8" fmla="*/ 583792 h 624924"/>
              <a:gd name="connsiteX9" fmla="*/ 1128467 w 1459419"/>
              <a:gd name="connsiteY9" fmla="*/ 581113 h 624924"/>
              <a:gd name="connsiteX10" fmla="*/ 760380 w 1459419"/>
              <a:gd name="connsiteY10" fmla="*/ 151726 h 624924"/>
              <a:gd name="connsiteX11" fmla="*/ 586834 w 1459419"/>
              <a:gd name="connsiteY11" fmla="*/ 169264 h 624924"/>
              <a:gd name="connsiteX12" fmla="*/ 539590 w 1459419"/>
              <a:gd name="connsiteY12" fmla="*/ 223937 h 624924"/>
              <a:gd name="connsiteX13" fmla="*/ 599979 w 1459419"/>
              <a:gd name="connsiteY13" fmla="*/ 273181 h 624924"/>
              <a:gd name="connsiteX14" fmla="*/ 760856 w 1459419"/>
              <a:gd name="connsiteY14" fmla="*/ 271372 h 624924"/>
              <a:gd name="connsiteX15" fmla="*/ 912399 w 1459419"/>
              <a:gd name="connsiteY15" fmla="*/ 270514 h 624924"/>
              <a:gd name="connsiteX16" fmla="*/ 964786 w 1459419"/>
              <a:gd name="connsiteY16" fmla="*/ 224890 h 624924"/>
              <a:gd name="connsiteX17" fmla="*/ 932782 w 1459419"/>
              <a:gd name="connsiteY17" fmla="*/ 178979 h 624924"/>
              <a:gd name="connsiteX18" fmla="*/ 760380 w 1459419"/>
              <a:gd name="connsiteY18" fmla="*/ 151726 h 624924"/>
              <a:gd name="connsiteX19" fmla="*/ 527017 w 1459419"/>
              <a:gd name="connsiteY19" fmla="*/ 60488 h 624924"/>
              <a:gd name="connsiteX20" fmla="*/ 998219 w 1459419"/>
              <a:gd name="connsiteY20" fmla="*/ 61060 h 624924"/>
              <a:gd name="connsiteX21" fmla="*/ 1046130 w 1459419"/>
              <a:gd name="connsiteY21" fmla="*/ 74395 h 624924"/>
              <a:gd name="connsiteX22" fmla="*/ 1439798 w 1459419"/>
              <a:gd name="connsiteY22" fmla="*/ 531499 h 624924"/>
              <a:gd name="connsiteX23" fmla="*/ 1448752 w 1459419"/>
              <a:gd name="connsiteY23" fmla="*/ 547787 h 624924"/>
              <a:gd name="connsiteX24" fmla="*/ 1401031 w 1459419"/>
              <a:gd name="connsiteY24" fmla="*/ 552740 h 624924"/>
              <a:gd name="connsiteX25" fmla="*/ 549020 w 1459419"/>
              <a:gd name="connsiteY25" fmla="*/ 553883 h 624924"/>
              <a:gd name="connsiteX26" fmla="*/ 496347 w 1459419"/>
              <a:gd name="connsiteY26" fmla="*/ 512449 h 624924"/>
              <a:gd name="connsiteX27" fmla="*/ 385380 w 1459419"/>
              <a:gd name="connsiteY27" fmla="*/ 357954 h 624924"/>
              <a:gd name="connsiteX28" fmla="*/ 364711 w 1459419"/>
              <a:gd name="connsiteY28" fmla="*/ 281468 h 624924"/>
              <a:gd name="connsiteX29" fmla="*/ 378808 w 1459419"/>
              <a:gd name="connsiteY29" fmla="*/ 236320 h 624924"/>
              <a:gd name="connsiteX30" fmla="*/ 358329 w 1459419"/>
              <a:gd name="connsiteY30" fmla="*/ 172597 h 624924"/>
              <a:gd name="connsiteX31" fmla="*/ 286701 w 1459419"/>
              <a:gd name="connsiteY31" fmla="*/ 177360 h 624924"/>
              <a:gd name="connsiteX32" fmla="*/ 228313 w 1459419"/>
              <a:gd name="connsiteY32" fmla="*/ 239272 h 624924"/>
              <a:gd name="connsiteX33" fmla="*/ 92201 w 1459419"/>
              <a:gd name="connsiteY33" fmla="*/ 296041 h 624924"/>
              <a:gd name="connsiteX34" fmla="*/ 4095 w 1459419"/>
              <a:gd name="connsiteY34" fmla="*/ 142498 h 624924"/>
              <a:gd name="connsiteX35" fmla="*/ 66960 w 1459419"/>
              <a:gd name="connsiteY35" fmla="*/ 219365 h 624924"/>
              <a:gd name="connsiteX36" fmla="*/ 185736 w 1459419"/>
              <a:gd name="connsiteY36" fmla="*/ 224699 h 624924"/>
              <a:gd name="connsiteX37" fmla="*/ 223646 w 1459419"/>
              <a:gd name="connsiteY37" fmla="*/ 175931 h 624924"/>
              <a:gd name="connsiteX38" fmla="*/ 349757 w 1459419"/>
              <a:gd name="connsiteY38" fmla="*/ 135545 h 624924"/>
              <a:gd name="connsiteX39" fmla="*/ 464724 w 1459419"/>
              <a:gd name="connsiteY39" fmla="*/ 93254 h 624924"/>
              <a:gd name="connsiteX40" fmla="*/ 527017 w 1459419"/>
              <a:gd name="connsiteY40" fmla="*/ 60488 h 624924"/>
              <a:gd name="connsiteX41" fmla="*/ 909731 w 1459419"/>
              <a:gd name="connsiteY41" fmla="*/ 100 h 624924"/>
              <a:gd name="connsiteX42" fmla="*/ 928400 w 1459419"/>
              <a:gd name="connsiteY42" fmla="*/ 2767 h 624924"/>
              <a:gd name="connsiteX43" fmla="*/ 969548 w 1459419"/>
              <a:gd name="connsiteY43" fmla="*/ 33914 h 624924"/>
              <a:gd name="connsiteX44" fmla="*/ 926400 w 1459419"/>
              <a:gd name="connsiteY44" fmla="*/ 46487 h 624924"/>
              <a:gd name="connsiteX45" fmla="*/ 912303 w 1459419"/>
              <a:gd name="connsiteY45" fmla="*/ 46678 h 624924"/>
              <a:gd name="connsiteX46" fmla="*/ 902873 w 1459419"/>
              <a:gd name="connsiteY46" fmla="*/ 46582 h 624924"/>
              <a:gd name="connsiteX47" fmla="*/ 843437 w 1459419"/>
              <a:gd name="connsiteY47" fmla="*/ 28675 h 624924"/>
              <a:gd name="connsiteX48" fmla="*/ 909731 w 1459419"/>
              <a:gd name="connsiteY48" fmla="*/ 100 h 624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459419" h="624924">
                <a:moveTo>
                  <a:pt x="1128467" y="581113"/>
                </a:moveTo>
                <a:cubicBezTo>
                  <a:pt x="1194279" y="581744"/>
                  <a:pt x="1260084" y="583363"/>
                  <a:pt x="1325878" y="586649"/>
                </a:cubicBezTo>
                <a:cubicBezTo>
                  <a:pt x="1369408" y="588840"/>
                  <a:pt x="1412937" y="593793"/>
                  <a:pt x="1459419" y="597794"/>
                </a:cubicBezTo>
                <a:cubicBezTo>
                  <a:pt x="1447894" y="626083"/>
                  <a:pt x="1426844" y="625130"/>
                  <a:pt x="1406650" y="624845"/>
                </a:cubicBezTo>
                <a:cubicBezTo>
                  <a:pt x="1124425" y="620558"/>
                  <a:pt x="842104" y="629036"/>
                  <a:pt x="559973" y="615510"/>
                </a:cubicBezTo>
                <a:cubicBezTo>
                  <a:pt x="547305" y="614939"/>
                  <a:pt x="534637" y="614558"/>
                  <a:pt x="521968" y="614367"/>
                </a:cubicBezTo>
                <a:cubicBezTo>
                  <a:pt x="510253" y="614177"/>
                  <a:pt x="504919" y="608271"/>
                  <a:pt x="505776" y="596746"/>
                </a:cubicBezTo>
                <a:cubicBezTo>
                  <a:pt x="506443" y="586649"/>
                  <a:pt x="513491" y="584173"/>
                  <a:pt x="521873" y="583697"/>
                </a:cubicBezTo>
                <a:cubicBezTo>
                  <a:pt x="526636" y="583411"/>
                  <a:pt x="531398" y="583697"/>
                  <a:pt x="536161" y="583792"/>
                </a:cubicBezTo>
                <a:cubicBezTo>
                  <a:pt x="733543" y="586221"/>
                  <a:pt x="931032" y="579220"/>
                  <a:pt x="1128467" y="581113"/>
                </a:cubicBezTo>
                <a:close/>
                <a:moveTo>
                  <a:pt x="760380" y="151726"/>
                </a:moveTo>
                <a:cubicBezTo>
                  <a:pt x="702682" y="149714"/>
                  <a:pt x="644794" y="155167"/>
                  <a:pt x="586834" y="169264"/>
                </a:cubicBezTo>
                <a:cubicBezTo>
                  <a:pt x="561117" y="175550"/>
                  <a:pt x="534637" y="188123"/>
                  <a:pt x="539590" y="223937"/>
                </a:cubicBezTo>
                <a:cubicBezTo>
                  <a:pt x="544353" y="258989"/>
                  <a:pt x="570165" y="268609"/>
                  <a:pt x="599979" y="273181"/>
                </a:cubicBezTo>
                <a:cubicBezTo>
                  <a:pt x="653509" y="281373"/>
                  <a:pt x="707230" y="276515"/>
                  <a:pt x="760856" y="271372"/>
                </a:cubicBezTo>
                <a:cubicBezTo>
                  <a:pt x="811434" y="271372"/>
                  <a:pt x="862011" y="273372"/>
                  <a:pt x="912399" y="270514"/>
                </a:cubicBezTo>
                <a:cubicBezTo>
                  <a:pt x="938307" y="268990"/>
                  <a:pt x="960786" y="255655"/>
                  <a:pt x="964786" y="224890"/>
                </a:cubicBezTo>
                <a:cubicBezTo>
                  <a:pt x="968025" y="199744"/>
                  <a:pt x="954023" y="184885"/>
                  <a:pt x="932782" y="178979"/>
                </a:cubicBezTo>
                <a:cubicBezTo>
                  <a:pt x="875585" y="163215"/>
                  <a:pt x="818078" y="153738"/>
                  <a:pt x="760380" y="151726"/>
                </a:cubicBezTo>
                <a:close/>
                <a:moveTo>
                  <a:pt x="527017" y="60488"/>
                </a:moveTo>
                <a:cubicBezTo>
                  <a:pt x="684084" y="61631"/>
                  <a:pt x="841152" y="60964"/>
                  <a:pt x="998219" y="61060"/>
                </a:cubicBezTo>
                <a:cubicBezTo>
                  <a:pt x="1015269" y="61060"/>
                  <a:pt x="1031937" y="58774"/>
                  <a:pt x="1046130" y="74395"/>
                </a:cubicBezTo>
                <a:cubicBezTo>
                  <a:pt x="1181670" y="222985"/>
                  <a:pt x="1321688" y="367860"/>
                  <a:pt x="1439798" y="531499"/>
                </a:cubicBezTo>
                <a:cubicBezTo>
                  <a:pt x="1443227" y="536262"/>
                  <a:pt x="1445608" y="541691"/>
                  <a:pt x="1448752" y="547787"/>
                </a:cubicBezTo>
                <a:cubicBezTo>
                  <a:pt x="1432178" y="557503"/>
                  <a:pt x="1416081" y="552740"/>
                  <a:pt x="1401031" y="552740"/>
                </a:cubicBezTo>
                <a:cubicBezTo>
                  <a:pt x="1117091" y="553121"/>
                  <a:pt x="833055" y="552454"/>
                  <a:pt x="549020" y="553883"/>
                </a:cubicBezTo>
                <a:cubicBezTo>
                  <a:pt x="516063" y="554074"/>
                  <a:pt x="502252" y="546835"/>
                  <a:pt x="496347" y="512449"/>
                </a:cubicBezTo>
                <a:cubicBezTo>
                  <a:pt x="484631" y="444536"/>
                  <a:pt x="438149" y="397292"/>
                  <a:pt x="385380" y="357954"/>
                </a:cubicBezTo>
                <a:cubicBezTo>
                  <a:pt x="355758" y="335856"/>
                  <a:pt x="350233" y="313282"/>
                  <a:pt x="364711" y="281468"/>
                </a:cubicBezTo>
                <a:cubicBezTo>
                  <a:pt x="371283" y="267181"/>
                  <a:pt x="377094" y="251750"/>
                  <a:pt x="378808" y="236320"/>
                </a:cubicBezTo>
                <a:cubicBezTo>
                  <a:pt x="381570" y="212793"/>
                  <a:pt x="381666" y="186694"/>
                  <a:pt x="358329" y="172597"/>
                </a:cubicBezTo>
                <a:cubicBezTo>
                  <a:pt x="334898" y="158405"/>
                  <a:pt x="309752" y="161644"/>
                  <a:pt x="286701" y="177360"/>
                </a:cubicBezTo>
                <a:cubicBezTo>
                  <a:pt x="262698" y="193743"/>
                  <a:pt x="246411" y="217365"/>
                  <a:pt x="228313" y="239272"/>
                </a:cubicBezTo>
                <a:cubicBezTo>
                  <a:pt x="184212" y="292517"/>
                  <a:pt x="144398" y="315949"/>
                  <a:pt x="92201" y="296041"/>
                </a:cubicBezTo>
                <a:cubicBezTo>
                  <a:pt x="35527" y="274420"/>
                  <a:pt x="-14955" y="144403"/>
                  <a:pt x="4095" y="142498"/>
                </a:cubicBezTo>
                <a:cubicBezTo>
                  <a:pt x="18382" y="138498"/>
                  <a:pt x="48291" y="192695"/>
                  <a:pt x="66960" y="219365"/>
                </a:cubicBezTo>
                <a:cubicBezTo>
                  <a:pt x="104298" y="272705"/>
                  <a:pt x="144017" y="274610"/>
                  <a:pt x="185736" y="224699"/>
                </a:cubicBezTo>
                <a:cubicBezTo>
                  <a:pt x="198881" y="208888"/>
                  <a:pt x="210882" y="192028"/>
                  <a:pt x="223646" y="175931"/>
                </a:cubicBezTo>
                <a:cubicBezTo>
                  <a:pt x="256602" y="134402"/>
                  <a:pt x="298227" y="117543"/>
                  <a:pt x="349757" y="135545"/>
                </a:cubicBezTo>
                <a:cubicBezTo>
                  <a:pt x="400430" y="153166"/>
                  <a:pt x="442149" y="153738"/>
                  <a:pt x="464724" y="93254"/>
                </a:cubicBezTo>
                <a:cubicBezTo>
                  <a:pt x="474630" y="66679"/>
                  <a:pt x="498537" y="60298"/>
                  <a:pt x="527017" y="60488"/>
                </a:cubicBezTo>
                <a:close/>
                <a:moveTo>
                  <a:pt x="909731" y="100"/>
                </a:moveTo>
                <a:cubicBezTo>
                  <a:pt x="915827" y="-471"/>
                  <a:pt x="922209" y="1529"/>
                  <a:pt x="928400" y="2767"/>
                </a:cubicBezTo>
                <a:cubicBezTo>
                  <a:pt x="947546" y="6482"/>
                  <a:pt x="971644" y="12578"/>
                  <a:pt x="969548" y="33914"/>
                </a:cubicBezTo>
                <a:cubicBezTo>
                  <a:pt x="967167" y="58012"/>
                  <a:pt x="941259" y="42106"/>
                  <a:pt x="926400" y="46487"/>
                </a:cubicBezTo>
                <a:cubicBezTo>
                  <a:pt x="922114" y="47725"/>
                  <a:pt x="917066" y="46678"/>
                  <a:pt x="912303" y="46678"/>
                </a:cubicBezTo>
                <a:cubicBezTo>
                  <a:pt x="909160" y="46678"/>
                  <a:pt x="905921" y="47154"/>
                  <a:pt x="902873" y="46582"/>
                </a:cubicBezTo>
                <a:cubicBezTo>
                  <a:pt x="881252" y="43058"/>
                  <a:pt x="842866" y="56012"/>
                  <a:pt x="843437" y="28675"/>
                </a:cubicBezTo>
                <a:cubicBezTo>
                  <a:pt x="844104" y="-1043"/>
                  <a:pt x="883823" y="2577"/>
                  <a:pt x="909731" y="1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573ABB0-474E-4D96-BAAE-C7E34CEAE740}"/>
              </a:ext>
            </a:extLst>
          </p:cNvPr>
          <p:cNvSpPr/>
          <p:nvPr/>
        </p:nvSpPr>
        <p:spPr>
          <a:xfrm>
            <a:off x="2826498" y="5823090"/>
            <a:ext cx="501214" cy="494900"/>
          </a:xfrm>
          <a:custGeom>
            <a:avLst/>
            <a:gdLst>
              <a:gd name="connsiteX0" fmla="*/ 604749 w 611099"/>
              <a:gd name="connsiteY0" fmla="*/ 213143 h 603401"/>
              <a:gd name="connsiteX1" fmla="*/ 538836 w 611099"/>
              <a:gd name="connsiteY1" fmla="*/ 159231 h 603401"/>
              <a:gd name="connsiteX2" fmla="*/ 593604 w 611099"/>
              <a:gd name="connsiteY2" fmla="*/ 92271 h 603401"/>
              <a:gd name="connsiteX3" fmla="*/ 569316 w 611099"/>
              <a:gd name="connsiteY3" fmla="*/ 11499 h 603401"/>
              <a:gd name="connsiteX4" fmla="*/ 482067 w 611099"/>
              <a:gd name="connsiteY4" fmla="*/ 21786 h 603401"/>
              <a:gd name="connsiteX5" fmla="*/ 444062 w 611099"/>
              <a:gd name="connsiteY5" fmla="*/ 57504 h 603401"/>
              <a:gd name="connsiteX6" fmla="*/ 386912 w 611099"/>
              <a:gd name="connsiteY6" fmla="*/ 65601 h 603401"/>
              <a:gd name="connsiteX7" fmla="*/ 278136 w 611099"/>
              <a:gd name="connsiteY7" fmla="*/ 20738 h 603401"/>
              <a:gd name="connsiteX8" fmla="*/ 187649 w 611099"/>
              <a:gd name="connsiteY8" fmla="*/ 120941 h 603401"/>
              <a:gd name="connsiteX9" fmla="*/ 240322 w 611099"/>
              <a:gd name="connsiteY9" fmla="*/ 236765 h 603401"/>
              <a:gd name="connsiteX10" fmla="*/ 236512 w 611099"/>
              <a:gd name="connsiteY10" fmla="*/ 284390 h 603401"/>
              <a:gd name="connsiteX11" fmla="*/ 112973 w 611099"/>
              <a:gd name="connsiteY11" fmla="*/ 427074 h 603401"/>
              <a:gd name="connsiteX12" fmla="*/ 74682 w 611099"/>
              <a:gd name="connsiteY12" fmla="*/ 377830 h 603401"/>
              <a:gd name="connsiteX13" fmla="*/ 39726 w 611099"/>
              <a:gd name="connsiteY13" fmla="*/ 364114 h 603401"/>
              <a:gd name="connsiteX14" fmla="*/ 36582 w 611099"/>
              <a:gd name="connsiteY14" fmla="*/ 396499 h 603401"/>
              <a:gd name="connsiteX15" fmla="*/ 86208 w 611099"/>
              <a:gd name="connsiteY15" fmla="*/ 454887 h 603401"/>
              <a:gd name="connsiteX16" fmla="*/ 5340 w 611099"/>
              <a:gd name="connsiteY16" fmla="*/ 560996 h 603401"/>
              <a:gd name="connsiteX17" fmla="*/ 4674 w 611099"/>
              <a:gd name="connsiteY17" fmla="*/ 600144 h 603401"/>
              <a:gd name="connsiteX18" fmla="*/ 48870 w 611099"/>
              <a:gd name="connsiteY18" fmla="*/ 593000 h 603401"/>
              <a:gd name="connsiteX19" fmla="*/ 141548 w 611099"/>
              <a:gd name="connsiteY19" fmla="*/ 534612 h 603401"/>
              <a:gd name="connsiteX20" fmla="*/ 166789 w 611099"/>
              <a:gd name="connsiteY20" fmla="*/ 557757 h 603401"/>
              <a:gd name="connsiteX21" fmla="*/ 297282 w 611099"/>
              <a:gd name="connsiteY21" fmla="*/ 603382 h 603401"/>
              <a:gd name="connsiteX22" fmla="*/ 404914 w 611099"/>
              <a:gd name="connsiteY22" fmla="*/ 438314 h 603401"/>
              <a:gd name="connsiteX23" fmla="*/ 367290 w 611099"/>
              <a:gd name="connsiteY23" fmla="*/ 332872 h 603401"/>
              <a:gd name="connsiteX24" fmla="*/ 506641 w 611099"/>
              <a:gd name="connsiteY24" fmla="*/ 197236 h 603401"/>
              <a:gd name="connsiteX25" fmla="*/ 563982 w 611099"/>
              <a:gd name="connsiteY25" fmla="*/ 238479 h 603401"/>
              <a:gd name="connsiteX26" fmla="*/ 579317 w 611099"/>
              <a:gd name="connsiteY26" fmla="*/ 249719 h 603401"/>
              <a:gd name="connsiteX27" fmla="*/ 601986 w 611099"/>
              <a:gd name="connsiteY27" fmla="*/ 241337 h 603401"/>
              <a:gd name="connsiteX28" fmla="*/ 604749 w 611099"/>
              <a:gd name="connsiteY28" fmla="*/ 213143 h 603401"/>
              <a:gd name="connsiteX29" fmla="*/ 225273 w 611099"/>
              <a:gd name="connsiteY29" fmla="*/ 100938 h 603401"/>
              <a:gd name="connsiteX30" fmla="*/ 273945 w 611099"/>
              <a:gd name="connsiteY30" fmla="*/ 65220 h 603401"/>
              <a:gd name="connsiteX31" fmla="*/ 374434 w 611099"/>
              <a:gd name="connsiteY31" fmla="*/ 105891 h 603401"/>
              <a:gd name="connsiteX32" fmla="*/ 376911 w 611099"/>
              <a:gd name="connsiteY32" fmla="*/ 130847 h 603401"/>
              <a:gd name="connsiteX33" fmla="*/ 304140 w 611099"/>
              <a:gd name="connsiteY33" fmla="*/ 212190 h 603401"/>
              <a:gd name="connsiteX34" fmla="*/ 281851 w 611099"/>
              <a:gd name="connsiteY34" fmla="*/ 216000 h 603401"/>
              <a:gd name="connsiteX35" fmla="*/ 225273 w 611099"/>
              <a:gd name="connsiteY35" fmla="*/ 100938 h 603401"/>
              <a:gd name="connsiteX36" fmla="*/ 48870 w 611099"/>
              <a:gd name="connsiteY36" fmla="*/ 555186 h 603401"/>
              <a:gd name="connsiteX37" fmla="*/ 253371 w 611099"/>
              <a:gd name="connsiteY37" fmla="*/ 317727 h 603401"/>
              <a:gd name="connsiteX38" fmla="*/ 284328 w 611099"/>
              <a:gd name="connsiteY38" fmla="*/ 308298 h 603401"/>
              <a:gd name="connsiteX39" fmla="*/ 290424 w 611099"/>
              <a:gd name="connsiteY39" fmla="*/ 351827 h 603401"/>
              <a:gd name="connsiteX40" fmla="*/ 48870 w 611099"/>
              <a:gd name="connsiteY40" fmla="*/ 555186 h 603401"/>
              <a:gd name="connsiteX41" fmla="*/ 369195 w 611099"/>
              <a:gd name="connsiteY41" fmla="*/ 464412 h 603401"/>
              <a:gd name="connsiteX42" fmla="*/ 300139 w 611099"/>
              <a:gd name="connsiteY42" fmla="*/ 563187 h 603401"/>
              <a:gd name="connsiteX43" fmla="*/ 194983 w 611099"/>
              <a:gd name="connsiteY43" fmla="*/ 526039 h 603401"/>
              <a:gd name="connsiteX44" fmla="*/ 192221 w 611099"/>
              <a:gd name="connsiteY44" fmla="*/ 491559 h 603401"/>
              <a:gd name="connsiteX45" fmla="*/ 301187 w 611099"/>
              <a:gd name="connsiteY45" fmla="*/ 386974 h 603401"/>
              <a:gd name="connsiteX46" fmla="*/ 335477 w 611099"/>
              <a:gd name="connsiteY46" fmla="*/ 392118 h 603401"/>
              <a:gd name="connsiteX47" fmla="*/ 369195 w 611099"/>
              <a:gd name="connsiteY47" fmla="*/ 464412 h 603401"/>
              <a:gd name="connsiteX48" fmla="*/ 519024 w 611099"/>
              <a:gd name="connsiteY48" fmla="*/ 138943 h 603401"/>
              <a:gd name="connsiteX49" fmla="*/ 504546 w 611099"/>
              <a:gd name="connsiteY49" fmla="*/ 93318 h 603401"/>
              <a:gd name="connsiteX50" fmla="*/ 457111 w 611099"/>
              <a:gd name="connsiteY50" fmla="*/ 117226 h 603401"/>
              <a:gd name="connsiteX51" fmla="*/ 439014 w 611099"/>
              <a:gd name="connsiteY51" fmla="*/ 138943 h 603401"/>
              <a:gd name="connsiteX52" fmla="*/ 484829 w 611099"/>
              <a:gd name="connsiteY52" fmla="*/ 173805 h 603401"/>
              <a:gd name="connsiteX53" fmla="*/ 361290 w 611099"/>
              <a:gd name="connsiteY53" fmla="*/ 289914 h 603401"/>
              <a:gd name="connsiteX54" fmla="*/ 331095 w 611099"/>
              <a:gd name="connsiteY54" fmla="*/ 295344 h 603401"/>
              <a:gd name="connsiteX55" fmla="*/ 320808 w 611099"/>
              <a:gd name="connsiteY55" fmla="*/ 247242 h 603401"/>
              <a:gd name="connsiteX56" fmla="*/ 416820 w 611099"/>
              <a:gd name="connsiteY56" fmla="*/ 136086 h 603401"/>
              <a:gd name="connsiteX57" fmla="*/ 481400 w 611099"/>
              <a:gd name="connsiteY57" fmla="*/ 62076 h 603401"/>
              <a:gd name="connsiteX58" fmla="*/ 559505 w 611099"/>
              <a:gd name="connsiteY58" fmla="*/ 51599 h 603401"/>
              <a:gd name="connsiteX59" fmla="*/ 533597 w 611099"/>
              <a:gd name="connsiteY59" fmla="*/ 124941 h 603401"/>
              <a:gd name="connsiteX60" fmla="*/ 519024 w 611099"/>
              <a:gd name="connsiteY60" fmla="*/ 138943 h 60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11099" h="603401">
                <a:moveTo>
                  <a:pt x="604749" y="213143"/>
                </a:moveTo>
                <a:cubicBezTo>
                  <a:pt x="580936" y="192378"/>
                  <a:pt x="566172" y="182949"/>
                  <a:pt x="538836" y="159231"/>
                </a:cubicBezTo>
                <a:cubicBezTo>
                  <a:pt x="543217" y="154659"/>
                  <a:pt x="590271" y="97605"/>
                  <a:pt x="593604" y="92271"/>
                </a:cubicBezTo>
                <a:cubicBezTo>
                  <a:pt x="611035" y="64553"/>
                  <a:pt x="599034" y="31025"/>
                  <a:pt x="569316" y="11499"/>
                </a:cubicBezTo>
                <a:cubicBezTo>
                  <a:pt x="538264" y="-8885"/>
                  <a:pt x="508641" y="-122"/>
                  <a:pt x="482067" y="21786"/>
                </a:cubicBezTo>
                <a:cubicBezTo>
                  <a:pt x="468636" y="32835"/>
                  <a:pt x="455206" y="44360"/>
                  <a:pt x="444062" y="57504"/>
                </a:cubicBezTo>
                <a:cubicBezTo>
                  <a:pt x="426726" y="77888"/>
                  <a:pt x="410343" y="79412"/>
                  <a:pt x="386912" y="65601"/>
                </a:cubicBezTo>
                <a:cubicBezTo>
                  <a:pt x="353098" y="45693"/>
                  <a:pt x="319189" y="24262"/>
                  <a:pt x="278136" y="20738"/>
                </a:cubicBezTo>
                <a:cubicBezTo>
                  <a:pt x="206794" y="14547"/>
                  <a:pt x="172695" y="51504"/>
                  <a:pt x="187649" y="120941"/>
                </a:cubicBezTo>
                <a:cubicBezTo>
                  <a:pt x="196698" y="163137"/>
                  <a:pt x="215748" y="201618"/>
                  <a:pt x="240322" y="236765"/>
                </a:cubicBezTo>
                <a:cubicBezTo>
                  <a:pt x="253562" y="255720"/>
                  <a:pt x="253657" y="267626"/>
                  <a:pt x="236512" y="284390"/>
                </a:cubicBezTo>
                <a:cubicBezTo>
                  <a:pt x="202603" y="317632"/>
                  <a:pt x="145644" y="392499"/>
                  <a:pt x="112973" y="427074"/>
                </a:cubicBezTo>
                <a:cubicBezTo>
                  <a:pt x="98876" y="412215"/>
                  <a:pt x="89065" y="395356"/>
                  <a:pt x="74682" y="377830"/>
                </a:cubicBezTo>
                <a:cubicBezTo>
                  <a:pt x="62205" y="360018"/>
                  <a:pt x="56966" y="352779"/>
                  <a:pt x="39726" y="364114"/>
                </a:cubicBezTo>
                <a:cubicBezTo>
                  <a:pt x="20104" y="374877"/>
                  <a:pt x="26676" y="384688"/>
                  <a:pt x="36582" y="396499"/>
                </a:cubicBezTo>
                <a:cubicBezTo>
                  <a:pt x="80874" y="449934"/>
                  <a:pt x="76111" y="441171"/>
                  <a:pt x="86208" y="454887"/>
                </a:cubicBezTo>
                <a:cubicBezTo>
                  <a:pt x="73730" y="472128"/>
                  <a:pt x="9436" y="552519"/>
                  <a:pt x="5340" y="560996"/>
                </a:cubicBezTo>
                <a:cubicBezTo>
                  <a:pt x="-1518" y="575283"/>
                  <a:pt x="-1803" y="591762"/>
                  <a:pt x="4674" y="600144"/>
                </a:cubicBezTo>
                <a:cubicBezTo>
                  <a:pt x="10103" y="607097"/>
                  <a:pt x="32391" y="599953"/>
                  <a:pt x="48870" y="593000"/>
                </a:cubicBezTo>
                <a:cubicBezTo>
                  <a:pt x="71349" y="583570"/>
                  <a:pt x="116592" y="550137"/>
                  <a:pt x="141548" y="534612"/>
                </a:cubicBezTo>
                <a:cubicBezTo>
                  <a:pt x="153454" y="544708"/>
                  <a:pt x="161455" y="552804"/>
                  <a:pt x="166789" y="557757"/>
                </a:cubicBezTo>
                <a:cubicBezTo>
                  <a:pt x="206318" y="588333"/>
                  <a:pt x="253943" y="601763"/>
                  <a:pt x="297282" y="603382"/>
                </a:cubicBezTo>
                <a:cubicBezTo>
                  <a:pt x="397961" y="604716"/>
                  <a:pt x="438728" y="535945"/>
                  <a:pt x="404914" y="438314"/>
                </a:cubicBezTo>
                <a:cubicBezTo>
                  <a:pt x="392436" y="402214"/>
                  <a:pt x="350431" y="368781"/>
                  <a:pt x="367290" y="332872"/>
                </a:cubicBezTo>
                <a:cubicBezTo>
                  <a:pt x="383578" y="298106"/>
                  <a:pt x="476352" y="225144"/>
                  <a:pt x="506641" y="197236"/>
                </a:cubicBezTo>
                <a:cubicBezTo>
                  <a:pt x="525691" y="210476"/>
                  <a:pt x="553028" y="230478"/>
                  <a:pt x="563982" y="238479"/>
                </a:cubicBezTo>
                <a:cubicBezTo>
                  <a:pt x="569125" y="242194"/>
                  <a:pt x="574078" y="246099"/>
                  <a:pt x="579317" y="249719"/>
                </a:cubicBezTo>
                <a:cubicBezTo>
                  <a:pt x="590747" y="257529"/>
                  <a:pt x="596081" y="248862"/>
                  <a:pt x="601986" y="241337"/>
                </a:cubicBezTo>
                <a:cubicBezTo>
                  <a:pt x="608749" y="232383"/>
                  <a:pt x="617131" y="223906"/>
                  <a:pt x="604749" y="213143"/>
                </a:cubicBezTo>
                <a:close/>
                <a:moveTo>
                  <a:pt x="225273" y="100938"/>
                </a:moveTo>
                <a:cubicBezTo>
                  <a:pt x="225939" y="75983"/>
                  <a:pt x="242894" y="61791"/>
                  <a:pt x="273945" y="65220"/>
                </a:cubicBezTo>
                <a:cubicBezTo>
                  <a:pt x="311093" y="69315"/>
                  <a:pt x="341954" y="89508"/>
                  <a:pt x="374434" y="105891"/>
                </a:cubicBezTo>
                <a:cubicBezTo>
                  <a:pt x="390341" y="113892"/>
                  <a:pt x="385483" y="121322"/>
                  <a:pt x="376911" y="130847"/>
                </a:cubicBezTo>
                <a:cubicBezTo>
                  <a:pt x="352527" y="157803"/>
                  <a:pt x="328428" y="185139"/>
                  <a:pt x="304140" y="212190"/>
                </a:cubicBezTo>
                <a:cubicBezTo>
                  <a:pt x="297853" y="219144"/>
                  <a:pt x="292995" y="226478"/>
                  <a:pt x="281851" y="216000"/>
                </a:cubicBezTo>
                <a:cubicBezTo>
                  <a:pt x="264801" y="199998"/>
                  <a:pt x="225844" y="128656"/>
                  <a:pt x="225273" y="100938"/>
                </a:cubicBezTo>
                <a:close/>
                <a:moveTo>
                  <a:pt x="48870" y="555186"/>
                </a:moveTo>
                <a:cubicBezTo>
                  <a:pt x="116973" y="475938"/>
                  <a:pt x="184791" y="396499"/>
                  <a:pt x="253371" y="317727"/>
                </a:cubicBezTo>
                <a:cubicBezTo>
                  <a:pt x="260706" y="309345"/>
                  <a:pt x="268230" y="285914"/>
                  <a:pt x="284328" y="308298"/>
                </a:cubicBezTo>
                <a:cubicBezTo>
                  <a:pt x="292900" y="320299"/>
                  <a:pt x="311760" y="332396"/>
                  <a:pt x="290424" y="351827"/>
                </a:cubicBezTo>
                <a:cubicBezTo>
                  <a:pt x="212414" y="422788"/>
                  <a:pt x="136500" y="495845"/>
                  <a:pt x="48870" y="555186"/>
                </a:cubicBezTo>
                <a:close/>
                <a:moveTo>
                  <a:pt x="369195" y="464412"/>
                </a:moveTo>
                <a:cubicBezTo>
                  <a:pt x="388722" y="523753"/>
                  <a:pt x="362814" y="564996"/>
                  <a:pt x="300139" y="563187"/>
                </a:cubicBezTo>
                <a:cubicBezTo>
                  <a:pt x="262992" y="562139"/>
                  <a:pt x="227178" y="544232"/>
                  <a:pt x="194983" y="526039"/>
                </a:cubicBezTo>
                <a:cubicBezTo>
                  <a:pt x="171837" y="512895"/>
                  <a:pt x="171837" y="510228"/>
                  <a:pt x="192221" y="491559"/>
                </a:cubicBezTo>
                <a:cubicBezTo>
                  <a:pt x="229368" y="457650"/>
                  <a:pt x="266230" y="423074"/>
                  <a:pt x="301187" y="386974"/>
                </a:cubicBezTo>
                <a:cubicBezTo>
                  <a:pt x="322428" y="365067"/>
                  <a:pt x="324809" y="368591"/>
                  <a:pt x="335477" y="392118"/>
                </a:cubicBezTo>
                <a:cubicBezTo>
                  <a:pt x="346716" y="416216"/>
                  <a:pt x="361004" y="439266"/>
                  <a:pt x="369195" y="464412"/>
                </a:cubicBezTo>
                <a:close/>
                <a:moveTo>
                  <a:pt x="519024" y="138943"/>
                </a:moveTo>
                <a:cubicBezTo>
                  <a:pt x="488067" y="119036"/>
                  <a:pt x="534168" y="119607"/>
                  <a:pt x="504546" y="93318"/>
                </a:cubicBezTo>
                <a:cubicBezTo>
                  <a:pt x="495211" y="85032"/>
                  <a:pt x="469208" y="102939"/>
                  <a:pt x="457111" y="117226"/>
                </a:cubicBezTo>
                <a:cubicBezTo>
                  <a:pt x="449110" y="126656"/>
                  <a:pt x="444348" y="131228"/>
                  <a:pt x="439014" y="138943"/>
                </a:cubicBezTo>
                <a:cubicBezTo>
                  <a:pt x="455397" y="151135"/>
                  <a:pt x="468732" y="163041"/>
                  <a:pt x="484829" y="173805"/>
                </a:cubicBezTo>
                <a:cubicBezTo>
                  <a:pt x="472542" y="186092"/>
                  <a:pt x="377196" y="275151"/>
                  <a:pt x="361290" y="289914"/>
                </a:cubicBezTo>
                <a:cubicBezTo>
                  <a:pt x="354051" y="298011"/>
                  <a:pt x="346335" y="312489"/>
                  <a:pt x="331095" y="295344"/>
                </a:cubicBezTo>
                <a:cubicBezTo>
                  <a:pt x="305187" y="266197"/>
                  <a:pt x="300044" y="269912"/>
                  <a:pt x="320808" y="247242"/>
                </a:cubicBezTo>
                <a:cubicBezTo>
                  <a:pt x="353860" y="211143"/>
                  <a:pt x="384912" y="173233"/>
                  <a:pt x="416820" y="136086"/>
                </a:cubicBezTo>
                <a:cubicBezTo>
                  <a:pt x="441109" y="107796"/>
                  <a:pt x="457968" y="84936"/>
                  <a:pt x="481400" y="62076"/>
                </a:cubicBezTo>
                <a:cubicBezTo>
                  <a:pt x="504546" y="39502"/>
                  <a:pt x="535216" y="23500"/>
                  <a:pt x="559505" y="51599"/>
                </a:cubicBezTo>
                <a:cubicBezTo>
                  <a:pt x="586175" y="82460"/>
                  <a:pt x="556266" y="105225"/>
                  <a:pt x="533597" y="124941"/>
                </a:cubicBezTo>
                <a:cubicBezTo>
                  <a:pt x="529025" y="128847"/>
                  <a:pt x="525215" y="133800"/>
                  <a:pt x="519024" y="13894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D963FCE-34E0-4FCD-A09D-49E388EE5D99}"/>
              </a:ext>
            </a:extLst>
          </p:cNvPr>
          <p:cNvSpPr/>
          <p:nvPr/>
        </p:nvSpPr>
        <p:spPr>
          <a:xfrm>
            <a:off x="2636522" y="4834778"/>
            <a:ext cx="724247" cy="759940"/>
          </a:xfrm>
          <a:custGeom>
            <a:avLst/>
            <a:gdLst>
              <a:gd name="connsiteX0" fmla="*/ 245282 w 815915"/>
              <a:gd name="connsiteY0" fmla="*/ 593405 h 856125"/>
              <a:gd name="connsiteX1" fmla="*/ 37381 w 815915"/>
              <a:gd name="connsiteY1" fmla="*/ 814021 h 856125"/>
              <a:gd name="connsiteX2" fmla="*/ 245282 w 815915"/>
              <a:gd name="connsiteY2" fmla="*/ 593405 h 856125"/>
              <a:gd name="connsiteX3" fmla="*/ 463058 w 815915"/>
              <a:gd name="connsiteY3" fmla="*/ 246523 h 856125"/>
              <a:gd name="connsiteX4" fmla="*/ 410632 w 815915"/>
              <a:gd name="connsiteY4" fmla="*/ 258553 h 856125"/>
              <a:gd name="connsiteX5" fmla="*/ 386801 w 815915"/>
              <a:gd name="connsiteY5" fmla="*/ 295929 h 856125"/>
              <a:gd name="connsiteX6" fmla="*/ 336007 w 815915"/>
              <a:gd name="connsiteY6" fmla="*/ 410166 h 856125"/>
              <a:gd name="connsiteX7" fmla="*/ 278889 w 815915"/>
              <a:gd name="connsiteY7" fmla="*/ 473929 h 856125"/>
              <a:gd name="connsiteX8" fmla="*/ 299142 w 815915"/>
              <a:gd name="connsiteY8" fmla="*/ 554623 h 856125"/>
              <a:gd name="connsiteX9" fmla="*/ 299206 w 815915"/>
              <a:gd name="connsiteY9" fmla="*/ 554623 h 856125"/>
              <a:gd name="connsiteX10" fmla="*/ 341055 w 815915"/>
              <a:gd name="connsiteY10" fmla="*/ 554176 h 856125"/>
              <a:gd name="connsiteX11" fmla="*/ 426733 w 815915"/>
              <a:gd name="connsiteY11" fmla="*/ 473801 h 856125"/>
              <a:gd name="connsiteX12" fmla="*/ 514647 w 815915"/>
              <a:gd name="connsiteY12" fmla="*/ 429589 h 856125"/>
              <a:gd name="connsiteX13" fmla="*/ 557837 w 815915"/>
              <a:gd name="connsiteY13" fmla="*/ 405438 h 856125"/>
              <a:gd name="connsiteX14" fmla="*/ 570743 w 815915"/>
              <a:gd name="connsiteY14" fmla="*/ 350236 h 856125"/>
              <a:gd name="connsiteX15" fmla="*/ 559370 w 815915"/>
              <a:gd name="connsiteY15" fmla="*/ 332602 h 856125"/>
              <a:gd name="connsiteX16" fmla="*/ 550234 w 815915"/>
              <a:gd name="connsiteY16" fmla="*/ 366273 h 856125"/>
              <a:gd name="connsiteX17" fmla="*/ 494010 w 815915"/>
              <a:gd name="connsiteY17" fmla="*/ 414191 h 856125"/>
              <a:gd name="connsiteX18" fmla="*/ 437275 w 815915"/>
              <a:gd name="connsiteY18" fmla="*/ 442303 h 856125"/>
              <a:gd name="connsiteX19" fmla="*/ 360989 w 815915"/>
              <a:gd name="connsiteY19" fmla="*/ 515650 h 856125"/>
              <a:gd name="connsiteX20" fmla="*/ 327127 w 815915"/>
              <a:gd name="connsiteY20" fmla="*/ 541526 h 856125"/>
              <a:gd name="connsiteX21" fmla="*/ 286492 w 815915"/>
              <a:gd name="connsiteY21" fmla="*/ 521017 h 856125"/>
              <a:gd name="connsiteX22" fmla="*/ 283170 w 815915"/>
              <a:gd name="connsiteY22" fmla="*/ 495396 h 856125"/>
              <a:gd name="connsiteX23" fmla="*/ 360669 w 815915"/>
              <a:gd name="connsiteY23" fmla="*/ 403777 h 856125"/>
              <a:gd name="connsiteX24" fmla="*/ 405649 w 815915"/>
              <a:gd name="connsiteY24" fmla="*/ 296248 h 856125"/>
              <a:gd name="connsiteX25" fmla="*/ 431844 w 815915"/>
              <a:gd name="connsiteY25" fmla="*/ 268903 h 856125"/>
              <a:gd name="connsiteX26" fmla="*/ 471456 w 815915"/>
              <a:gd name="connsiteY26" fmla="*/ 251589 h 856125"/>
              <a:gd name="connsiteX27" fmla="*/ 463058 w 815915"/>
              <a:gd name="connsiteY27" fmla="*/ 246523 h 856125"/>
              <a:gd name="connsiteX28" fmla="*/ 572404 w 815915"/>
              <a:gd name="connsiteY28" fmla="*/ 107961 h 856125"/>
              <a:gd name="connsiteX29" fmla="*/ 520908 w 815915"/>
              <a:gd name="connsiteY29" fmla="*/ 169808 h 856125"/>
              <a:gd name="connsiteX30" fmla="*/ 571446 w 815915"/>
              <a:gd name="connsiteY30" fmla="*/ 266091 h 856125"/>
              <a:gd name="connsiteX31" fmla="*/ 572404 w 815915"/>
              <a:gd name="connsiteY31" fmla="*/ 107961 h 856125"/>
              <a:gd name="connsiteX32" fmla="*/ 633797 w 815915"/>
              <a:gd name="connsiteY32" fmla="*/ 59183 h 856125"/>
              <a:gd name="connsiteX33" fmla="*/ 721973 w 815915"/>
              <a:gd name="connsiteY33" fmla="*/ 109686 h 856125"/>
              <a:gd name="connsiteX34" fmla="*/ 741459 w 815915"/>
              <a:gd name="connsiteY34" fmla="*/ 145273 h 856125"/>
              <a:gd name="connsiteX35" fmla="*/ 733601 w 815915"/>
              <a:gd name="connsiteY35" fmla="*/ 260213 h 856125"/>
              <a:gd name="connsiteX36" fmla="*/ 626136 w 815915"/>
              <a:gd name="connsiteY36" fmla="*/ 316693 h 856125"/>
              <a:gd name="connsiteX37" fmla="*/ 524102 w 815915"/>
              <a:gd name="connsiteY37" fmla="*/ 262002 h 856125"/>
              <a:gd name="connsiteX38" fmla="*/ 504999 w 815915"/>
              <a:gd name="connsiteY38" fmla="*/ 148724 h 856125"/>
              <a:gd name="connsiteX39" fmla="*/ 596874 w 815915"/>
              <a:gd name="connsiteY39" fmla="*/ 62151 h 856125"/>
              <a:gd name="connsiteX40" fmla="*/ 633797 w 815915"/>
              <a:gd name="connsiteY40" fmla="*/ 59183 h 856125"/>
              <a:gd name="connsiteX41" fmla="*/ 639016 w 815915"/>
              <a:gd name="connsiteY41" fmla="*/ 42237 h 856125"/>
              <a:gd name="connsiteX42" fmla="*/ 596235 w 815915"/>
              <a:gd name="connsiteY42" fmla="*/ 44071 h 856125"/>
              <a:gd name="connsiteX43" fmla="*/ 481359 w 815915"/>
              <a:gd name="connsiteY43" fmla="*/ 173194 h 856125"/>
              <a:gd name="connsiteX44" fmla="*/ 567101 w 815915"/>
              <a:gd name="connsiteY44" fmla="*/ 327491 h 856125"/>
              <a:gd name="connsiteX45" fmla="*/ 742226 w 815915"/>
              <a:gd name="connsiteY45" fmla="*/ 269222 h 856125"/>
              <a:gd name="connsiteX46" fmla="*/ 750085 w 815915"/>
              <a:gd name="connsiteY46" fmla="*/ 127960 h 856125"/>
              <a:gd name="connsiteX47" fmla="*/ 639016 w 815915"/>
              <a:gd name="connsiteY47" fmla="*/ 42237 h 856125"/>
              <a:gd name="connsiteX48" fmla="*/ 631120 w 815915"/>
              <a:gd name="connsiteY48" fmla="*/ 1967 h 856125"/>
              <a:gd name="connsiteX49" fmla="*/ 763502 w 815915"/>
              <a:gd name="connsiteY49" fmla="*/ 68477 h 856125"/>
              <a:gd name="connsiteX50" fmla="*/ 700889 w 815915"/>
              <a:gd name="connsiteY50" fmla="*/ 361034 h 856125"/>
              <a:gd name="connsiteX51" fmla="*/ 633612 w 815915"/>
              <a:gd name="connsiteY51" fmla="*/ 376304 h 856125"/>
              <a:gd name="connsiteX52" fmla="*/ 607352 w 815915"/>
              <a:gd name="connsiteY52" fmla="*/ 404352 h 856125"/>
              <a:gd name="connsiteX53" fmla="*/ 557390 w 815915"/>
              <a:gd name="connsiteY53" fmla="*/ 472523 h 856125"/>
              <a:gd name="connsiteX54" fmla="*/ 497588 w 815915"/>
              <a:gd name="connsiteY54" fmla="*/ 506833 h 856125"/>
              <a:gd name="connsiteX55" fmla="*/ 342013 w 815915"/>
              <a:gd name="connsiteY55" fmla="*/ 595897 h 856125"/>
              <a:gd name="connsiteX56" fmla="*/ 282978 w 815915"/>
              <a:gd name="connsiteY56" fmla="*/ 587911 h 856125"/>
              <a:gd name="connsiteX57" fmla="*/ 268219 w 815915"/>
              <a:gd name="connsiteY57" fmla="*/ 590722 h 856125"/>
              <a:gd name="connsiteX58" fmla="*/ 233974 w 815915"/>
              <a:gd name="connsiteY58" fmla="*/ 664260 h 856125"/>
              <a:gd name="connsiteX59" fmla="*/ 118267 w 815915"/>
              <a:gd name="connsiteY59" fmla="*/ 785909 h 856125"/>
              <a:gd name="connsiteX60" fmla="*/ 5052 w 815915"/>
              <a:gd name="connsiteY60" fmla="*/ 856125 h 856125"/>
              <a:gd name="connsiteX61" fmla="*/ 7800 w 815915"/>
              <a:gd name="connsiteY61" fmla="*/ 828652 h 856125"/>
              <a:gd name="connsiteX62" fmla="*/ 72138 w 815915"/>
              <a:gd name="connsiteY62" fmla="*/ 716970 h 856125"/>
              <a:gd name="connsiteX63" fmla="*/ 164396 w 815915"/>
              <a:gd name="connsiteY63" fmla="*/ 614553 h 856125"/>
              <a:gd name="connsiteX64" fmla="*/ 248030 w 815915"/>
              <a:gd name="connsiteY64" fmla="*/ 563376 h 856125"/>
              <a:gd name="connsiteX65" fmla="*/ 256463 w 815915"/>
              <a:gd name="connsiteY65" fmla="*/ 446328 h 856125"/>
              <a:gd name="connsiteX66" fmla="*/ 321760 w 815915"/>
              <a:gd name="connsiteY66" fmla="*/ 368126 h 856125"/>
              <a:gd name="connsiteX67" fmla="*/ 341885 w 815915"/>
              <a:gd name="connsiteY67" fmla="*/ 312860 h 856125"/>
              <a:gd name="connsiteX68" fmla="*/ 344888 w 815915"/>
              <a:gd name="connsiteY68" fmla="*/ 260214 h 856125"/>
              <a:gd name="connsiteX69" fmla="*/ 394340 w 815915"/>
              <a:gd name="connsiteY69" fmla="*/ 217854 h 856125"/>
              <a:gd name="connsiteX70" fmla="*/ 432483 w 815915"/>
              <a:gd name="connsiteY70" fmla="*/ 182139 h 856125"/>
              <a:gd name="connsiteX71" fmla="*/ 445133 w 815915"/>
              <a:gd name="connsiteY71" fmla="*/ 118312 h 856125"/>
              <a:gd name="connsiteX72" fmla="*/ 631120 w 815915"/>
              <a:gd name="connsiteY72" fmla="*/ 1967 h 856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815915" h="856125">
                <a:moveTo>
                  <a:pt x="245282" y="593405"/>
                </a:moveTo>
                <a:cubicBezTo>
                  <a:pt x="129001" y="647521"/>
                  <a:pt x="103253" y="688858"/>
                  <a:pt x="37381" y="814021"/>
                </a:cubicBezTo>
                <a:cubicBezTo>
                  <a:pt x="145165" y="754155"/>
                  <a:pt x="209120" y="706876"/>
                  <a:pt x="245282" y="593405"/>
                </a:cubicBezTo>
                <a:close/>
                <a:moveTo>
                  <a:pt x="463058" y="246523"/>
                </a:moveTo>
                <a:cubicBezTo>
                  <a:pt x="449913" y="244872"/>
                  <a:pt x="425007" y="252324"/>
                  <a:pt x="410632" y="258553"/>
                </a:cubicBezTo>
                <a:cubicBezTo>
                  <a:pt x="393701" y="265900"/>
                  <a:pt x="384117" y="276506"/>
                  <a:pt x="386801" y="295929"/>
                </a:cubicBezTo>
                <a:cubicBezTo>
                  <a:pt x="393445" y="344422"/>
                  <a:pt x="368464" y="378987"/>
                  <a:pt x="336007" y="410166"/>
                </a:cubicBezTo>
                <a:cubicBezTo>
                  <a:pt x="315371" y="429972"/>
                  <a:pt x="294670" y="449842"/>
                  <a:pt x="278889" y="473929"/>
                </a:cubicBezTo>
                <a:cubicBezTo>
                  <a:pt x="257166" y="507152"/>
                  <a:pt x="263300" y="530473"/>
                  <a:pt x="299142" y="554623"/>
                </a:cubicBezTo>
                <a:lnTo>
                  <a:pt x="299206" y="554623"/>
                </a:lnTo>
                <a:cubicBezTo>
                  <a:pt x="319140" y="568616"/>
                  <a:pt x="325529" y="568616"/>
                  <a:pt x="341055" y="554176"/>
                </a:cubicBezTo>
                <a:cubicBezTo>
                  <a:pt x="376770" y="535073"/>
                  <a:pt x="398876" y="501274"/>
                  <a:pt x="426733" y="473801"/>
                </a:cubicBezTo>
                <a:cubicBezTo>
                  <a:pt x="451458" y="449395"/>
                  <a:pt x="476568" y="428822"/>
                  <a:pt x="514647" y="429589"/>
                </a:cubicBezTo>
                <a:cubicBezTo>
                  <a:pt x="531514" y="429908"/>
                  <a:pt x="551320" y="426203"/>
                  <a:pt x="557837" y="405438"/>
                </a:cubicBezTo>
                <a:cubicBezTo>
                  <a:pt x="563523" y="387421"/>
                  <a:pt x="571573" y="369723"/>
                  <a:pt x="570743" y="350236"/>
                </a:cubicBezTo>
                <a:cubicBezTo>
                  <a:pt x="570359" y="342825"/>
                  <a:pt x="571765" y="333177"/>
                  <a:pt x="559370" y="332602"/>
                </a:cubicBezTo>
                <a:cubicBezTo>
                  <a:pt x="547678" y="341419"/>
                  <a:pt x="553428" y="355092"/>
                  <a:pt x="550234" y="366273"/>
                </a:cubicBezTo>
                <a:cubicBezTo>
                  <a:pt x="540714" y="399432"/>
                  <a:pt x="528319" y="411955"/>
                  <a:pt x="494010" y="414191"/>
                </a:cubicBezTo>
                <a:cubicBezTo>
                  <a:pt x="470434" y="415724"/>
                  <a:pt x="453183" y="426778"/>
                  <a:pt x="437275" y="442303"/>
                </a:cubicBezTo>
                <a:cubicBezTo>
                  <a:pt x="412038" y="466901"/>
                  <a:pt x="387312" y="492202"/>
                  <a:pt x="360989" y="515650"/>
                </a:cubicBezTo>
                <a:cubicBezTo>
                  <a:pt x="351852" y="523764"/>
                  <a:pt x="340160" y="537309"/>
                  <a:pt x="327127" y="541526"/>
                </a:cubicBezTo>
                <a:cubicBezTo>
                  <a:pt x="312879" y="546126"/>
                  <a:pt x="291859" y="535009"/>
                  <a:pt x="286492" y="521017"/>
                </a:cubicBezTo>
                <a:cubicBezTo>
                  <a:pt x="283681" y="513797"/>
                  <a:pt x="277164" y="505363"/>
                  <a:pt x="283170" y="495396"/>
                </a:cubicBezTo>
                <a:cubicBezTo>
                  <a:pt x="303551" y="461534"/>
                  <a:pt x="330960" y="429014"/>
                  <a:pt x="360669" y="403777"/>
                </a:cubicBezTo>
                <a:cubicBezTo>
                  <a:pt x="393957" y="375537"/>
                  <a:pt x="411527" y="339950"/>
                  <a:pt x="405649" y="296248"/>
                </a:cubicBezTo>
                <a:cubicBezTo>
                  <a:pt x="403093" y="276889"/>
                  <a:pt x="413507" y="270245"/>
                  <a:pt x="431844" y="268903"/>
                </a:cubicBezTo>
                <a:cubicBezTo>
                  <a:pt x="445389" y="267881"/>
                  <a:pt x="474076" y="260533"/>
                  <a:pt x="471456" y="251589"/>
                </a:cubicBezTo>
                <a:cubicBezTo>
                  <a:pt x="470514" y="248634"/>
                  <a:pt x="467439" y="247073"/>
                  <a:pt x="463058" y="246523"/>
                </a:cubicBezTo>
                <a:close/>
                <a:moveTo>
                  <a:pt x="572404" y="107961"/>
                </a:moveTo>
                <a:cubicBezTo>
                  <a:pt x="540203" y="118184"/>
                  <a:pt x="523783" y="136456"/>
                  <a:pt x="520908" y="169808"/>
                </a:cubicBezTo>
                <a:cubicBezTo>
                  <a:pt x="517330" y="211912"/>
                  <a:pt x="530428" y="246604"/>
                  <a:pt x="571446" y="266091"/>
                </a:cubicBezTo>
                <a:cubicBezTo>
                  <a:pt x="524038" y="196386"/>
                  <a:pt x="528511" y="162971"/>
                  <a:pt x="572404" y="107961"/>
                </a:cubicBezTo>
                <a:close/>
                <a:moveTo>
                  <a:pt x="633797" y="59183"/>
                </a:moveTo>
                <a:cubicBezTo>
                  <a:pt x="668867" y="61229"/>
                  <a:pt x="698349" y="78252"/>
                  <a:pt x="721973" y="109686"/>
                </a:cubicBezTo>
                <a:cubicBezTo>
                  <a:pt x="730023" y="120356"/>
                  <a:pt x="735070" y="133262"/>
                  <a:pt x="741459" y="145273"/>
                </a:cubicBezTo>
                <a:cubicBezTo>
                  <a:pt x="751107" y="184439"/>
                  <a:pt x="750660" y="222901"/>
                  <a:pt x="733601" y="260213"/>
                </a:cubicBezTo>
                <a:cubicBezTo>
                  <a:pt x="707086" y="296695"/>
                  <a:pt x="670540" y="314329"/>
                  <a:pt x="626136" y="316693"/>
                </a:cubicBezTo>
                <a:cubicBezTo>
                  <a:pt x="581157" y="319121"/>
                  <a:pt x="547486" y="298995"/>
                  <a:pt x="524102" y="262002"/>
                </a:cubicBezTo>
                <a:cubicBezTo>
                  <a:pt x="502124" y="227309"/>
                  <a:pt x="495671" y="188591"/>
                  <a:pt x="504999" y="148724"/>
                </a:cubicBezTo>
                <a:cubicBezTo>
                  <a:pt x="516372" y="100294"/>
                  <a:pt x="548573" y="72054"/>
                  <a:pt x="596874" y="62151"/>
                </a:cubicBezTo>
                <a:cubicBezTo>
                  <a:pt x="609796" y="59484"/>
                  <a:pt x="622107" y="58501"/>
                  <a:pt x="633797" y="59183"/>
                </a:cubicBezTo>
                <a:close/>
                <a:moveTo>
                  <a:pt x="639016" y="42237"/>
                </a:moveTo>
                <a:cubicBezTo>
                  <a:pt x="624183" y="40469"/>
                  <a:pt x="609572" y="41132"/>
                  <a:pt x="596235" y="44071"/>
                </a:cubicBezTo>
                <a:cubicBezTo>
                  <a:pt x="529661" y="58766"/>
                  <a:pt x="486279" y="105406"/>
                  <a:pt x="481359" y="173194"/>
                </a:cubicBezTo>
                <a:cubicBezTo>
                  <a:pt x="476695" y="237533"/>
                  <a:pt x="515541" y="307493"/>
                  <a:pt x="567101" y="327491"/>
                </a:cubicBezTo>
                <a:cubicBezTo>
                  <a:pt x="626775" y="350620"/>
                  <a:pt x="703125" y="325255"/>
                  <a:pt x="742226" y="269222"/>
                </a:cubicBezTo>
                <a:cubicBezTo>
                  <a:pt x="773788" y="223732"/>
                  <a:pt x="773661" y="176517"/>
                  <a:pt x="750085" y="127960"/>
                </a:cubicBezTo>
                <a:cubicBezTo>
                  <a:pt x="730007" y="74723"/>
                  <a:pt x="683514" y="47541"/>
                  <a:pt x="639016" y="42237"/>
                </a:cubicBezTo>
                <a:close/>
                <a:moveTo>
                  <a:pt x="631120" y="1967"/>
                </a:moveTo>
                <a:cubicBezTo>
                  <a:pt x="682744" y="9058"/>
                  <a:pt x="726637" y="31676"/>
                  <a:pt x="763502" y="68477"/>
                </a:cubicBezTo>
                <a:cubicBezTo>
                  <a:pt x="869433" y="174280"/>
                  <a:pt x="797428" y="329344"/>
                  <a:pt x="700889" y="361034"/>
                </a:cubicBezTo>
                <a:cubicBezTo>
                  <a:pt x="678846" y="368317"/>
                  <a:pt x="656804" y="375154"/>
                  <a:pt x="633612" y="376304"/>
                </a:cubicBezTo>
                <a:cubicBezTo>
                  <a:pt x="615083" y="377262"/>
                  <a:pt x="606011" y="385568"/>
                  <a:pt x="607352" y="404352"/>
                </a:cubicBezTo>
                <a:cubicBezTo>
                  <a:pt x="609908" y="441217"/>
                  <a:pt x="592785" y="461470"/>
                  <a:pt x="557390" y="472523"/>
                </a:cubicBezTo>
                <a:cubicBezTo>
                  <a:pt x="535986" y="479232"/>
                  <a:pt x="517138" y="494694"/>
                  <a:pt x="497588" y="506833"/>
                </a:cubicBezTo>
                <a:cubicBezTo>
                  <a:pt x="446794" y="538395"/>
                  <a:pt x="396512" y="570724"/>
                  <a:pt x="342013" y="595897"/>
                </a:cubicBezTo>
                <a:cubicBezTo>
                  <a:pt x="319907" y="606120"/>
                  <a:pt x="300420" y="607014"/>
                  <a:pt x="282978" y="587911"/>
                </a:cubicBezTo>
                <a:cubicBezTo>
                  <a:pt x="271989" y="578327"/>
                  <a:pt x="271478" y="584333"/>
                  <a:pt x="268219" y="590722"/>
                </a:cubicBezTo>
                <a:cubicBezTo>
                  <a:pt x="263938" y="599155"/>
                  <a:pt x="238446" y="655891"/>
                  <a:pt x="233974" y="664260"/>
                </a:cubicBezTo>
                <a:cubicBezTo>
                  <a:pt x="202475" y="723615"/>
                  <a:pt x="184139" y="745657"/>
                  <a:pt x="118267" y="785909"/>
                </a:cubicBezTo>
                <a:cubicBezTo>
                  <a:pt x="80508" y="808973"/>
                  <a:pt x="44090" y="835360"/>
                  <a:pt x="5052" y="856125"/>
                </a:cubicBezTo>
                <a:cubicBezTo>
                  <a:pt x="-6001" y="843538"/>
                  <a:pt x="3966" y="835935"/>
                  <a:pt x="7800" y="828652"/>
                </a:cubicBezTo>
                <a:cubicBezTo>
                  <a:pt x="36742" y="773194"/>
                  <a:pt x="40320" y="771086"/>
                  <a:pt x="72138" y="716970"/>
                </a:cubicBezTo>
                <a:cubicBezTo>
                  <a:pt x="112261" y="648671"/>
                  <a:pt x="115903" y="646307"/>
                  <a:pt x="164396" y="614553"/>
                </a:cubicBezTo>
                <a:cubicBezTo>
                  <a:pt x="209567" y="585036"/>
                  <a:pt x="207523" y="593405"/>
                  <a:pt x="248030" y="563376"/>
                </a:cubicBezTo>
                <a:cubicBezTo>
                  <a:pt x="221643" y="522295"/>
                  <a:pt x="229629" y="482810"/>
                  <a:pt x="256463" y="446328"/>
                </a:cubicBezTo>
                <a:cubicBezTo>
                  <a:pt x="276525" y="418983"/>
                  <a:pt x="299270" y="393618"/>
                  <a:pt x="321760" y="368126"/>
                </a:cubicBezTo>
                <a:cubicBezTo>
                  <a:pt x="335944" y="352025"/>
                  <a:pt x="343483" y="335030"/>
                  <a:pt x="341885" y="312860"/>
                </a:cubicBezTo>
                <a:cubicBezTo>
                  <a:pt x="340608" y="295482"/>
                  <a:pt x="341566" y="277337"/>
                  <a:pt x="344888" y="260214"/>
                </a:cubicBezTo>
                <a:cubicBezTo>
                  <a:pt x="351150" y="227885"/>
                  <a:pt x="361244" y="220410"/>
                  <a:pt x="394340" y="217854"/>
                </a:cubicBezTo>
                <a:cubicBezTo>
                  <a:pt x="429160" y="215171"/>
                  <a:pt x="429160" y="215171"/>
                  <a:pt x="432483" y="182139"/>
                </a:cubicBezTo>
                <a:cubicBezTo>
                  <a:pt x="434655" y="160480"/>
                  <a:pt x="438233" y="139140"/>
                  <a:pt x="445133" y="118312"/>
                </a:cubicBezTo>
                <a:cubicBezTo>
                  <a:pt x="473054" y="33976"/>
                  <a:pt x="542950" y="-10109"/>
                  <a:pt x="631120" y="1967"/>
                </a:cubicBezTo>
                <a:close/>
              </a:path>
            </a:pathLst>
          </a:custGeom>
          <a:solidFill>
            <a:schemeClr val="accent2"/>
          </a:solidFill>
          <a:ln w="6364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Rectangle 41">
            <a:extLst>
              <a:ext uri="{FF2B5EF4-FFF2-40B4-BE49-F238E27FC236}">
                <a16:creationId xmlns:a16="http://schemas.microsoft.com/office/drawing/2014/main" id="{65F7D05F-7914-4C9D-BF36-2C18D0CC2E59}"/>
              </a:ext>
            </a:extLst>
          </p:cNvPr>
          <p:cNvSpPr>
            <a:spLocks/>
          </p:cNvSpPr>
          <p:nvPr/>
        </p:nvSpPr>
        <p:spPr>
          <a:xfrm>
            <a:off x="2648335" y="3945517"/>
            <a:ext cx="724247" cy="724247"/>
          </a:xfrm>
          <a:custGeom>
            <a:avLst/>
            <a:gdLst/>
            <a:ahLst/>
            <a:cxnLst/>
            <a:rect l="l" t="t" r="r" b="b"/>
            <a:pathLst>
              <a:path w="3888423" h="3970014">
                <a:moveTo>
                  <a:pt x="1259577" y="2471243"/>
                </a:moveTo>
                <a:cubicBezTo>
                  <a:pt x="1293292" y="2471243"/>
                  <a:pt x="1320623" y="2543205"/>
                  <a:pt x="1320623" y="2631975"/>
                </a:cubicBezTo>
                <a:cubicBezTo>
                  <a:pt x="1320623" y="2720745"/>
                  <a:pt x="1293292" y="2792707"/>
                  <a:pt x="1259577" y="2792707"/>
                </a:cubicBezTo>
                <a:cubicBezTo>
                  <a:pt x="1225862" y="2792707"/>
                  <a:pt x="1198531" y="2720745"/>
                  <a:pt x="1198531" y="2631975"/>
                </a:cubicBezTo>
                <a:cubicBezTo>
                  <a:pt x="1198531" y="2543205"/>
                  <a:pt x="1225862" y="2471243"/>
                  <a:pt x="1259577" y="2471243"/>
                </a:cubicBezTo>
                <a:close/>
                <a:moveTo>
                  <a:pt x="1710471" y="2470362"/>
                </a:moveTo>
                <a:cubicBezTo>
                  <a:pt x="1741030" y="2470028"/>
                  <a:pt x="1768823" y="2488083"/>
                  <a:pt x="1781169" y="2516203"/>
                </a:cubicBezTo>
                <a:cubicBezTo>
                  <a:pt x="1793845" y="2545068"/>
                  <a:pt x="1787700" y="2578742"/>
                  <a:pt x="1765642" y="2601268"/>
                </a:cubicBezTo>
                <a:cubicBezTo>
                  <a:pt x="1750827" y="2616399"/>
                  <a:pt x="1730831" y="2624459"/>
                  <a:pt x="1710472" y="2623745"/>
                </a:cubicBezTo>
                <a:close/>
                <a:moveTo>
                  <a:pt x="2456093" y="2374056"/>
                </a:moveTo>
                <a:lnTo>
                  <a:pt x="2456093" y="2889893"/>
                </a:lnTo>
                <a:lnTo>
                  <a:pt x="2566690" y="2889893"/>
                </a:lnTo>
                <a:lnTo>
                  <a:pt x="2566690" y="2706284"/>
                </a:lnTo>
                <a:lnTo>
                  <a:pt x="2632197" y="2884955"/>
                </a:lnTo>
                <a:lnTo>
                  <a:pt x="2635843" y="2883618"/>
                </a:lnTo>
                <a:lnTo>
                  <a:pt x="2635843" y="2889893"/>
                </a:lnTo>
                <a:lnTo>
                  <a:pt x="2746439" y="2889893"/>
                </a:lnTo>
                <a:lnTo>
                  <a:pt x="2746439" y="2374056"/>
                </a:lnTo>
                <a:lnTo>
                  <a:pt x="2635843" y="2374056"/>
                </a:lnTo>
                <a:lnTo>
                  <a:pt x="2635843" y="2573614"/>
                </a:lnTo>
                <a:lnTo>
                  <a:pt x="2566690" y="2385000"/>
                </a:lnTo>
                <a:lnTo>
                  <a:pt x="2566690" y="2374056"/>
                </a:lnTo>
                <a:close/>
                <a:moveTo>
                  <a:pt x="2032426" y="2374056"/>
                </a:moveTo>
                <a:lnTo>
                  <a:pt x="2032426" y="2889895"/>
                </a:lnTo>
                <a:lnTo>
                  <a:pt x="2115405" y="2889895"/>
                </a:lnTo>
                <a:lnTo>
                  <a:pt x="2143023" y="2889895"/>
                </a:lnTo>
                <a:lnTo>
                  <a:pt x="2308949" y="2889895"/>
                </a:lnTo>
                <a:lnTo>
                  <a:pt x="2308949" y="2779299"/>
                </a:lnTo>
                <a:lnTo>
                  <a:pt x="2143023" y="2779299"/>
                </a:lnTo>
                <a:lnTo>
                  <a:pt x="2143023" y="2686401"/>
                </a:lnTo>
                <a:lnTo>
                  <a:pt x="2308949" y="2686401"/>
                </a:lnTo>
                <a:lnTo>
                  <a:pt x="2308949" y="2575804"/>
                </a:lnTo>
                <a:lnTo>
                  <a:pt x="2143023" y="2575804"/>
                </a:lnTo>
                <a:lnTo>
                  <a:pt x="2143023" y="2484653"/>
                </a:lnTo>
                <a:lnTo>
                  <a:pt x="2308949" y="2484653"/>
                </a:lnTo>
                <a:lnTo>
                  <a:pt x="2308949" y="2374056"/>
                </a:lnTo>
                <a:lnTo>
                  <a:pt x="2143023" y="2374056"/>
                </a:lnTo>
                <a:lnTo>
                  <a:pt x="2115405" y="2374056"/>
                </a:lnTo>
                <a:close/>
                <a:moveTo>
                  <a:pt x="1259577" y="2374056"/>
                </a:moveTo>
                <a:cubicBezTo>
                  <a:pt x="1172187" y="2374056"/>
                  <a:pt x="1101344" y="2489530"/>
                  <a:pt x="1101344" y="2631975"/>
                </a:cubicBezTo>
                <a:cubicBezTo>
                  <a:pt x="1101344" y="2774420"/>
                  <a:pt x="1172187" y="2889894"/>
                  <a:pt x="1259577" y="2889894"/>
                </a:cubicBezTo>
                <a:cubicBezTo>
                  <a:pt x="1346967" y="2889894"/>
                  <a:pt x="1417810" y="2774420"/>
                  <a:pt x="1417810" y="2631975"/>
                </a:cubicBezTo>
                <a:cubicBezTo>
                  <a:pt x="1417810" y="2489530"/>
                  <a:pt x="1346967" y="2374056"/>
                  <a:pt x="1259577" y="2374056"/>
                </a:cubicBezTo>
                <a:close/>
                <a:moveTo>
                  <a:pt x="1599876" y="2366688"/>
                </a:moveTo>
                <a:lnTo>
                  <a:pt x="1599875" y="2882524"/>
                </a:lnTo>
                <a:lnTo>
                  <a:pt x="1710472" y="2882525"/>
                </a:lnTo>
                <a:lnTo>
                  <a:pt x="1710472" y="2723975"/>
                </a:lnTo>
                <a:cubicBezTo>
                  <a:pt x="1757507" y="2725624"/>
                  <a:pt x="1803701" y="2707003"/>
                  <a:pt x="1837929" y="2672047"/>
                </a:cubicBezTo>
                <a:cubicBezTo>
                  <a:pt x="1888884" y="2620006"/>
                  <a:pt x="1903084" y="2542214"/>
                  <a:pt x="1873801" y="2475527"/>
                </a:cubicBezTo>
                <a:cubicBezTo>
                  <a:pt x="1845275" y="2410565"/>
                  <a:pt x="1781067" y="2368851"/>
                  <a:pt x="1710472" y="2369624"/>
                </a:cubicBezTo>
                <a:lnTo>
                  <a:pt x="1710471" y="2366688"/>
                </a:lnTo>
                <a:close/>
                <a:moveTo>
                  <a:pt x="920754" y="2169815"/>
                </a:moveTo>
                <a:lnTo>
                  <a:pt x="3008986" y="2169815"/>
                </a:lnTo>
                <a:lnTo>
                  <a:pt x="3008986" y="3105919"/>
                </a:lnTo>
                <a:lnTo>
                  <a:pt x="920754" y="3105919"/>
                </a:lnTo>
                <a:close/>
                <a:moveTo>
                  <a:pt x="632722" y="1985007"/>
                </a:moveTo>
                <a:lnTo>
                  <a:pt x="632722" y="3321943"/>
                </a:lnTo>
                <a:lnTo>
                  <a:pt x="3297018" y="3321943"/>
                </a:lnTo>
                <a:lnTo>
                  <a:pt x="3297018" y="1985007"/>
                </a:lnTo>
                <a:close/>
                <a:moveTo>
                  <a:pt x="2657019" y="761679"/>
                </a:moveTo>
                <a:lnTo>
                  <a:pt x="2760733" y="1606387"/>
                </a:lnTo>
                <a:lnTo>
                  <a:pt x="2761762" y="1614761"/>
                </a:lnTo>
                <a:lnTo>
                  <a:pt x="2762330" y="1614691"/>
                </a:lnTo>
                <a:cubicBezTo>
                  <a:pt x="2780335" y="1740615"/>
                  <a:pt x="2862522" y="1833408"/>
                  <a:pt x="2948897" y="1824230"/>
                </a:cubicBezTo>
                <a:cubicBezTo>
                  <a:pt x="3036464" y="1814924"/>
                  <a:pt x="3095979" y="1704243"/>
                  <a:pt x="3083047" y="1575312"/>
                </a:cubicBezTo>
                <a:lnTo>
                  <a:pt x="3083347" y="1575275"/>
                </a:lnTo>
                <a:lnTo>
                  <a:pt x="2983448" y="761679"/>
                </a:lnTo>
                <a:close/>
                <a:moveTo>
                  <a:pt x="2205921" y="761679"/>
                </a:moveTo>
                <a:lnTo>
                  <a:pt x="2264137" y="1594263"/>
                </a:lnTo>
                <a:cubicBezTo>
                  <a:pt x="2264333" y="1597068"/>
                  <a:pt x="2264530" y="1599874"/>
                  <a:pt x="2264726" y="1602679"/>
                </a:cubicBezTo>
                <a:lnTo>
                  <a:pt x="2265297" y="1602640"/>
                </a:lnTo>
                <a:cubicBezTo>
                  <a:pt x="2276686" y="1729333"/>
                  <a:pt x="2353905" y="1826300"/>
                  <a:pt x="2440641" y="1821655"/>
                </a:cubicBezTo>
                <a:cubicBezTo>
                  <a:pt x="2528577" y="1816945"/>
                  <a:pt x="2593802" y="1709530"/>
                  <a:pt x="2587636" y="1580099"/>
                </a:cubicBezTo>
                <a:lnTo>
                  <a:pt x="2587937" y="1580078"/>
                </a:lnTo>
                <a:lnTo>
                  <a:pt x="2530706" y="761679"/>
                </a:lnTo>
                <a:close/>
                <a:moveTo>
                  <a:pt x="1761700" y="761679"/>
                </a:moveTo>
                <a:cubicBezTo>
                  <a:pt x="1761699" y="1032443"/>
                  <a:pt x="1761699" y="1303208"/>
                  <a:pt x="1761698" y="1573972"/>
                </a:cubicBezTo>
                <a:lnTo>
                  <a:pt x="1761698" y="1582410"/>
                </a:lnTo>
                <a:lnTo>
                  <a:pt x="1762270" y="1582410"/>
                </a:lnTo>
                <a:cubicBezTo>
                  <a:pt x="1764795" y="1709590"/>
                  <a:pt x="1835062" y="1811707"/>
                  <a:pt x="1921910" y="1813122"/>
                </a:cubicBezTo>
                <a:cubicBezTo>
                  <a:pt x="2009960" y="1814558"/>
                  <a:pt x="2082519" y="1711955"/>
                  <a:pt x="2085398" y="1582410"/>
                </a:cubicBezTo>
                <a:lnTo>
                  <a:pt x="2085698" y="1582410"/>
                </a:lnTo>
                <a:cubicBezTo>
                  <a:pt x="2085698" y="1308834"/>
                  <a:pt x="2085698" y="1035256"/>
                  <a:pt x="2085696" y="761679"/>
                </a:cubicBezTo>
                <a:close/>
                <a:moveTo>
                  <a:pt x="3411320" y="761678"/>
                </a:moveTo>
                <a:lnTo>
                  <a:pt x="3078803" y="761679"/>
                </a:lnTo>
                <a:lnTo>
                  <a:pt x="3277545" y="1622538"/>
                </a:lnTo>
                <a:lnTo>
                  <a:pt x="3279443" y="1630759"/>
                </a:lnTo>
                <a:lnTo>
                  <a:pt x="3280000" y="1630631"/>
                </a:lnTo>
                <a:cubicBezTo>
                  <a:pt x="3311069" y="1753983"/>
                  <a:pt x="3402507" y="1837676"/>
                  <a:pt x="3487448" y="1819520"/>
                </a:cubicBezTo>
                <a:cubicBezTo>
                  <a:pt x="3573564" y="1801112"/>
                  <a:pt x="3621183" y="1684815"/>
                  <a:pt x="3594846" y="1557943"/>
                </a:cubicBezTo>
                <a:lnTo>
                  <a:pt x="3595140" y="1557876"/>
                </a:lnTo>
                <a:close/>
                <a:moveTo>
                  <a:pt x="1633002" y="761678"/>
                </a:moveTo>
                <a:lnTo>
                  <a:pt x="1308563" y="761679"/>
                </a:lnTo>
                <a:lnTo>
                  <a:pt x="1266057" y="1572672"/>
                </a:lnTo>
                <a:lnTo>
                  <a:pt x="1265616" y="1581099"/>
                </a:lnTo>
                <a:lnTo>
                  <a:pt x="1266187" y="1581128"/>
                </a:lnTo>
                <a:cubicBezTo>
                  <a:pt x="1262052" y="1708267"/>
                  <a:pt x="1326878" y="1813921"/>
                  <a:pt x="1413534" y="1819881"/>
                </a:cubicBezTo>
                <a:cubicBezTo>
                  <a:pt x="1501387" y="1825922"/>
                  <a:pt x="1579217" y="1727257"/>
                  <a:pt x="1588872" y="1598040"/>
                </a:cubicBezTo>
                <a:lnTo>
                  <a:pt x="1589172" y="1598055"/>
                </a:lnTo>
                <a:close/>
                <a:moveTo>
                  <a:pt x="863949" y="761678"/>
                </a:moveTo>
                <a:lnTo>
                  <a:pt x="765078" y="1566901"/>
                </a:lnTo>
                <a:lnTo>
                  <a:pt x="764050" y="1575275"/>
                </a:lnTo>
                <a:lnTo>
                  <a:pt x="764617" y="1575345"/>
                </a:lnTo>
                <a:cubicBezTo>
                  <a:pt x="751624" y="1701884"/>
                  <a:pt x="808922" y="1811803"/>
                  <a:pt x="894951" y="1823794"/>
                </a:cubicBezTo>
                <a:cubicBezTo>
                  <a:pt x="982168" y="1835949"/>
                  <a:pt x="1066691" y="1742953"/>
                  <a:pt x="1085336" y="1614724"/>
                </a:cubicBezTo>
                <a:lnTo>
                  <a:pt x="1085635" y="1614761"/>
                </a:lnTo>
                <a:lnTo>
                  <a:pt x="1190378" y="761679"/>
                </a:lnTo>
                <a:close/>
                <a:moveTo>
                  <a:pt x="295535" y="441623"/>
                </a:moveTo>
                <a:lnTo>
                  <a:pt x="3583899" y="441623"/>
                </a:lnTo>
                <a:cubicBezTo>
                  <a:pt x="3610412" y="441623"/>
                  <a:pt x="3631905" y="463116"/>
                  <a:pt x="3631905" y="489629"/>
                </a:cubicBezTo>
                <a:lnTo>
                  <a:pt x="3631905" y="655863"/>
                </a:lnTo>
                <a:lnTo>
                  <a:pt x="3884522" y="1666330"/>
                </a:lnTo>
                <a:cubicBezTo>
                  <a:pt x="3909974" y="1748325"/>
                  <a:pt x="3809191" y="1900953"/>
                  <a:pt x="3631905" y="1666330"/>
                </a:cubicBezTo>
                <a:lnTo>
                  <a:pt x="3631905" y="3970014"/>
                </a:lnTo>
                <a:lnTo>
                  <a:pt x="247529" y="3970014"/>
                </a:lnTo>
                <a:lnTo>
                  <a:pt x="247529" y="1768425"/>
                </a:lnTo>
                <a:cubicBezTo>
                  <a:pt x="263724" y="1795996"/>
                  <a:pt x="288366" y="1813812"/>
                  <a:pt x="317369" y="1820473"/>
                </a:cubicBezTo>
                <a:cubicBezTo>
                  <a:pt x="403196" y="1840184"/>
                  <a:pt x="495502" y="1754908"/>
                  <a:pt x="525251" y="1628793"/>
                </a:cubicBezTo>
                <a:lnTo>
                  <a:pt x="525545" y="1628855"/>
                </a:lnTo>
                <a:lnTo>
                  <a:pt x="709866" y="761679"/>
                </a:lnTo>
                <a:lnTo>
                  <a:pt x="378634" y="761679"/>
                </a:lnTo>
                <a:lnTo>
                  <a:pt x="210380" y="1553239"/>
                </a:lnTo>
                <a:lnTo>
                  <a:pt x="208625" y="1561492"/>
                </a:lnTo>
                <a:lnTo>
                  <a:pt x="209185" y="1561611"/>
                </a:lnTo>
                <a:cubicBezTo>
                  <a:pt x="202164" y="1598200"/>
                  <a:pt x="201274" y="1633895"/>
                  <a:pt x="207433" y="1666330"/>
                </a:cubicBezTo>
                <a:cubicBezTo>
                  <a:pt x="113985" y="1883037"/>
                  <a:pt x="-32319" y="1816968"/>
                  <a:pt x="6372" y="1666330"/>
                </a:cubicBezTo>
                <a:lnTo>
                  <a:pt x="249769" y="692744"/>
                </a:lnTo>
                <a:cubicBezTo>
                  <a:pt x="247993" y="689334"/>
                  <a:pt x="247529" y="685546"/>
                  <a:pt x="247529" y="681649"/>
                </a:cubicBezTo>
                <a:lnTo>
                  <a:pt x="247529" y="489629"/>
                </a:lnTo>
                <a:cubicBezTo>
                  <a:pt x="247529" y="463116"/>
                  <a:pt x="269022" y="441623"/>
                  <a:pt x="295535" y="441623"/>
                </a:cubicBezTo>
                <a:close/>
                <a:moveTo>
                  <a:pt x="307785" y="0"/>
                </a:moveTo>
                <a:lnTo>
                  <a:pt x="3571649" y="0"/>
                </a:lnTo>
                <a:cubicBezTo>
                  <a:pt x="3604927" y="0"/>
                  <a:pt x="3631905" y="26978"/>
                  <a:pt x="3631905" y="60256"/>
                </a:cubicBezTo>
                <a:lnTo>
                  <a:pt x="3631905" y="301273"/>
                </a:lnTo>
                <a:cubicBezTo>
                  <a:pt x="3631905" y="334551"/>
                  <a:pt x="3604927" y="361529"/>
                  <a:pt x="3571649" y="361529"/>
                </a:cubicBezTo>
                <a:lnTo>
                  <a:pt x="307785" y="361529"/>
                </a:lnTo>
                <a:cubicBezTo>
                  <a:pt x="274507" y="361529"/>
                  <a:pt x="247529" y="334551"/>
                  <a:pt x="247529" y="301273"/>
                </a:cubicBezTo>
                <a:lnTo>
                  <a:pt x="247529" y="60256"/>
                </a:lnTo>
                <a:cubicBezTo>
                  <a:pt x="247529" y="26978"/>
                  <a:pt x="274507" y="0"/>
                  <a:pt x="30778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grpSp>
        <p:nvGrpSpPr>
          <p:cNvPr id="8" name="Graphic 135">
            <a:extLst>
              <a:ext uri="{FF2B5EF4-FFF2-40B4-BE49-F238E27FC236}">
                <a16:creationId xmlns:a16="http://schemas.microsoft.com/office/drawing/2014/main" id="{2F703CF4-1FDE-4329-82A7-68ED8A8A7879}"/>
              </a:ext>
            </a:extLst>
          </p:cNvPr>
          <p:cNvGrpSpPr/>
          <p:nvPr/>
        </p:nvGrpSpPr>
        <p:grpSpPr>
          <a:xfrm flipH="1">
            <a:off x="308144" y="1131628"/>
            <a:ext cx="4458669" cy="2112920"/>
            <a:chOff x="2943225" y="1933511"/>
            <a:chExt cx="6306406" cy="2988545"/>
          </a:xfrm>
          <a:solidFill>
            <a:schemeClr val="accent2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9B636A9-6FB8-48E8-AFCA-707BB241F804}"/>
                </a:ext>
              </a:extLst>
            </p:cNvPr>
            <p:cNvSpPr/>
            <p:nvPr/>
          </p:nvSpPr>
          <p:spPr>
            <a:xfrm>
              <a:off x="2943225" y="3798769"/>
              <a:ext cx="2514218" cy="1123287"/>
            </a:xfrm>
            <a:custGeom>
              <a:avLst/>
              <a:gdLst>
                <a:gd name="connsiteX0" fmla="*/ 0 w 2514218"/>
                <a:gd name="connsiteY0" fmla="*/ 443571 h 1123287"/>
                <a:gd name="connsiteX1" fmla="*/ 7429 w 2514218"/>
                <a:gd name="connsiteY1" fmla="*/ 426235 h 1123287"/>
                <a:gd name="connsiteX2" fmla="*/ 293465 w 2514218"/>
                <a:gd name="connsiteY2" fmla="*/ 140866 h 1123287"/>
                <a:gd name="connsiteX3" fmla="*/ 2240185 w 2514218"/>
                <a:gd name="connsiteY3" fmla="*/ 118673 h 1123287"/>
                <a:gd name="connsiteX4" fmla="*/ 2368201 w 2514218"/>
                <a:gd name="connsiteY4" fmla="*/ 217923 h 1123287"/>
                <a:gd name="connsiteX5" fmla="*/ 2514219 w 2514218"/>
                <a:gd name="connsiteY5" fmla="*/ 487386 h 1123287"/>
                <a:gd name="connsiteX6" fmla="*/ 2278952 w 2514218"/>
                <a:gd name="connsiteY6" fmla="*/ 457572 h 1123287"/>
                <a:gd name="connsiteX7" fmla="*/ 2070830 w 2514218"/>
                <a:gd name="connsiteY7" fmla="*/ 542916 h 1123287"/>
                <a:gd name="connsiteX8" fmla="*/ 588836 w 2514218"/>
                <a:gd name="connsiteY8" fmla="*/ 1080888 h 1123287"/>
                <a:gd name="connsiteX9" fmla="*/ 140589 w 2514218"/>
                <a:gd name="connsiteY9" fmla="*/ 807045 h 1123287"/>
                <a:gd name="connsiteX10" fmla="*/ 0 w 2514218"/>
                <a:gd name="connsiteY10" fmla="*/ 557680 h 1123287"/>
                <a:gd name="connsiteX11" fmla="*/ 0 w 2514218"/>
                <a:gd name="connsiteY11" fmla="*/ 443571 h 1123287"/>
                <a:gd name="connsiteX12" fmla="*/ 834009 w 2514218"/>
                <a:gd name="connsiteY12" fmla="*/ 980114 h 1123287"/>
                <a:gd name="connsiteX13" fmla="*/ 1569625 w 2514218"/>
                <a:gd name="connsiteY13" fmla="*/ 821523 h 1123287"/>
                <a:gd name="connsiteX14" fmla="*/ 1868614 w 2514218"/>
                <a:gd name="connsiteY14" fmla="*/ 470241 h 1123287"/>
                <a:gd name="connsiteX15" fmla="*/ 1746028 w 2514218"/>
                <a:gd name="connsiteY15" fmla="*/ 255261 h 1123287"/>
                <a:gd name="connsiteX16" fmla="*/ 1586770 w 2514218"/>
                <a:gd name="connsiteY16" fmla="*/ 240974 h 1123287"/>
                <a:gd name="connsiteX17" fmla="*/ 523018 w 2514218"/>
                <a:gd name="connsiteY17" fmla="*/ 392421 h 1123287"/>
                <a:gd name="connsiteX18" fmla="*/ 329470 w 2514218"/>
                <a:gd name="connsiteY18" fmla="*/ 437379 h 1123287"/>
                <a:gd name="connsiteX19" fmla="*/ 236220 w 2514218"/>
                <a:gd name="connsiteY19" fmla="*/ 644358 h 1123287"/>
                <a:gd name="connsiteX20" fmla="*/ 437198 w 2514218"/>
                <a:gd name="connsiteY20" fmla="*/ 868862 h 1123287"/>
                <a:gd name="connsiteX21" fmla="*/ 834009 w 2514218"/>
                <a:gd name="connsiteY21" fmla="*/ 980114 h 1123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4218" h="1123287">
                  <a:moveTo>
                    <a:pt x="0" y="443571"/>
                  </a:moveTo>
                  <a:cubicBezTo>
                    <a:pt x="2572" y="437760"/>
                    <a:pt x="6191" y="432236"/>
                    <a:pt x="7429" y="426235"/>
                  </a:cubicBezTo>
                  <a:cubicBezTo>
                    <a:pt x="40577" y="268787"/>
                    <a:pt x="144018" y="178585"/>
                    <a:pt x="293465" y="140866"/>
                  </a:cubicBezTo>
                  <a:cubicBezTo>
                    <a:pt x="940308" y="-22583"/>
                    <a:pt x="1588865" y="-61254"/>
                    <a:pt x="2240185" y="118673"/>
                  </a:cubicBezTo>
                  <a:cubicBezTo>
                    <a:pt x="2299621" y="135056"/>
                    <a:pt x="2340674" y="160583"/>
                    <a:pt x="2368201" y="217923"/>
                  </a:cubicBezTo>
                  <a:cubicBezTo>
                    <a:pt x="2410397" y="305839"/>
                    <a:pt x="2460784" y="389850"/>
                    <a:pt x="2514219" y="487386"/>
                  </a:cubicBezTo>
                  <a:cubicBezTo>
                    <a:pt x="2427637" y="477099"/>
                    <a:pt x="2351342" y="475384"/>
                    <a:pt x="2278952" y="457572"/>
                  </a:cubicBezTo>
                  <a:cubicBezTo>
                    <a:pt x="2184178" y="434236"/>
                    <a:pt x="2129314" y="458715"/>
                    <a:pt x="2070830" y="542916"/>
                  </a:cubicBezTo>
                  <a:cubicBezTo>
                    <a:pt x="1677353" y="1110130"/>
                    <a:pt x="1047750" y="1191474"/>
                    <a:pt x="588836" y="1080888"/>
                  </a:cubicBezTo>
                  <a:cubicBezTo>
                    <a:pt x="411480" y="1038121"/>
                    <a:pt x="264795" y="939823"/>
                    <a:pt x="140589" y="807045"/>
                  </a:cubicBezTo>
                  <a:cubicBezTo>
                    <a:pt x="73343" y="735036"/>
                    <a:pt x="28194" y="651311"/>
                    <a:pt x="0" y="557680"/>
                  </a:cubicBezTo>
                  <a:cubicBezTo>
                    <a:pt x="0" y="519675"/>
                    <a:pt x="0" y="481575"/>
                    <a:pt x="0" y="443571"/>
                  </a:cubicBezTo>
                  <a:close/>
                  <a:moveTo>
                    <a:pt x="834009" y="980114"/>
                  </a:moveTo>
                  <a:cubicBezTo>
                    <a:pt x="1138047" y="978209"/>
                    <a:pt x="1360170" y="919344"/>
                    <a:pt x="1569625" y="821523"/>
                  </a:cubicBezTo>
                  <a:cubicBezTo>
                    <a:pt x="1718310" y="752085"/>
                    <a:pt x="1823180" y="631880"/>
                    <a:pt x="1868614" y="470241"/>
                  </a:cubicBezTo>
                  <a:cubicBezTo>
                    <a:pt x="1898428" y="364037"/>
                    <a:pt x="1851946" y="282503"/>
                    <a:pt x="1746028" y="255261"/>
                  </a:cubicBezTo>
                  <a:cubicBezTo>
                    <a:pt x="1694879" y="242117"/>
                    <a:pt x="1638491" y="234021"/>
                    <a:pt x="1586770" y="240974"/>
                  </a:cubicBezTo>
                  <a:cubicBezTo>
                    <a:pt x="1231773" y="288694"/>
                    <a:pt x="877348" y="340129"/>
                    <a:pt x="523018" y="392421"/>
                  </a:cubicBezTo>
                  <a:cubicBezTo>
                    <a:pt x="457581" y="402042"/>
                    <a:pt x="390811" y="413853"/>
                    <a:pt x="329470" y="437379"/>
                  </a:cubicBezTo>
                  <a:cubicBezTo>
                    <a:pt x="232219" y="474717"/>
                    <a:pt x="204502" y="545298"/>
                    <a:pt x="236220" y="644358"/>
                  </a:cubicBezTo>
                  <a:cubicBezTo>
                    <a:pt x="269748" y="748942"/>
                    <a:pt x="344519" y="817999"/>
                    <a:pt x="437198" y="868862"/>
                  </a:cubicBezTo>
                  <a:cubicBezTo>
                    <a:pt x="582263" y="948396"/>
                    <a:pt x="739045" y="981638"/>
                    <a:pt x="834009" y="9801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AB282FC-12D2-4CB9-8E40-5D9E98EF85AD}"/>
                </a:ext>
              </a:extLst>
            </p:cNvPr>
            <p:cNvSpPr/>
            <p:nvPr/>
          </p:nvSpPr>
          <p:spPr>
            <a:xfrm>
              <a:off x="5801486" y="2788431"/>
              <a:ext cx="3406330" cy="881636"/>
            </a:xfrm>
            <a:custGeom>
              <a:avLst/>
              <a:gdLst>
                <a:gd name="connsiteX0" fmla="*/ 95 w 3406330"/>
                <a:gd name="connsiteY0" fmla="*/ 720102 h 881636"/>
                <a:gd name="connsiteX1" fmla="*/ 203359 w 3406330"/>
                <a:gd name="connsiteY1" fmla="*/ 682859 h 881636"/>
                <a:gd name="connsiteX2" fmla="*/ 468059 w 3406330"/>
                <a:gd name="connsiteY2" fmla="*/ 531507 h 881636"/>
                <a:gd name="connsiteX3" fmla="*/ 519494 w 3406330"/>
                <a:gd name="connsiteY3" fmla="*/ 499884 h 881636"/>
                <a:gd name="connsiteX4" fmla="*/ 2023110 w 3406330"/>
                <a:gd name="connsiteY4" fmla="*/ 87928 h 881636"/>
                <a:gd name="connsiteX5" fmla="*/ 3182683 w 3406330"/>
                <a:gd name="connsiteY5" fmla="*/ 17538 h 881636"/>
                <a:gd name="connsiteX6" fmla="*/ 3405855 w 3406330"/>
                <a:gd name="connsiteY6" fmla="*/ 48875 h 881636"/>
                <a:gd name="connsiteX7" fmla="*/ 3406331 w 3406330"/>
                <a:gd name="connsiteY7" fmla="*/ 62020 h 881636"/>
                <a:gd name="connsiteX8" fmla="*/ 3110770 w 3406330"/>
                <a:gd name="connsiteY8" fmla="*/ 176606 h 881636"/>
                <a:gd name="connsiteX9" fmla="*/ 1321784 w 3406330"/>
                <a:gd name="connsiteY9" fmla="*/ 864311 h 881636"/>
                <a:gd name="connsiteX10" fmla="*/ 1197674 w 3406330"/>
                <a:gd name="connsiteY10" fmla="*/ 879836 h 881636"/>
                <a:gd name="connsiteX11" fmla="*/ 320516 w 3406330"/>
                <a:gd name="connsiteY11" fmla="*/ 763441 h 881636"/>
                <a:gd name="connsiteX12" fmla="*/ 0 w 3406330"/>
                <a:gd name="connsiteY12" fmla="*/ 726103 h 881636"/>
                <a:gd name="connsiteX13" fmla="*/ 95 w 3406330"/>
                <a:gd name="connsiteY13" fmla="*/ 720102 h 881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6330" h="881636">
                  <a:moveTo>
                    <a:pt x="95" y="720102"/>
                  </a:moveTo>
                  <a:cubicBezTo>
                    <a:pt x="67913" y="707910"/>
                    <a:pt x="136493" y="698861"/>
                    <a:pt x="203359" y="682859"/>
                  </a:cubicBezTo>
                  <a:cubicBezTo>
                    <a:pt x="305658" y="658380"/>
                    <a:pt x="395002" y="609136"/>
                    <a:pt x="468059" y="531507"/>
                  </a:cubicBezTo>
                  <a:cubicBezTo>
                    <a:pt x="481394" y="517315"/>
                    <a:pt x="500825" y="505885"/>
                    <a:pt x="519494" y="499884"/>
                  </a:cubicBezTo>
                  <a:cubicBezTo>
                    <a:pt x="1014889" y="341388"/>
                    <a:pt x="1511142" y="185845"/>
                    <a:pt x="2023110" y="87928"/>
                  </a:cubicBezTo>
                  <a:cubicBezTo>
                    <a:pt x="2406491" y="14585"/>
                    <a:pt x="2792254" y="-25134"/>
                    <a:pt x="3182683" y="17538"/>
                  </a:cubicBezTo>
                  <a:cubicBezTo>
                    <a:pt x="3257264" y="25729"/>
                    <a:pt x="3331465" y="38302"/>
                    <a:pt x="3405855" y="48875"/>
                  </a:cubicBezTo>
                  <a:cubicBezTo>
                    <a:pt x="3406045" y="53257"/>
                    <a:pt x="3406140" y="57638"/>
                    <a:pt x="3406331" y="62020"/>
                  </a:cubicBezTo>
                  <a:cubicBezTo>
                    <a:pt x="3307842" y="100215"/>
                    <a:pt x="3209354" y="138696"/>
                    <a:pt x="3110770" y="176606"/>
                  </a:cubicBezTo>
                  <a:cubicBezTo>
                    <a:pt x="2514600" y="406253"/>
                    <a:pt x="1918621" y="636377"/>
                    <a:pt x="1321784" y="864311"/>
                  </a:cubicBezTo>
                  <a:cubicBezTo>
                    <a:pt x="1283780" y="878884"/>
                    <a:pt x="1237964" y="884980"/>
                    <a:pt x="1197674" y="879836"/>
                  </a:cubicBezTo>
                  <a:cubicBezTo>
                    <a:pt x="905066" y="843070"/>
                    <a:pt x="612934" y="802017"/>
                    <a:pt x="320516" y="763441"/>
                  </a:cubicBezTo>
                  <a:cubicBezTo>
                    <a:pt x="213932" y="749344"/>
                    <a:pt x="106871" y="738485"/>
                    <a:pt x="0" y="726103"/>
                  </a:cubicBezTo>
                  <a:cubicBezTo>
                    <a:pt x="0" y="724103"/>
                    <a:pt x="0" y="722102"/>
                    <a:pt x="95" y="7201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FA6FBD9A-6DD6-4ED0-B4AA-F1783398653C}"/>
                </a:ext>
              </a:extLst>
            </p:cNvPr>
            <p:cNvSpPr/>
            <p:nvPr/>
          </p:nvSpPr>
          <p:spPr>
            <a:xfrm>
              <a:off x="3253229" y="1933511"/>
              <a:ext cx="2252736" cy="1895062"/>
            </a:xfrm>
            <a:custGeom>
              <a:avLst/>
              <a:gdLst>
                <a:gd name="connsiteX0" fmla="*/ 2026001 w 2252736"/>
                <a:gd name="connsiteY0" fmla="*/ 1895063 h 1895062"/>
                <a:gd name="connsiteX1" fmla="*/ 1901605 w 2252736"/>
                <a:gd name="connsiteY1" fmla="*/ 1672844 h 1895062"/>
                <a:gd name="connsiteX2" fmla="*/ 1035401 w 2252736"/>
                <a:gd name="connsiteY2" fmla="*/ 1276128 h 1895062"/>
                <a:gd name="connsiteX3" fmla="*/ 858141 w 2252736"/>
                <a:gd name="connsiteY3" fmla="*/ 1310894 h 1895062"/>
                <a:gd name="connsiteX4" fmla="*/ 779084 w 2252736"/>
                <a:gd name="connsiteY4" fmla="*/ 1286510 h 1895062"/>
                <a:gd name="connsiteX5" fmla="*/ 597347 w 2252736"/>
                <a:gd name="connsiteY5" fmla="*/ 1104964 h 1895062"/>
                <a:gd name="connsiteX6" fmla="*/ 523528 w 2252736"/>
                <a:gd name="connsiteY6" fmla="*/ 1078389 h 1895062"/>
                <a:gd name="connsiteX7" fmla="*/ 170912 w 2252736"/>
                <a:gd name="connsiteY7" fmla="*/ 940086 h 1895062"/>
                <a:gd name="connsiteX8" fmla="*/ 6892 w 2252736"/>
                <a:gd name="connsiteY8" fmla="*/ 601949 h 1895062"/>
                <a:gd name="connsiteX9" fmla="*/ 73472 w 2252736"/>
                <a:gd name="connsiteY9" fmla="*/ 303245 h 1895062"/>
                <a:gd name="connsiteX10" fmla="*/ 883097 w 2252736"/>
                <a:gd name="connsiteY10" fmla="*/ 47975 h 1895062"/>
                <a:gd name="connsiteX11" fmla="*/ 1442119 w 2252736"/>
                <a:gd name="connsiteY11" fmla="*/ 763683 h 1895062"/>
                <a:gd name="connsiteX12" fmla="*/ 1451834 w 2252736"/>
                <a:gd name="connsiteY12" fmla="*/ 920179 h 1895062"/>
                <a:gd name="connsiteX13" fmla="*/ 1494030 w 2252736"/>
                <a:gd name="connsiteY13" fmla="*/ 978091 h 1895062"/>
                <a:gd name="connsiteX14" fmla="*/ 2228884 w 2252736"/>
                <a:gd name="connsiteY14" fmla="*/ 1512539 h 1895062"/>
                <a:gd name="connsiteX15" fmla="*/ 2234218 w 2252736"/>
                <a:gd name="connsiteY15" fmla="*/ 1604836 h 1895062"/>
                <a:gd name="connsiteX16" fmla="*/ 2026001 w 2252736"/>
                <a:gd name="connsiteY16" fmla="*/ 1895063 h 1895062"/>
                <a:gd name="connsiteX17" fmla="*/ 721934 w 2252736"/>
                <a:gd name="connsiteY17" fmla="*/ 115983 h 1895062"/>
                <a:gd name="connsiteX18" fmla="*/ 642876 w 2252736"/>
                <a:gd name="connsiteY18" fmla="*/ 119984 h 1895062"/>
                <a:gd name="connsiteX19" fmla="*/ 333504 w 2252736"/>
                <a:gd name="connsiteY19" fmla="*/ 664528 h 1895062"/>
                <a:gd name="connsiteX20" fmla="*/ 986443 w 2252736"/>
                <a:gd name="connsiteY20" fmla="*/ 963041 h 1895062"/>
                <a:gd name="connsiteX21" fmla="*/ 1223996 w 2252736"/>
                <a:gd name="connsiteY21" fmla="*/ 406115 h 1895062"/>
                <a:gd name="connsiteX22" fmla="*/ 721934 w 2252736"/>
                <a:gd name="connsiteY22" fmla="*/ 115983 h 189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52736" h="1895062">
                  <a:moveTo>
                    <a:pt x="2026001" y="1895063"/>
                  </a:moveTo>
                  <a:cubicBezTo>
                    <a:pt x="1981805" y="1815719"/>
                    <a:pt x="1944563" y="1742567"/>
                    <a:pt x="1901605" y="1672844"/>
                  </a:cubicBezTo>
                  <a:cubicBezTo>
                    <a:pt x="1701675" y="1348232"/>
                    <a:pt x="1410686" y="1219264"/>
                    <a:pt x="1035401" y="1276128"/>
                  </a:cubicBezTo>
                  <a:cubicBezTo>
                    <a:pt x="975870" y="1285177"/>
                    <a:pt x="916339" y="1295750"/>
                    <a:pt x="858141" y="1310894"/>
                  </a:cubicBezTo>
                  <a:cubicBezTo>
                    <a:pt x="823661" y="1319943"/>
                    <a:pt x="802134" y="1310799"/>
                    <a:pt x="779084" y="1286510"/>
                  </a:cubicBezTo>
                  <a:cubicBezTo>
                    <a:pt x="720029" y="1224503"/>
                    <a:pt x="660497" y="1162781"/>
                    <a:pt x="597347" y="1104964"/>
                  </a:cubicBezTo>
                  <a:cubicBezTo>
                    <a:pt x="579249" y="1088390"/>
                    <a:pt x="547340" y="1075913"/>
                    <a:pt x="523528" y="1078389"/>
                  </a:cubicBezTo>
                  <a:cubicBezTo>
                    <a:pt x="380843" y="1093439"/>
                    <a:pt x="264638" y="1045623"/>
                    <a:pt x="170912" y="940086"/>
                  </a:cubicBezTo>
                  <a:cubicBezTo>
                    <a:pt x="84711" y="842931"/>
                    <a:pt x="31466" y="728536"/>
                    <a:pt x="6892" y="601949"/>
                  </a:cubicBezTo>
                  <a:cubicBezTo>
                    <a:pt x="-14158" y="493840"/>
                    <a:pt x="14417" y="394399"/>
                    <a:pt x="73472" y="303245"/>
                  </a:cubicBezTo>
                  <a:cubicBezTo>
                    <a:pt x="253875" y="25019"/>
                    <a:pt x="546674" y="-66135"/>
                    <a:pt x="883097" y="47975"/>
                  </a:cubicBezTo>
                  <a:cubicBezTo>
                    <a:pt x="1226854" y="164561"/>
                    <a:pt x="1399161" y="413735"/>
                    <a:pt x="1442119" y="763683"/>
                  </a:cubicBezTo>
                  <a:cubicBezTo>
                    <a:pt x="1448501" y="815499"/>
                    <a:pt x="1452025" y="867982"/>
                    <a:pt x="1451834" y="920179"/>
                  </a:cubicBezTo>
                  <a:cubicBezTo>
                    <a:pt x="1451739" y="953040"/>
                    <a:pt x="1464788" y="966661"/>
                    <a:pt x="1494030" y="978091"/>
                  </a:cubicBezTo>
                  <a:cubicBezTo>
                    <a:pt x="1785876" y="1091629"/>
                    <a:pt x="2026097" y="1276128"/>
                    <a:pt x="2228884" y="1512539"/>
                  </a:cubicBezTo>
                  <a:cubicBezTo>
                    <a:pt x="2256983" y="1545305"/>
                    <a:pt x="2262126" y="1568165"/>
                    <a:pt x="2234218" y="1604836"/>
                  </a:cubicBezTo>
                  <a:cubicBezTo>
                    <a:pt x="2163447" y="1698086"/>
                    <a:pt x="2097344" y="1794955"/>
                    <a:pt x="2026001" y="1895063"/>
                  </a:cubicBezTo>
                  <a:close/>
                  <a:moveTo>
                    <a:pt x="721934" y="115983"/>
                  </a:moveTo>
                  <a:cubicBezTo>
                    <a:pt x="687263" y="117698"/>
                    <a:pt x="664974" y="118174"/>
                    <a:pt x="642876" y="119984"/>
                  </a:cubicBezTo>
                  <a:cubicBezTo>
                    <a:pt x="360936" y="143320"/>
                    <a:pt x="208631" y="411544"/>
                    <a:pt x="333504" y="664528"/>
                  </a:cubicBezTo>
                  <a:cubicBezTo>
                    <a:pt x="444756" y="889985"/>
                    <a:pt x="738888" y="1024382"/>
                    <a:pt x="986443" y="963041"/>
                  </a:cubicBezTo>
                  <a:cubicBezTo>
                    <a:pt x="1249523" y="897890"/>
                    <a:pt x="1363442" y="639287"/>
                    <a:pt x="1223996" y="406115"/>
                  </a:cubicBezTo>
                  <a:cubicBezTo>
                    <a:pt x="1109696" y="214853"/>
                    <a:pt x="933008" y="121127"/>
                    <a:pt x="721934" y="1159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7D19D26-8561-4737-A33C-D509CF755632}"/>
                </a:ext>
              </a:extLst>
            </p:cNvPr>
            <p:cNvSpPr/>
            <p:nvPr/>
          </p:nvSpPr>
          <p:spPr>
            <a:xfrm>
              <a:off x="5294626" y="3506260"/>
              <a:ext cx="3867185" cy="647148"/>
            </a:xfrm>
            <a:custGeom>
              <a:avLst/>
              <a:gdLst>
                <a:gd name="connsiteX0" fmla="*/ 3866423 w 3867185"/>
                <a:gd name="connsiteY0" fmla="*/ 586441 h 647148"/>
                <a:gd name="connsiteX1" fmla="*/ 3554670 w 3867185"/>
                <a:gd name="connsiteY1" fmla="*/ 610540 h 647148"/>
                <a:gd name="connsiteX2" fmla="*/ 1460694 w 3867185"/>
                <a:gd name="connsiteY2" fmla="*/ 636352 h 647148"/>
                <a:gd name="connsiteX3" fmla="*/ 137576 w 3867185"/>
                <a:gd name="connsiteY3" fmla="*/ 604158 h 647148"/>
                <a:gd name="connsiteX4" fmla="*/ 66805 w 3867185"/>
                <a:gd name="connsiteY4" fmla="*/ 553294 h 647148"/>
                <a:gd name="connsiteX5" fmla="*/ 2893 w 3867185"/>
                <a:gd name="connsiteY5" fmla="*/ 379558 h 647148"/>
                <a:gd name="connsiteX6" fmla="*/ 10036 w 3867185"/>
                <a:gd name="connsiteY6" fmla="*/ 320694 h 647148"/>
                <a:gd name="connsiteX7" fmla="*/ 222444 w 3867185"/>
                <a:gd name="connsiteY7" fmla="*/ 22466 h 647148"/>
                <a:gd name="connsiteX8" fmla="*/ 272260 w 3867185"/>
                <a:gd name="connsiteY8" fmla="*/ 177 h 647148"/>
                <a:gd name="connsiteX9" fmla="*/ 957964 w 3867185"/>
                <a:gd name="connsiteY9" fmla="*/ 76758 h 647148"/>
                <a:gd name="connsiteX10" fmla="*/ 1007590 w 3867185"/>
                <a:gd name="connsiteY10" fmla="*/ 129146 h 647148"/>
                <a:gd name="connsiteX11" fmla="*/ 1028068 w 3867185"/>
                <a:gd name="connsiteY11" fmla="*/ 413658 h 647148"/>
                <a:gd name="connsiteX12" fmla="*/ 1067026 w 3867185"/>
                <a:gd name="connsiteY12" fmla="*/ 453758 h 647148"/>
                <a:gd name="connsiteX13" fmla="*/ 1798070 w 3867185"/>
                <a:gd name="connsiteY13" fmla="*/ 506526 h 647148"/>
                <a:gd name="connsiteX14" fmla="*/ 3791366 w 3867185"/>
                <a:gd name="connsiteY14" fmla="*/ 574630 h 647148"/>
                <a:gd name="connsiteX15" fmla="*/ 3867185 w 3867185"/>
                <a:gd name="connsiteY15" fmla="*/ 574630 h 647148"/>
                <a:gd name="connsiteX16" fmla="*/ 3866423 w 3867185"/>
                <a:gd name="connsiteY16" fmla="*/ 586441 h 647148"/>
                <a:gd name="connsiteX17" fmla="*/ 473237 w 3867185"/>
                <a:gd name="connsiteY17" fmla="*/ 300501 h 647148"/>
                <a:gd name="connsiteX18" fmla="*/ 650497 w 3867185"/>
                <a:gd name="connsiteY18" fmla="*/ 489667 h 647148"/>
                <a:gd name="connsiteX19" fmla="*/ 826234 w 3867185"/>
                <a:gd name="connsiteY19" fmla="*/ 297453 h 647148"/>
                <a:gd name="connsiteX20" fmla="*/ 648307 w 3867185"/>
                <a:gd name="connsiteY20" fmla="*/ 107810 h 647148"/>
                <a:gd name="connsiteX21" fmla="*/ 473237 w 3867185"/>
                <a:gd name="connsiteY21" fmla="*/ 300501 h 64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67185" h="647148">
                  <a:moveTo>
                    <a:pt x="3866423" y="586441"/>
                  </a:moveTo>
                  <a:cubicBezTo>
                    <a:pt x="3762506" y="594537"/>
                    <a:pt x="3658587" y="603491"/>
                    <a:pt x="3554670" y="610540"/>
                  </a:cubicBezTo>
                  <a:cubicBezTo>
                    <a:pt x="2857154" y="657498"/>
                    <a:pt x="2158972" y="651021"/>
                    <a:pt x="1460694" y="636352"/>
                  </a:cubicBezTo>
                  <a:cubicBezTo>
                    <a:pt x="1019591" y="627018"/>
                    <a:pt x="578584" y="613778"/>
                    <a:pt x="137576" y="604158"/>
                  </a:cubicBezTo>
                  <a:cubicBezTo>
                    <a:pt x="97571" y="603300"/>
                    <a:pt x="78712" y="591013"/>
                    <a:pt x="66805" y="553294"/>
                  </a:cubicBezTo>
                  <a:cubicBezTo>
                    <a:pt x="48232" y="494525"/>
                    <a:pt x="21657" y="438232"/>
                    <a:pt x="2893" y="379558"/>
                  </a:cubicBezTo>
                  <a:cubicBezTo>
                    <a:pt x="-2727" y="362127"/>
                    <a:pt x="-60" y="335457"/>
                    <a:pt x="10036" y="320694"/>
                  </a:cubicBezTo>
                  <a:cubicBezTo>
                    <a:pt x="78807" y="219919"/>
                    <a:pt x="149768" y="120478"/>
                    <a:pt x="222444" y="22466"/>
                  </a:cubicBezTo>
                  <a:cubicBezTo>
                    <a:pt x="232064" y="9417"/>
                    <a:pt x="256258" y="-1537"/>
                    <a:pt x="272260" y="177"/>
                  </a:cubicBezTo>
                  <a:cubicBezTo>
                    <a:pt x="500955" y="24752"/>
                    <a:pt x="729174" y="52851"/>
                    <a:pt x="957964" y="76758"/>
                  </a:cubicBezTo>
                  <a:cubicBezTo>
                    <a:pt x="995969" y="80759"/>
                    <a:pt x="1005399" y="96570"/>
                    <a:pt x="1007590" y="129146"/>
                  </a:cubicBezTo>
                  <a:cubicBezTo>
                    <a:pt x="1013876" y="224015"/>
                    <a:pt x="1022544" y="318694"/>
                    <a:pt x="1028068" y="413658"/>
                  </a:cubicBezTo>
                  <a:cubicBezTo>
                    <a:pt x="1029688" y="441375"/>
                    <a:pt x="1038737" y="451758"/>
                    <a:pt x="1067026" y="453758"/>
                  </a:cubicBezTo>
                  <a:cubicBezTo>
                    <a:pt x="1310771" y="470712"/>
                    <a:pt x="1554230" y="491572"/>
                    <a:pt x="1798070" y="506526"/>
                  </a:cubicBezTo>
                  <a:cubicBezTo>
                    <a:pt x="2461867" y="547294"/>
                    <a:pt x="3126236" y="572820"/>
                    <a:pt x="3791366" y="574630"/>
                  </a:cubicBezTo>
                  <a:cubicBezTo>
                    <a:pt x="3816608" y="574725"/>
                    <a:pt x="3841944" y="574630"/>
                    <a:pt x="3867185" y="574630"/>
                  </a:cubicBezTo>
                  <a:cubicBezTo>
                    <a:pt x="3866900" y="578440"/>
                    <a:pt x="3866614" y="582441"/>
                    <a:pt x="3866423" y="586441"/>
                  </a:cubicBezTo>
                  <a:close/>
                  <a:moveTo>
                    <a:pt x="473237" y="300501"/>
                  </a:moveTo>
                  <a:cubicBezTo>
                    <a:pt x="473428" y="407276"/>
                    <a:pt x="551247" y="490334"/>
                    <a:pt x="650497" y="489667"/>
                  </a:cubicBezTo>
                  <a:cubicBezTo>
                    <a:pt x="747652" y="489000"/>
                    <a:pt x="826615" y="402704"/>
                    <a:pt x="826234" y="297453"/>
                  </a:cubicBezTo>
                  <a:cubicBezTo>
                    <a:pt x="825948" y="192011"/>
                    <a:pt x="746129" y="106953"/>
                    <a:pt x="648307" y="107810"/>
                  </a:cubicBezTo>
                  <a:cubicBezTo>
                    <a:pt x="550961" y="108667"/>
                    <a:pt x="473047" y="194487"/>
                    <a:pt x="473237" y="3005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15B9962-12F5-4B4B-A273-B18A6926CC1E}"/>
                </a:ext>
              </a:extLst>
            </p:cNvPr>
            <p:cNvSpPr/>
            <p:nvPr/>
          </p:nvSpPr>
          <p:spPr>
            <a:xfrm>
              <a:off x="6315360" y="3591591"/>
              <a:ext cx="2934271" cy="472497"/>
            </a:xfrm>
            <a:custGeom>
              <a:avLst/>
              <a:gdLst>
                <a:gd name="connsiteX0" fmla="*/ 0 w 2934271"/>
                <a:gd name="connsiteY0" fmla="*/ 0 h 472497"/>
                <a:gd name="connsiteX1" fmla="*/ 2934272 w 2934271"/>
                <a:gd name="connsiteY1" fmla="*/ 410242 h 472497"/>
                <a:gd name="connsiteX2" fmla="*/ 2843498 w 2934271"/>
                <a:gd name="connsiteY2" fmla="*/ 472440 h 472497"/>
                <a:gd name="connsiteX3" fmla="*/ 1158812 w 2934271"/>
                <a:gd name="connsiteY3" fmla="*/ 423100 h 472497"/>
                <a:gd name="connsiteX4" fmla="*/ 75533 w 2934271"/>
                <a:gd name="connsiteY4" fmla="*/ 355378 h 472497"/>
                <a:gd name="connsiteX5" fmla="*/ 22860 w 2934271"/>
                <a:gd name="connsiteY5" fmla="*/ 306610 h 472497"/>
                <a:gd name="connsiteX6" fmla="*/ 0 w 2934271"/>
                <a:gd name="connsiteY6" fmla="*/ 0 h 47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34271" h="472497">
                  <a:moveTo>
                    <a:pt x="0" y="0"/>
                  </a:moveTo>
                  <a:cubicBezTo>
                    <a:pt x="983361" y="137446"/>
                    <a:pt x="1956721" y="273558"/>
                    <a:pt x="2934272" y="410242"/>
                  </a:cubicBezTo>
                  <a:cubicBezTo>
                    <a:pt x="2912745" y="451961"/>
                    <a:pt x="2889028" y="473773"/>
                    <a:pt x="2843498" y="472440"/>
                  </a:cubicBezTo>
                  <a:cubicBezTo>
                    <a:pt x="2281904" y="455771"/>
                    <a:pt x="1720120" y="445294"/>
                    <a:pt x="1158812" y="423100"/>
                  </a:cubicBezTo>
                  <a:cubicBezTo>
                    <a:pt x="797433" y="408813"/>
                    <a:pt x="436626" y="377761"/>
                    <a:pt x="75533" y="355378"/>
                  </a:cubicBezTo>
                  <a:cubicBezTo>
                    <a:pt x="41243" y="353282"/>
                    <a:pt x="24860" y="344234"/>
                    <a:pt x="22860" y="306610"/>
                  </a:cubicBezTo>
                  <a:cubicBezTo>
                    <a:pt x="17526" y="207454"/>
                    <a:pt x="8382" y="108490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DB11BE4-E798-4F4B-A591-9AF0CAF78EC4}"/>
                </a:ext>
              </a:extLst>
            </p:cNvPr>
            <p:cNvSpPr/>
            <p:nvPr/>
          </p:nvSpPr>
          <p:spPr>
            <a:xfrm>
              <a:off x="5394293" y="4133469"/>
              <a:ext cx="445198" cy="146153"/>
            </a:xfrm>
            <a:custGeom>
              <a:avLst/>
              <a:gdLst>
                <a:gd name="connsiteX0" fmla="*/ 445199 w 445198"/>
                <a:gd name="connsiteY0" fmla="*/ 15430 h 146153"/>
                <a:gd name="connsiteX1" fmla="*/ 105156 w 445198"/>
                <a:gd name="connsiteY1" fmla="*/ 145351 h 146153"/>
                <a:gd name="connsiteX2" fmla="*/ 77724 w 445198"/>
                <a:gd name="connsiteY2" fmla="*/ 137065 h 146153"/>
                <a:gd name="connsiteX3" fmla="*/ 0 w 445198"/>
                <a:gd name="connsiteY3" fmla="*/ 0 h 146153"/>
                <a:gd name="connsiteX4" fmla="*/ 442913 w 445198"/>
                <a:gd name="connsiteY4" fmla="*/ 0 h 146153"/>
                <a:gd name="connsiteX5" fmla="*/ 445199 w 445198"/>
                <a:gd name="connsiteY5" fmla="*/ 15430 h 146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5198" h="146153">
                  <a:moveTo>
                    <a:pt x="445199" y="15430"/>
                  </a:moveTo>
                  <a:cubicBezTo>
                    <a:pt x="331946" y="58960"/>
                    <a:pt x="218789" y="102870"/>
                    <a:pt x="105156" y="145351"/>
                  </a:cubicBezTo>
                  <a:cubicBezTo>
                    <a:pt x="97727" y="148114"/>
                    <a:pt x="81534" y="143351"/>
                    <a:pt x="77724" y="137065"/>
                  </a:cubicBezTo>
                  <a:cubicBezTo>
                    <a:pt x="51054" y="93059"/>
                    <a:pt x="26670" y="47720"/>
                    <a:pt x="0" y="0"/>
                  </a:cubicBezTo>
                  <a:cubicBezTo>
                    <a:pt x="153067" y="0"/>
                    <a:pt x="298037" y="0"/>
                    <a:pt x="442913" y="0"/>
                  </a:cubicBezTo>
                  <a:cubicBezTo>
                    <a:pt x="443579" y="5143"/>
                    <a:pt x="444341" y="10287"/>
                    <a:pt x="445199" y="15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7ADCBF6-3129-4E1B-B2E8-E9D3EEC355A6}"/>
                </a:ext>
              </a:extLst>
            </p:cNvPr>
            <p:cNvSpPr/>
            <p:nvPr/>
          </p:nvSpPr>
          <p:spPr>
            <a:xfrm>
              <a:off x="5767863" y="3614064"/>
              <a:ext cx="352997" cy="381867"/>
            </a:xfrm>
            <a:custGeom>
              <a:avLst/>
              <a:gdLst>
                <a:gd name="connsiteX0" fmla="*/ 0 w 352997"/>
                <a:gd name="connsiteY0" fmla="*/ 192697 h 381867"/>
                <a:gd name="connsiteX1" fmla="*/ 175070 w 352997"/>
                <a:gd name="connsiteY1" fmla="*/ 6 h 381867"/>
                <a:gd name="connsiteX2" fmla="*/ 352997 w 352997"/>
                <a:gd name="connsiteY2" fmla="*/ 189649 h 381867"/>
                <a:gd name="connsiteX3" fmla="*/ 177261 w 352997"/>
                <a:gd name="connsiteY3" fmla="*/ 381864 h 381867"/>
                <a:gd name="connsiteX4" fmla="*/ 0 w 352997"/>
                <a:gd name="connsiteY4" fmla="*/ 192697 h 381867"/>
                <a:gd name="connsiteX5" fmla="*/ 167736 w 352997"/>
                <a:gd name="connsiteY5" fmla="*/ 361671 h 381867"/>
                <a:gd name="connsiteX6" fmla="*/ 127636 w 352997"/>
                <a:gd name="connsiteY6" fmla="*/ 35344 h 381867"/>
                <a:gd name="connsiteX7" fmla="*/ 16669 w 352997"/>
                <a:gd name="connsiteY7" fmla="*/ 202127 h 381867"/>
                <a:gd name="connsiteX8" fmla="*/ 167736 w 352997"/>
                <a:gd name="connsiteY8" fmla="*/ 361671 h 381867"/>
                <a:gd name="connsiteX9" fmla="*/ 184500 w 352997"/>
                <a:gd name="connsiteY9" fmla="*/ 20962 h 381867"/>
                <a:gd name="connsiteX10" fmla="*/ 226696 w 352997"/>
                <a:gd name="connsiteY10" fmla="*/ 346717 h 381867"/>
                <a:gd name="connsiteX11" fmla="*/ 334899 w 352997"/>
                <a:gd name="connsiteY11" fmla="*/ 173838 h 381867"/>
                <a:gd name="connsiteX12" fmla="*/ 184500 w 352997"/>
                <a:gd name="connsiteY12" fmla="*/ 20962 h 381867"/>
                <a:gd name="connsiteX13" fmla="*/ 165545 w 352997"/>
                <a:gd name="connsiteY13" fmla="*/ 22485 h 381867"/>
                <a:gd name="connsiteX14" fmla="*/ 142971 w 352997"/>
                <a:gd name="connsiteY14" fmla="*/ 24867 h 381867"/>
                <a:gd name="connsiteX15" fmla="*/ 186786 w 352997"/>
                <a:gd name="connsiteY15" fmla="*/ 360623 h 381867"/>
                <a:gd name="connsiteX16" fmla="*/ 208884 w 352997"/>
                <a:gd name="connsiteY16" fmla="*/ 357670 h 381867"/>
                <a:gd name="connsiteX17" fmla="*/ 165545 w 352997"/>
                <a:gd name="connsiteY17" fmla="*/ 22485 h 38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2997" h="381867">
                  <a:moveTo>
                    <a:pt x="0" y="192697"/>
                  </a:moveTo>
                  <a:cubicBezTo>
                    <a:pt x="-190" y="86684"/>
                    <a:pt x="77724" y="959"/>
                    <a:pt x="175070" y="6"/>
                  </a:cubicBezTo>
                  <a:cubicBezTo>
                    <a:pt x="272892" y="-851"/>
                    <a:pt x="352616" y="84112"/>
                    <a:pt x="352997" y="189649"/>
                  </a:cubicBezTo>
                  <a:cubicBezTo>
                    <a:pt x="353283" y="294901"/>
                    <a:pt x="274416" y="381292"/>
                    <a:pt x="177261" y="381864"/>
                  </a:cubicBezTo>
                  <a:cubicBezTo>
                    <a:pt x="78010" y="382530"/>
                    <a:pt x="191" y="299472"/>
                    <a:pt x="0" y="192697"/>
                  </a:cubicBezTo>
                  <a:close/>
                  <a:moveTo>
                    <a:pt x="167736" y="361671"/>
                  </a:moveTo>
                  <a:cubicBezTo>
                    <a:pt x="154020" y="250228"/>
                    <a:pt x="140875" y="143358"/>
                    <a:pt x="127636" y="35344"/>
                  </a:cubicBezTo>
                  <a:cubicBezTo>
                    <a:pt x="55436" y="55156"/>
                    <a:pt x="12097" y="123927"/>
                    <a:pt x="16669" y="202127"/>
                  </a:cubicBezTo>
                  <a:cubicBezTo>
                    <a:pt x="21622" y="288233"/>
                    <a:pt x="74296" y="347479"/>
                    <a:pt x="167736" y="361671"/>
                  </a:cubicBezTo>
                  <a:close/>
                  <a:moveTo>
                    <a:pt x="184500" y="20962"/>
                  </a:moveTo>
                  <a:cubicBezTo>
                    <a:pt x="198882" y="132118"/>
                    <a:pt x="212789" y="238893"/>
                    <a:pt x="226696" y="346717"/>
                  </a:cubicBezTo>
                  <a:cubicBezTo>
                    <a:pt x="298895" y="326238"/>
                    <a:pt x="342615" y="252895"/>
                    <a:pt x="334899" y="173838"/>
                  </a:cubicBezTo>
                  <a:cubicBezTo>
                    <a:pt x="326517" y="88399"/>
                    <a:pt x="272892" y="30867"/>
                    <a:pt x="184500" y="20962"/>
                  </a:cubicBezTo>
                  <a:close/>
                  <a:moveTo>
                    <a:pt x="165545" y="22485"/>
                  </a:moveTo>
                  <a:cubicBezTo>
                    <a:pt x="158020" y="23247"/>
                    <a:pt x="150496" y="24105"/>
                    <a:pt x="142971" y="24867"/>
                  </a:cubicBezTo>
                  <a:cubicBezTo>
                    <a:pt x="157544" y="136785"/>
                    <a:pt x="172213" y="248704"/>
                    <a:pt x="186786" y="360623"/>
                  </a:cubicBezTo>
                  <a:cubicBezTo>
                    <a:pt x="194120" y="359671"/>
                    <a:pt x="201549" y="358623"/>
                    <a:pt x="208884" y="357670"/>
                  </a:cubicBezTo>
                  <a:cubicBezTo>
                    <a:pt x="194406" y="246037"/>
                    <a:pt x="179928" y="134214"/>
                    <a:pt x="165545" y="224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82AE8C3-CDC0-4CED-8739-D97822378E88}"/>
                </a:ext>
              </a:extLst>
            </p:cNvPr>
            <p:cNvSpPr/>
            <p:nvPr/>
          </p:nvSpPr>
          <p:spPr>
            <a:xfrm>
              <a:off x="5784215" y="3649503"/>
              <a:ext cx="151383" cy="326231"/>
            </a:xfrm>
            <a:custGeom>
              <a:avLst/>
              <a:gdLst>
                <a:gd name="connsiteX0" fmla="*/ 151384 w 151383"/>
                <a:gd name="connsiteY0" fmla="*/ 326231 h 326231"/>
                <a:gd name="connsiteX1" fmla="*/ 317 w 151383"/>
                <a:gd name="connsiteY1" fmla="*/ 166783 h 326231"/>
                <a:gd name="connsiteX2" fmla="*/ 111283 w 151383"/>
                <a:gd name="connsiteY2" fmla="*/ 0 h 326231"/>
                <a:gd name="connsiteX3" fmla="*/ 151384 w 151383"/>
                <a:gd name="connsiteY3" fmla="*/ 326231 h 32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383" h="326231">
                  <a:moveTo>
                    <a:pt x="151384" y="326231"/>
                  </a:moveTo>
                  <a:cubicBezTo>
                    <a:pt x="57943" y="312039"/>
                    <a:pt x="5270" y="252889"/>
                    <a:pt x="317" y="166783"/>
                  </a:cubicBezTo>
                  <a:cubicBezTo>
                    <a:pt x="-4160" y="88487"/>
                    <a:pt x="39084" y="19717"/>
                    <a:pt x="111283" y="0"/>
                  </a:cubicBezTo>
                  <a:cubicBezTo>
                    <a:pt x="124523" y="107823"/>
                    <a:pt x="137668" y="214789"/>
                    <a:pt x="151384" y="3262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F121244-6C35-4A14-BD2C-2D6F78926C40}"/>
                </a:ext>
              </a:extLst>
            </p:cNvPr>
            <p:cNvSpPr/>
            <p:nvPr/>
          </p:nvSpPr>
          <p:spPr>
            <a:xfrm>
              <a:off x="5952363" y="3635025"/>
              <a:ext cx="151277" cy="325754"/>
            </a:xfrm>
            <a:custGeom>
              <a:avLst/>
              <a:gdLst>
                <a:gd name="connsiteX0" fmla="*/ 0 w 151277"/>
                <a:gd name="connsiteY0" fmla="*/ 0 h 325754"/>
                <a:gd name="connsiteX1" fmla="*/ 150400 w 151277"/>
                <a:gd name="connsiteY1" fmla="*/ 152876 h 325754"/>
                <a:gd name="connsiteX2" fmla="*/ 42196 w 151277"/>
                <a:gd name="connsiteY2" fmla="*/ 325755 h 325754"/>
                <a:gd name="connsiteX3" fmla="*/ 0 w 151277"/>
                <a:gd name="connsiteY3" fmla="*/ 0 h 32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277" h="325754">
                  <a:moveTo>
                    <a:pt x="0" y="0"/>
                  </a:moveTo>
                  <a:cubicBezTo>
                    <a:pt x="88487" y="9906"/>
                    <a:pt x="142018" y="67437"/>
                    <a:pt x="150400" y="152876"/>
                  </a:cubicBezTo>
                  <a:cubicBezTo>
                    <a:pt x="158115" y="231838"/>
                    <a:pt x="114395" y="305181"/>
                    <a:pt x="42196" y="325755"/>
                  </a:cubicBezTo>
                  <a:cubicBezTo>
                    <a:pt x="28289" y="218027"/>
                    <a:pt x="14383" y="111157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055AF98-1704-4977-B7E8-B7C9FD7FBDCC}"/>
                </a:ext>
              </a:extLst>
            </p:cNvPr>
            <p:cNvSpPr/>
            <p:nvPr/>
          </p:nvSpPr>
          <p:spPr>
            <a:xfrm>
              <a:off x="5910833" y="3636549"/>
              <a:ext cx="65913" cy="338137"/>
            </a:xfrm>
            <a:custGeom>
              <a:avLst/>
              <a:gdLst>
                <a:gd name="connsiteX0" fmla="*/ 22574 w 65913"/>
                <a:gd name="connsiteY0" fmla="*/ 0 h 338137"/>
                <a:gd name="connsiteX1" fmla="*/ 65913 w 65913"/>
                <a:gd name="connsiteY1" fmla="*/ 335185 h 338137"/>
                <a:gd name="connsiteX2" fmla="*/ 43815 w 65913"/>
                <a:gd name="connsiteY2" fmla="*/ 338138 h 338137"/>
                <a:gd name="connsiteX3" fmla="*/ 0 w 65913"/>
                <a:gd name="connsiteY3" fmla="*/ 2381 h 338137"/>
                <a:gd name="connsiteX4" fmla="*/ 22574 w 65913"/>
                <a:gd name="connsiteY4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13" h="338137">
                  <a:moveTo>
                    <a:pt x="22574" y="0"/>
                  </a:moveTo>
                  <a:cubicBezTo>
                    <a:pt x="37052" y="111728"/>
                    <a:pt x="51435" y="223457"/>
                    <a:pt x="65913" y="335185"/>
                  </a:cubicBezTo>
                  <a:cubicBezTo>
                    <a:pt x="58579" y="336137"/>
                    <a:pt x="51149" y="337185"/>
                    <a:pt x="43815" y="338138"/>
                  </a:cubicBezTo>
                  <a:cubicBezTo>
                    <a:pt x="29242" y="226219"/>
                    <a:pt x="14573" y="114300"/>
                    <a:pt x="0" y="2381"/>
                  </a:cubicBezTo>
                  <a:cubicBezTo>
                    <a:pt x="7525" y="1619"/>
                    <a:pt x="15050" y="857"/>
                    <a:pt x="2257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F3509B2-A3A8-4EBF-A461-3D9D13DF5E6F}"/>
              </a:ext>
            </a:extLst>
          </p:cNvPr>
          <p:cNvSpPr/>
          <p:nvPr/>
        </p:nvSpPr>
        <p:spPr>
          <a:xfrm>
            <a:off x="3918299" y="3492608"/>
            <a:ext cx="676575" cy="2947260"/>
          </a:xfrm>
          <a:custGeom>
            <a:avLst/>
            <a:gdLst>
              <a:gd name="connsiteX0" fmla="*/ 234909 w 413477"/>
              <a:gd name="connsiteY0" fmla="*/ 1622789 h 1801164"/>
              <a:gd name="connsiteX1" fmla="*/ 359305 w 413477"/>
              <a:gd name="connsiteY1" fmla="*/ 1595833 h 1801164"/>
              <a:gd name="connsiteX2" fmla="*/ 395024 w 413477"/>
              <a:gd name="connsiteY2" fmla="*/ 1614026 h 1801164"/>
              <a:gd name="connsiteX3" fmla="*/ 358829 w 413477"/>
              <a:gd name="connsiteY3" fmla="*/ 1630599 h 1801164"/>
              <a:gd name="connsiteX4" fmla="*/ 267484 w 413477"/>
              <a:gd name="connsiteY4" fmla="*/ 1648125 h 1801164"/>
              <a:gd name="connsiteX5" fmla="*/ 395786 w 413477"/>
              <a:gd name="connsiteY5" fmla="*/ 1745947 h 1801164"/>
              <a:gd name="connsiteX6" fmla="*/ 408263 w 413477"/>
              <a:gd name="connsiteY6" fmla="*/ 1780999 h 1801164"/>
              <a:gd name="connsiteX7" fmla="*/ 371973 w 413477"/>
              <a:gd name="connsiteY7" fmla="*/ 1766045 h 1801164"/>
              <a:gd name="connsiteX8" fmla="*/ 240052 w 413477"/>
              <a:gd name="connsiteY8" fmla="*/ 1677081 h 1801164"/>
              <a:gd name="connsiteX9" fmla="*/ 204905 w 413477"/>
              <a:gd name="connsiteY9" fmla="*/ 1683368 h 1801164"/>
              <a:gd name="connsiteX10" fmla="*/ 97653 w 413477"/>
              <a:gd name="connsiteY10" fmla="*/ 1780999 h 1801164"/>
              <a:gd name="connsiteX11" fmla="*/ 63268 w 413477"/>
              <a:gd name="connsiteY11" fmla="*/ 1798334 h 1801164"/>
              <a:gd name="connsiteX12" fmla="*/ 69650 w 413477"/>
              <a:gd name="connsiteY12" fmla="*/ 1759092 h 1801164"/>
              <a:gd name="connsiteX13" fmla="*/ 174329 w 413477"/>
              <a:gd name="connsiteY13" fmla="*/ 1663651 h 1801164"/>
              <a:gd name="connsiteX14" fmla="*/ 82604 w 413477"/>
              <a:gd name="connsiteY14" fmla="*/ 1648887 h 1801164"/>
              <a:gd name="connsiteX15" fmla="*/ 56124 w 413477"/>
              <a:gd name="connsiteY15" fmla="*/ 1630504 h 1801164"/>
              <a:gd name="connsiteX16" fmla="*/ 80413 w 413477"/>
              <a:gd name="connsiteY16" fmla="*/ 1614216 h 1801164"/>
              <a:gd name="connsiteX17" fmla="*/ 174044 w 413477"/>
              <a:gd name="connsiteY17" fmla="*/ 1625742 h 1801164"/>
              <a:gd name="connsiteX18" fmla="*/ 205952 w 413477"/>
              <a:gd name="connsiteY18" fmla="*/ 1602691 h 1801164"/>
              <a:gd name="connsiteX19" fmla="*/ 207381 w 413477"/>
              <a:gd name="connsiteY19" fmla="*/ 1103962 h 1801164"/>
              <a:gd name="connsiteX20" fmla="*/ 182807 w 413477"/>
              <a:gd name="connsiteY20" fmla="*/ 1076911 h 1801164"/>
              <a:gd name="connsiteX21" fmla="*/ 144993 w 413477"/>
              <a:gd name="connsiteY21" fmla="*/ 1072911 h 1801164"/>
              <a:gd name="connsiteX22" fmla="*/ 51267 w 413477"/>
              <a:gd name="connsiteY22" fmla="*/ 975756 h 1801164"/>
              <a:gd name="connsiteX23" fmla="*/ 82127 w 413477"/>
              <a:gd name="connsiteY23" fmla="*/ 545226 h 1801164"/>
              <a:gd name="connsiteX24" fmla="*/ 25739 w 413477"/>
              <a:gd name="connsiteY24" fmla="*/ 273858 h 1801164"/>
              <a:gd name="connsiteX25" fmla="*/ 76317 w 413477"/>
              <a:gd name="connsiteY25" fmla="*/ 125840 h 1801164"/>
              <a:gd name="connsiteX26" fmla="*/ 152612 w 413477"/>
              <a:gd name="connsiteY26" fmla="*/ 42877 h 1801164"/>
              <a:gd name="connsiteX27" fmla="*/ 220811 w 413477"/>
              <a:gd name="connsiteY27" fmla="*/ 1157 h 1801164"/>
              <a:gd name="connsiteX28" fmla="*/ 278819 w 413477"/>
              <a:gd name="connsiteY28" fmla="*/ 50497 h 1801164"/>
              <a:gd name="connsiteX29" fmla="*/ 346256 w 413477"/>
              <a:gd name="connsiteY29" fmla="*/ 131174 h 1801164"/>
              <a:gd name="connsiteX30" fmla="*/ 410264 w 413477"/>
              <a:gd name="connsiteY30" fmla="*/ 199849 h 1801164"/>
              <a:gd name="connsiteX31" fmla="*/ 386261 w 413477"/>
              <a:gd name="connsiteY31" fmla="*/ 413495 h 1801164"/>
              <a:gd name="connsiteX32" fmla="*/ 373878 w 413477"/>
              <a:gd name="connsiteY32" fmla="*/ 599137 h 1801164"/>
              <a:gd name="connsiteX33" fmla="*/ 379022 w 413477"/>
              <a:gd name="connsiteY33" fmla="*/ 1014808 h 1801164"/>
              <a:gd name="connsiteX34" fmla="*/ 305965 w 413477"/>
              <a:gd name="connsiteY34" fmla="*/ 1069005 h 1801164"/>
              <a:gd name="connsiteX35" fmla="*/ 235099 w 413477"/>
              <a:gd name="connsiteY35" fmla="*/ 1151968 h 1801164"/>
              <a:gd name="connsiteX36" fmla="*/ 235099 w 413477"/>
              <a:gd name="connsiteY36" fmla="*/ 1574688 h 1801164"/>
              <a:gd name="connsiteX37" fmla="*/ 234909 w 413477"/>
              <a:gd name="connsiteY37" fmla="*/ 1622789 h 1801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13477" h="1801164">
                <a:moveTo>
                  <a:pt x="234909" y="1622789"/>
                </a:moveTo>
                <a:cubicBezTo>
                  <a:pt x="280057" y="1616502"/>
                  <a:pt x="317490" y="1595357"/>
                  <a:pt x="359305" y="1595833"/>
                </a:cubicBezTo>
                <a:cubicBezTo>
                  <a:pt x="373497" y="1596024"/>
                  <a:pt x="396643" y="1590118"/>
                  <a:pt x="395024" y="1614026"/>
                </a:cubicBezTo>
                <a:cubicBezTo>
                  <a:pt x="393881" y="1632314"/>
                  <a:pt x="378069" y="1635838"/>
                  <a:pt x="358829" y="1630599"/>
                </a:cubicBezTo>
                <a:cubicBezTo>
                  <a:pt x="329396" y="1622503"/>
                  <a:pt x="304251" y="1642029"/>
                  <a:pt x="267484" y="1648125"/>
                </a:cubicBezTo>
                <a:cubicBezTo>
                  <a:pt x="317300" y="1680225"/>
                  <a:pt x="362162" y="1706418"/>
                  <a:pt x="395786" y="1745947"/>
                </a:cubicBezTo>
                <a:cubicBezTo>
                  <a:pt x="404072" y="1755663"/>
                  <a:pt x="422456" y="1767378"/>
                  <a:pt x="408263" y="1780999"/>
                </a:cubicBezTo>
                <a:cubicBezTo>
                  <a:pt x="391214" y="1797382"/>
                  <a:pt x="380927" y="1778618"/>
                  <a:pt x="371973" y="1766045"/>
                </a:cubicBezTo>
                <a:cubicBezTo>
                  <a:pt x="339017" y="1719944"/>
                  <a:pt x="287677" y="1701370"/>
                  <a:pt x="240052" y="1677081"/>
                </a:cubicBezTo>
                <a:cubicBezTo>
                  <a:pt x="226622" y="1670223"/>
                  <a:pt x="215382" y="1675557"/>
                  <a:pt x="204905" y="1683368"/>
                </a:cubicBezTo>
                <a:cubicBezTo>
                  <a:pt x="165852" y="1712229"/>
                  <a:pt x="121561" y="1735374"/>
                  <a:pt x="97653" y="1780999"/>
                </a:cubicBezTo>
                <a:cubicBezTo>
                  <a:pt x="90510" y="1794525"/>
                  <a:pt x="76508" y="1806907"/>
                  <a:pt x="63268" y="1798334"/>
                </a:cubicBezTo>
                <a:cubicBezTo>
                  <a:pt x="43265" y="1785381"/>
                  <a:pt x="61839" y="1770521"/>
                  <a:pt x="69650" y="1759092"/>
                </a:cubicBezTo>
                <a:cubicBezTo>
                  <a:pt x="95748" y="1720515"/>
                  <a:pt x="134705" y="1695084"/>
                  <a:pt x="174329" y="1663651"/>
                </a:cubicBezTo>
                <a:cubicBezTo>
                  <a:pt x="142897" y="1648602"/>
                  <a:pt x="113465" y="1646125"/>
                  <a:pt x="82604" y="1648887"/>
                </a:cubicBezTo>
                <a:cubicBezTo>
                  <a:pt x="69745" y="1650030"/>
                  <a:pt x="55934" y="1648887"/>
                  <a:pt x="56124" y="1630504"/>
                </a:cubicBezTo>
                <a:cubicBezTo>
                  <a:pt x="56315" y="1614216"/>
                  <a:pt x="70412" y="1615359"/>
                  <a:pt x="80413" y="1614216"/>
                </a:cubicBezTo>
                <a:cubicBezTo>
                  <a:pt x="112417" y="1610502"/>
                  <a:pt x="143564" y="1616312"/>
                  <a:pt x="174044" y="1625742"/>
                </a:cubicBezTo>
                <a:cubicBezTo>
                  <a:pt x="195380" y="1632409"/>
                  <a:pt x="205952" y="1628313"/>
                  <a:pt x="205952" y="1602691"/>
                </a:cubicBezTo>
                <a:cubicBezTo>
                  <a:pt x="205762" y="1436480"/>
                  <a:pt x="206429" y="1270173"/>
                  <a:pt x="207381" y="1103962"/>
                </a:cubicBezTo>
                <a:cubicBezTo>
                  <a:pt x="207477" y="1085865"/>
                  <a:pt x="200237" y="1077959"/>
                  <a:pt x="182807" y="1076911"/>
                </a:cubicBezTo>
                <a:cubicBezTo>
                  <a:pt x="170138" y="1076149"/>
                  <a:pt x="157470" y="1075006"/>
                  <a:pt x="144993" y="1072911"/>
                </a:cubicBezTo>
                <a:cubicBezTo>
                  <a:pt x="76794" y="1061481"/>
                  <a:pt x="55553" y="1043955"/>
                  <a:pt x="51267" y="975756"/>
                </a:cubicBezTo>
                <a:cubicBezTo>
                  <a:pt x="42218" y="831357"/>
                  <a:pt x="24311" y="688101"/>
                  <a:pt x="82127" y="545226"/>
                </a:cubicBezTo>
                <a:cubicBezTo>
                  <a:pt x="120227" y="451023"/>
                  <a:pt x="87938" y="354059"/>
                  <a:pt x="25739" y="273858"/>
                </a:cubicBezTo>
                <a:cubicBezTo>
                  <a:pt x="-22457" y="211755"/>
                  <a:pt x="-1502" y="139079"/>
                  <a:pt x="76317" y="125840"/>
                </a:cubicBezTo>
                <a:cubicBezTo>
                  <a:pt x="126038" y="117362"/>
                  <a:pt x="153470" y="96026"/>
                  <a:pt x="152612" y="42877"/>
                </a:cubicBezTo>
                <a:cubicBezTo>
                  <a:pt x="151755" y="-6558"/>
                  <a:pt x="190617" y="-557"/>
                  <a:pt x="220811" y="1157"/>
                </a:cubicBezTo>
                <a:cubicBezTo>
                  <a:pt x="250053" y="2872"/>
                  <a:pt x="285010" y="4967"/>
                  <a:pt x="278819" y="50497"/>
                </a:cubicBezTo>
                <a:cubicBezTo>
                  <a:pt x="271770" y="102408"/>
                  <a:pt x="295487" y="126506"/>
                  <a:pt x="346256" y="131174"/>
                </a:cubicBezTo>
                <a:cubicBezTo>
                  <a:pt x="386451" y="134889"/>
                  <a:pt x="413407" y="159844"/>
                  <a:pt x="410264" y="199849"/>
                </a:cubicBezTo>
                <a:cubicBezTo>
                  <a:pt x="404644" y="271096"/>
                  <a:pt x="418931" y="344058"/>
                  <a:pt x="386261" y="413495"/>
                </a:cubicBezTo>
                <a:cubicBezTo>
                  <a:pt x="358638" y="472264"/>
                  <a:pt x="356924" y="535605"/>
                  <a:pt x="373878" y="599137"/>
                </a:cubicBezTo>
                <a:cubicBezTo>
                  <a:pt x="410645" y="737059"/>
                  <a:pt x="383022" y="876219"/>
                  <a:pt x="379022" y="1014808"/>
                </a:cubicBezTo>
                <a:cubicBezTo>
                  <a:pt x="377879" y="1056242"/>
                  <a:pt x="339588" y="1063290"/>
                  <a:pt x="305965" y="1069005"/>
                </a:cubicBezTo>
                <a:cubicBezTo>
                  <a:pt x="235099" y="1081007"/>
                  <a:pt x="235099" y="1081007"/>
                  <a:pt x="235099" y="1151968"/>
                </a:cubicBezTo>
                <a:cubicBezTo>
                  <a:pt x="235099" y="1292843"/>
                  <a:pt x="235099" y="1433813"/>
                  <a:pt x="235099" y="1574688"/>
                </a:cubicBezTo>
                <a:cubicBezTo>
                  <a:pt x="234909" y="1590309"/>
                  <a:pt x="234909" y="1605834"/>
                  <a:pt x="234909" y="1622789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0" name="Graphic 1">
            <a:extLst>
              <a:ext uri="{FF2B5EF4-FFF2-40B4-BE49-F238E27FC236}">
                <a16:creationId xmlns:a16="http://schemas.microsoft.com/office/drawing/2014/main" id="{B3EB2EF5-A3F0-47E3-B0FB-2A6A45B6BAD8}"/>
              </a:ext>
            </a:extLst>
          </p:cNvPr>
          <p:cNvGrpSpPr/>
          <p:nvPr/>
        </p:nvGrpSpPr>
        <p:grpSpPr>
          <a:xfrm>
            <a:off x="9331662" y="1003713"/>
            <a:ext cx="2434513" cy="5487870"/>
            <a:chOff x="4574837" y="0"/>
            <a:chExt cx="3042326" cy="6858000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BCBA19E-BBCE-4D83-AE9A-EA09D29C4818}"/>
                </a:ext>
              </a:extLst>
            </p:cNvPr>
            <p:cNvSpPr/>
            <p:nvPr/>
          </p:nvSpPr>
          <p:spPr>
            <a:xfrm>
              <a:off x="4682329" y="981832"/>
              <a:ext cx="1113596" cy="996482"/>
            </a:xfrm>
            <a:custGeom>
              <a:avLst/>
              <a:gdLst>
                <a:gd name="connsiteX0" fmla="*/ 1099881 w 1113596"/>
                <a:gd name="connsiteY0" fmla="*/ 380502 h 996482"/>
                <a:gd name="connsiteX1" fmla="*/ 858611 w 1113596"/>
                <a:gd name="connsiteY1" fmla="*/ 161703 h 996482"/>
                <a:gd name="connsiteX2" fmla="*/ 813450 w 1113596"/>
                <a:gd name="connsiteY2" fmla="*/ 96406 h 996482"/>
                <a:gd name="connsiteX3" fmla="*/ 772083 w 1113596"/>
                <a:gd name="connsiteY3" fmla="*/ 61532 h 996482"/>
                <a:gd name="connsiteX4" fmla="*/ 491999 w 1113596"/>
                <a:gd name="connsiteY4" fmla="*/ 1707 h 996482"/>
                <a:gd name="connsiteX5" fmla="*/ 468215 w 1113596"/>
                <a:gd name="connsiteY5" fmla="*/ 10316 h 996482"/>
                <a:gd name="connsiteX6" fmla="*/ 435749 w 1113596"/>
                <a:gd name="connsiteY6" fmla="*/ 51245 h 996482"/>
                <a:gd name="connsiteX7" fmla="*/ 228769 w 1113596"/>
                <a:gd name="connsiteY7" fmla="*/ 147987 h 996482"/>
                <a:gd name="connsiteX8" fmla="*/ 9386 w 1113596"/>
                <a:gd name="connsiteY8" fmla="*/ 307034 h 996482"/>
                <a:gd name="connsiteX9" fmla="*/ 59799 w 1113596"/>
                <a:gd name="connsiteY9" fmla="*/ 676053 h 996482"/>
                <a:gd name="connsiteX10" fmla="*/ 101312 w 1113596"/>
                <a:gd name="connsiteY10" fmla="*/ 816131 h 996482"/>
                <a:gd name="connsiteX11" fmla="*/ 165952 w 1113596"/>
                <a:gd name="connsiteY11" fmla="*/ 942348 h 996482"/>
                <a:gd name="connsiteX12" fmla="*/ 299465 w 1113596"/>
                <a:gd name="connsiteY12" fmla="*/ 950300 h 996482"/>
                <a:gd name="connsiteX13" fmla="*/ 475803 w 1113596"/>
                <a:gd name="connsiteY13" fmla="*/ 960149 h 996482"/>
                <a:gd name="connsiteX14" fmla="*/ 1112649 w 1113596"/>
                <a:gd name="connsiteY14" fmla="*/ 996409 h 996482"/>
                <a:gd name="connsiteX15" fmla="*/ 1113597 w 1113596"/>
                <a:gd name="connsiteY15" fmla="*/ 996482 h 996482"/>
                <a:gd name="connsiteX16" fmla="*/ 1099881 w 1113596"/>
                <a:gd name="connsiteY16" fmla="*/ 380502 h 996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13596" h="996482">
                  <a:moveTo>
                    <a:pt x="1099881" y="380502"/>
                  </a:moveTo>
                  <a:cubicBezTo>
                    <a:pt x="1099881" y="380502"/>
                    <a:pt x="863499" y="165861"/>
                    <a:pt x="858611" y="161703"/>
                  </a:cubicBezTo>
                  <a:cubicBezTo>
                    <a:pt x="837745" y="143901"/>
                    <a:pt x="815201" y="124567"/>
                    <a:pt x="813450" y="96406"/>
                  </a:cubicBezTo>
                  <a:cubicBezTo>
                    <a:pt x="811553" y="66566"/>
                    <a:pt x="789739" y="63794"/>
                    <a:pt x="772083" y="61532"/>
                  </a:cubicBezTo>
                  <a:cubicBezTo>
                    <a:pt x="737064" y="57009"/>
                    <a:pt x="521109" y="15788"/>
                    <a:pt x="491999" y="1707"/>
                  </a:cubicBezTo>
                  <a:cubicBezTo>
                    <a:pt x="483682" y="-2306"/>
                    <a:pt x="472155" y="832"/>
                    <a:pt x="468215" y="10316"/>
                  </a:cubicBezTo>
                  <a:cubicBezTo>
                    <a:pt x="461065" y="27315"/>
                    <a:pt x="446255" y="37383"/>
                    <a:pt x="435749" y="51245"/>
                  </a:cubicBezTo>
                  <a:cubicBezTo>
                    <a:pt x="396279" y="103410"/>
                    <a:pt x="286916" y="126756"/>
                    <a:pt x="228769" y="147987"/>
                  </a:cubicBezTo>
                  <a:cubicBezTo>
                    <a:pt x="143992" y="178921"/>
                    <a:pt x="34118" y="207155"/>
                    <a:pt x="9386" y="307034"/>
                  </a:cubicBezTo>
                  <a:cubicBezTo>
                    <a:pt x="-20819" y="429019"/>
                    <a:pt x="28865" y="559394"/>
                    <a:pt x="59799" y="676053"/>
                  </a:cubicBezTo>
                  <a:cubicBezTo>
                    <a:pt x="72275" y="723110"/>
                    <a:pt x="84824" y="770314"/>
                    <a:pt x="101312" y="816131"/>
                  </a:cubicBezTo>
                  <a:cubicBezTo>
                    <a:pt x="112839" y="848160"/>
                    <a:pt x="133924" y="925859"/>
                    <a:pt x="165952" y="942348"/>
                  </a:cubicBezTo>
                  <a:cubicBezTo>
                    <a:pt x="199586" y="959638"/>
                    <a:pt x="262329" y="948257"/>
                    <a:pt x="299465" y="950300"/>
                  </a:cubicBezTo>
                  <a:cubicBezTo>
                    <a:pt x="358268" y="953583"/>
                    <a:pt x="416999" y="956866"/>
                    <a:pt x="475803" y="960149"/>
                  </a:cubicBezTo>
                  <a:cubicBezTo>
                    <a:pt x="688109" y="972041"/>
                    <a:pt x="900342" y="984225"/>
                    <a:pt x="1112649" y="996409"/>
                  </a:cubicBezTo>
                  <a:cubicBezTo>
                    <a:pt x="1112940" y="996409"/>
                    <a:pt x="1113305" y="996409"/>
                    <a:pt x="1113597" y="996482"/>
                  </a:cubicBezTo>
                  <a:lnTo>
                    <a:pt x="1099881" y="3805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B906E07-5EDB-4034-8186-E9B000695E16}"/>
                </a:ext>
              </a:extLst>
            </p:cNvPr>
            <p:cNvSpPr/>
            <p:nvPr/>
          </p:nvSpPr>
          <p:spPr>
            <a:xfrm>
              <a:off x="4574862" y="1110704"/>
              <a:ext cx="1463336" cy="3529028"/>
            </a:xfrm>
            <a:custGeom>
              <a:avLst/>
              <a:gdLst>
                <a:gd name="connsiteX0" fmla="*/ 1458029 w 1463336"/>
                <a:gd name="connsiteY0" fmla="*/ 2495437 h 3529028"/>
                <a:gd name="connsiteX1" fmla="*/ 1410388 w 1463336"/>
                <a:gd name="connsiteY1" fmla="*/ 2028144 h 3529028"/>
                <a:gd name="connsiteX2" fmla="*/ 1263671 w 1463336"/>
                <a:gd name="connsiteY2" fmla="*/ 1485559 h 3529028"/>
                <a:gd name="connsiteX3" fmla="*/ 1213111 w 1463336"/>
                <a:gd name="connsiteY3" fmla="*/ 1140033 h 3529028"/>
                <a:gd name="connsiteX4" fmla="*/ 1225003 w 1463336"/>
                <a:gd name="connsiteY4" fmla="*/ 1032567 h 3529028"/>
                <a:gd name="connsiteX5" fmla="*/ 1296064 w 1463336"/>
                <a:gd name="connsiteY5" fmla="*/ 753286 h 3529028"/>
                <a:gd name="connsiteX6" fmla="*/ 1301827 w 1463336"/>
                <a:gd name="connsiteY6" fmla="*/ 693971 h 3529028"/>
                <a:gd name="connsiteX7" fmla="*/ 1292489 w 1463336"/>
                <a:gd name="connsiteY7" fmla="*/ 594530 h 3529028"/>
                <a:gd name="connsiteX8" fmla="*/ 1278992 w 1463336"/>
                <a:gd name="connsiteY8" fmla="*/ 452409 h 3529028"/>
                <a:gd name="connsiteX9" fmla="*/ 1297158 w 1463336"/>
                <a:gd name="connsiteY9" fmla="*/ 381349 h 3529028"/>
                <a:gd name="connsiteX10" fmla="*/ 1301317 w 1463336"/>
                <a:gd name="connsiteY10" fmla="*/ 335896 h 3529028"/>
                <a:gd name="connsiteX11" fmla="*/ 1301681 w 1463336"/>
                <a:gd name="connsiteY11" fmla="*/ 309631 h 3529028"/>
                <a:gd name="connsiteX12" fmla="*/ 1165470 w 1463336"/>
                <a:gd name="connsiteY12" fmla="*/ 228940 h 3529028"/>
                <a:gd name="connsiteX13" fmla="*/ 1075586 w 1463336"/>
                <a:gd name="connsiteY13" fmla="*/ 241489 h 3529028"/>
                <a:gd name="connsiteX14" fmla="*/ 1071720 w 1463336"/>
                <a:gd name="connsiteY14" fmla="*/ 242584 h 3529028"/>
                <a:gd name="connsiteX15" fmla="*/ 1055669 w 1463336"/>
                <a:gd name="connsiteY15" fmla="*/ 263085 h 3529028"/>
                <a:gd name="connsiteX16" fmla="*/ 994166 w 1463336"/>
                <a:gd name="connsiteY16" fmla="*/ 392073 h 3529028"/>
                <a:gd name="connsiteX17" fmla="*/ 889545 w 1463336"/>
                <a:gd name="connsiteY17" fmla="*/ 607590 h 3529028"/>
                <a:gd name="connsiteX18" fmla="*/ 842925 w 1463336"/>
                <a:gd name="connsiteY18" fmla="*/ 557760 h 3529028"/>
                <a:gd name="connsiteX19" fmla="*/ 663741 w 1463336"/>
                <a:gd name="connsiteY19" fmla="*/ 339617 h 3529028"/>
                <a:gd name="connsiteX20" fmla="*/ 436114 w 1463336"/>
                <a:gd name="connsiteY20" fmla="*/ 16634 h 3529028"/>
                <a:gd name="connsiteX21" fmla="*/ 418750 w 1463336"/>
                <a:gd name="connsiteY21" fmla="*/ 0 h 3529028"/>
                <a:gd name="connsiteX22" fmla="*/ 327043 w 1463336"/>
                <a:gd name="connsiteY22" fmla="*/ 25170 h 3529028"/>
                <a:gd name="connsiteX23" fmla="*/ 270282 w 1463336"/>
                <a:gd name="connsiteY23" fmla="*/ 44723 h 3529028"/>
                <a:gd name="connsiteX24" fmla="*/ 266926 w 1463336"/>
                <a:gd name="connsiteY24" fmla="*/ 70039 h 3529028"/>
                <a:gd name="connsiteX25" fmla="*/ 277724 w 1463336"/>
                <a:gd name="connsiteY25" fmla="*/ 140808 h 3529028"/>
                <a:gd name="connsiteX26" fmla="*/ 305228 w 1463336"/>
                <a:gd name="connsiteY26" fmla="*/ 435702 h 3529028"/>
                <a:gd name="connsiteX27" fmla="*/ 216658 w 1463336"/>
                <a:gd name="connsiteY27" fmla="*/ 645309 h 3529028"/>
                <a:gd name="connsiteX28" fmla="*/ 197397 w 1463336"/>
                <a:gd name="connsiteY28" fmla="*/ 668874 h 3529028"/>
                <a:gd name="connsiteX29" fmla="*/ 187621 w 1463336"/>
                <a:gd name="connsiteY29" fmla="*/ 699297 h 3529028"/>
                <a:gd name="connsiteX30" fmla="*/ 240005 w 1463336"/>
                <a:gd name="connsiteY30" fmla="*/ 833831 h 3529028"/>
                <a:gd name="connsiteX31" fmla="*/ 330253 w 1463336"/>
                <a:gd name="connsiteY31" fmla="*/ 1103700 h 3529028"/>
                <a:gd name="connsiteX32" fmla="*/ 328137 w 1463336"/>
                <a:gd name="connsiteY32" fmla="*/ 1335851 h 3529028"/>
                <a:gd name="connsiteX33" fmla="*/ 276410 w 1463336"/>
                <a:gd name="connsiteY33" fmla="*/ 1501391 h 3529028"/>
                <a:gd name="connsiteX34" fmla="*/ 55641 w 1463336"/>
                <a:gd name="connsiteY34" fmla="*/ 2536657 h 3529028"/>
                <a:gd name="connsiteX35" fmla="*/ 47 w 1463336"/>
                <a:gd name="connsiteY35" fmla="*/ 3478903 h 3529028"/>
                <a:gd name="connsiteX36" fmla="*/ 16025 w 1463336"/>
                <a:gd name="connsiteY36" fmla="*/ 3496121 h 3529028"/>
                <a:gd name="connsiteX37" fmla="*/ 1426877 w 1463336"/>
                <a:gd name="connsiteY37" fmla="*/ 3529025 h 3529028"/>
                <a:gd name="connsiteX38" fmla="*/ 1444824 w 1463336"/>
                <a:gd name="connsiteY38" fmla="*/ 3511515 h 3529028"/>
                <a:gd name="connsiteX39" fmla="*/ 1447450 w 1463336"/>
                <a:gd name="connsiteY39" fmla="*/ 3382672 h 3529028"/>
                <a:gd name="connsiteX40" fmla="*/ 1458029 w 1463336"/>
                <a:gd name="connsiteY40" fmla="*/ 2495437 h 3529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463336" h="3529028">
                  <a:moveTo>
                    <a:pt x="1458029" y="2495437"/>
                  </a:moveTo>
                  <a:cubicBezTo>
                    <a:pt x="1451536" y="2347917"/>
                    <a:pt x="1411920" y="2036899"/>
                    <a:pt x="1410388" y="2028144"/>
                  </a:cubicBezTo>
                  <a:cubicBezTo>
                    <a:pt x="1377922" y="1842030"/>
                    <a:pt x="1318024" y="1665691"/>
                    <a:pt x="1263671" y="1485559"/>
                  </a:cubicBezTo>
                  <a:cubicBezTo>
                    <a:pt x="1220991" y="1382033"/>
                    <a:pt x="1210047" y="1310900"/>
                    <a:pt x="1213111" y="1140033"/>
                  </a:cubicBezTo>
                  <a:cubicBezTo>
                    <a:pt x="1213768" y="1103481"/>
                    <a:pt x="1218218" y="1067805"/>
                    <a:pt x="1225003" y="1032567"/>
                  </a:cubicBezTo>
                  <a:cubicBezTo>
                    <a:pt x="1243316" y="938160"/>
                    <a:pt x="1267391" y="845139"/>
                    <a:pt x="1296064" y="753286"/>
                  </a:cubicBezTo>
                  <a:cubicBezTo>
                    <a:pt x="1298471" y="745625"/>
                    <a:pt x="1303651" y="707177"/>
                    <a:pt x="1301827" y="693971"/>
                  </a:cubicBezTo>
                  <a:cubicBezTo>
                    <a:pt x="1297158" y="661067"/>
                    <a:pt x="1295480" y="627653"/>
                    <a:pt x="1292489" y="594530"/>
                  </a:cubicBezTo>
                  <a:cubicBezTo>
                    <a:pt x="1288257" y="547108"/>
                    <a:pt x="1285339" y="499540"/>
                    <a:pt x="1278992" y="452409"/>
                  </a:cubicBezTo>
                  <a:cubicBezTo>
                    <a:pt x="1275344" y="425196"/>
                    <a:pt x="1271185" y="400026"/>
                    <a:pt x="1297158" y="381349"/>
                  </a:cubicBezTo>
                  <a:cubicBezTo>
                    <a:pt x="1294532" y="365809"/>
                    <a:pt x="1300295" y="351071"/>
                    <a:pt x="1301317" y="335896"/>
                  </a:cubicBezTo>
                  <a:cubicBezTo>
                    <a:pt x="1300441" y="327141"/>
                    <a:pt x="1303943" y="318605"/>
                    <a:pt x="1301681" y="309631"/>
                  </a:cubicBezTo>
                  <a:cubicBezTo>
                    <a:pt x="1283807" y="239081"/>
                    <a:pt x="1241492" y="207272"/>
                    <a:pt x="1165470" y="228940"/>
                  </a:cubicBezTo>
                  <a:cubicBezTo>
                    <a:pt x="1136287" y="237258"/>
                    <a:pt x="1107615" y="252433"/>
                    <a:pt x="1075586" y="241489"/>
                  </a:cubicBezTo>
                  <a:cubicBezTo>
                    <a:pt x="1074492" y="241124"/>
                    <a:pt x="1072960" y="242073"/>
                    <a:pt x="1071720" y="242584"/>
                  </a:cubicBezTo>
                  <a:cubicBezTo>
                    <a:pt x="1063111" y="246888"/>
                    <a:pt x="1059244" y="255059"/>
                    <a:pt x="1055669" y="263085"/>
                  </a:cubicBezTo>
                  <a:cubicBezTo>
                    <a:pt x="1035970" y="306494"/>
                    <a:pt x="1013645" y="348664"/>
                    <a:pt x="994166" y="392073"/>
                  </a:cubicBezTo>
                  <a:cubicBezTo>
                    <a:pt x="981106" y="421256"/>
                    <a:pt x="896184" y="604015"/>
                    <a:pt x="889545" y="607590"/>
                  </a:cubicBezTo>
                  <a:cubicBezTo>
                    <a:pt x="871962" y="592123"/>
                    <a:pt x="858246" y="574248"/>
                    <a:pt x="842925" y="557760"/>
                  </a:cubicBezTo>
                  <a:cubicBezTo>
                    <a:pt x="778722" y="488669"/>
                    <a:pt x="720429" y="414763"/>
                    <a:pt x="663741" y="339617"/>
                  </a:cubicBezTo>
                  <a:cubicBezTo>
                    <a:pt x="584437" y="234412"/>
                    <a:pt x="509728" y="125925"/>
                    <a:pt x="436114" y="16634"/>
                  </a:cubicBezTo>
                  <a:cubicBezTo>
                    <a:pt x="431445" y="9703"/>
                    <a:pt x="426703" y="3283"/>
                    <a:pt x="418750" y="0"/>
                  </a:cubicBezTo>
                  <a:cubicBezTo>
                    <a:pt x="388108" y="8244"/>
                    <a:pt x="357028" y="14956"/>
                    <a:pt x="327043" y="25170"/>
                  </a:cubicBezTo>
                  <a:cubicBezTo>
                    <a:pt x="308147" y="31591"/>
                    <a:pt x="286260" y="29840"/>
                    <a:pt x="270282" y="44723"/>
                  </a:cubicBezTo>
                  <a:cubicBezTo>
                    <a:pt x="263497" y="52383"/>
                    <a:pt x="265467" y="61357"/>
                    <a:pt x="266926" y="70039"/>
                  </a:cubicBezTo>
                  <a:cubicBezTo>
                    <a:pt x="270866" y="93604"/>
                    <a:pt x="274222" y="117243"/>
                    <a:pt x="277724" y="140808"/>
                  </a:cubicBezTo>
                  <a:cubicBezTo>
                    <a:pt x="292242" y="238571"/>
                    <a:pt x="305666" y="336480"/>
                    <a:pt x="305228" y="435702"/>
                  </a:cubicBezTo>
                  <a:cubicBezTo>
                    <a:pt x="304864" y="518144"/>
                    <a:pt x="280131" y="589788"/>
                    <a:pt x="216658" y="645309"/>
                  </a:cubicBezTo>
                  <a:cubicBezTo>
                    <a:pt x="208925" y="652021"/>
                    <a:pt x="201483" y="659098"/>
                    <a:pt x="197397" y="668874"/>
                  </a:cubicBezTo>
                  <a:cubicBezTo>
                    <a:pt x="190977" y="677921"/>
                    <a:pt x="181347" y="684633"/>
                    <a:pt x="187621" y="699297"/>
                  </a:cubicBezTo>
                  <a:cubicBezTo>
                    <a:pt x="206590" y="743509"/>
                    <a:pt x="222641" y="788962"/>
                    <a:pt x="240005" y="833831"/>
                  </a:cubicBezTo>
                  <a:cubicBezTo>
                    <a:pt x="274222" y="922474"/>
                    <a:pt x="305228" y="1011847"/>
                    <a:pt x="330253" y="1103700"/>
                  </a:cubicBezTo>
                  <a:cubicBezTo>
                    <a:pt x="351629" y="1182276"/>
                    <a:pt x="353089" y="1258516"/>
                    <a:pt x="328137" y="1335851"/>
                  </a:cubicBezTo>
                  <a:cubicBezTo>
                    <a:pt x="310408" y="1390861"/>
                    <a:pt x="292096" y="1445652"/>
                    <a:pt x="276410" y="1501391"/>
                  </a:cubicBezTo>
                  <a:cubicBezTo>
                    <a:pt x="180909" y="1841081"/>
                    <a:pt x="87013" y="2184054"/>
                    <a:pt x="55641" y="2536657"/>
                  </a:cubicBezTo>
                  <a:cubicBezTo>
                    <a:pt x="27698" y="2850375"/>
                    <a:pt x="13836" y="3164383"/>
                    <a:pt x="47" y="3478903"/>
                  </a:cubicBezTo>
                  <a:cubicBezTo>
                    <a:pt x="-463" y="3490795"/>
                    <a:pt x="3039" y="3496194"/>
                    <a:pt x="16025" y="3496121"/>
                  </a:cubicBezTo>
                  <a:cubicBezTo>
                    <a:pt x="374976" y="3494881"/>
                    <a:pt x="1346404" y="3528222"/>
                    <a:pt x="1426877" y="3529025"/>
                  </a:cubicBezTo>
                  <a:cubicBezTo>
                    <a:pt x="1440082" y="3529170"/>
                    <a:pt x="1444678" y="3524939"/>
                    <a:pt x="1444824" y="3511515"/>
                  </a:cubicBezTo>
                  <a:cubicBezTo>
                    <a:pt x="1445335" y="3468543"/>
                    <a:pt x="1446064" y="3425571"/>
                    <a:pt x="1447450" y="3382672"/>
                  </a:cubicBezTo>
                  <a:cubicBezTo>
                    <a:pt x="1457300" y="3087268"/>
                    <a:pt x="1471016" y="2790549"/>
                    <a:pt x="1458029" y="2495437"/>
                  </a:cubicBezTo>
                  <a:close/>
                </a:path>
              </a:pathLst>
            </a:custGeom>
            <a:solidFill>
              <a:schemeClr val="accent4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00E19CC-EBD3-42B9-ABE5-6E951A87ECC2}"/>
                </a:ext>
              </a:extLst>
            </p:cNvPr>
            <p:cNvSpPr/>
            <p:nvPr/>
          </p:nvSpPr>
          <p:spPr>
            <a:xfrm>
              <a:off x="5399622" y="1296149"/>
              <a:ext cx="333747" cy="5094197"/>
            </a:xfrm>
            <a:custGeom>
              <a:avLst/>
              <a:gdLst>
                <a:gd name="connsiteX0" fmla="*/ 333705 w 333747"/>
                <a:gd name="connsiteY0" fmla="*/ 2843311 h 5094197"/>
                <a:gd name="connsiteX1" fmla="*/ 332830 w 333747"/>
                <a:gd name="connsiteY1" fmla="*/ 2335746 h 5094197"/>
                <a:gd name="connsiteX2" fmla="*/ 312475 w 333747"/>
                <a:gd name="connsiteY2" fmla="*/ 1594206 h 5094197"/>
                <a:gd name="connsiteX3" fmla="*/ 263812 w 333747"/>
                <a:gd name="connsiteY3" fmla="*/ 1039511 h 5094197"/>
                <a:gd name="connsiteX4" fmla="*/ 173929 w 333747"/>
                <a:gd name="connsiteY4" fmla="*/ 471610 h 5094197"/>
                <a:gd name="connsiteX5" fmla="*/ 91925 w 333747"/>
                <a:gd name="connsiteY5" fmla="*/ 85665 h 5094197"/>
                <a:gd name="connsiteX6" fmla="*/ 69308 w 333747"/>
                <a:gd name="connsiteY6" fmla="*/ 19420 h 5094197"/>
                <a:gd name="connsiteX7" fmla="*/ 1384 w 333747"/>
                <a:gd name="connsiteY7" fmla="*/ 232 h 5094197"/>
                <a:gd name="connsiteX8" fmla="*/ 12766 w 333747"/>
                <a:gd name="connsiteY8" fmla="*/ 53053 h 5094197"/>
                <a:gd name="connsiteX9" fmla="*/ 105130 w 333747"/>
                <a:gd name="connsiteY9" fmla="*/ 487806 h 5094197"/>
                <a:gd name="connsiteX10" fmla="*/ 191293 w 333747"/>
                <a:gd name="connsiteY10" fmla="*/ 903226 h 5094197"/>
                <a:gd name="connsiteX11" fmla="*/ 240466 w 333747"/>
                <a:gd name="connsiteY11" fmla="*/ 1461569 h 5094197"/>
                <a:gd name="connsiteX12" fmla="*/ 265126 w 333747"/>
                <a:gd name="connsiteY12" fmla="*/ 2016921 h 5094197"/>
                <a:gd name="connsiteX13" fmla="*/ 275704 w 333747"/>
                <a:gd name="connsiteY13" fmla="*/ 2649973 h 5094197"/>
                <a:gd name="connsiteX14" fmla="*/ 288180 w 333747"/>
                <a:gd name="connsiteY14" fmla="*/ 4327338 h 5094197"/>
                <a:gd name="connsiteX15" fmla="*/ 292557 w 333747"/>
                <a:gd name="connsiteY15" fmla="*/ 5065667 h 5094197"/>
                <a:gd name="connsiteX16" fmla="*/ 302990 w 333747"/>
                <a:gd name="connsiteY16" fmla="*/ 5092589 h 5094197"/>
                <a:gd name="connsiteX17" fmla="*/ 331371 w 333747"/>
                <a:gd name="connsiteY17" fmla="*/ 5055454 h 5094197"/>
                <a:gd name="connsiteX18" fmla="*/ 332465 w 333747"/>
                <a:gd name="connsiteY18" fmla="*/ 3687574 h 5094197"/>
                <a:gd name="connsiteX19" fmla="*/ 333705 w 333747"/>
                <a:gd name="connsiteY19" fmla="*/ 2843311 h 509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33747" h="5094197">
                  <a:moveTo>
                    <a:pt x="333705" y="2843311"/>
                  </a:moveTo>
                  <a:cubicBezTo>
                    <a:pt x="333851" y="2674122"/>
                    <a:pt x="333633" y="2504934"/>
                    <a:pt x="332830" y="2335746"/>
                  </a:cubicBezTo>
                  <a:cubicBezTo>
                    <a:pt x="332392" y="2247540"/>
                    <a:pt x="321084" y="1753180"/>
                    <a:pt x="312475" y="1594206"/>
                  </a:cubicBezTo>
                  <a:cubicBezTo>
                    <a:pt x="302407" y="1408967"/>
                    <a:pt x="285481" y="1223582"/>
                    <a:pt x="263812" y="1039511"/>
                  </a:cubicBezTo>
                  <a:cubicBezTo>
                    <a:pt x="244697" y="848362"/>
                    <a:pt x="211137" y="660424"/>
                    <a:pt x="173929" y="471610"/>
                  </a:cubicBezTo>
                  <a:cubicBezTo>
                    <a:pt x="148466" y="342475"/>
                    <a:pt x="118992" y="214362"/>
                    <a:pt x="91925" y="85665"/>
                  </a:cubicBezTo>
                  <a:cubicBezTo>
                    <a:pt x="86234" y="63121"/>
                    <a:pt x="86745" y="38097"/>
                    <a:pt x="69308" y="19420"/>
                  </a:cubicBezTo>
                  <a:cubicBezTo>
                    <a:pt x="46107" y="21973"/>
                    <a:pt x="9629" y="5558"/>
                    <a:pt x="1384" y="232"/>
                  </a:cubicBezTo>
                  <a:cubicBezTo>
                    <a:pt x="-4744" y="-3781"/>
                    <a:pt x="11379" y="45538"/>
                    <a:pt x="12766" y="53053"/>
                  </a:cubicBezTo>
                  <a:cubicBezTo>
                    <a:pt x="39906" y="198749"/>
                    <a:pt x="72080" y="343424"/>
                    <a:pt x="105130" y="487806"/>
                  </a:cubicBezTo>
                  <a:cubicBezTo>
                    <a:pt x="136429" y="624602"/>
                    <a:pt x="179109" y="763440"/>
                    <a:pt x="191293" y="903226"/>
                  </a:cubicBezTo>
                  <a:cubicBezTo>
                    <a:pt x="207489" y="1089341"/>
                    <a:pt x="226385" y="1275236"/>
                    <a:pt x="240466" y="1461569"/>
                  </a:cubicBezTo>
                  <a:cubicBezTo>
                    <a:pt x="254474" y="1646735"/>
                    <a:pt x="257027" y="1831610"/>
                    <a:pt x="265126" y="2016921"/>
                  </a:cubicBezTo>
                  <a:cubicBezTo>
                    <a:pt x="269795" y="2124826"/>
                    <a:pt x="275704" y="2593140"/>
                    <a:pt x="275704" y="2649973"/>
                  </a:cubicBezTo>
                  <a:cubicBezTo>
                    <a:pt x="275704" y="2755908"/>
                    <a:pt x="288107" y="4309172"/>
                    <a:pt x="288180" y="4327338"/>
                  </a:cubicBezTo>
                  <a:cubicBezTo>
                    <a:pt x="289639" y="4573424"/>
                    <a:pt x="291098" y="4819582"/>
                    <a:pt x="292557" y="5065667"/>
                  </a:cubicBezTo>
                  <a:cubicBezTo>
                    <a:pt x="292631" y="5075809"/>
                    <a:pt x="293871" y="5088065"/>
                    <a:pt x="302990" y="5092589"/>
                  </a:cubicBezTo>
                  <a:cubicBezTo>
                    <a:pt x="319844" y="5101052"/>
                    <a:pt x="331371" y="5074276"/>
                    <a:pt x="331371" y="5055454"/>
                  </a:cubicBezTo>
                  <a:cubicBezTo>
                    <a:pt x="331736" y="4599542"/>
                    <a:pt x="332101" y="4143558"/>
                    <a:pt x="332465" y="3687574"/>
                  </a:cubicBezTo>
                  <a:cubicBezTo>
                    <a:pt x="332538" y="3406178"/>
                    <a:pt x="333560" y="3124708"/>
                    <a:pt x="333705" y="2843311"/>
                  </a:cubicBezTo>
                  <a:close/>
                </a:path>
              </a:pathLst>
            </a:custGeom>
            <a:solidFill>
              <a:schemeClr val="accent1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2B292B6-ABE1-41C0-9612-45CBCE789FE6}"/>
                </a:ext>
              </a:extLst>
            </p:cNvPr>
            <p:cNvSpPr/>
            <p:nvPr/>
          </p:nvSpPr>
          <p:spPr>
            <a:xfrm>
              <a:off x="5845679" y="1084338"/>
              <a:ext cx="1769533" cy="2180095"/>
            </a:xfrm>
            <a:custGeom>
              <a:avLst/>
              <a:gdLst>
                <a:gd name="connsiteX0" fmla="*/ 1396044 w 1769533"/>
                <a:gd name="connsiteY0" fmla="*/ 17392 h 2180095"/>
                <a:gd name="connsiteX1" fmla="*/ 1522407 w 1769533"/>
                <a:gd name="connsiteY1" fmla="*/ 15057 h 2180095"/>
                <a:gd name="connsiteX2" fmla="*/ 1736756 w 1769533"/>
                <a:gd name="connsiteY2" fmla="*/ 253920 h 2180095"/>
                <a:gd name="connsiteX3" fmla="*/ 1769222 w 1769533"/>
                <a:gd name="connsiteY3" fmla="*/ 514524 h 2180095"/>
                <a:gd name="connsiteX4" fmla="*/ 1760467 w 1769533"/>
                <a:gd name="connsiteY4" fmla="*/ 774107 h 2180095"/>
                <a:gd name="connsiteX5" fmla="*/ 1515403 w 1769533"/>
                <a:gd name="connsiteY5" fmla="*/ 1461803 h 2180095"/>
                <a:gd name="connsiteX6" fmla="*/ 1502124 w 1769533"/>
                <a:gd name="connsiteY6" fmla="*/ 1511706 h 2180095"/>
                <a:gd name="connsiteX7" fmla="*/ 1487314 w 1769533"/>
                <a:gd name="connsiteY7" fmla="*/ 1625009 h 2180095"/>
                <a:gd name="connsiteX8" fmla="*/ 1486803 w 1769533"/>
                <a:gd name="connsiteY8" fmla="*/ 1629095 h 2180095"/>
                <a:gd name="connsiteX9" fmla="*/ 1478851 w 1769533"/>
                <a:gd name="connsiteY9" fmla="*/ 1904145 h 2180095"/>
                <a:gd name="connsiteX10" fmla="*/ 1512047 w 1769533"/>
                <a:gd name="connsiteY10" fmla="*/ 2008912 h 2180095"/>
                <a:gd name="connsiteX11" fmla="*/ 1496434 w 1769533"/>
                <a:gd name="connsiteY11" fmla="*/ 2137390 h 2180095"/>
                <a:gd name="connsiteX12" fmla="*/ 1492056 w 1769533"/>
                <a:gd name="connsiteY12" fmla="*/ 2164822 h 2180095"/>
                <a:gd name="connsiteX13" fmla="*/ 1458204 w 1769533"/>
                <a:gd name="connsiteY13" fmla="*/ 2168761 h 2180095"/>
                <a:gd name="connsiteX14" fmla="*/ 1216861 w 1769533"/>
                <a:gd name="connsiteY14" fmla="*/ 2027151 h 2180095"/>
                <a:gd name="connsiteX15" fmla="*/ 983908 w 1769533"/>
                <a:gd name="connsiteY15" fmla="*/ 1974111 h 2180095"/>
                <a:gd name="connsiteX16" fmla="*/ 761314 w 1769533"/>
                <a:gd name="connsiteY16" fmla="*/ 1962219 h 2180095"/>
                <a:gd name="connsiteX17" fmla="*/ 561119 w 1769533"/>
                <a:gd name="connsiteY17" fmla="*/ 1972506 h 2180095"/>
                <a:gd name="connsiteX18" fmla="*/ 342028 w 1769533"/>
                <a:gd name="connsiteY18" fmla="*/ 1979729 h 2180095"/>
                <a:gd name="connsiteX19" fmla="*/ 310145 w 1769533"/>
                <a:gd name="connsiteY19" fmla="*/ 1953391 h 2180095"/>
                <a:gd name="connsiteX20" fmla="*/ 352607 w 1769533"/>
                <a:gd name="connsiteY20" fmla="*/ 1825496 h 2180095"/>
                <a:gd name="connsiteX21" fmla="*/ 399518 w 1769533"/>
                <a:gd name="connsiteY21" fmla="*/ 1654484 h 2180095"/>
                <a:gd name="connsiteX22" fmla="*/ 442636 w 1769533"/>
                <a:gd name="connsiteY22" fmla="*/ 1499450 h 2180095"/>
                <a:gd name="connsiteX23" fmla="*/ 426804 w 1769533"/>
                <a:gd name="connsiteY23" fmla="*/ 1477708 h 2180095"/>
                <a:gd name="connsiteX24" fmla="*/ 277023 w 1769533"/>
                <a:gd name="connsiteY24" fmla="*/ 1470340 h 2180095"/>
                <a:gd name="connsiteX25" fmla="*/ 268414 w 1769533"/>
                <a:gd name="connsiteY25" fmla="*/ 1456988 h 2180095"/>
                <a:gd name="connsiteX26" fmla="*/ 281984 w 1769533"/>
                <a:gd name="connsiteY26" fmla="*/ 1288894 h 2180095"/>
                <a:gd name="connsiteX27" fmla="*/ 300880 w 1769533"/>
                <a:gd name="connsiteY27" fmla="*/ 1267080 h 2180095"/>
                <a:gd name="connsiteX28" fmla="*/ 482398 w 1769533"/>
                <a:gd name="connsiteY28" fmla="*/ 1274157 h 2180095"/>
                <a:gd name="connsiteX29" fmla="*/ 494363 w 1769533"/>
                <a:gd name="connsiteY29" fmla="*/ 1262849 h 2180095"/>
                <a:gd name="connsiteX30" fmla="*/ 494728 w 1769533"/>
                <a:gd name="connsiteY30" fmla="*/ 1258763 h 2180095"/>
                <a:gd name="connsiteX31" fmla="*/ 489694 w 1769533"/>
                <a:gd name="connsiteY31" fmla="*/ 865449 h 2180095"/>
                <a:gd name="connsiteX32" fmla="*/ 433589 w 1769533"/>
                <a:gd name="connsiteY32" fmla="*/ 708518 h 2180095"/>
                <a:gd name="connsiteX33" fmla="*/ 333930 w 1769533"/>
                <a:gd name="connsiteY33" fmla="*/ 604262 h 2180095"/>
                <a:gd name="connsiteX34" fmla="*/ 24298 w 1769533"/>
                <a:gd name="connsiteY34" fmla="*/ 755794 h 2180095"/>
                <a:gd name="connsiteX35" fmla="*/ 368 w 1769533"/>
                <a:gd name="connsiteY35" fmla="*/ 430550 h 2180095"/>
                <a:gd name="connsiteX36" fmla="*/ 211069 w 1769533"/>
                <a:gd name="connsiteY36" fmla="*/ 273400 h 2180095"/>
                <a:gd name="connsiteX37" fmla="*/ 410608 w 1769533"/>
                <a:gd name="connsiteY37" fmla="*/ 134635 h 2180095"/>
                <a:gd name="connsiteX38" fmla="*/ 523108 w 1769533"/>
                <a:gd name="connsiteY38" fmla="*/ 72402 h 2180095"/>
                <a:gd name="connsiteX39" fmla="*/ 664719 w 1769533"/>
                <a:gd name="connsiteY39" fmla="*/ 42781 h 2180095"/>
                <a:gd name="connsiteX40" fmla="*/ 797209 w 1769533"/>
                <a:gd name="connsiteY40" fmla="*/ 17611 h 2180095"/>
                <a:gd name="connsiteX41" fmla="*/ 805673 w 1769533"/>
                <a:gd name="connsiteY41" fmla="*/ 27898 h 2180095"/>
                <a:gd name="connsiteX42" fmla="*/ 872429 w 1769533"/>
                <a:gd name="connsiteY42" fmla="*/ 82543 h 2180095"/>
                <a:gd name="connsiteX43" fmla="*/ 873523 w 1769533"/>
                <a:gd name="connsiteY43" fmla="*/ 88525 h 2180095"/>
                <a:gd name="connsiteX44" fmla="*/ 816251 w 1769533"/>
                <a:gd name="connsiteY44" fmla="*/ 210437 h 2180095"/>
                <a:gd name="connsiteX45" fmla="*/ 819170 w 1769533"/>
                <a:gd name="connsiteY45" fmla="*/ 334976 h 2180095"/>
                <a:gd name="connsiteX46" fmla="*/ 928460 w 1769533"/>
                <a:gd name="connsiteY46" fmla="*/ 395020 h 2180095"/>
                <a:gd name="connsiteX47" fmla="*/ 1152658 w 1769533"/>
                <a:gd name="connsiteY47" fmla="*/ 274786 h 2180095"/>
                <a:gd name="connsiteX48" fmla="*/ 1270484 w 1769533"/>
                <a:gd name="connsiteY48" fmla="*/ 133321 h 2180095"/>
                <a:gd name="connsiteX49" fmla="*/ 1361900 w 1769533"/>
                <a:gd name="connsiteY49" fmla="*/ 31254 h 2180095"/>
                <a:gd name="connsiteX50" fmla="*/ 1396044 w 1769533"/>
                <a:gd name="connsiteY50" fmla="*/ 17392 h 218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769533" h="2180095">
                  <a:moveTo>
                    <a:pt x="1396044" y="17392"/>
                  </a:moveTo>
                  <a:cubicBezTo>
                    <a:pt x="1437703" y="-10405"/>
                    <a:pt x="1479143" y="-45"/>
                    <a:pt x="1522407" y="15057"/>
                  </a:cubicBezTo>
                  <a:cubicBezTo>
                    <a:pt x="1623526" y="50515"/>
                    <a:pt x="1703195" y="155646"/>
                    <a:pt x="1736756" y="253920"/>
                  </a:cubicBezTo>
                  <a:cubicBezTo>
                    <a:pt x="1765282" y="337529"/>
                    <a:pt x="1770097" y="426829"/>
                    <a:pt x="1769222" y="514524"/>
                  </a:cubicBezTo>
                  <a:cubicBezTo>
                    <a:pt x="1768419" y="599228"/>
                    <a:pt x="1773453" y="690935"/>
                    <a:pt x="1760467" y="774107"/>
                  </a:cubicBezTo>
                  <a:cubicBezTo>
                    <a:pt x="1722237" y="1018733"/>
                    <a:pt x="1626882" y="1242858"/>
                    <a:pt x="1515403" y="1461803"/>
                  </a:cubicBezTo>
                  <a:cubicBezTo>
                    <a:pt x="1507158" y="1477927"/>
                    <a:pt x="1504824" y="1494197"/>
                    <a:pt x="1502124" y="1511706"/>
                  </a:cubicBezTo>
                  <a:cubicBezTo>
                    <a:pt x="1496361" y="1549425"/>
                    <a:pt x="1500009" y="1588312"/>
                    <a:pt x="1487314" y="1625009"/>
                  </a:cubicBezTo>
                  <a:cubicBezTo>
                    <a:pt x="1486876" y="1626250"/>
                    <a:pt x="1486949" y="1627709"/>
                    <a:pt x="1486803" y="1629095"/>
                  </a:cubicBezTo>
                  <a:cubicBezTo>
                    <a:pt x="1476516" y="1720511"/>
                    <a:pt x="1477611" y="1812364"/>
                    <a:pt x="1478851" y="1904145"/>
                  </a:cubicBezTo>
                  <a:cubicBezTo>
                    <a:pt x="1479362" y="1940259"/>
                    <a:pt x="1508180" y="1971411"/>
                    <a:pt x="1512047" y="2008912"/>
                  </a:cubicBezTo>
                  <a:cubicBezTo>
                    <a:pt x="1516497" y="2052102"/>
                    <a:pt x="1508107" y="2095950"/>
                    <a:pt x="1496434" y="2137390"/>
                  </a:cubicBezTo>
                  <a:cubicBezTo>
                    <a:pt x="1493880" y="2146363"/>
                    <a:pt x="1491181" y="2155556"/>
                    <a:pt x="1492056" y="2164822"/>
                  </a:cubicBezTo>
                  <a:cubicBezTo>
                    <a:pt x="1494537" y="2191159"/>
                    <a:pt x="1469294" y="2177224"/>
                    <a:pt x="1458204" y="2168761"/>
                  </a:cubicBezTo>
                  <a:cubicBezTo>
                    <a:pt x="1383350" y="2112073"/>
                    <a:pt x="1304337" y="2062535"/>
                    <a:pt x="1216861" y="2027151"/>
                  </a:cubicBezTo>
                  <a:cubicBezTo>
                    <a:pt x="1142006" y="1996873"/>
                    <a:pt x="1063504" y="1983303"/>
                    <a:pt x="983908" y="1974111"/>
                  </a:cubicBezTo>
                  <a:cubicBezTo>
                    <a:pt x="909929" y="1965575"/>
                    <a:pt x="835585" y="1961708"/>
                    <a:pt x="761314" y="1962219"/>
                  </a:cubicBezTo>
                  <a:cubicBezTo>
                    <a:pt x="694558" y="1962657"/>
                    <a:pt x="627802" y="1967982"/>
                    <a:pt x="561119" y="1972506"/>
                  </a:cubicBezTo>
                  <a:cubicBezTo>
                    <a:pt x="495822" y="1976883"/>
                    <a:pt x="348667" y="1985857"/>
                    <a:pt x="342028" y="1979729"/>
                  </a:cubicBezTo>
                  <a:cubicBezTo>
                    <a:pt x="319995" y="1959228"/>
                    <a:pt x="302266" y="1995560"/>
                    <a:pt x="310145" y="1953391"/>
                  </a:cubicBezTo>
                  <a:cubicBezTo>
                    <a:pt x="317879" y="1911805"/>
                    <a:pt x="340277" y="1866790"/>
                    <a:pt x="352607" y="1825496"/>
                  </a:cubicBezTo>
                  <a:cubicBezTo>
                    <a:pt x="369533" y="1768881"/>
                    <a:pt x="385146" y="1711829"/>
                    <a:pt x="399518" y="1654484"/>
                  </a:cubicBezTo>
                  <a:cubicBezTo>
                    <a:pt x="411994" y="1604727"/>
                    <a:pt x="417977" y="1544975"/>
                    <a:pt x="442636" y="1499450"/>
                  </a:cubicBezTo>
                  <a:cubicBezTo>
                    <a:pt x="449202" y="1487266"/>
                    <a:pt x="443074" y="1480699"/>
                    <a:pt x="426804" y="1477708"/>
                  </a:cubicBezTo>
                  <a:cubicBezTo>
                    <a:pt x="376975" y="1468516"/>
                    <a:pt x="326999" y="1470850"/>
                    <a:pt x="277023" y="1470340"/>
                  </a:cubicBezTo>
                  <a:cubicBezTo>
                    <a:pt x="266517" y="1470267"/>
                    <a:pt x="262869" y="1466911"/>
                    <a:pt x="268414" y="1456988"/>
                  </a:cubicBezTo>
                  <a:cubicBezTo>
                    <a:pt x="273375" y="1448087"/>
                    <a:pt x="284173" y="1298963"/>
                    <a:pt x="281984" y="1288894"/>
                  </a:cubicBezTo>
                  <a:cubicBezTo>
                    <a:pt x="278628" y="1272990"/>
                    <a:pt x="287091" y="1267299"/>
                    <a:pt x="300880" y="1267080"/>
                  </a:cubicBezTo>
                  <a:cubicBezTo>
                    <a:pt x="324007" y="1266715"/>
                    <a:pt x="444898" y="1274303"/>
                    <a:pt x="482398" y="1274157"/>
                  </a:cubicBezTo>
                  <a:cubicBezTo>
                    <a:pt x="489475" y="1274157"/>
                    <a:pt x="493852" y="1270363"/>
                    <a:pt x="494363" y="1262849"/>
                  </a:cubicBezTo>
                  <a:cubicBezTo>
                    <a:pt x="494436" y="1261462"/>
                    <a:pt x="494801" y="1260149"/>
                    <a:pt x="494728" y="1258763"/>
                  </a:cubicBezTo>
                  <a:cubicBezTo>
                    <a:pt x="486411" y="1127002"/>
                    <a:pt x="514207" y="997648"/>
                    <a:pt x="489694" y="865449"/>
                  </a:cubicBezTo>
                  <a:cubicBezTo>
                    <a:pt x="479553" y="810658"/>
                    <a:pt x="461678" y="756816"/>
                    <a:pt x="433589" y="708518"/>
                  </a:cubicBezTo>
                  <a:cubicBezTo>
                    <a:pt x="420530" y="686047"/>
                    <a:pt x="362237" y="590254"/>
                    <a:pt x="333930" y="604262"/>
                  </a:cubicBezTo>
                  <a:cubicBezTo>
                    <a:pt x="277461" y="632204"/>
                    <a:pt x="24298" y="758640"/>
                    <a:pt x="24298" y="755794"/>
                  </a:cubicBezTo>
                  <a:cubicBezTo>
                    <a:pt x="24371" y="699179"/>
                    <a:pt x="-3499" y="443172"/>
                    <a:pt x="368" y="430550"/>
                  </a:cubicBezTo>
                  <a:cubicBezTo>
                    <a:pt x="4162" y="418074"/>
                    <a:pt x="152995" y="313745"/>
                    <a:pt x="211069" y="273400"/>
                  </a:cubicBezTo>
                  <a:cubicBezTo>
                    <a:pt x="277607" y="227145"/>
                    <a:pt x="344071" y="180890"/>
                    <a:pt x="410608" y="134635"/>
                  </a:cubicBezTo>
                  <a:cubicBezTo>
                    <a:pt x="445336" y="110486"/>
                    <a:pt x="481814" y="83418"/>
                    <a:pt x="523108" y="72402"/>
                  </a:cubicBezTo>
                  <a:cubicBezTo>
                    <a:pt x="569072" y="60072"/>
                    <a:pt x="618099" y="53433"/>
                    <a:pt x="664719" y="42781"/>
                  </a:cubicBezTo>
                  <a:cubicBezTo>
                    <a:pt x="704991" y="33588"/>
                    <a:pt x="759855" y="31546"/>
                    <a:pt x="797209" y="17611"/>
                  </a:cubicBezTo>
                  <a:cubicBezTo>
                    <a:pt x="801076" y="16152"/>
                    <a:pt x="804140" y="25052"/>
                    <a:pt x="805673" y="27898"/>
                  </a:cubicBezTo>
                  <a:cubicBezTo>
                    <a:pt x="820921" y="55986"/>
                    <a:pt x="843610" y="76779"/>
                    <a:pt x="872429" y="82543"/>
                  </a:cubicBezTo>
                  <a:cubicBezTo>
                    <a:pt x="873231" y="84440"/>
                    <a:pt x="873596" y="86410"/>
                    <a:pt x="873523" y="88525"/>
                  </a:cubicBezTo>
                  <a:cubicBezTo>
                    <a:pt x="851052" y="127558"/>
                    <a:pt x="827997" y="166444"/>
                    <a:pt x="816251" y="210437"/>
                  </a:cubicBezTo>
                  <a:cubicBezTo>
                    <a:pt x="805089" y="252096"/>
                    <a:pt x="802317" y="293536"/>
                    <a:pt x="819170" y="334976"/>
                  </a:cubicBezTo>
                  <a:cubicBezTo>
                    <a:pt x="836388" y="377437"/>
                    <a:pt x="883081" y="402826"/>
                    <a:pt x="928460" y="395020"/>
                  </a:cubicBezTo>
                  <a:cubicBezTo>
                    <a:pt x="1016811" y="379918"/>
                    <a:pt x="1088237" y="333808"/>
                    <a:pt x="1152658" y="274786"/>
                  </a:cubicBezTo>
                  <a:cubicBezTo>
                    <a:pt x="1198257" y="232981"/>
                    <a:pt x="1232620" y="181546"/>
                    <a:pt x="1270484" y="133321"/>
                  </a:cubicBezTo>
                  <a:cubicBezTo>
                    <a:pt x="1298792" y="97280"/>
                    <a:pt x="1327829" y="61969"/>
                    <a:pt x="1361900" y="31254"/>
                  </a:cubicBezTo>
                  <a:cubicBezTo>
                    <a:pt x="1371531" y="23010"/>
                    <a:pt x="1381234" y="13598"/>
                    <a:pt x="1396044" y="17392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D26803A-DA13-4A8F-BD5C-9AD8DC5CA8A6}"/>
                </a:ext>
              </a:extLst>
            </p:cNvPr>
            <p:cNvSpPr/>
            <p:nvPr/>
          </p:nvSpPr>
          <p:spPr>
            <a:xfrm>
              <a:off x="6179237" y="3039235"/>
              <a:ext cx="1149702" cy="3085818"/>
            </a:xfrm>
            <a:custGeom>
              <a:avLst/>
              <a:gdLst>
                <a:gd name="connsiteX0" fmla="*/ 8543 w 1149702"/>
                <a:gd name="connsiteY0" fmla="*/ 24831 h 3085818"/>
                <a:gd name="connsiteX1" fmla="*/ 293807 w 1149702"/>
                <a:gd name="connsiteY1" fmla="*/ 7102 h 3085818"/>
                <a:gd name="connsiteX2" fmla="*/ 465184 w 1149702"/>
                <a:gd name="connsiteY2" fmla="*/ 463 h 3085818"/>
                <a:gd name="connsiteX3" fmla="*/ 804874 w 1149702"/>
                <a:gd name="connsiteY3" fmla="*/ 39350 h 3085818"/>
                <a:gd name="connsiteX4" fmla="*/ 1149306 w 1149702"/>
                <a:gd name="connsiteY4" fmla="*/ 225464 h 3085818"/>
                <a:gd name="connsiteX5" fmla="*/ 1139676 w 1149702"/>
                <a:gd name="connsiteY5" fmla="*/ 375975 h 3085818"/>
                <a:gd name="connsiteX6" fmla="*/ 1124646 w 1149702"/>
                <a:gd name="connsiteY6" fmla="*/ 511676 h 3085818"/>
                <a:gd name="connsiteX7" fmla="*/ 1094442 w 1149702"/>
                <a:gd name="connsiteY7" fmla="*/ 715373 h 3085818"/>
                <a:gd name="connsiteX8" fmla="*/ 1042205 w 1149702"/>
                <a:gd name="connsiteY8" fmla="*/ 1016688 h 3085818"/>
                <a:gd name="connsiteX9" fmla="*/ 1012584 w 1149702"/>
                <a:gd name="connsiteY9" fmla="*/ 1278021 h 3085818"/>
                <a:gd name="connsiteX10" fmla="*/ 1014408 w 1149702"/>
                <a:gd name="connsiteY10" fmla="*/ 1562409 h 3085818"/>
                <a:gd name="connsiteX11" fmla="*/ 1030239 w 1149702"/>
                <a:gd name="connsiteY11" fmla="*/ 1755601 h 3085818"/>
                <a:gd name="connsiteX12" fmla="*/ 1049792 w 1149702"/>
                <a:gd name="connsiteY12" fmla="*/ 1948354 h 3085818"/>
                <a:gd name="connsiteX13" fmla="*/ 1047020 w 1149702"/>
                <a:gd name="connsiteY13" fmla="*/ 2176857 h 3085818"/>
                <a:gd name="connsiteX14" fmla="*/ 1001713 w 1149702"/>
                <a:gd name="connsiteY14" fmla="*/ 2506041 h 3085818"/>
                <a:gd name="connsiteX15" fmla="*/ 972165 w 1149702"/>
                <a:gd name="connsiteY15" fmla="*/ 2763289 h 3085818"/>
                <a:gd name="connsiteX16" fmla="*/ 944514 w 1149702"/>
                <a:gd name="connsiteY16" fmla="*/ 2994054 h 3085818"/>
                <a:gd name="connsiteX17" fmla="*/ 936489 w 1149702"/>
                <a:gd name="connsiteY17" fmla="*/ 3069054 h 3085818"/>
                <a:gd name="connsiteX18" fmla="*/ 913216 w 1149702"/>
                <a:gd name="connsiteY18" fmla="*/ 3085177 h 3085818"/>
                <a:gd name="connsiteX19" fmla="*/ 828366 w 1149702"/>
                <a:gd name="connsiteY19" fmla="*/ 3073942 h 3085818"/>
                <a:gd name="connsiteX20" fmla="*/ 807938 w 1149702"/>
                <a:gd name="connsiteY20" fmla="*/ 3072774 h 3085818"/>
                <a:gd name="connsiteX21" fmla="*/ 743371 w 1149702"/>
                <a:gd name="connsiteY21" fmla="*/ 3071170 h 3085818"/>
                <a:gd name="connsiteX22" fmla="*/ 660418 w 1149702"/>
                <a:gd name="connsiteY22" fmla="*/ 3060736 h 3085818"/>
                <a:gd name="connsiteX23" fmla="*/ 603949 w 1149702"/>
                <a:gd name="connsiteY23" fmla="*/ 3052565 h 3085818"/>
                <a:gd name="connsiteX24" fmla="*/ 579581 w 1149702"/>
                <a:gd name="connsiteY24" fmla="*/ 3022726 h 3085818"/>
                <a:gd name="connsiteX25" fmla="*/ 579362 w 1149702"/>
                <a:gd name="connsiteY25" fmla="*/ 2930434 h 3085818"/>
                <a:gd name="connsiteX26" fmla="*/ 554338 w 1149702"/>
                <a:gd name="connsiteY26" fmla="*/ 2903878 h 3085818"/>
                <a:gd name="connsiteX27" fmla="*/ 533472 w 1149702"/>
                <a:gd name="connsiteY27" fmla="*/ 2896874 h 3085818"/>
                <a:gd name="connsiteX28" fmla="*/ 472261 w 1149702"/>
                <a:gd name="connsiteY28" fmla="*/ 2900084 h 3085818"/>
                <a:gd name="connsiteX29" fmla="*/ 450811 w 1149702"/>
                <a:gd name="connsiteY29" fmla="*/ 2882720 h 3085818"/>
                <a:gd name="connsiteX30" fmla="*/ 431186 w 1149702"/>
                <a:gd name="connsiteY30" fmla="*/ 2615988 h 3085818"/>
                <a:gd name="connsiteX31" fmla="*/ 418272 w 1149702"/>
                <a:gd name="connsiteY31" fmla="*/ 2420316 h 3085818"/>
                <a:gd name="connsiteX32" fmla="*/ 398647 w 1149702"/>
                <a:gd name="connsiteY32" fmla="*/ 2204946 h 3085818"/>
                <a:gd name="connsiteX33" fmla="*/ 385587 w 1149702"/>
                <a:gd name="connsiteY33" fmla="*/ 2060636 h 3085818"/>
                <a:gd name="connsiteX34" fmla="*/ 341594 w 1149702"/>
                <a:gd name="connsiteY34" fmla="*/ 1826588 h 3085818"/>
                <a:gd name="connsiteX35" fmla="*/ 263675 w 1149702"/>
                <a:gd name="connsiteY35" fmla="*/ 1635221 h 3085818"/>
                <a:gd name="connsiteX36" fmla="*/ 204872 w 1149702"/>
                <a:gd name="connsiteY36" fmla="*/ 1408323 h 3085818"/>
                <a:gd name="connsiteX37" fmla="*/ 170436 w 1149702"/>
                <a:gd name="connsiteY37" fmla="*/ 1197039 h 3085818"/>
                <a:gd name="connsiteX38" fmla="*/ 102148 w 1149702"/>
                <a:gd name="connsiteY38" fmla="*/ 819775 h 3085818"/>
                <a:gd name="connsiteX39" fmla="*/ 43636 w 1149702"/>
                <a:gd name="connsiteY39" fmla="*/ 509050 h 3085818"/>
                <a:gd name="connsiteX40" fmla="*/ 7814 w 1149702"/>
                <a:gd name="connsiteY40" fmla="*/ 273251 h 3085818"/>
                <a:gd name="connsiteX41" fmla="*/ 518 w 1149702"/>
                <a:gd name="connsiteY41" fmla="*/ 103771 h 3085818"/>
                <a:gd name="connsiteX42" fmla="*/ 8543 w 1149702"/>
                <a:gd name="connsiteY42" fmla="*/ 24831 h 308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49702" h="3085818">
                  <a:moveTo>
                    <a:pt x="8543" y="24831"/>
                  </a:moveTo>
                  <a:cubicBezTo>
                    <a:pt x="103680" y="19141"/>
                    <a:pt x="198597" y="11626"/>
                    <a:pt x="293807" y="7102"/>
                  </a:cubicBezTo>
                  <a:cubicBezTo>
                    <a:pt x="350933" y="4403"/>
                    <a:pt x="408058" y="-1725"/>
                    <a:pt x="465184" y="463"/>
                  </a:cubicBezTo>
                  <a:cubicBezTo>
                    <a:pt x="579362" y="4841"/>
                    <a:pt x="693614" y="9729"/>
                    <a:pt x="804874" y="39350"/>
                  </a:cubicBezTo>
                  <a:cubicBezTo>
                    <a:pt x="934446" y="73859"/>
                    <a:pt x="1045998" y="142074"/>
                    <a:pt x="1149306" y="225464"/>
                  </a:cubicBezTo>
                  <a:cubicBezTo>
                    <a:pt x="1151641" y="275951"/>
                    <a:pt x="1143032" y="325853"/>
                    <a:pt x="1139676" y="375975"/>
                  </a:cubicBezTo>
                  <a:cubicBezTo>
                    <a:pt x="1136684" y="421355"/>
                    <a:pt x="1128805" y="466370"/>
                    <a:pt x="1124646" y="511676"/>
                  </a:cubicBezTo>
                  <a:cubicBezTo>
                    <a:pt x="1118372" y="580183"/>
                    <a:pt x="1106042" y="647669"/>
                    <a:pt x="1094442" y="715373"/>
                  </a:cubicBezTo>
                  <a:cubicBezTo>
                    <a:pt x="1077224" y="815836"/>
                    <a:pt x="1059277" y="916225"/>
                    <a:pt x="1042205" y="1016688"/>
                  </a:cubicBezTo>
                  <a:cubicBezTo>
                    <a:pt x="1027467" y="1103215"/>
                    <a:pt x="1018639" y="1190326"/>
                    <a:pt x="1012584" y="1278021"/>
                  </a:cubicBezTo>
                  <a:cubicBezTo>
                    <a:pt x="1006018" y="1373012"/>
                    <a:pt x="1010614" y="1467711"/>
                    <a:pt x="1014408" y="1562409"/>
                  </a:cubicBezTo>
                  <a:cubicBezTo>
                    <a:pt x="1016961" y="1626904"/>
                    <a:pt x="1024184" y="1691252"/>
                    <a:pt x="1030239" y="1755601"/>
                  </a:cubicBezTo>
                  <a:cubicBezTo>
                    <a:pt x="1036295" y="1819876"/>
                    <a:pt x="1044831" y="1884006"/>
                    <a:pt x="1049792" y="1948354"/>
                  </a:cubicBezTo>
                  <a:cubicBezTo>
                    <a:pt x="1055629" y="2024522"/>
                    <a:pt x="1057963" y="2100763"/>
                    <a:pt x="1047020" y="2176857"/>
                  </a:cubicBezTo>
                  <a:cubicBezTo>
                    <a:pt x="1031334" y="2286512"/>
                    <a:pt x="1015867" y="2396167"/>
                    <a:pt x="1001713" y="2506041"/>
                  </a:cubicBezTo>
                  <a:cubicBezTo>
                    <a:pt x="990697" y="2591620"/>
                    <a:pt x="982234" y="2677564"/>
                    <a:pt x="972165" y="2763289"/>
                  </a:cubicBezTo>
                  <a:cubicBezTo>
                    <a:pt x="963119" y="2840259"/>
                    <a:pt x="952832" y="2917011"/>
                    <a:pt x="944514" y="2994054"/>
                  </a:cubicBezTo>
                  <a:cubicBezTo>
                    <a:pt x="941815" y="3019078"/>
                    <a:pt x="938313" y="3044029"/>
                    <a:pt x="936489" y="3069054"/>
                  </a:cubicBezTo>
                  <a:cubicBezTo>
                    <a:pt x="935176" y="3087366"/>
                    <a:pt x="924962" y="3086564"/>
                    <a:pt x="913216" y="3085177"/>
                  </a:cubicBezTo>
                  <a:cubicBezTo>
                    <a:pt x="884908" y="3081821"/>
                    <a:pt x="856674" y="3077589"/>
                    <a:pt x="828366" y="3073942"/>
                  </a:cubicBezTo>
                  <a:cubicBezTo>
                    <a:pt x="821581" y="3073066"/>
                    <a:pt x="814723" y="3073139"/>
                    <a:pt x="807938" y="3072774"/>
                  </a:cubicBezTo>
                  <a:cubicBezTo>
                    <a:pt x="786270" y="3077663"/>
                    <a:pt x="765331" y="3075255"/>
                    <a:pt x="743371" y="3071170"/>
                  </a:cubicBezTo>
                  <a:cubicBezTo>
                    <a:pt x="716158" y="3066063"/>
                    <a:pt x="688142" y="3064093"/>
                    <a:pt x="660418" y="3060736"/>
                  </a:cubicBezTo>
                  <a:cubicBezTo>
                    <a:pt x="641449" y="3058475"/>
                    <a:pt x="622699" y="3056724"/>
                    <a:pt x="603949" y="3052565"/>
                  </a:cubicBezTo>
                  <a:cubicBezTo>
                    <a:pt x="586658" y="3048772"/>
                    <a:pt x="579727" y="3039506"/>
                    <a:pt x="579581" y="3022726"/>
                  </a:cubicBezTo>
                  <a:cubicBezTo>
                    <a:pt x="579289" y="2991938"/>
                    <a:pt x="579727" y="2961223"/>
                    <a:pt x="579362" y="2930434"/>
                  </a:cubicBezTo>
                  <a:cubicBezTo>
                    <a:pt x="579071" y="2906139"/>
                    <a:pt x="578925" y="2906067"/>
                    <a:pt x="554338" y="2903878"/>
                  </a:cubicBezTo>
                  <a:cubicBezTo>
                    <a:pt x="546750" y="2903221"/>
                    <a:pt x="539309" y="2902492"/>
                    <a:pt x="533472" y="2896874"/>
                  </a:cubicBezTo>
                  <a:cubicBezTo>
                    <a:pt x="513044" y="2897166"/>
                    <a:pt x="492616" y="2895342"/>
                    <a:pt x="472261" y="2900084"/>
                  </a:cubicBezTo>
                  <a:cubicBezTo>
                    <a:pt x="459055" y="2903148"/>
                    <a:pt x="451906" y="2899647"/>
                    <a:pt x="450811" y="2882720"/>
                  </a:cubicBezTo>
                  <a:cubicBezTo>
                    <a:pt x="445194" y="2793785"/>
                    <a:pt x="437533" y="2704923"/>
                    <a:pt x="431186" y="2615988"/>
                  </a:cubicBezTo>
                  <a:cubicBezTo>
                    <a:pt x="426516" y="2550764"/>
                    <a:pt x="423452" y="2485467"/>
                    <a:pt x="418272" y="2420316"/>
                  </a:cubicBezTo>
                  <a:cubicBezTo>
                    <a:pt x="412582" y="2348453"/>
                    <a:pt x="405140" y="2276736"/>
                    <a:pt x="398647" y="2204946"/>
                  </a:cubicBezTo>
                  <a:cubicBezTo>
                    <a:pt x="394269" y="2156867"/>
                    <a:pt x="390694" y="2108642"/>
                    <a:pt x="385587" y="2060636"/>
                  </a:cubicBezTo>
                  <a:cubicBezTo>
                    <a:pt x="377197" y="1981404"/>
                    <a:pt x="369464" y="1901370"/>
                    <a:pt x="341594" y="1826588"/>
                  </a:cubicBezTo>
                  <a:cubicBezTo>
                    <a:pt x="317591" y="1762167"/>
                    <a:pt x="287314" y="1700007"/>
                    <a:pt x="263675" y="1635221"/>
                  </a:cubicBezTo>
                  <a:cubicBezTo>
                    <a:pt x="236754" y="1561461"/>
                    <a:pt x="215888" y="1486388"/>
                    <a:pt x="204872" y="1408323"/>
                  </a:cubicBezTo>
                  <a:cubicBezTo>
                    <a:pt x="194877" y="1337700"/>
                    <a:pt x="181088" y="1267588"/>
                    <a:pt x="170436" y="1197039"/>
                  </a:cubicBezTo>
                  <a:cubicBezTo>
                    <a:pt x="151321" y="1070603"/>
                    <a:pt x="124327" y="945627"/>
                    <a:pt x="102148" y="819775"/>
                  </a:cubicBezTo>
                  <a:cubicBezTo>
                    <a:pt x="83835" y="715957"/>
                    <a:pt x="62751" y="612722"/>
                    <a:pt x="43636" y="509050"/>
                  </a:cubicBezTo>
                  <a:cubicBezTo>
                    <a:pt x="29190" y="430839"/>
                    <a:pt x="17444" y="352264"/>
                    <a:pt x="7814" y="273251"/>
                  </a:cubicBezTo>
                  <a:cubicBezTo>
                    <a:pt x="956" y="216782"/>
                    <a:pt x="-1087" y="160386"/>
                    <a:pt x="518" y="103771"/>
                  </a:cubicBezTo>
                  <a:cubicBezTo>
                    <a:pt x="1247" y="77506"/>
                    <a:pt x="5771" y="51242"/>
                    <a:pt x="8543" y="2483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849AD98-2519-47A9-8E59-344192F7EAB5}"/>
                </a:ext>
              </a:extLst>
            </p:cNvPr>
            <p:cNvSpPr/>
            <p:nvPr/>
          </p:nvSpPr>
          <p:spPr>
            <a:xfrm>
              <a:off x="4793182" y="5262384"/>
              <a:ext cx="1043209" cy="1510168"/>
            </a:xfrm>
            <a:custGeom>
              <a:avLst/>
              <a:gdLst>
                <a:gd name="connsiteX0" fmla="*/ 580976 w 1043209"/>
                <a:gd name="connsiteY0" fmla="*/ 839 h 1510168"/>
                <a:gd name="connsiteX1" fmla="*/ 619716 w 1043209"/>
                <a:gd name="connsiteY1" fmla="*/ 40747 h 1510168"/>
                <a:gd name="connsiteX2" fmla="*/ 597902 w 1043209"/>
                <a:gd name="connsiteY2" fmla="*/ 435666 h 1510168"/>
                <a:gd name="connsiteX3" fmla="*/ 568792 w 1043209"/>
                <a:gd name="connsiteY3" fmla="*/ 945055 h 1510168"/>
                <a:gd name="connsiteX4" fmla="*/ 560110 w 1043209"/>
                <a:gd name="connsiteY4" fmla="*/ 1079953 h 1510168"/>
                <a:gd name="connsiteX5" fmla="*/ 581487 w 1043209"/>
                <a:gd name="connsiteY5" fmla="*/ 1107531 h 1510168"/>
                <a:gd name="connsiteX6" fmla="*/ 838881 w 1043209"/>
                <a:gd name="connsiteY6" fmla="*/ 1181583 h 1510168"/>
                <a:gd name="connsiteX7" fmla="*/ 995739 w 1043209"/>
                <a:gd name="connsiteY7" fmla="*/ 1264316 h 1510168"/>
                <a:gd name="connsiteX8" fmla="*/ 1029737 w 1043209"/>
                <a:gd name="connsiteY8" fmla="*/ 1302327 h 1510168"/>
                <a:gd name="connsiteX9" fmla="*/ 1012884 w 1043209"/>
                <a:gd name="connsiteY9" fmla="*/ 1395494 h 1510168"/>
                <a:gd name="connsiteX10" fmla="*/ 859455 w 1043209"/>
                <a:gd name="connsiteY10" fmla="*/ 1461083 h 1510168"/>
                <a:gd name="connsiteX11" fmla="*/ 413028 w 1043209"/>
                <a:gd name="connsiteY11" fmla="*/ 1509526 h 1510168"/>
                <a:gd name="connsiteX12" fmla="*/ 115434 w 1043209"/>
                <a:gd name="connsiteY12" fmla="*/ 1470056 h 1510168"/>
                <a:gd name="connsiteX13" fmla="*/ 41966 w 1043209"/>
                <a:gd name="connsiteY13" fmla="*/ 1439268 h 1510168"/>
                <a:gd name="connsiteX14" fmla="*/ 17817 w 1043209"/>
                <a:gd name="connsiteY14" fmla="*/ 1333261 h 1510168"/>
                <a:gd name="connsiteX15" fmla="*/ 101791 w 1043209"/>
                <a:gd name="connsiteY15" fmla="*/ 1250017 h 1510168"/>
                <a:gd name="connsiteX16" fmla="*/ 434550 w 1043209"/>
                <a:gd name="connsiteY16" fmla="*/ 1110011 h 1510168"/>
                <a:gd name="connsiteX17" fmla="*/ 447099 w 1043209"/>
                <a:gd name="connsiteY17" fmla="*/ 1098922 h 1510168"/>
                <a:gd name="connsiteX18" fmla="*/ 441044 w 1043209"/>
                <a:gd name="connsiteY18" fmla="*/ 914485 h 1510168"/>
                <a:gd name="connsiteX19" fmla="*/ 435134 w 1043209"/>
                <a:gd name="connsiteY19" fmla="*/ 773240 h 1510168"/>
                <a:gd name="connsiteX20" fmla="*/ 421126 w 1043209"/>
                <a:gd name="connsiteY20" fmla="*/ 371682 h 1510168"/>
                <a:gd name="connsiteX21" fmla="*/ 406316 w 1043209"/>
                <a:gd name="connsiteY21" fmla="*/ 21486 h 1510168"/>
                <a:gd name="connsiteX22" fmla="*/ 425577 w 1043209"/>
                <a:gd name="connsiteY22" fmla="*/ 256 h 1510168"/>
                <a:gd name="connsiteX23" fmla="*/ 580976 w 1043209"/>
                <a:gd name="connsiteY23" fmla="*/ 839 h 1510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43209" h="1510168">
                  <a:moveTo>
                    <a:pt x="580976" y="839"/>
                  </a:moveTo>
                  <a:cubicBezTo>
                    <a:pt x="621759" y="1860"/>
                    <a:pt x="621832" y="1277"/>
                    <a:pt x="619716" y="40747"/>
                  </a:cubicBezTo>
                  <a:cubicBezTo>
                    <a:pt x="612494" y="172362"/>
                    <a:pt x="605344" y="304050"/>
                    <a:pt x="597902" y="435666"/>
                  </a:cubicBezTo>
                  <a:cubicBezTo>
                    <a:pt x="588345" y="605510"/>
                    <a:pt x="578495" y="775282"/>
                    <a:pt x="568792" y="945055"/>
                  </a:cubicBezTo>
                  <a:cubicBezTo>
                    <a:pt x="566239" y="990069"/>
                    <a:pt x="565071" y="1035230"/>
                    <a:pt x="560110" y="1079953"/>
                  </a:cubicBezTo>
                  <a:cubicBezTo>
                    <a:pt x="557921" y="1099725"/>
                    <a:pt x="565217" y="1104029"/>
                    <a:pt x="581487" y="1107531"/>
                  </a:cubicBezTo>
                  <a:cubicBezTo>
                    <a:pt x="668963" y="1126208"/>
                    <a:pt x="755052" y="1150138"/>
                    <a:pt x="838881" y="1181583"/>
                  </a:cubicBezTo>
                  <a:cubicBezTo>
                    <a:pt x="894620" y="1202448"/>
                    <a:pt x="948973" y="1226232"/>
                    <a:pt x="995739" y="1264316"/>
                  </a:cubicBezTo>
                  <a:cubicBezTo>
                    <a:pt x="1009090" y="1275187"/>
                    <a:pt x="1020545" y="1287663"/>
                    <a:pt x="1029737" y="1302327"/>
                  </a:cubicBezTo>
                  <a:cubicBezTo>
                    <a:pt x="1052135" y="1338149"/>
                    <a:pt x="1046663" y="1369959"/>
                    <a:pt x="1012884" y="1395494"/>
                  </a:cubicBezTo>
                  <a:cubicBezTo>
                    <a:pt x="967213" y="1430003"/>
                    <a:pt x="913662" y="1446783"/>
                    <a:pt x="859455" y="1461083"/>
                  </a:cubicBezTo>
                  <a:cubicBezTo>
                    <a:pt x="713102" y="1499531"/>
                    <a:pt x="563831" y="1513466"/>
                    <a:pt x="413028" y="1509526"/>
                  </a:cubicBezTo>
                  <a:cubicBezTo>
                    <a:pt x="312638" y="1506900"/>
                    <a:pt x="212614" y="1498656"/>
                    <a:pt x="115434" y="1470056"/>
                  </a:cubicBezTo>
                  <a:cubicBezTo>
                    <a:pt x="89826" y="1462542"/>
                    <a:pt x="64875" y="1453203"/>
                    <a:pt x="41966" y="1439268"/>
                  </a:cubicBezTo>
                  <a:cubicBezTo>
                    <a:pt x="-4872" y="1410961"/>
                    <a:pt x="-11876" y="1378932"/>
                    <a:pt x="17817" y="1333261"/>
                  </a:cubicBezTo>
                  <a:cubicBezTo>
                    <a:pt x="39778" y="1299409"/>
                    <a:pt x="69909" y="1273728"/>
                    <a:pt x="101791" y="1250017"/>
                  </a:cubicBezTo>
                  <a:cubicBezTo>
                    <a:pt x="173363" y="1196831"/>
                    <a:pt x="366481" y="1125843"/>
                    <a:pt x="434550" y="1110011"/>
                  </a:cubicBezTo>
                  <a:cubicBezTo>
                    <a:pt x="445859" y="1111908"/>
                    <a:pt x="447464" y="1108406"/>
                    <a:pt x="447099" y="1098922"/>
                  </a:cubicBezTo>
                  <a:cubicBezTo>
                    <a:pt x="444983" y="1037419"/>
                    <a:pt x="443232" y="975988"/>
                    <a:pt x="441044" y="914485"/>
                  </a:cubicBezTo>
                  <a:cubicBezTo>
                    <a:pt x="439366" y="867355"/>
                    <a:pt x="436812" y="820297"/>
                    <a:pt x="435134" y="773240"/>
                  </a:cubicBezTo>
                  <a:cubicBezTo>
                    <a:pt x="430319" y="639363"/>
                    <a:pt x="426160" y="505486"/>
                    <a:pt x="421126" y="371682"/>
                  </a:cubicBezTo>
                  <a:cubicBezTo>
                    <a:pt x="416749" y="254950"/>
                    <a:pt x="411642" y="138218"/>
                    <a:pt x="406316" y="21486"/>
                  </a:cubicBezTo>
                  <a:cubicBezTo>
                    <a:pt x="405659" y="6457"/>
                    <a:pt x="407702" y="-1568"/>
                    <a:pt x="425577" y="256"/>
                  </a:cubicBezTo>
                  <a:cubicBezTo>
                    <a:pt x="443086" y="2153"/>
                    <a:pt x="569886" y="547"/>
                    <a:pt x="580976" y="839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140EC73B-3262-4B99-8CB0-109B81D3E8A2}"/>
                </a:ext>
              </a:extLst>
            </p:cNvPr>
            <p:cNvSpPr/>
            <p:nvPr/>
          </p:nvSpPr>
          <p:spPr>
            <a:xfrm>
              <a:off x="6328490" y="463892"/>
              <a:ext cx="929794" cy="1022733"/>
            </a:xfrm>
            <a:custGeom>
              <a:avLst/>
              <a:gdLst>
                <a:gd name="connsiteX0" fmla="*/ 929795 w 929794"/>
                <a:gd name="connsiteY0" fmla="*/ 628791 h 1022733"/>
                <a:gd name="connsiteX1" fmla="*/ 791321 w 929794"/>
                <a:gd name="connsiteY1" fmla="*/ 760041 h 1022733"/>
                <a:gd name="connsiteX2" fmla="*/ 652921 w 929794"/>
                <a:gd name="connsiteY2" fmla="*/ 919380 h 1022733"/>
                <a:gd name="connsiteX3" fmla="*/ 486286 w 929794"/>
                <a:gd name="connsiteY3" fmla="*/ 1013204 h 1022733"/>
                <a:gd name="connsiteX4" fmla="*/ 379477 w 929794"/>
                <a:gd name="connsiteY4" fmla="*/ 1011744 h 1022733"/>
                <a:gd name="connsiteX5" fmla="*/ 319943 w 929794"/>
                <a:gd name="connsiteY5" fmla="*/ 916754 h 1022733"/>
                <a:gd name="connsiteX6" fmla="*/ 391223 w 929794"/>
                <a:gd name="connsiteY6" fmla="*/ 708168 h 1022733"/>
                <a:gd name="connsiteX7" fmla="*/ 388377 w 929794"/>
                <a:gd name="connsiteY7" fmla="*/ 704010 h 1022733"/>
                <a:gd name="connsiteX8" fmla="*/ 314690 w 929794"/>
                <a:gd name="connsiteY8" fmla="*/ 638275 h 1022733"/>
                <a:gd name="connsiteX9" fmla="*/ 241879 w 929794"/>
                <a:gd name="connsiteY9" fmla="*/ 544671 h 1022733"/>
                <a:gd name="connsiteX10" fmla="*/ 184388 w 929794"/>
                <a:gd name="connsiteY10" fmla="*/ 514758 h 1022733"/>
                <a:gd name="connsiteX11" fmla="*/ 158926 w 929794"/>
                <a:gd name="connsiteY11" fmla="*/ 484481 h 1022733"/>
                <a:gd name="connsiteX12" fmla="*/ 142438 w 929794"/>
                <a:gd name="connsiteY12" fmla="*/ 402550 h 1022733"/>
                <a:gd name="connsiteX13" fmla="*/ 129305 w 929794"/>
                <a:gd name="connsiteY13" fmla="*/ 361839 h 1022733"/>
                <a:gd name="connsiteX14" fmla="*/ 121864 w 929794"/>
                <a:gd name="connsiteY14" fmla="*/ 350750 h 1022733"/>
                <a:gd name="connsiteX15" fmla="*/ 73201 w 929794"/>
                <a:gd name="connsiteY15" fmla="*/ 302087 h 1022733"/>
                <a:gd name="connsiteX16" fmla="*/ 15856 w 929794"/>
                <a:gd name="connsiteY16" fmla="*/ 215268 h 1022733"/>
                <a:gd name="connsiteX17" fmla="*/ 3235 w 929794"/>
                <a:gd name="connsiteY17" fmla="*/ 166751 h 1022733"/>
                <a:gd name="connsiteX18" fmla="*/ 18848 w 929794"/>
                <a:gd name="connsiteY18" fmla="*/ 71396 h 1022733"/>
                <a:gd name="connsiteX19" fmla="*/ 140249 w 929794"/>
                <a:gd name="connsiteY19" fmla="*/ 262 h 1022733"/>
                <a:gd name="connsiteX20" fmla="*/ 327458 w 929794"/>
                <a:gd name="connsiteY20" fmla="*/ 46663 h 1022733"/>
                <a:gd name="connsiteX21" fmla="*/ 500221 w 929794"/>
                <a:gd name="connsiteY21" fmla="*/ 148731 h 1022733"/>
                <a:gd name="connsiteX22" fmla="*/ 524224 w 929794"/>
                <a:gd name="connsiteY22" fmla="*/ 158434 h 1022733"/>
                <a:gd name="connsiteX23" fmla="*/ 551948 w 929794"/>
                <a:gd name="connsiteY23" fmla="*/ 124947 h 1022733"/>
                <a:gd name="connsiteX24" fmla="*/ 550343 w 929794"/>
                <a:gd name="connsiteY24" fmla="*/ 108677 h 1022733"/>
                <a:gd name="connsiteX25" fmla="*/ 593753 w 929794"/>
                <a:gd name="connsiteY25" fmla="*/ 40243 h 1022733"/>
                <a:gd name="connsiteX26" fmla="*/ 682031 w 929794"/>
                <a:gd name="connsiteY26" fmla="*/ 71323 h 1022733"/>
                <a:gd name="connsiteX27" fmla="*/ 701365 w 929794"/>
                <a:gd name="connsiteY27" fmla="*/ 129251 h 1022733"/>
                <a:gd name="connsiteX28" fmla="*/ 704429 w 929794"/>
                <a:gd name="connsiteY28" fmla="*/ 282535 h 1022733"/>
                <a:gd name="connsiteX29" fmla="*/ 710922 w 929794"/>
                <a:gd name="connsiteY29" fmla="*/ 341630 h 1022733"/>
                <a:gd name="connsiteX30" fmla="*/ 854211 w 929794"/>
                <a:gd name="connsiteY30" fmla="*/ 576407 h 1022733"/>
                <a:gd name="connsiteX31" fmla="*/ 902727 w 929794"/>
                <a:gd name="connsiteY31" fmla="*/ 616315 h 1022733"/>
                <a:gd name="connsiteX32" fmla="*/ 929795 w 929794"/>
                <a:gd name="connsiteY32" fmla="*/ 628791 h 1022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29794" h="1022733">
                  <a:moveTo>
                    <a:pt x="929795" y="628791"/>
                  </a:moveTo>
                  <a:cubicBezTo>
                    <a:pt x="876171" y="656588"/>
                    <a:pt x="827946" y="715464"/>
                    <a:pt x="791321" y="760041"/>
                  </a:cubicBezTo>
                  <a:cubicBezTo>
                    <a:pt x="746599" y="814395"/>
                    <a:pt x="708150" y="874074"/>
                    <a:pt x="652921" y="919380"/>
                  </a:cubicBezTo>
                  <a:cubicBezTo>
                    <a:pt x="602799" y="960455"/>
                    <a:pt x="549030" y="995110"/>
                    <a:pt x="486286" y="1013204"/>
                  </a:cubicBezTo>
                  <a:cubicBezTo>
                    <a:pt x="450975" y="1023345"/>
                    <a:pt x="415590" y="1028816"/>
                    <a:pt x="379477" y="1011744"/>
                  </a:cubicBezTo>
                  <a:cubicBezTo>
                    <a:pt x="338401" y="992338"/>
                    <a:pt x="323810" y="956078"/>
                    <a:pt x="319943" y="916754"/>
                  </a:cubicBezTo>
                  <a:cubicBezTo>
                    <a:pt x="312137" y="838106"/>
                    <a:pt x="344895" y="770036"/>
                    <a:pt x="391223" y="708168"/>
                  </a:cubicBezTo>
                  <a:cubicBezTo>
                    <a:pt x="392098" y="706563"/>
                    <a:pt x="391806" y="704594"/>
                    <a:pt x="388377" y="704010"/>
                  </a:cubicBezTo>
                  <a:cubicBezTo>
                    <a:pt x="349856" y="697736"/>
                    <a:pt x="332930" y="667239"/>
                    <a:pt x="314690" y="638275"/>
                  </a:cubicBezTo>
                  <a:cubicBezTo>
                    <a:pt x="299953" y="610551"/>
                    <a:pt x="253771" y="560721"/>
                    <a:pt x="241879" y="544671"/>
                  </a:cubicBezTo>
                  <a:cubicBezTo>
                    <a:pt x="227871" y="524826"/>
                    <a:pt x="208172" y="516655"/>
                    <a:pt x="184388" y="514758"/>
                  </a:cubicBezTo>
                  <a:cubicBezTo>
                    <a:pt x="167243" y="513372"/>
                    <a:pt x="161990" y="498781"/>
                    <a:pt x="158926" y="484481"/>
                  </a:cubicBezTo>
                  <a:cubicBezTo>
                    <a:pt x="153090" y="457268"/>
                    <a:pt x="148639" y="429690"/>
                    <a:pt x="142438" y="402550"/>
                  </a:cubicBezTo>
                  <a:cubicBezTo>
                    <a:pt x="139301" y="388688"/>
                    <a:pt x="133756" y="375410"/>
                    <a:pt x="129305" y="361839"/>
                  </a:cubicBezTo>
                  <a:cubicBezTo>
                    <a:pt x="125584" y="356951"/>
                    <a:pt x="126971" y="360088"/>
                    <a:pt x="121864" y="350750"/>
                  </a:cubicBezTo>
                  <a:cubicBezTo>
                    <a:pt x="102822" y="340536"/>
                    <a:pt x="93191" y="315730"/>
                    <a:pt x="73201" y="302087"/>
                  </a:cubicBezTo>
                  <a:cubicBezTo>
                    <a:pt x="46134" y="278376"/>
                    <a:pt x="28916" y="248245"/>
                    <a:pt x="15856" y="215268"/>
                  </a:cubicBezTo>
                  <a:cubicBezTo>
                    <a:pt x="9874" y="193381"/>
                    <a:pt x="6445" y="179665"/>
                    <a:pt x="3235" y="166751"/>
                  </a:cubicBezTo>
                  <a:cubicBezTo>
                    <a:pt x="-5593" y="130710"/>
                    <a:pt x="4986" y="104883"/>
                    <a:pt x="18848" y="71396"/>
                  </a:cubicBezTo>
                  <a:cubicBezTo>
                    <a:pt x="41173" y="17334"/>
                    <a:pt x="87866" y="2597"/>
                    <a:pt x="140249" y="262"/>
                  </a:cubicBezTo>
                  <a:cubicBezTo>
                    <a:pt x="206932" y="-2656"/>
                    <a:pt x="268070" y="19158"/>
                    <a:pt x="327458" y="46663"/>
                  </a:cubicBezTo>
                  <a:cubicBezTo>
                    <a:pt x="388450" y="74898"/>
                    <a:pt x="445430" y="109917"/>
                    <a:pt x="500221" y="148731"/>
                  </a:cubicBezTo>
                  <a:cubicBezTo>
                    <a:pt x="507444" y="153838"/>
                    <a:pt x="514594" y="160331"/>
                    <a:pt x="524224" y="158434"/>
                  </a:cubicBezTo>
                  <a:cubicBezTo>
                    <a:pt x="548373" y="153619"/>
                    <a:pt x="557201" y="145885"/>
                    <a:pt x="551948" y="124947"/>
                  </a:cubicBezTo>
                  <a:cubicBezTo>
                    <a:pt x="550635" y="119694"/>
                    <a:pt x="550489" y="114149"/>
                    <a:pt x="550343" y="108677"/>
                  </a:cubicBezTo>
                  <a:cubicBezTo>
                    <a:pt x="549322" y="72563"/>
                    <a:pt x="564205" y="49071"/>
                    <a:pt x="593753" y="40243"/>
                  </a:cubicBezTo>
                  <a:cubicBezTo>
                    <a:pt x="627532" y="30175"/>
                    <a:pt x="664813" y="43307"/>
                    <a:pt x="682031" y="71323"/>
                  </a:cubicBezTo>
                  <a:cubicBezTo>
                    <a:pt x="692975" y="89125"/>
                    <a:pt x="698665" y="108750"/>
                    <a:pt x="701365" y="129251"/>
                  </a:cubicBezTo>
                  <a:cubicBezTo>
                    <a:pt x="708077" y="180175"/>
                    <a:pt x="709171" y="231319"/>
                    <a:pt x="704429" y="282535"/>
                  </a:cubicBezTo>
                  <a:cubicBezTo>
                    <a:pt x="697279" y="303182"/>
                    <a:pt x="705377" y="323391"/>
                    <a:pt x="710922" y="341630"/>
                  </a:cubicBezTo>
                  <a:cubicBezTo>
                    <a:pt x="738573" y="431806"/>
                    <a:pt x="784755" y="511548"/>
                    <a:pt x="854211" y="576407"/>
                  </a:cubicBezTo>
                  <a:cubicBezTo>
                    <a:pt x="869386" y="590634"/>
                    <a:pt x="884342" y="605371"/>
                    <a:pt x="902727" y="616315"/>
                  </a:cubicBezTo>
                  <a:cubicBezTo>
                    <a:pt x="909075" y="620036"/>
                    <a:pt x="921113" y="624413"/>
                    <a:pt x="929795" y="628791"/>
                  </a:cubicBezTo>
                  <a:close/>
                </a:path>
              </a:pathLst>
            </a:custGeom>
            <a:solidFill>
              <a:srgbClr val="FDD391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62A2210-9FA9-41FA-9021-62A3C375B1CD}"/>
                </a:ext>
              </a:extLst>
            </p:cNvPr>
            <p:cNvSpPr/>
            <p:nvPr/>
          </p:nvSpPr>
          <p:spPr>
            <a:xfrm>
              <a:off x="6315564" y="35"/>
              <a:ext cx="768812" cy="746319"/>
            </a:xfrm>
            <a:custGeom>
              <a:avLst/>
              <a:gdLst>
                <a:gd name="connsiteX0" fmla="*/ 717282 w 768812"/>
                <a:gd name="connsiteY0" fmla="*/ 746319 h 746319"/>
                <a:gd name="connsiteX1" fmla="*/ 713343 w 768812"/>
                <a:gd name="connsiteY1" fmla="*/ 710935 h 746319"/>
                <a:gd name="connsiteX2" fmla="*/ 700867 w 768812"/>
                <a:gd name="connsiteY2" fmla="*/ 562613 h 746319"/>
                <a:gd name="connsiteX3" fmla="*/ 605730 w 768812"/>
                <a:gd name="connsiteY3" fmla="*/ 510667 h 746319"/>
                <a:gd name="connsiteX4" fmla="*/ 570054 w 768812"/>
                <a:gd name="connsiteY4" fmla="*/ 557506 h 746319"/>
                <a:gd name="connsiteX5" fmla="*/ 570711 w 768812"/>
                <a:gd name="connsiteY5" fmla="*/ 584062 h 746319"/>
                <a:gd name="connsiteX6" fmla="*/ 545103 w 768812"/>
                <a:gd name="connsiteY6" fmla="*/ 628055 h 746319"/>
                <a:gd name="connsiteX7" fmla="*/ 515701 w 768812"/>
                <a:gd name="connsiteY7" fmla="*/ 622657 h 746319"/>
                <a:gd name="connsiteX8" fmla="*/ 289970 w 768812"/>
                <a:gd name="connsiteY8" fmla="*/ 496075 h 746319"/>
                <a:gd name="connsiteX9" fmla="*/ 156312 w 768812"/>
                <a:gd name="connsiteY9" fmla="*/ 470394 h 746319"/>
                <a:gd name="connsiteX10" fmla="*/ 24259 w 768812"/>
                <a:gd name="connsiteY10" fmla="*/ 598508 h 746319"/>
                <a:gd name="connsiteX11" fmla="*/ 30023 w 768812"/>
                <a:gd name="connsiteY11" fmla="*/ 667671 h 746319"/>
                <a:gd name="connsiteX12" fmla="*/ 28710 w 768812"/>
                <a:gd name="connsiteY12" fmla="*/ 679053 h 746319"/>
                <a:gd name="connsiteX13" fmla="*/ 6312 w 768812"/>
                <a:gd name="connsiteY13" fmla="*/ 429100 h 746319"/>
                <a:gd name="connsiteX14" fmla="*/ 113705 w 768812"/>
                <a:gd name="connsiteY14" fmla="*/ 277422 h 746319"/>
                <a:gd name="connsiteX15" fmla="*/ 208550 w 768812"/>
                <a:gd name="connsiteY15" fmla="*/ 225184 h 746319"/>
                <a:gd name="connsiteX16" fmla="*/ 333964 w 768812"/>
                <a:gd name="connsiteY16" fmla="*/ 113924 h 746319"/>
                <a:gd name="connsiteX17" fmla="*/ 366941 w 768812"/>
                <a:gd name="connsiteY17" fmla="*/ 64605 h 746319"/>
                <a:gd name="connsiteX18" fmla="*/ 521975 w 768812"/>
                <a:gd name="connsiteY18" fmla="*/ 8647 h 746319"/>
                <a:gd name="connsiteX19" fmla="*/ 669276 w 768812"/>
                <a:gd name="connsiteY19" fmla="*/ 120126 h 746319"/>
                <a:gd name="connsiteX20" fmla="*/ 686859 w 768812"/>
                <a:gd name="connsiteY20" fmla="*/ 257942 h 746319"/>
                <a:gd name="connsiteX21" fmla="*/ 694738 w 768812"/>
                <a:gd name="connsiteY21" fmla="*/ 314630 h 746319"/>
                <a:gd name="connsiteX22" fmla="*/ 768644 w 768812"/>
                <a:gd name="connsiteY22" fmla="*/ 605293 h 746319"/>
                <a:gd name="connsiteX23" fmla="*/ 717282 w 768812"/>
                <a:gd name="connsiteY23" fmla="*/ 746319 h 74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68812" h="746319">
                  <a:moveTo>
                    <a:pt x="717282" y="746319"/>
                  </a:moveTo>
                  <a:cubicBezTo>
                    <a:pt x="709841" y="735230"/>
                    <a:pt x="713853" y="722754"/>
                    <a:pt x="713343" y="710935"/>
                  </a:cubicBezTo>
                  <a:cubicBezTo>
                    <a:pt x="711081" y="661324"/>
                    <a:pt x="715021" y="611202"/>
                    <a:pt x="700867" y="562613"/>
                  </a:cubicBezTo>
                  <a:cubicBezTo>
                    <a:pt x="687953" y="518109"/>
                    <a:pt x="647170" y="496440"/>
                    <a:pt x="605730" y="510667"/>
                  </a:cubicBezTo>
                  <a:cubicBezTo>
                    <a:pt x="582749" y="518546"/>
                    <a:pt x="571222" y="533940"/>
                    <a:pt x="570054" y="557506"/>
                  </a:cubicBezTo>
                  <a:cubicBezTo>
                    <a:pt x="569616" y="566333"/>
                    <a:pt x="569616" y="575307"/>
                    <a:pt x="570711" y="584062"/>
                  </a:cubicBezTo>
                  <a:cubicBezTo>
                    <a:pt x="574796" y="616601"/>
                    <a:pt x="574578" y="615653"/>
                    <a:pt x="545103" y="628055"/>
                  </a:cubicBezTo>
                  <a:cubicBezTo>
                    <a:pt x="532627" y="633308"/>
                    <a:pt x="524966" y="629296"/>
                    <a:pt x="515701" y="622657"/>
                  </a:cubicBezTo>
                  <a:cubicBezTo>
                    <a:pt x="445005" y="572389"/>
                    <a:pt x="371610" y="526791"/>
                    <a:pt x="289970" y="496075"/>
                  </a:cubicBezTo>
                  <a:cubicBezTo>
                    <a:pt x="246999" y="479879"/>
                    <a:pt x="202713" y="469665"/>
                    <a:pt x="156312" y="470394"/>
                  </a:cubicBezTo>
                  <a:cubicBezTo>
                    <a:pt x="71901" y="471781"/>
                    <a:pt x="28199" y="514096"/>
                    <a:pt x="24259" y="598508"/>
                  </a:cubicBezTo>
                  <a:cubicBezTo>
                    <a:pt x="23165" y="621854"/>
                    <a:pt x="26156" y="644763"/>
                    <a:pt x="30023" y="667671"/>
                  </a:cubicBezTo>
                  <a:cubicBezTo>
                    <a:pt x="30680" y="671684"/>
                    <a:pt x="32358" y="675624"/>
                    <a:pt x="28710" y="679053"/>
                  </a:cubicBezTo>
                  <a:cubicBezTo>
                    <a:pt x="5363" y="597194"/>
                    <a:pt x="-8936" y="514753"/>
                    <a:pt x="6312" y="429100"/>
                  </a:cubicBezTo>
                  <a:cubicBezTo>
                    <a:pt x="18423" y="361104"/>
                    <a:pt x="55850" y="312004"/>
                    <a:pt x="113705" y="277422"/>
                  </a:cubicBezTo>
                  <a:cubicBezTo>
                    <a:pt x="144712" y="258891"/>
                    <a:pt x="176157" y="241016"/>
                    <a:pt x="208550" y="225184"/>
                  </a:cubicBezTo>
                  <a:cubicBezTo>
                    <a:pt x="260860" y="199576"/>
                    <a:pt x="302446" y="162587"/>
                    <a:pt x="333964" y="113924"/>
                  </a:cubicBezTo>
                  <a:cubicBezTo>
                    <a:pt x="344688" y="97290"/>
                    <a:pt x="356070" y="81093"/>
                    <a:pt x="366941" y="64605"/>
                  </a:cubicBezTo>
                  <a:cubicBezTo>
                    <a:pt x="405754" y="5582"/>
                    <a:pt x="454781" y="-12803"/>
                    <a:pt x="521975" y="8647"/>
                  </a:cubicBezTo>
                  <a:cubicBezTo>
                    <a:pt x="583843" y="28418"/>
                    <a:pt x="632579" y="66648"/>
                    <a:pt x="669276" y="120126"/>
                  </a:cubicBezTo>
                  <a:cubicBezTo>
                    <a:pt x="698678" y="163025"/>
                    <a:pt x="697000" y="210228"/>
                    <a:pt x="686859" y="257942"/>
                  </a:cubicBezTo>
                  <a:cubicBezTo>
                    <a:pt x="682554" y="278370"/>
                    <a:pt x="684889" y="295880"/>
                    <a:pt x="694738" y="314630"/>
                  </a:cubicBezTo>
                  <a:cubicBezTo>
                    <a:pt x="742307" y="405535"/>
                    <a:pt x="764486" y="503444"/>
                    <a:pt x="768644" y="605293"/>
                  </a:cubicBezTo>
                  <a:cubicBezTo>
                    <a:pt x="770906" y="658552"/>
                    <a:pt x="750113" y="705026"/>
                    <a:pt x="717282" y="746319"/>
                  </a:cubicBezTo>
                  <a:close/>
                </a:path>
              </a:pathLst>
            </a:custGeom>
            <a:solidFill>
              <a:srgbClr val="64491E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1428DDB-A600-45DE-8682-1B47919DCB7E}"/>
                </a:ext>
              </a:extLst>
            </p:cNvPr>
            <p:cNvSpPr/>
            <p:nvPr/>
          </p:nvSpPr>
          <p:spPr>
            <a:xfrm>
              <a:off x="6331374" y="5936022"/>
              <a:ext cx="655873" cy="762485"/>
            </a:xfrm>
            <a:custGeom>
              <a:avLst/>
              <a:gdLst>
                <a:gd name="connsiteX0" fmla="*/ 381408 w 655873"/>
                <a:gd name="connsiteY0" fmla="*/ 232 h 762485"/>
                <a:gd name="connsiteX1" fmla="*/ 434740 w 655873"/>
                <a:gd name="connsiteY1" fmla="*/ 52908 h 762485"/>
                <a:gd name="connsiteX2" fmla="*/ 434594 w 655873"/>
                <a:gd name="connsiteY2" fmla="*/ 132650 h 762485"/>
                <a:gd name="connsiteX3" fmla="*/ 448164 w 655873"/>
                <a:gd name="connsiteY3" fmla="*/ 148190 h 762485"/>
                <a:gd name="connsiteX4" fmla="*/ 587075 w 655873"/>
                <a:gd name="connsiteY4" fmla="*/ 166284 h 762485"/>
                <a:gd name="connsiteX5" fmla="*/ 655874 w 655873"/>
                <a:gd name="connsiteY5" fmla="*/ 176060 h 762485"/>
                <a:gd name="connsiteX6" fmla="*/ 652153 w 655873"/>
                <a:gd name="connsiteY6" fmla="*/ 187295 h 762485"/>
                <a:gd name="connsiteX7" fmla="*/ 645587 w 655873"/>
                <a:gd name="connsiteY7" fmla="*/ 341674 h 762485"/>
                <a:gd name="connsiteX8" fmla="*/ 647557 w 655873"/>
                <a:gd name="connsiteY8" fmla="*/ 349553 h 762485"/>
                <a:gd name="connsiteX9" fmla="*/ 609911 w 655873"/>
                <a:gd name="connsiteY9" fmla="*/ 547049 h 762485"/>
                <a:gd name="connsiteX10" fmla="*/ 342887 w 655873"/>
                <a:gd name="connsiteY10" fmla="*/ 758771 h 762485"/>
                <a:gd name="connsiteX11" fmla="*/ 149184 w 655873"/>
                <a:gd name="connsiteY11" fmla="*/ 737103 h 762485"/>
                <a:gd name="connsiteX12" fmla="*/ 126568 w 655873"/>
                <a:gd name="connsiteY12" fmla="*/ 673776 h 762485"/>
                <a:gd name="connsiteX13" fmla="*/ 173698 w 655873"/>
                <a:gd name="connsiteY13" fmla="*/ 623362 h 762485"/>
                <a:gd name="connsiteX14" fmla="*/ 205726 w 655873"/>
                <a:gd name="connsiteY14" fmla="*/ 586081 h 762485"/>
                <a:gd name="connsiteX15" fmla="*/ 237901 w 655873"/>
                <a:gd name="connsiteY15" fmla="*/ 553396 h 762485"/>
                <a:gd name="connsiteX16" fmla="*/ 265187 w 655873"/>
                <a:gd name="connsiteY16" fmla="*/ 515750 h 762485"/>
                <a:gd name="connsiteX17" fmla="*/ 344783 w 655873"/>
                <a:gd name="connsiteY17" fmla="*/ 409013 h 762485"/>
                <a:gd name="connsiteX18" fmla="*/ 153343 w 655873"/>
                <a:gd name="connsiteY18" fmla="*/ 437102 h 762485"/>
                <a:gd name="connsiteX19" fmla="*/ 40989 w 655873"/>
                <a:gd name="connsiteY19" fmla="*/ 416893 h 762485"/>
                <a:gd name="connsiteX20" fmla="*/ 18736 w 655873"/>
                <a:gd name="connsiteY20" fmla="*/ 406679 h 762485"/>
                <a:gd name="connsiteX21" fmla="*/ 19904 w 655873"/>
                <a:gd name="connsiteY21" fmla="*/ 356265 h 762485"/>
                <a:gd name="connsiteX22" fmla="*/ 24427 w 655873"/>
                <a:gd name="connsiteY22" fmla="*/ 352398 h 762485"/>
                <a:gd name="connsiteX23" fmla="*/ 89870 w 655873"/>
                <a:gd name="connsiteY23" fmla="*/ 340944 h 762485"/>
                <a:gd name="connsiteX24" fmla="*/ 185298 w 655873"/>
                <a:gd name="connsiteY24" fmla="*/ 321829 h 762485"/>
                <a:gd name="connsiteX25" fmla="*/ 293859 w 655873"/>
                <a:gd name="connsiteY25" fmla="*/ 228006 h 762485"/>
                <a:gd name="connsiteX26" fmla="*/ 370100 w 655873"/>
                <a:gd name="connsiteY26" fmla="*/ 55972 h 762485"/>
                <a:gd name="connsiteX27" fmla="*/ 381408 w 655873"/>
                <a:gd name="connsiteY27" fmla="*/ 232 h 762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55873" h="762485">
                  <a:moveTo>
                    <a:pt x="381408" y="232"/>
                  </a:moveTo>
                  <a:cubicBezTo>
                    <a:pt x="434813" y="-789"/>
                    <a:pt x="434813" y="-789"/>
                    <a:pt x="434740" y="52908"/>
                  </a:cubicBezTo>
                  <a:cubicBezTo>
                    <a:pt x="434740" y="79465"/>
                    <a:pt x="434886" y="106094"/>
                    <a:pt x="434594" y="132650"/>
                  </a:cubicBezTo>
                  <a:cubicBezTo>
                    <a:pt x="434448" y="142354"/>
                    <a:pt x="437294" y="146585"/>
                    <a:pt x="448164" y="148190"/>
                  </a:cubicBezTo>
                  <a:cubicBezTo>
                    <a:pt x="494419" y="155194"/>
                    <a:pt x="541112" y="159207"/>
                    <a:pt x="587075" y="166284"/>
                  </a:cubicBezTo>
                  <a:cubicBezTo>
                    <a:pt x="609838" y="169786"/>
                    <a:pt x="633914" y="167087"/>
                    <a:pt x="655874" y="176060"/>
                  </a:cubicBezTo>
                  <a:cubicBezTo>
                    <a:pt x="652664" y="179124"/>
                    <a:pt x="652080" y="183137"/>
                    <a:pt x="652153" y="187295"/>
                  </a:cubicBezTo>
                  <a:cubicBezTo>
                    <a:pt x="653612" y="238876"/>
                    <a:pt x="648578" y="290238"/>
                    <a:pt x="645587" y="341674"/>
                  </a:cubicBezTo>
                  <a:cubicBezTo>
                    <a:pt x="645441" y="344227"/>
                    <a:pt x="646900" y="346926"/>
                    <a:pt x="647557" y="349553"/>
                  </a:cubicBezTo>
                  <a:cubicBezTo>
                    <a:pt x="646171" y="417476"/>
                    <a:pt x="635154" y="483868"/>
                    <a:pt x="609911" y="547049"/>
                  </a:cubicBezTo>
                  <a:cubicBezTo>
                    <a:pt x="561467" y="668304"/>
                    <a:pt x="471583" y="739073"/>
                    <a:pt x="342887" y="758771"/>
                  </a:cubicBezTo>
                  <a:cubicBezTo>
                    <a:pt x="276860" y="768913"/>
                    <a:pt x="212074" y="757166"/>
                    <a:pt x="149184" y="737103"/>
                  </a:cubicBezTo>
                  <a:cubicBezTo>
                    <a:pt x="117594" y="727035"/>
                    <a:pt x="109058" y="701427"/>
                    <a:pt x="126568" y="673776"/>
                  </a:cubicBezTo>
                  <a:cubicBezTo>
                    <a:pt x="138897" y="654296"/>
                    <a:pt x="154656" y="637078"/>
                    <a:pt x="173698" y="623362"/>
                  </a:cubicBezTo>
                  <a:cubicBezTo>
                    <a:pt x="178513" y="605925"/>
                    <a:pt x="193615" y="596952"/>
                    <a:pt x="205726" y="586081"/>
                  </a:cubicBezTo>
                  <a:cubicBezTo>
                    <a:pt x="217181" y="575794"/>
                    <a:pt x="228051" y="565215"/>
                    <a:pt x="237901" y="553396"/>
                  </a:cubicBezTo>
                  <a:cubicBezTo>
                    <a:pt x="242862" y="537856"/>
                    <a:pt x="255265" y="527642"/>
                    <a:pt x="265187" y="515750"/>
                  </a:cubicBezTo>
                  <a:cubicBezTo>
                    <a:pt x="292546" y="482700"/>
                    <a:pt x="320634" y="450234"/>
                    <a:pt x="344783" y="409013"/>
                  </a:cubicBezTo>
                  <a:cubicBezTo>
                    <a:pt x="281310" y="438780"/>
                    <a:pt x="217545" y="439582"/>
                    <a:pt x="153343" y="437102"/>
                  </a:cubicBezTo>
                  <a:cubicBezTo>
                    <a:pt x="114967" y="435570"/>
                    <a:pt x="77540" y="428566"/>
                    <a:pt x="40989" y="416893"/>
                  </a:cubicBezTo>
                  <a:cubicBezTo>
                    <a:pt x="33182" y="414412"/>
                    <a:pt x="25667" y="411056"/>
                    <a:pt x="18736" y="406679"/>
                  </a:cubicBezTo>
                  <a:cubicBezTo>
                    <a:pt x="-6653" y="390555"/>
                    <a:pt x="-6215" y="370419"/>
                    <a:pt x="19904" y="356265"/>
                  </a:cubicBezTo>
                  <a:cubicBezTo>
                    <a:pt x="21728" y="355244"/>
                    <a:pt x="23406" y="354222"/>
                    <a:pt x="24427" y="352398"/>
                  </a:cubicBezTo>
                  <a:cubicBezTo>
                    <a:pt x="44709" y="340214"/>
                    <a:pt x="68129" y="344956"/>
                    <a:pt x="89870" y="340944"/>
                  </a:cubicBezTo>
                  <a:cubicBezTo>
                    <a:pt x="121753" y="335034"/>
                    <a:pt x="154875" y="336421"/>
                    <a:pt x="185298" y="321829"/>
                  </a:cubicBezTo>
                  <a:cubicBezTo>
                    <a:pt x="230094" y="300234"/>
                    <a:pt x="264530" y="267257"/>
                    <a:pt x="293859" y="228006"/>
                  </a:cubicBezTo>
                  <a:cubicBezTo>
                    <a:pt x="332381" y="176425"/>
                    <a:pt x="354487" y="117913"/>
                    <a:pt x="370100" y="55972"/>
                  </a:cubicBezTo>
                  <a:cubicBezTo>
                    <a:pt x="374842" y="37441"/>
                    <a:pt x="376009" y="18472"/>
                    <a:pt x="381408" y="232"/>
                  </a:cubicBezTo>
                  <a:close/>
                </a:path>
              </a:pathLst>
            </a:custGeom>
            <a:solidFill>
              <a:srgbClr val="FDD391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FF60E4B-0DDC-4C5A-BCD5-206BF183978F}"/>
                </a:ext>
              </a:extLst>
            </p:cNvPr>
            <p:cNvSpPr/>
            <p:nvPr/>
          </p:nvSpPr>
          <p:spPr>
            <a:xfrm>
              <a:off x="5526398" y="2267312"/>
              <a:ext cx="605646" cy="385785"/>
            </a:xfrm>
            <a:custGeom>
              <a:avLst/>
              <a:gdLst>
                <a:gd name="connsiteX0" fmla="*/ 172932 w 605646"/>
                <a:gd name="connsiteY0" fmla="*/ 385785 h 385785"/>
                <a:gd name="connsiteX1" fmla="*/ 61380 w 605646"/>
                <a:gd name="connsiteY1" fmla="*/ 321509 h 385785"/>
                <a:gd name="connsiteX2" fmla="*/ 1409 w 605646"/>
                <a:gd name="connsiteY2" fmla="*/ 205580 h 385785"/>
                <a:gd name="connsiteX3" fmla="*/ 13082 w 605646"/>
                <a:gd name="connsiteY3" fmla="*/ 147214 h 385785"/>
                <a:gd name="connsiteX4" fmla="*/ 75534 w 605646"/>
                <a:gd name="connsiteY4" fmla="*/ 40623 h 385785"/>
                <a:gd name="connsiteX5" fmla="*/ 143384 w 605646"/>
                <a:gd name="connsiteY5" fmla="*/ 1956 h 385785"/>
                <a:gd name="connsiteX6" fmla="*/ 229182 w 605646"/>
                <a:gd name="connsiteY6" fmla="*/ 12972 h 385785"/>
                <a:gd name="connsiteX7" fmla="*/ 385968 w 605646"/>
                <a:gd name="connsiteY7" fmla="*/ 53463 h 385785"/>
                <a:gd name="connsiteX8" fmla="*/ 499198 w 605646"/>
                <a:gd name="connsiteY8" fmla="*/ 76810 h 385785"/>
                <a:gd name="connsiteX9" fmla="*/ 572958 w 605646"/>
                <a:gd name="connsiteY9" fmla="*/ 87024 h 385785"/>
                <a:gd name="connsiteX10" fmla="*/ 605424 w 605646"/>
                <a:gd name="connsiteY10" fmla="*/ 114018 h 385785"/>
                <a:gd name="connsiteX11" fmla="*/ 595137 w 605646"/>
                <a:gd name="connsiteY11" fmla="*/ 265186 h 385785"/>
                <a:gd name="connsiteX12" fmla="*/ 559534 w 605646"/>
                <a:gd name="connsiteY12" fmla="*/ 274014 h 385785"/>
                <a:gd name="connsiteX13" fmla="*/ 423979 w 605646"/>
                <a:gd name="connsiteY13" fmla="*/ 277808 h 385785"/>
                <a:gd name="connsiteX14" fmla="*/ 296303 w 605646"/>
                <a:gd name="connsiteY14" fmla="*/ 335736 h 385785"/>
                <a:gd name="connsiteX15" fmla="*/ 172932 w 605646"/>
                <a:gd name="connsiteY15" fmla="*/ 385785 h 38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05646" h="385785">
                  <a:moveTo>
                    <a:pt x="172932" y="385785"/>
                  </a:moveTo>
                  <a:cubicBezTo>
                    <a:pt x="121059" y="385493"/>
                    <a:pt x="94795" y="354778"/>
                    <a:pt x="61380" y="321509"/>
                  </a:cubicBezTo>
                  <a:cubicBezTo>
                    <a:pt x="28695" y="288970"/>
                    <a:pt x="12353" y="248625"/>
                    <a:pt x="1409" y="205580"/>
                  </a:cubicBezTo>
                  <a:cubicBezTo>
                    <a:pt x="-3771" y="185152"/>
                    <a:pt x="6516" y="166183"/>
                    <a:pt x="13082" y="147214"/>
                  </a:cubicBezTo>
                  <a:cubicBezTo>
                    <a:pt x="26871" y="107525"/>
                    <a:pt x="52479" y="74840"/>
                    <a:pt x="75534" y="40623"/>
                  </a:cubicBezTo>
                  <a:cubicBezTo>
                    <a:pt x="90709" y="18079"/>
                    <a:pt x="117776" y="7500"/>
                    <a:pt x="143384" y="1956"/>
                  </a:cubicBezTo>
                  <a:cubicBezTo>
                    <a:pt x="173516" y="-4538"/>
                    <a:pt x="199999" y="6698"/>
                    <a:pt x="229182" y="12972"/>
                  </a:cubicBezTo>
                  <a:cubicBezTo>
                    <a:pt x="282441" y="24426"/>
                    <a:pt x="333220" y="39966"/>
                    <a:pt x="385968" y="53463"/>
                  </a:cubicBezTo>
                  <a:cubicBezTo>
                    <a:pt x="423322" y="63094"/>
                    <a:pt x="461114" y="70827"/>
                    <a:pt x="499198" y="76810"/>
                  </a:cubicBezTo>
                  <a:cubicBezTo>
                    <a:pt x="523712" y="80676"/>
                    <a:pt x="548809" y="80823"/>
                    <a:pt x="572958" y="87024"/>
                  </a:cubicBezTo>
                  <a:cubicBezTo>
                    <a:pt x="601703" y="94392"/>
                    <a:pt x="606518" y="88410"/>
                    <a:pt x="605424" y="114018"/>
                  </a:cubicBezTo>
                  <a:cubicBezTo>
                    <a:pt x="607394" y="152540"/>
                    <a:pt x="595648" y="261319"/>
                    <a:pt x="595137" y="265186"/>
                  </a:cubicBezTo>
                  <a:cubicBezTo>
                    <a:pt x="593094" y="282769"/>
                    <a:pt x="574928" y="276130"/>
                    <a:pt x="559534" y="274014"/>
                  </a:cubicBezTo>
                  <a:cubicBezTo>
                    <a:pt x="514592" y="267813"/>
                    <a:pt x="468410" y="267739"/>
                    <a:pt x="423979" y="277808"/>
                  </a:cubicBezTo>
                  <a:cubicBezTo>
                    <a:pt x="376994" y="288459"/>
                    <a:pt x="337962" y="312827"/>
                    <a:pt x="296303" y="335736"/>
                  </a:cubicBezTo>
                  <a:cubicBezTo>
                    <a:pt x="260481" y="355288"/>
                    <a:pt x="215247" y="386003"/>
                    <a:pt x="172932" y="385785"/>
                  </a:cubicBezTo>
                  <a:close/>
                </a:path>
              </a:pathLst>
            </a:custGeom>
            <a:solidFill>
              <a:srgbClr val="FDD391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82ED1B4-914A-4A47-AB5F-B9E2DA64C4F3}"/>
                </a:ext>
              </a:extLst>
            </p:cNvPr>
            <p:cNvSpPr/>
            <p:nvPr/>
          </p:nvSpPr>
          <p:spPr>
            <a:xfrm>
              <a:off x="6289464" y="6285721"/>
              <a:ext cx="723261" cy="574498"/>
            </a:xfrm>
            <a:custGeom>
              <a:avLst/>
              <a:gdLst>
                <a:gd name="connsiteX0" fmla="*/ 215681 w 723261"/>
                <a:gd name="connsiteY0" fmla="*/ 273810 h 574498"/>
                <a:gd name="connsiteX1" fmla="*/ 175263 w 723261"/>
                <a:gd name="connsiteY1" fmla="*/ 325171 h 574498"/>
                <a:gd name="connsiteX2" fmla="*/ 194888 w 723261"/>
                <a:gd name="connsiteY2" fmla="*/ 382662 h 574498"/>
                <a:gd name="connsiteX3" fmla="*/ 665464 w 723261"/>
                <a:gd name="connsiteY3" fmla="*/ 133439 h 574498"/>
                <a:gd name="connsiteX4" fmla="*/ 685892 w 723261"/>
                <a:gd name="connsiteY4" fmla="*/ 8609 h 574498"/>
                <a:gd name="connsiteX5" fmla="*/ 689613 w 723261"/>
                <a:gd name="connsiteY5" fmla="*/ 0 h 574498"/>
                <a:gd name="connsiteX6" fmla="*/ 720911 w 723261"/>
                <a:gd name="connsiteY6" fmla="*/ 113376 h 574498"/>
                <a:gd name="connsiteX7" fmla="*/ 720766 w 723261"/>
                <a:gd name="connsiteY7" fmla="*/ 162112 h 574498"/>
                <a:gd name="connsiteX8" fmla="*/ 680055 w 723261"/>
                <a:gd name="connsiteY8" fmla="*/ 195599 h 574498"/>
                <a:gd name="connsiteX9" fmla="*/ 670352 w 723261"/>
                <a:gd name="connsiteY9" fmla="*/ 210263 h 574498"/>
                <a:gd name="connsiteX10" fmla="*/ 687059 w 723261"/>
                <a:gd name="connsiteY10" fmla="*/ 339252 h 574498"/>
                <a:gd name="connsiteX11" fmla="*/ 625702 w 723261"/>
                <a:gd name="connsiteY11" fmla="*/ 421329 h 574498"/>
                <a:gd name="connsiteX12" fmla="*/ 467238 w 723261"/>
                <a:gd name="connsiteY12" fmla="*/ 507200 h 574498"/>
                <a:gd name="connsiteX13" fmla="*/ 314465 w 723261"/>
                <a:gd name="connsiteY13" fmla="*/ 563086 h 574498"/>
                <a:gd name="connsiteX14" fmla="*/ 83263 w 723261"/>
                <a:gd name="connsiteY14" fmla="*/ 561116 h 574498"/>
                <a:gd name="connsiteX15" fmla="*/ 19280 w 723261"/>
                <a:gd name="connsiteY15" fmla="*/ 531057 h 574498"/>
                <a:gd name="connsiteX16" fmla="*/ 7242 w 723261"/>
                <a:gd name="connsiteY16" fmla="*/ 469408 h 574498"/>
                <a:gd name="connsiteX17" fmla="*/ 45544 w 723261"/>
                <a:gd name="connsiteY17" fmla="*/ 421913 h 574498"/>
                <a:gd name="connsiteX18" fmla="*/ 206707 w 723261"/>
                <a:gd name="connsiteY18" fmla="*/ 276655 h 574498"/>
                <a:gd name="connsiteX19" fmla="*/ 215681 w 723261"/>
                <a:gd name="connsiteY19" fmla="*/ 273810 h 574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23261" h="574498">
                  <a:moveTo>
                    <a:pt x="215681" y="273810"/>
                  </a:moveTo>
                  <a:cubicBezTo>
                    <a:pt x="202111" y="290881"/>
                    <a:pt x="187155" y="307005"/>
                    <a:pt x="175263" y="325171"/>
                  </a:cubicBezTo>
                  <a:cubicBezTo>
                    <a:pt x="156148" y="354354"/>
                    <a:pt x="162057" y="371937"/>
                    <a:pt x="194888" y="382662"/>
                  </a:cubicBezTo>
                  <a:cubicBezTo>
                    <a:pt x="420254" y="456130"/>
                    <a:pt x="615926" y="352020"/>
                    <a:pt x="665464" y="133439"/>
                  </a:cubicBezTo>
                  <a:cubicBezTo>
                    <a:pt x="674802" y="92218"/>
                    <a:pt x="680785" y="50486"/>
                    <a:pt x="685892" y="8609"/>
                  </a:cubicBezTo>
                  <a:cubicBezTo>
                    <a:pt x="686257" y="5326"/>
                    <a:pt x="685600" y="1678"/>
                    <a:pt x="689613" y="0"/>
                  </a:cubicBezTo>
                  <a:cubicBezTo>
                    <a:pt x="699535" y="37938"/>
                    <a:pt x="714783" y="74417"/>
                    <a:pt x="720911" y="113376"/>
                  </a:cubicBezTo>
                  <a:cubicBezTo>
                    <a:pt x="723465" y="129719"/>
                    <a:pt x="724632" y="145988"/>
                    <a:pt x="720766" y="162112"/>
                  </a:cubicBezTo>
                  <a:cubicBezTo>
                    <a:pt x="713762" y="190784"/>
                    <a:pt x="709165" y="195380"/>
                    <a:pt x="680055" y="195599"/>
                  </a:cubicBezTo>
                  <a:cubicBezTo>
                    <a:pt x="666193" y="195672"/>
                    <a:pt x="668090" y="202019"/>
                    <a:pt x="670352" y="210263"/>
                  </a:cubicBezTo>
                  <a:cubicBezTo>
                    <a:pt x="681733" y="252506"/>
                    <a:pt x="688737" y="295113"/>
                    <a:pt x="687059" y="339252"/>
                  </a:cubicBezTo>
                  <a:cubicBezTo>
                    <a:pt x="685454" y="381494"/>
                    <a:pt x="664442" y="410240"/>
                    <a:pt x="625702" y="421329"/>
                  </a:cubicBezTo>
                  <a:cubicBezTo>
                    <a:pt x="566096" y="438474"/>
                    <a:pt x="513639" y="463426"/>
                    <a:pt x="467238" y="507200"/>
                  </a:cubicBezTo>
                  <a:cubicBezTo>
                    <a:pt x="426601" y="545649"/>
                    <a:pt x="368527" y="553310"/>
                    <a:pt x="314465" y="563086"/>
                  </a:cubicBezTo>
                  <a:cubicBezTo>
                    <a:pt x="237495" y="577021"/>
                    <a:pt x="160160" y="580231"/>
                    <a:pt x="83263" y="561116"/>
                  </a:cubicBezTo>
                  <a:cubicBezTo>
                    <a:pt x="60063" y="555352"/>
                    <a:pt x="37957" y="546670"/>
                    <a:pt x="19280" y="531057"/>
                  </a:cubicBezTo>
                  <a:cubicBezTo>
                    <a:pt x="-1586" y="513621"/>
                    <a:pt x="-5380" y="493776"/>
                    <a:pt x="7242" y="469408"/>
                  </a:cubicBezTo>
                  <a:cubicBezTo>
                    <a:pt x="16799" y="450950"/>
                    <a:pt x="30807" y="436140"/>
                    <a:pt x="45544" y="421913"/>
                  </a:cubicBezTo>
                  <a:cubicBezTo>
                    <a:pt x="97709" y="371718"/>
                    <a:pt x="155856" y="328235"/>
                    <a:pt x="206707" y="276655"/>
                  </a:cubicBezTo>
                  <a:cubicBezTo>
                    <a:pt x="209188" y="274174"/>
                    <a:pt x="211887" y="272131"/>
                    <a:pt x="215681" y="273810"/>
                  </a:cubicBezTo>
                  <a:close/>
                </a:path>
              </a:pathLst>
            </a:custGeom>
            <a:solidFill>
              <a:schemeClr val="tx1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5B00425-F31E-4877-B3E7-BE2E1C4833BD}"/>
                </a:ext>
              </a:extLst>
            </p:cNvPr>
            <p:cNvSpPr/>
            <p:nvPr/>
          </p:nvSpPr>
          <p:spPr>
            <a:xfrm>
              <a:off x="5383303" y="1039845"/>
              <a:ext cx="526313" cy="406754"/>
            </a:xfrm>
            <a:custGeom>
              <a:avLst/>
              <a:gdLst>
                <a:gd name="connsiteX0" fmla="*/ 36526 w 526313"/>
                <a:gd name="connsiteY0" fmla="*/ 266822 h 406754"/>
                <a:gd name="connsiteX1" fmla="*/ 10554 w 526313"/>
                <a:gd name="connsiteY1" fmla="*/ 251720 h 406754"/>
                <a:gd name="connsiteX2" fmla="*/ 13910 w 526313"/>
                <a:gd name="connsiteY2" fmla="*/ 217649 h 406754"/>
                <a:gd name="connsiteX3" fmla="*/ 99635 w 526313"/>
                <a:gd name="connsiteY3" fmla="*/ 177449 h 406754"/>
                <a:gd name="connsiteX4" fmla="*/ 152164 w 526313"/>
                <a:gd name="connsiteY4" fmla="*/ 124117 h 406754"/>
                <a:gd name="connsiteX5" fmla="*/ 251824 w 526313"/>
                <a:gd name="connsiteY5" fmla="*/ 22926 h 406754"/>
                <a:gd name="connsiteX6" fmla="*/ 326022 w 526313"/>
                <a:gd name="connsiteY6" fmla="*/ 12201 h 406754"/>
                <a:gd name="connsiteX7" fmla="*/ 428235 w 526313"/>
                <a:gd name="connsiteY7" fmla="*/ 108286 h 406754"/>
                <a:gd name="connsiteX8" fmla="*/ 491635 w 526313"/>
                <a:gd name="connsiteY8" fmla="*/ 185475 h 406754"/>
                <a:gd name="connsiteX9" fmla="*/ 524101 w 526313"/>
                <a:gd name="connsiteY9" fmla="*/ 317309 h 406754"/>
                <a:gd name="connsiteX10" fmla="*/ 493021 w 526313"/>
                <a:gd name="connsiteY10" fmla="*/ 406755 h 406754"/>
                <a:gd name="connsiteX11" fmla="*/ 472520 w 526313"/>
                <a:gd name="connsiteY11" fmla="*/ 342844 h 406754"/>
                <a:gd name="connsiteX12" fmla="*/ 367170 w 526313"/>
                <a:gd name="connsiteY12" fmla="*/ 303228 h 406754"/>
                <a:gd name="connsiteX13" fmla="*/ 314640 w 526313"/>
                <a:gd name="connsiteY13" fmla="*/ 317893 h 406754"/>
                <a:gd name="connsiteX14" fmla="*/ 262038 w 526313"/>
                <a:gd name="connsiteY14" fmla="*/ 317965 h 406754"/>
                <a:gd name="connsiteX15" fmla="*/ 235044 w 526313"/>
                <a:gd name="connsiteY15" fmla="*/ 313953 h 406754"/>
                <a:gd name="connsiteX16" fmla="*/ 170476 w 526313"/>
                <a:gd name="connsiteY16" fmla="*/ 283530 h 406754"/>
                <a:gd name="connsiteX17" fmla="*/ 84678 w 526313"/>
                <a:gd name="connsiteY17" fmla="*/ 278495 h 406754"/>
                <a:gd name="connsiteX18" fmla="*/ 36526 w 526313"/>
                <a:gd name="connsiteY18" fmla="*/ 266822 h 40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6313" h="406754">
                  <a:moveTo>
                    <a:pt x="36526" y="266822"/>
                  </a:moveTo>
                  <a:cubicBezTo>
                    <a:pt x="27844" y="261861"/>
                    <a:pt x="18506" y="257703"/>
                    <a:pt x="10554" y="251720"/>
                  </a:cubicBezTo>
                  <a:cubicBezTo>
                    <a:pt x="-4986" y="240120"/>
                    <a:pt x="-2944" y="227279"/>
                    <a:pt x="13910" y="217649"/>
                  </a:cubicBezTo>
                  <a:cubicBezTo>
                    <a:pt x="41415" y="201890"/>
                    <a:pt x="71400" y="191457"/>
                    <a:pt x="99635" y="177449"/>
                  </a:cubicBezTo>
                  <a:cubicBezTo>
                    <a:pt x="123200" y="165776"/>
                    <a:pt x="143044" y="150163"/>
                    <a:pt x="152164" y="124117"/>
                  </a:cubicBezTo>
                  <a:cubicBezTo>
                    <a:pt x="180471" y="85669"/>
                    <a:pt x="221765" y="60134"/>
                    <a:pt x="251824" y="22926"/>
                  </a:cubicBezTo>
                  <a:cubicBezTo>
                    <a:pt x="274441" y="-5090"/>
                    <a:pt x="294285" y="-5893"/>
                    <a:pt x="326022" y="12201"/>
                  </a:cubicBezTo>
                  <a:cubicBezTo>
                    <a:pt x="367680" y="35985"/>
                    <a:pt x="396207" y="74215"/>
                    <a:pt x="428235" y="108286"/>
                  </a:cubicBezTo>
                  <a:cubicBezTo>
                    <a:pt x="450998" y="132508"/>
                    <a:pt x="469164" y="161034"/>
                    <a:pt x="491635" y="185475"/>
                  </a:cubicBezTo>
                  <a:cubicBezTo>
                    <a:pt x="527019" y="223996"/>
                    <a:pt x="529573" y="269595"/>
                    <a:pt x="524101" y="317309"/>
                  </a:cubicBezTo>
                  <a:cubicBezTo>
                    <a:pt x="520453" y="349191"/>
                    <a:pt x="512136" y="379979"/>
                    <a:pt x="493021" y="406755"/>
                  </a:cubicBezTo>
                  <a:cubicBezTo>
                    <a:pt x="485725" y="385597"/>
                    <a:pt x="482588" y="363272"/>
                    <a:pt x="472520" y="342844"/>
                  </a:cubicBezTo>
                  <a:cubicBezTo>
                    <a:pt x="454791" y="306803"/>
                    <a:pt x="404086" y="287615"/>
                    <a:pt x="367170" y="303228"/>
                  </a:cubicBezTo>
                  <a:cubicBezTo>
                    <a:pt x="350389" y="310305"/>
                    <a:pt x="332296" y="313442"/>
                    <a:pt x="314640" y="317893"/>
                  </a:cubicBezTo>
                  <a:cubicBezTo>
                    <a:pt x="296255" y="322489"/>
                    <a:pt x="279548" y="321905"/>
                    <a:pt x="262038" y="317965"/>
                  </a:cubicBezTo>
                  <a:cubicBezTo>
                    <a:pt x="252116" y="322927"/>
                    <a:pt x="243507" y="318184"/>
                    <a:pt x="235044" y="313953"/>
                  </a:cubicBezTo>
                  <a:cubicBezTo>
                    <a:pt x="213740" y="303374"/>
                    <a:pt x="192437" y="292795"/>
                    <a:pt x="170476" y="283530"/>
                  </a:cubicBezTo>
                  <a:cubicBezTo>
                    <a:pt x="142388" y="271783"/>
                    <a:pt x="113861" y="270616"/>
                    <a:pt x="84678" y="278495"/>
                  </a:cubicBezTo>
                  <a:cubicBezTo>
                    <a:pt x="68774" y="273826"/>
                    <a:pt x="54328" y="274556"/>
                    <a:pt x="36526" y="266822"/>
                  </a:cubicBezTo>
                  <a:close/>
                </a:path>
              </a:pathLst>
            </a:custGeom>
            <a:solidFill>
              <a:srgbClr val="FDD391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524C5E8-8C69-4EF3-B5C2-B963891F0B51}"/>
                </a:ext>
              </a:extLst>
            </p:cNvPr>
            <p:cNvSpPr/>
            <p:nvPr/>
          </p:nvSpPr>
          <p:spPr>
            <a:xfrm>
              <a:off x="6097289" y="6288421"/>
              <a:ext cx="593386" cy="205363"/>
            </a:xfrm>
            <a:custGeom>
              <a:avLst/>
              <a:gdLst>
                <a:gd name="connsiteX0" fmla="*/ 258512 w 593386"/>
                <a:gd name="connsiteY0" fmla="*/ 0 h 205363"/>
                <a:gd name="connsiteX1" fmla="*/ 259460 w 593386"/>
                <a:gd name="connsiteY1" fmla="*/ 1751 h 205363"/>
                <a:gd name="connsiteX2" fmla="*/ 271061 w 593386"/>
                <a:gd name="connsiteY2" fmla="*/ 56834 h 205363"/>
                <a:gd name="connsiteX3" fmla="*/ 429816 w 593386"/>
                <a:gd name="connsiteY3" fmla="*/ 80618 h 205363"/>
                <a:gd name="connsiteX4" fmla="*/ 593387 w 593386"/>
                <a:gd name="connsiteY4" fmla="*/ 44650 h 205363"/>
                <a:gd name="connsiteX5" fmla="*/ 471985 w 593386"/>
                <a:gd name="connsiteY5" fmla="*/ 201144 h 205363"/>
                <a:gd name="connsiteX6" fmla="*/ 257126 w 593386"/>
                <a:gd name="connsiteY6" fmla="*/ 205011 h 205363"/>
                <a:gd name="connsiteX7" fmla="*/ 80350 w 593386"/>
                <a:gd name="connsiteY7" fmla="*/ 181300 h 205363"/>
                <a:gd name="connsiteX8" fmla="*/ 20889 w 593386"/>
                <a:gd name="connsiteY8" fmla="*/ 146426 h 205363"/>
                <a:gd name="connsiteX9" fmla="*/ 26507 w 593386"/>
                <a:gd name="connsiteY9" fmla="*/ 78502 h 205363"/>
                <a:gd name="connsiteX10" fmla="*/ 100705 w 593386"/>
                <a:gd name="connsiteY10" fmla="*/ 46109 h 205363"/>
                <a:gd name="connsiteX11" fmla="*/ 258512 w 593386"/>
                <a:gd name="connsiteY11" fmla="*/ 0 h 20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86" h="205363">
                  <a:moveTo>
                    <a:pt x="258512" y="0"/>
                  </a:moveTo>
                  <a:cubicBezTo>
                    <a:pt x="258877" y="584"/>
                    <a:pt x="259606" y="1605"/>
                    <a:pt x="259460" y="1751"/>
                  </a:cubicBezTo>
                  <a:cubicBezTo>
                    <a:pt x="230131" y="28016"/>
                    <a:pt x="232685" y="42972"/>
                    <a:pt x="271061" y="56834"/>
                  </a:cubicBezTo>
                  <a:cubicBezTo>
                    <a:pt x="322204" y="75365"/>
                    <a:pt x="375900" y="80253"/>
                    <a:pt x="429816" y="80618"/>
                  </a:cubicBezTo>
                  <a:cubicBezTo>
                    <a:pt x="484826" y="80983"/>
                    <a:pt x="537939" y="70185"/>
                    <a:pt x="593387" y="44650"/>
                  </a:cubicBezTo>
                  <a:cubicBezTo>
                    <a:pt x="557783" y="104767"/>
                    <a:pt x="518168" y="155399"/>
                    <a:pt x="471985" y="201144"/>
                  </a:cubicBezTo>
                  <a:cubicBezTo>
                    <a:pt x="400341" y="200779"/>
                    <a:pt x="328770" y="203259"/>
                    <a:pt x="257126" y="205011"/>
                  </a:cubicBezTo>
                  <a:cubicBezTo>
                    <a:pt x="197228" y="206469"/>
                    <a:pt x="137257" y="204281"/>
                    <a:pt x="80350" y="181300"/>
                  </a:cubicBezTo>
                  <a:cubicBezTo>
                    <a:pt x="58827" y="172618"/>
                    <a:pt x="38326" y="161820"/>
                    <a:pt x="20889" y="146426"/>
                  </a:cubicBezTo>
                  <a:cubicBezTo>
                    <a:pt x="-8804" y="120234"/>
                    <a:pt x="-6762" y="99733"/>
                    <a:pt x="26507" y="78502"/>
                  </a:cubicBezTo>
                  <a:cubicBezTo>
                    <a:pt x="49562" y="63838"/>
                    <a:pt x="74878" y="54062"/>
                    <a:pt x="100705" y="46109"/>
                  </a:cubicBezTo>
                  <a:cubicBezTo>
                    <a:pt x="153088" y="29985"/>
                    <a:pt x="205909" y="15248"/>
                    <a:pt x="258512" y="0"/>
                  </a:cubicBezTo>
                  <a:close/>
                </a:path>
              </a:pathLst>
            </a:custGeom>
            <a:solidFill>
              <a:schemeClr val="tx1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CB7A15A0-6C0B-4660-B14F-4EF8642E4080}"/>
                </a:ext>
              </a:extLst>
            </p:cNvPr>
            <p:cNvSpPr/>
            <p:nvPr/>
          </p:nvSpPr>
          <p:spPr>
            <a:xfrm>
              <a:off x="5271945" y="4623824"/>
              <a:ext cx="78794" cy="645581"/>
            </a:xfrm>
            <a:custGeom>
              <a:avLst/>
              <a:gdLst>
                <a:gd name="connsiteX0" fmla="*/ 0 w 78794"/>
                <a:gd name="connsiteY0" fmla="*/ 639618 h 645581"/>
                <a:gd name="connsiteX1" fmla="*/ 4596 w 78794"/>
                <a:gd name="connsiteY1" fmla="*/ 244626 h 645581"/>
                <a:gd name="connsiteX2" fmla="*/ 5837 w 78794"/>
                <a:gd name="connsiteY2" fmla="*/ 56323 h 645581"/>
                <a:gd name="connsiteX3" fmla="*/ 5545 w 78794"/>
                <a:gd name="connsiteY3" fmla="*/ 0 h 645581"/>
                <a:gd name="connsiteX4" fmla="*/ 78794 w 78794"/>
                <a:gd name="connsiteY4" fmla="*/ 3283 h 645581"/>
                <a:gd name="connsiteX5" fmla="*/ 71206 w 78794"/>
                <a:gd name="connsiteY5" fmla="*/ 642317 h 645581"/>
                <a:gd name="connsiteX6" fmla="*/ 0 w 78794"/>
                <a:gd name="connsiteY6" fmla="*/ 639618 h 64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794" h="645581">
                  <a:moveTo>
                    <a:pt x="0" y="639618"/>
                  </a:moveTo>
                  <a:cubicBezTo>
                    <a:pt x="1532" y="507930"/>
                    <a:pt x="3210" y="376314"/>
                    <a:pt x="4596" y="244626"/>
                  </a:cubicBezTo>
                  <a:cubicBezTo>
                    <a:pt x="5253" y="181883"/>
                    <a:pt x="5399" y="119067"/>
                    <a:pt x="5837" y="56323"/>
                  </a:cubicBezTo>
                  <a:cubicBezTo>
                    <a:pt x="5326" y="41878"/>
                    <a:pt x="5107" y="15978"/>
                    <a:pt x="5545" y="0"/>
                  </a:cubicBezTo>
                  <a:cubicBezTo>
                    <a:pt x="24514" y="1605"/>
                    <a:pt x="59752" y="2189"/>
                    <a:pt x="78794" y="3283"/>
                  </a:cubicBezTo>
                  <a:cubicBezTo>
                    <a:pt x="75803" y="209826"/>
                    <a:pt x="74271" y="435775"/>
                    <a:pt x="71206" y="642317"/>
                  </a:cubicBezTo>
                  <a:cubicBezTo>
                    <a:pt x="44358" y="647424"/>
                    <a:pt x="31591" y="646549"/>
                    <a:pt x="0" y="6396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3E4333B-8D91-4090-94DB-2F1760ECF2EE}"/>
                </a:ext>
              </a:extLst>
            </p:cNvPr>
            <p:cNvSpPr/>
            <p:nvPr/>
          </p:nvSpPr>
          <p:spPr>
            <a:xfrm>
              <a:off x="6570223" y="950124"/>
              <a:ext cx="147446" cy="107039"/>
            </a:xfrm>
            <a:custGeom>
              <a:avLst/>
              <a:gdLst>
                <a:gd name="connsiteX0" fmla="*/ 0 w 147446"/>
                <a:gd name="connsiteY0" fmla="*/ 58366 h 107039"/>
                <a:gd name="connsiteX1" fmla="*/ 147447 w 147446"/>
                <a:gd name="connsiteY1" fmla="*/ 0 h 107039"/>
                <a:gd name="connsiteX2" fmla="*/ 103527 w 147446"/>
                <a:gd name="connsiteY2" fmla="*/ 90030 h 107039"/>
                <a:gd name="connsiteX3" fmla="*/ 49611 w 147446"/>
                <a:gd name="connsiteY3" fmla="*/ 98493 h 107039"/>
                <a:gd name="connsiteX4" fmla="*/ 7296 w 147446"/>
                <a:gd name="connsiteY4" fmla="*/ 66829 h 107039"/>
                <a:gd name="connsiteX5" fmla="*/ 0 w 147446"/>
                <a:gd name="connsiteY5" fmla="*/ 58366 h 107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7446" h="107039">
                  <a:moveTo>
                    <a:pt x="0" y="58366"/>
                  </a:moveTo>
                  <a:cubicBezTo>
                    <a:pt x="47860" y="39397"/>
                    <a:pt x="95720" y="20501"/>
                    <a:pt x="147447" y="0"/>
                  </a:cubicBezTo>
                  <a:cubicBezTo>
                    <a:pt x="135044" y="34217"/>
                    <a:pt x="123225" y="64130"/>
                    <a:pt x="103527" y="90030"/>
                  </a:cubicBezTo>
                  <a:cubicBezTo>
                    <a:pt x="88789" y="109436"/>
                    <a:pt x="71352" y="112209"/>
                    <a:pt x="49611" y="98493"/>
                  </a:cubicBezTo>
                  <a:cubicBezTo>
                    <a:pt x="34728" y="89154"/>
                    <a:pt x="21304" y="77481"/>
                    <a:pt x="7296" y="66829"/>
                  </a:cubicBezTo>
                  <a:cubicBezTo>
                    <a:pt x="4888" y="64057"/>
                    <a:pt x="2481" y="61211"/>
                    <a:pt x="0" y="58366"/>
                  </a:cubicBezTo>
                  <a:close/>
                </a:path>
              </a:pathLst>
            </a:custGeom>
            <a:solidFill>
              <a:srgbClr val="DF2927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BA8A426-C96D-4230-B350-E24C0A4AD509}"/>
                </a:ext>
              </a:extLst>
            </p:cNvPr>
            <p:cNvSpPr/>
            <p:nvPr/>
          </p:nvSpPr>
          <p:spPr>
            <a:xfrm>
              <a:off x="6401545" y="753212"/>
              <a:ext cx="45890" cy="20429"/>
            </a:xfrm>
            <a:custGeom>
              <a:avLst/>
              <a:gdLst>
                <a:gd name="connsiteX0" fmla="*/ 0 w 45890"/>
                <a:gd name="connsiteY0" fmla="*/ 12695 h 20429"/>
                <a:gd name="connsiteX1" fmla="*/ 45890 w 45890"/>
                <a:gd name="connsiteY1" fmla="*/ 0 h 20429"/>
                <a:gd name="connsiteX2" fmla="*/ 11673 w 45890"/>
                <a:gd name="connsiteY2" fmla="*/ 20428 h 20429"/>
                <a:gd name="connsiteX3" fmla="*/ 0 w 45890"/>
                <a:gd name="connsiteY3" fmla="*/ 12695 h 2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890" h="20429">
                  <a:moveTo>
                    <a:pt x="0" y="12695"/>
                  </a:moveTo>
                  <a:cubicBezTo>
                    <a:pt x="13497" y="7150"/>
                    <a:pt x="27286" y="2699"/>
                    <a:pt x="45890" y="0"/>
                  </a:cubicBezTo>
                  <a:cubicBezTo>
                    <a:pt x="32101" y="8244"/>
                    <a:pt x="21887" y="14373"/>
                    <a:pt x="11673" y="20428"/>
                  </a:cubicBezTo>
                  <a:cubicBezTo>
                    <a:pt x="6055" y="20501"/>
                    <a:pt x="2335" y="17656"/>
                    <a:pt x="0" y="12695"/>
                  </a:cubicBezTo>
                  <a:close/>
                </a:path>
              </a:pathLst>
            </a:custGeom>
            <a:solidFill>
              <a:srgbClr val="705528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B170793-6620-4073-82FB-3D8F28907906}"/>
                </a:ext>
              </a:extLst>
            </p:cNvPr>
            <p:cNvSpPr/>
            <p:nvPr/>
          </p:nvSpPr>
          <p:spPr>
            <a:xfrm>
              <a:off x="6449820" y="803480"/>
              <a:ext cx="17022" cy="22252"/>
            </a:xfrm>
            <a:custGeom>
              <a:avLst/>
              <a:gdLst>
                <a:gd name="connsiteX0" fmla="*/ 4838 w 17022"/>
                <a:gd name="connsiteY0" fmla="*/ 6055 h 22252"/>
                <a:gd name="connsiteX1" fmla="*/ 17022 w 17022"/>
                <a:gd name="connsiteY1" fmla="*/ 0 h 22252"/>
                <a:gd name="connsiteX2" fmla="*/ 7757 w 17022"/>
                <a:gd name="connsiteY2" fmla="*/ 22252 h 22252"/>
                <a:gd name="connsiteX3" fmla="*/ 4838 w 17022"/>
                <a:gd name="connsiteY3" fmla="*/ 6055 h 22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22" h="22252">
                  <a:moveTo>
                    <a:pt x="4838" y="6055"/>
                  </a:moveTo>
                  <a:cubicBezTo>
                    <a:pt x="8778" y="4086"/>
                    <a:pt x="12645" y="2116"/>
                    <a:pt x="17022" y="0"/>
                  </a:cubicBezTo>
                  <a:cubicBezTo>
                    <a:pt x="14031" y="11090"/>
                    <a:pt x="9581" y="14591"/>
                    <a:pt x="7757" y="22252"/>
                  </a:cubicBezTo>
                  <a:cubicBezTo>
                    <a:pt x="2358" y="17656"/>
                    <a:pt x="-5011" y="13424"/>
                    <a:pt x="4838" y="6055"/>
                  </a:cubicBezTo>
                  <a:close/>
                </a:path>
              </a:pathLst>
            </a:custGeom>
            <a:solidFill>
              <a:srgbClr val="463920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8FA4C67-9BD0-48D3-AB3D-0043B9756333}"/>
                </a:ext>
              </a:extLst>
            </p:cNvPr>
            <p:cNvSpPr/>
            <p:nvPr/>
          </p:nvSpPr>
          <p:spPr>
            <a:xfrm>
              <a:off x="6716721" y="1007542"/>
              <a:ext cx="208694" cy="313775"/>
            </a:xfrm>
            <a:custGeom>
              <a:avLst/>
              <a:gdLst>
                <a:gd name="connsiteX0" fmla="*/ 0 w 208694"/>
                <a:gd name="connsiteY0" fmla="*/ 160360 h 313775"/>
                <a:gd name="connsiteX1" fmla="*/ 208658 w 208694"/>
                <a:gd name="connsiteY1" fmla="*/ 0 h 313775"/>
                <a:gd name="connsiteX2" fmla="*/ 149928 w 208694"/>
                <a:gd name="connsiteY2" fmla="*/ 246669 h 313775"/>
                <a:gd name="connsiteX3" fmla="*/ 137087 w 208694"/>
                <a:gd name="connsiteY3" fmla="*/ 296061 h 313775"/>
                <a:gd name="connsiteX4" fmla="*/ 129499 w 208694"/>
                <a:gd name="connsiteY4" fmla="*/ 313352 h 313775"/>
                <a:gd name="connsiteX5" fmla="*/ 115711 w 208694"/>
                <a:gd name="connsiteY5" fmla="*/ 302263 h 313775"/>
                <a:gd name="connsiteX6" fmla="*/ 29475 w 208694"/>
                <a:gd name="connsiteY6" fmla="*/ 198517 h 313775"/>
                <a:gd name="connsiteX7" fmla="*/ 0 w 208694"/>
                <a:gd name="connsiteY7" fmla="*/ 160360 h 31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8694" h="313775">
                  <a:moveTo>
                    <a:pt x="0" y="160360"/>
                  </a:moveTo>
                  <a:cubicBezTo>
                    <a:pt x="97836" y="145039"/>
                    <a:pt x="164738" y="87987"/>
                    <a:pt x="208658" y="0"/>
                  </a:cubicBezTo>
                  <a:cubicBezTo>
                    <a:pt x="210045" y="1313"/>
                    <a:pt x="170866" y="165759"/>
                    <a:pt x="149928" y="246669"/>
                  </a:cubicBezTo>
                  <a:cubicBezTo>
                    <a:pt x="145696" y="263157"/>
                    <a:pt x="141902" y="279719"/>
                    <a:pt x="137087" y="296061"/>
                  </a:cubicBezTo>
                  <a:cubicBezTo>
                    <a:pt x="135263" y="302117"/>
                    <a:pt x="133220" y="311674"/>
                    <a:pt x="129499" y="313352"/>
                  </a:cubicBezTo>
                  <a:cubicBezTo>
                    <a:pt x="123736" y="315833"/>
                    <a:pt x="119504" y="306786"/>
                    <a:pt x="115711" y="302263"/>
                  </a:cubicBezTo>
                  <a:cubicBezTo>
                    <a:pt x="86820" y="267827"/>
                    <a:pt x="58293" y="233099"/>
                    <a:pt x="29475" y="198517"/>
                  </a:cubicBezTo>
                  <a:cubicBezTo>
                    <a:pt x="19917" y="187063"/>
                    <a:pt x="73" y="161747"/>
                    <a:pt x="0" y="160360"/>
                  </a:cubicBezTo>
                  <a:close/>
                </a:path>
              </a:pathLst>
            </a:custGeom>
            <a:solidFill>
              <a:srgbClr val="D2AD6E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7031B20C-0386-4CD6-97EF-B286AEC76565}"/>
                </a:ext>
              </a:extLst>
            </p:cNvPr>
            <p:cNvSpPr/>
            <p:nvPr/>
          </p:nvSpPr>
          <p:spPr>
            <a:xfrm>
              <a:off x="6626477" y="3483061"/>
              <a:ext cx="172265" cy="2357765"/>
            </a:xfrm>
            <a:custGeom>
              <a:avLst/>
              <a:gdLst>
                <a:gd name="connsiteX0" fmla="*/ 2988 w 172265"/>
                <a:gd name="connsiteY0" fmla="*/ 0 h 2357765"/>
                <a:gd name="connsiteX1" fmla="*/ 16631 w 172265"/>
                <a:gd name="connsiteY1" fmla="*/ 160433 h 2357765"/>
                <a:gd name="connsiteX2" fmla="*/ 31879 w 172265"/>
                <a:gd name="connsiteY2" fmla="*/ 327141 h 2357765"/>
                <a:gd name="connsiteX3" fmla="*/ 41145 w 172265"/>
                <a:gd name="connsiteY3" fmla="*/ 437088 h 2357765"/>
                <a:gd name="connsiteX4" fmla="*/ 56830 w 172265"/>
                <a:gd name="connsiteY4" fmla="*/ 611967 h 2357765"/>
                <a:gd name="connsiteX5" fmla="*/ 69963 w 172265"/>
                <a:gd name="connsiteY5" fmla="*/ 770722 h 2357765"/>
                <a:gd name="connsiteX6" fmla="*/ 85357 w 172265"/>
                <a:gd name="connsiteY6" fmla="*/ 939473 h 2357765"/>
                <a:gd name="connsiteX7" fmla="*/ 98635 w 172265"/>
                <a:gd name="connsiteY7" fmla="*/ 1096185 h 2357765"/>
                <a:gd name="connsiteX8" fmla="*/ 114102 w 172265"/>
                <a:gd name="connsiteY8" fmla="*/ 1268949 h 2357765"/>
                <a:gd name="connsiteX9" fmla="*/ 127307 w 172265"/>
                <a:gd name="connsiteY9" fmla="*/ 1405088 h 2357765"/>
                <a:gd name="connsiteX10" fmla="*/ 157074 w 172265"/>
                <a:gd name="connsiteY10" fmla="*/ 1521309 h 2357765"/>
                <a:gd name="connsiteX11" fmla="*/ 170206 w 172265"/>
                <a:gd name="connsiteY11" fmla="*/ 1632788 h 2357765"/>
                <a:gd name="connsiteX12" fmla="*/ 168674 w 172265"/>
                <a:gd name="connsiteY12" fmla="*/ 1649057 h 2357765"/>
                <a:gd name="connsiteX13" fmla="*/ 163640 w 172265"/>
                <a:gd name="connsiteY13" fmla="*/ 1874350 h 2357765"/>
                <a:gd name="connsiteX14" fmla="*/ 155250 w 172265"/>
                <a:gd name="connsiteY14" fmla="*/ 2123864 h 2357765"/>
                <a:gd name="connsiteX15" fmla="*/ 147444 w 172265"/>
                <a:gd name="connsiteY15" fmla="*/ 2322163 h 2357765"/>
                <a:gd name="connsiteX16" fmla="*/ 139272 w 172265"/>
                <a:gd name="connsiteY16" fmla="*/ 2357766 h 2357765"/>
                <a:gd name="connsiteX17" fmla="*/ 138762 w 172265"/>
                <a:gd name="connsiteY17" fmla="*/ 2145022 h 2357765"/>
                <a:gd name="connsiteX18" fmla="*/ 134822 w 172265"/>
                <a:gd name="connsiteY18" fmla="*/ 1905357 h 2357765"/>
                <a:gd name="connsiteX19" fmla="*/ 122492 w 172265"/>
                <a:gd name="connsiteY19" fmla="*/ 1668537 h 2357765"/>
                <a:gd name="connsiteX20" fmla="*/ 79958 w 172265"/>
                <a:gd name="connsiteY20" fmla="*/ 1425808 h 2357765"/>
                <a:gd name="connsiteX21" fmla="*/ 73829 w 172265"/>
                <a:gd name="connsiteY21" fmla="*/ 1387578 h 2357765"/>
                <a:gd name="connsiteX22" fmla="*/ 58290 w 172265"/>
                <a:gd name="connsiteY22" fmla="*/ 1097718 h 2357765"/>
                <a:gd name="connsiteX23" fmla="*/ 53766 w 172265"/>
                <a:gd name="connsiteY23" fmla="*/ 1009877 h 2357765"/>
                <a:gd name="connsiteX24" fmla="*/ 40634 w 172265"/>
                <a:gd name="connsiteY24" fmla="*/ 744385 h 2357765"/>
                <a:gd name="connsiteX25" fmla="*/ 28231 w 172265"/>
                <a:gd name="connsiteY25" fmla="*/ 519822 h 2357765"/>
                <a:gd name="connsiteX26" fmla="*/ 11889 w 172265"/>
                <a:gd name="connsiteY26" fmla="*/ 215589 h 2357765"/>
                <a:gd name="connsiteX27" fmla="*/ 215 w 172265"/>
                <a:gd name="connsiteY27" fmla="*/ 21741 h 2357765"/>
                <a:gd name="connsiteX28" fmla="*/ 143 w 172265"/>
                <a:gd name="connsiteY28" fmla="*/ 146 h 2357765"/>
                <a:gd name="connsiteX29" fmla="*/ 2988 w 172265"/>
                <a:gd name="connsiteY29" fmla="*/ 0 h 2357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72265" h="2357765">
                  <a:moveTo>
                    <a:pt x="2988" y="0"/>
                  </a:moveTo>
                  <a:cubicBezTo>
                    <a:pt x="7511" y="53478"/>
                    <a:pt x="11889" y="106956"/>
                    <a:pt x="16631" y="160433"/>
                  </a:cubicBezTo>
                  <a:cubicBezTo>
                    <a:pt x="21519" y="216027"/>
                    <a:pt x="26918" y="271548"/>
                    <a:pt x="31879" y="327141"/>
                  </a:cubicBezTo>
                  <a:cubicBezTo>
                    <a:pt x="35162" y="363766"/>
                    <a:pt x="37935" y="400463"/>
                    <a:pt x="41145" y="437088"/>
                  </a:cubicBezTo>
                  <a:cubicBezTo>
                    <a:pt x="46252" y="495381"/>
                    <a:pt x="51796" y="553674"/>
                    <a:pt x="56830" y="611967"/>
                  </a:cubicBezTo>
                  <a:cubicBezTo>
                    <a:pt x="61427" y="664861"/>
                    <a:pt x="65294" y="717828"/>
                    <a:pt x="69963" y="770722"/>
                  </a:cubicBezTo>
                  <a:cubicBezTo>
                    <a:pt x="74851" y="826973"/>
                    <a:pt x="80396" y="883150"/>
                    <a:pt x="85357" y="939473"/>
                  </a:cubicBezTo>
                  <a:cubicBezTo>
                    <a:pt x="89953" y="991711"/>
                    <a:pt x="94039" y="1043948"/>
                    <a:pt x="98635" y="1096185"/>
                  </a:cubicBezTo>
                  <a:cubicBezTo>
                    <a:pt x="103669" y="1153822"/>
                    <a:pt x="109798" y="1211313"/>
                    <a:pt x="114102" y="1268949"/>
                  </a:cubicBezTo>
                  <a:cubicBezTo>
                    <a:pt x="117531" y="1314474"/>
                    <a:pt x="121179" y="1359854"/>
                    <a:pt x="127307" y="1405088"/>
                  </a:cubicBezTo>
                  <a:cubicBezTo>
                    <a:pt x="132706" y="1444995"/>
                    <a:pt x="138105" y="1485851"/>
                    <a:pt x="157074" y="1521309"/>
                  </a:cubicBezTo>
                  <a:cubicBezTo>
                    <a:pt x="176627" y="1558006"/>
                    <a:pt x="172614" y="1594923"/>
                    <a:pt x="170206" y="1632788"/>
                  </a:cubicBezTo>
                  <a:cubicBezTo>
                    <a:pt x="169841" y="1638187"/>
                    <a:pt x="168747" y="1643585"/>
                    <a:pt x="168674" y="1649057"/>
                  </a:cubicBezTo>
                  <a:cubicBezTo>
                    <a:pt x="167069" y="1724130"/>
                    <a:pt x="166777" y="1799277"/>
                    <a:pt x="163640" y="1874350"/>
                  </a:cubicBezTo>
                  <a:cubicBezTo>
                    <a:pt x="160138" y="1957521"/>
                    <a:pt x="158095" y="2040693"/>
                    <a:pt x="155250" y="2123864"/>
                  </a:cubicBezTo>
                  <a:cubicBezTo>
                    <a:pt x="152988" y="2189964"/>
                    <a:pt x="148319" y="2255990"/>
                    <a:pt x="147444" y="2322163"/>
                  </a:cubicBezTo>
                  <a:cubicBezTo>
                    <a:pt x="147298" y="2334128"/>
                    <a:pt x="144234" y="2346093"/>
                    <a:pt x="139272" y="2357766"/>
                  </a:cubicBezTo>
                  <a:cubicBezTo>
                    <a:pt x="139272" y="2286851"/>
                    <a:pt x="141242" y="2215864"/>
                    <a:pt x="138762" y="2145022"/>
                  </a:cubicBezTo>
                  <a:cubicBezTo>
                    <a:pt x="135989" y="2065133"/>
                    <a:pt x="137157" y="1985172"/>
                    <a:pt x="134822" y="1905357"/>
                  </a:cubicBezTo>
                  <a:cubicBezTo>
                    <a:pt x="132487" y="1826344"/>
                    <a:pt x="129277" y="1747258"/>
                    <a:pt x="122492" y="1668537"/>
                  </a:cubicBezTo>
                  <a:cubicBezTo>
                    <a:pt x="115415" y="1586606"/>
                    <a:pt x="104909" y="1504820"/>
                    <a:pt x="79958" y="1425808"/>
                  </a:cubicBezTo>
                  <a:cubicBezTo>
                    <a:pt x="76018" y="1413478"/>
                    <a:pt x="74413" y="1400710"/>
                    <a:pt x="73829" y="1387578"/>
                  </a:cubicBezTo>
                  <a:cubicBezTo>
                    <a:pt x="70036" y="1290909"/>
                    <a:pt x="64856" y="1194313"/>
                    <a:pt x="58290" y="1097718"/>
                  </a:cubicBezTo>
                  <a:cubicBezTo>
                    <a:pt x="56320" y="1068535"/>
                    <a:pt x="55371" y="1039206"/>
                    <a:pt x="53766" y="1009877"/>
                  </a:cubicBezTo>
                  <a:cubicBezTo>
                    <a:pt x="48878" y="921380"/>
                    <a:pt x="45960" y="832809"/>
                    <a:pt x="40634" y="744385"/>
                  </a:cubicBezTo>
                  <a:cubicBezTo>
                    <a:pt x="36111" y="669530"/>
                    <a:pt x="32390" y="594676"/>
                    <a:pt x="28231" y="519822"/>
                  </a:cubicBezTo>
                  <a:cubicBezTo>
                    <a:pt x="22613" y="418411"/>
                    <a:pt x="16485" y="317073"/>
                    <a:pt x="11889" y="215589"/>
                  </a:cubicBezTo>
                  <a:cubicBezTo>
                    <a:pt x="8970" y="150949"/>
                    <a:pt x="4082" y="86382"/>
                    <a:pt x="215" y="21741"/>
                  </a:cubicBezTo>
                  <a:cubicBezTo>
                    <a:pt x="-222" y="14591"/>
                    <a:pt x="143" y="7369"/>
                    <a:pt x="143" y="146"/>
                  </a:cubicBezTo>
                  <a:cubicBezTo>
                    <a:pt x="1091" y="73"/>
                    <a:pt x="2039" y="0"/>
                    <a:pt x="2988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9644E646-A8BD-4D77-9655-DBE9EF8EF044}"/>
                </a:ext>
              </a:extLst>
            </p:cNvPr>
            <p:cNvSpPr/>
            <p:nvPr/>
          </p:nvSpPr>
          <p:spPr>
            <a:xfrm>
              <a:off x="6567742" y="721330"/>
              <a:ext cx="81493" cy="48516"/>
            </a:xfrm>
            <a:custGeom>
              <a:avLst/>
              <a:gdLst>
                <a:gd name="connsiteX0" fmla="*/ 0 w 81493"/>
                <a:gd name="connsiteY0" fmla="*/ 48517 h 48516"/>
                <a:gd name="connsiteX1" fmla="*/ 81493 w 81493"/>
                <a:gd name="connsiteY1" fmla="*/ 0 h 48516"/>
                <a:gd name="connsiteX2" fmla="*/ 0 w 81493"/>
                <a:gd name="connsiteY2" fmla="*/ 48517 h 48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493" h="48516">
                  <a:moveTo>
                    <a:pt x="0" y="48517"/>
                  </a:moveTo>
                  <a:cubicBezTo>
                    <a:pt x="25827" y="33123"/>
                    <a:pt x="51654" y="17802"/>
                    <a:pt x="81493" y="0"/>
                  </a:cubicBezTo>
                  <a:cubicBezTo>
                    <a:pt x="65881" y="41878"/>
                    <a:pt x="32685" y="45744"/>
                    <a:pt x="0" y="48517"/>
                  </a:cubicBezTo>
                  <a:close/>
                </a:path>
              </a:pathLst>
            </a:custGeom>
            <a:solidFill>
              <a:srgbClr val="241D15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DC33300-5A96-4C83-9742-F2ADAE12521A}"/>
                </a:ext>
              </a:extLst>
            </p:cNvPr>
            <p:cNvSpPr/>
            <p:nvPr/>
          </p:nvSpPr>
          <p:spPr>
            <a:xfrm>
              <a:off x="6513608" y="678066"/>
              <a:ext cx="103745" cy="52967"/>
            </a:xfrm>
            <a:custGeom>
              <a:avLst/>
              <a:gdLst>
                <a:gd name="connsiteX0" fmla="*/ 0 w 103745"/>
                <a:gd name="connsiteY0" fmla="*/ 52967 h 52967"/>
                <a:gd name="connsiteX1" fmla="*/ 103746 w 103745"/>
                <a:gd name="connsiteY1" fmla="*/ 0 h 52967"/>
                <a:gd name="connsiteX2" fmla="*/ 0 w 103745"/>
                <a:gd name="connsiteY2" fmla="*/ 52967 h 52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45" h="52967">
                  <a:moveTo>
                    <a:pt x="0" y="52967"/>
                  </a:moveTo>
                  <a:cubicBezTo>
                    <a:pt x="28016" y="14300"/>
                    <a:pt x="65370" y="6201"/>
                    <a:pt x="103746" y="0"/>
                  </a:cubicBezTo>
                  <a:cubicBezTo>
                    <a:pt x="70842" y="16853"/>
                    <a:pt x="37938" y="33633"/>
                    <a:pt x="0" y="52967"/>
                  </a:cubicBezTo>
                  <a:close/>
                </a:path>
              </a:pathLst>
            </a:custGeom>
            <a:solidFill>
              <a:srgbClr val="63451D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AA310BD7-F55F-4F10-B435-54EC6F13C32B}"/>
                </a:ext>
              </a:extLst>
            </p:cNvPr>
            <p:cNvSpPr/>
            <p:nvPr/>
          </p:nvSpPr>
          <p:spPr>
            <a:xfrm>
              <a:off x="6587368" y="972960"/>
              <a:ext cx="106809" cy="61348"/>
            </a:xfrm>
            <a:custGeom>
              <a:avLst/>
              <a:gdLst>
                <a:gd name="connsiteX0" fmla="*/ 106810 w 106809"/>
                <a:gd name="connsiteY0" fmla="*/ 0 h 61348"/>
                <a:gd name="connsiteX1" fmla="*/ 0 w 106809"/>
                <a:gd name="connsiteY1" fmla="*/ 38740 h 61348"/>
                <a:gd name="connsiteX2" fmla="*/ 106810 w 106809"/>
                <a:gd name="connsiteY2" fmla="*/ 0 h 6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809" h="61348">
                  <a:moveTo>
                    <a:pt x="106810" y="0"/>
                  </a:moveTo>
                  <a:cubicBezTo>
                    <a:pt x="71134" y="68653"/>
                    <a:pt x="47860" y="76824"/>
                    <a:pt x="0" y="38740"/>
                  </a:cubicBezTo>
                  <a:cubicBezTo>
                    <a:pt x="35238" y="25900"/>
                    <a:pt x="68945" y="13716"/>
                    <a:pt x="106810" y="0"/>
                  </a:cubicBezTo>
                  <a:close/>
                </a:path>
              </a:pathLst>
            </a:custGeom>
            <a:solidFill>
              <a:srgbClr val="FAF5F3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3" name="Graphic 259">
            <a:extLst>
              <a:ext uri="{FF2B5EF4-FFF2-40B4-BE49-F238E27FC236}">
                <a16:creationId xmlns:a16="http://schemas.microsoft.com/office/drawing/2014/main" id="{DD42527D-6BD1-4ED5-AFD2-2384779609AF}"/>
              </a:ext>
            </a:extLst>
          </p:cNvPr>
          <p:cNvGrpSpPr/>
          <p:nvPr/>
        </p:nvGrpSpPr>
        <p:grpSpPr>
          <a:xfrm>
            <a:off x="7443868" y="1097474"/>
            <a:ext cx="1552240" cy="5334348"/>
            <a:chOff x="10078846" y="330422"/>
            <a:chExt cx="1765633" cy="6067682"/>
          </a:xfrm>
          <a:solidFill>
            <a:schemeClr val="accent2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B6874E15-DCC7-401C-8A54-AF602191CB5B}"/>
                </a:ext>
              </a:extLst>
            </p:cNvPr>
            <p:cNvSpPr/>
            <p:nvPr/>
          </p:nvSpPr>
          <p:spPr>
            <a:xfrm>
              <a:off x="10078664" y="4432630"/>
              <a:ext cx="1764144" cy="1965597"/>
            </a:xfrm>
            <a:custGeom>
              <a:avLst/>
              <a:gdLst>
                <a:gd name="connsiteX0" fmla="*/ 789249 w 1764144"/>
                <a:gd name="connsiteY0" fmla="*/ 222875 h 1965597"/>
                <a:gd name="connsiteX1" fmla="*/ 788980 w 1764144"/>
                <a:gd name="connsiteY1" fmla="*/ 423 h 1965597"/>
                <a:gd name="connsiteX2" fmla="*/ 940269 w 1764144"/>
                <a:gd name="connsiteY2" fmla="*/ 333 h 1965597"/>
                <a:gd name="connsiteX3" fmla="*/ 938207 w 1764144"/>
                <a:gd name="connsiteY3" fmla="*/ 215794 h 1965597"/>
                <a:gd name="connsiteX4" fmla="*/ 964826 w 1764144"/>
                <a:gd name="connsiteY4" fmla="*/ 254423 h 1965597"/>
                <a:gd name="connsiteX5" fmla="*/ 987143 w 1764144"/>
                <a:gd name="connsiteY5" fmla="*/ 396122 h 1965597"/>
                <a:gd name="connsiteX6" fmla="*/ 956850 w 1764144"/>
                <a:gd name="connsiteY6" fmla="*/ 512367 h 1965597"/>
                <a:gd name="connsiteX7" fmla="*/ 945467 w 1764144"/>
                <a:gd name="connsiteY7" fmla="*/ 936567 h 1965597"/>
                <a:gd name="connsiteX8" fmla="*/ 985530 w 1764144"/>
                <a:gd name="connsiteY8" fmla="*/ 1122720 h 1965597"/>
                <a:gd name="connsiteX9" fmla="*/ 967515 w 1764144"/>
                <a:gd name="connsiteY9" fmla="*/ 1468677 h 1965597"/>
                <a:gd name="connsiteX10" fmla="*/ 998974 w 1764144"/>
                <a:gd name="connsiteY10" fmla="*/ 1508023 h 1965597"/>
                <a:gd name="connsiteX11" fmla="*/ 1584590 w 1764144"/>
                <a:gd name="connsiteY11" fmla="*/ 1587790 h 1965597"/>
                <a:gd name="connsiteX12" fmla="*/ 1714010 w 1764144"/>
                <a:gd name="connsiteY12" fmla="*/ 1645061 h 1965597"/>
                <a:gd name="connsiteX13" fmla="*/ 1716968 w 1764144"/>
                <a:gd name="connsiteY13" fmla="*/ 1804416 h 1965597"/>
                <a:gd name="connsiteX14" fmla="*/ 1509932 w 1764144"/>
                <a:gd name="connsiteY14" fmla="*/ 1892877 h 1965597"/>
                <a:gd name="connsiteX15" fmla="*/ 1012507 w 1764144"/>
                <a:gd name="connsiteY15" fmla="*/ 1963413 h 1965597"/>
                <a:gd name="connsiteX16" fmla="*/ 458798 w 1764144"/>
                <a:gd name="connsiteY16" fmla="*/ 1937779 h 1965597"/>
                <a:gd name="connsiteX17" fmla="*/ 109973 w 1764144"/>
                <a:gd name="connsiteY17" fmla="*/ 1838474 h 1965597"/>
                <a:gd name="connsiteX18" fmla="*/ 34777 w 1764144"/>
                <a:gd name="connsiteY18" fmla="*/ 1791420 h 1965597"/>
                <a:gd name="connsiteX19" fmla="*/ 42843 w 1764144"/>
                <a:gd name="connsiteY19" fmla="*/ 1652948 h 1965597"/>
                <a:gd name="connsiteX20" fmla="*/ 355011 w 1764144"/>
                <a:gd name="connsiteY20" fmla="*/ 1544142 h 1965597"/>
                <a:gd name="connsiteX21" fmla="*/ 741837 w 1764144"/>
                <a:gd name="connsiteY21" fmla="*/ 1508381 h 1965597"/>
                <a:gd name="connsiteX22" fmla="*/ 765319 w 1764144"/>
                <a:gd name="connsiteY22" fmla="*/ 1477102 h 1965597"/>
                <a:gd name="connsiteX23" fmla="*/ 771055 w 1764144"/>
                <a:gd name="connsiteY23" fmla="*/ 1000739 h 1965597"/>
                <a:gd name="connsiteX24" fmla="*/ 782437 w 1764144"/>
                <a:gd name="connsiteY24" fmla="*/ 925991 h 1965597"/>
                <a:gd name="connsiteX25" fmla="*/ 767291 w 1764144"/>
                <a:gd name="connsiteY25" fmla="*/ 452676 h 1965597"/>
                <a:gd name="connsiteX26" fmla="*/ 732516 w 1764144"/>
                <a:gd name="connsiteY26" fmla="*/ 389579 h 1965597"/>
                <a:gd name="connsiteX27" fmla="*/ 738521 w 1764144"/>
                <a:gd name="connsiteY27" fmla="*/ 265089 h 1965597"/>
                <a:gd name="connsiteX28" fmla="*/ 789249 w 1764144"/>
                <a:gd name="connsiteY28" fmla="*/ 222875 h 1965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64144" h="1965597">
                  <a:moveTo>
                    <a:pt x="789249" y="222875"/>
                  </a:moveTo>
                  <a:cubicBezTo>
                    <a:pt x="789697" y="163722"/>
                    <a:pt x="789787" y="59576"/>
                    <a:pt x="788980" y="423"/>
                  </a:cubicBezTo>
                  <a:cubicBezTo>
                    <a:pt x="833255" y="-473"/>
                    <a:pt x="902178" y="333"/>
                    <a:pt x="940269" y="333"/>
                  </a:cubicBezTo>
                  <a:cubicBezTo>
                    <a:pt x="940000" y="68987"/>
                    <a:pt x="940179" y="147141"/>
                    <a:pt x="938207" y="215794"/>
                  </a:cubicBezTo>
                  <a:cubicBezTo>
                    <a:pt x="937580" y="237753"/>
                    <a:pt x="946274" y="246178"/>
                    <a:pt x="964826" y="254423"/>
                  </a:cubicBezTo>
                  <a:cubicBezTo>
                    <a:pt x="1031956" y="284358"/>
                    <a:pt x="1051315" y="346648"/>
                    <a:pt x="987143" y="396122"/>
                  </a:cubicBezTo>
                  <a:cubicBezTo>
                    <a:pt x="950397" y="424444"/>
                    <a:pt x="961152" y="473200"/>
                    <a:pt x="956850" y="512367"/>
                  </a:cubicBezTo>
                  <a:cubicBezTo>
                    <a:pt x="941613" y="653259"/>
                    <a:pt x="931754" y="794509"/>
                    <a:pt x="945467" y="936567"/>
                  </a:cubicBezTo>
                  <a:cubicBezTo>
                    <a:pt x="951651" y="1000470"/>
                    <a:pt x="980421" y="1058190"/>
                    <a:pt x="985530" y="1122720"/>
                  </a:cubicBezTo>
                  <a:cubicBezTo>
                    <a:pt x="994761" y="1239234"/>
                    <a:pt x="998078" y="1355031"/>
                    <a:pt x="967515" y="1468677"/>
                  </a:cubicBezTo>
                  <a:cubicBezTo>
                    <a:pt x="958284" y="1503183"/>
                    <a:pt x="968142" y="1506947"/>
                    <a:pt x="998974" y="1508023"/>
                  </a:cubicBezTo>
                  <a:cubicBezTo>
                    <a:pt x="1196779" y="1515193"/>
                    <a:pt x="1394225" y="1525231"/>
                    <a:pt x="1584590" y="1587790"/>
                  </a:cubicBezTo>
                  <a:cubicBezTo>
                    <a:pt x="1629672" y="1602578"/>
                    <a:pt x="1672872" y="1621489"/>
                    <a:pt x="1714010" y="1645061"/>
                  </a:cubicBezTo>
                  <a:cubicBezTo>
                    <a:pt x="1788221" y="1687633"/>
                    <a:pt x="1772178" y="1769551"/>
                    <a:pt x="1716968" y="1804416"/>
                  </a:cubicBezTo>
                  <a:cubicBezTo>
                    <a:pt x="1652348" y="1845196"/>
                    <a:pt x="1581902" y="1871008"/>
                    <a:pt x="1509932" y="1892877"/>
                  </a:cubicBezTo>
                  <a:cubicBezTo>
                    <a:pt x="1347888" y="1942171"/>
                    <a:pt x="1180736" y="1958662"/>
                    <a:pt x="1012507" y="1963413"/>
                  </a:cubicBezTo>
                  <a:cubicBezTo>
                    <a:pt x="827519" y="1968700"/>
                    <a:pt x="642441" y="1965922"/>
                    <a:pt x="458798" y="1937779"/>
                  </a:cubicBezTo>
                  <a:cubicBezTo>
                    <a:pt x="338340" y="1919227"/>
                    <a:pt x="221020" y="1889292"/>
                    <a:pt x="109973" y="1838474"/>
                  </a:cubicBezTo>
                  <a:cubicBezTo>
                    <a:pt x="83265" y="1826284"/>
                    <a:pt x="57273" y="1810331"/>
                    <a:pt x="34777" y="1791420"/>
                  </a:cubicBezTo>
                  <a:cubicBezTo>
                    <a:pt x="-14607" y="1749834"/>
                    <a:pt x="-10932" y="1688798"/>
                    <a:pt x="42843" y="1652948"/>
                  </a:cubicBezTo>
                  <a:cubicBezTo>
                    <a:pt x="137309" y="1589940"/>
                    <a:pt x="245398" y="1563232"/>
                    <a:pt x="355011" y="1544142"/>
                  </a:cubicBezTo>
                  <a:cubicBezTo>
                    <a:pt x="482817" y="1521915"/>
                    <a:pt x="612148" y="1511607"/>
                    <a:pt x="741837" y="1508381"/>
                  </a:cubicBezTo>
                  <a:cubicBezTo>
                    <a:pt x="768993" y="1507664"/>
                    <a:pt x="770517" y="1498791"/>
                    <a:pt x="765319" y="1477102"/>
                  </a:cubicBezTo>
                  <a:cubicBezTo>
                    <a:pt x="726780" y="1317926"/>
                    <a:pt x="727676" y="1159109"/>
                    <a:pt x="771055" y="1000739"/>
                  </a:cubicBezTo>
                  <a:cubicBezTo>
                    <a:pt x="777687" y="976540"/>
                    <a:pt x="781810" y="950997"/>
                    <a:pt x="782437" y="925991"/>
                  </a:cubicBezTo>
                  <a:cubicBezTo>
                    <a:pt x="786112" y="767980"/>
                    <a:pt x="793192" y="609790"/>
                    <a:pt x="767291" y="452676"/>
                  </a:cubicBezTo>
                  <a:cubicBezTo>
                    <a:pt x="763168" y="427402"/>
                    <a:pt x="755550" y="406608"/>
                    <a:pt x="732516" y="389579"/>
                  </a:cubicBezTo>
                  <a:cubicBezTo>
                    <a:pt x="682863" y="353012"/>
                    <a:pt x="687971" y="303269"/>
                    <a:pt x="738521" y="265089"/>
                  </a:cubicBezTo>
                  <a:cubicBezTo>
                    <a:pt x="755998" y="252183"/>
                    <a:pt x="789428" y="256754"/>
                    <a:pt x="789249" y="222875"/>
                  </a:cubicBezTo>
                  <a:close/>
                </a:path>
              </a:pathLst>
            </a:custGeom>
            <a:grpFill/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DA18192B-F341-49FF-8B97-1447A5C85ACF}"/>
                </a:ext>
              </a:extLst>
            </p:cNvPr>
            <p:cNvSpPr/>
            <p:nvPr/>
          </p:nvSpPr>
          <p:spPr>
            <a:xfrm>
              <a:off x="10341204" y="773807"/>
              <a:ext cx="1204079" cy="3668802"/>
            </a:xfrm>
            <a:custGeom>
              <a:avLst/>
              <a:gdLst>
                <a:gd name="connsiteX0" fmla="*/ 1203296 w 1204079"/>
                <a:gd name="connsiteY0" fmla="*/ 2243962 h 3668802"/>
                <a:gd name="connsiteX1" fmla="*/ 1193527 w 1204079"/>
                <a:gd name="connsiteY1" fmla="*/ 1887340 h 3668802"/>
                <a:gd name="connsiteX2" fmla="*/ 1149969 w 1204079"/>
                <a:gd name="connsiteY2" fmla="*/ 1619448 h 3668802"/>
                <a:gd name="connsiteX3" fmla="*/ 1085348 w 1204079"/>
                <a:gd name="connsiteY3" fmla="*/ 1134660 h 3668802"/>
                <a:gd name="connsiteX4" fmla="*/ 1121647 w 1204079"/>
                <a:gd name="connsiteY4" fmla="*/ 865155 h 3668802"/>
                <a:gd name="connsiteX5" fmla="*/ 1121647 w 1204079"/>
                <a:gd name="connsiteY5" fmla="*/ 865155 h 3668802"/>
                <a:gd name="connsiteX6" fmla="*/ 1137152 w 1204079"/>
                <a:gd name="connsiteY6" fmla="*/ 545100 h 3668802"/>
                <a:gd name="connsiteX7" fmla="*/ 1130878 w 1204079"/>
                <a:gd name="connsiteY7" fmla="*/ 341291 h 3668802"/>
                <a:gd name="connsiteX8" fmla="*/ 1139662 w 1204079"/>
                <a:gd name="connsiteY8" fmla="*/ 285006 h 3668802"/>
                <a:gd name="connsiteX9" fmla="*/ 1173899 w 1204079"/>
                <a:gd name="connsiteY9" fmla="*/ 56370 h 3668802"/>
                <a:gd name="connsiteX10" fmla="*/ 1010331 w 1204079"/>
                <a:gd name="connsiteY10" fmla="*/ 622 h 3668802"/>
                <a:gd name="connsiteX11" fmla="*/ 993661 w 1204079"/>
                <a:gd name="connsiteY11" fmla="*/ 24642 h 3668802"/>
                <a:gd name="connsiteX12" fmla="*/ 993213 w 1204079"/>
                <a:gd name="connsiteY12" fmla="*/ 181129 h 3668802"/>
                <a:gd name="connsiteX13" fmla="*/ 941140 w 1204079"/>
                <a:gd name="connsiteY13" fmla="*/ 286260 h 3668802"/>
                <a:gd name="connsiteX14" fmla="*/ 653978 w 1204079"/>
                <a:gd name="connsiteY14" fmla="*/ 449917 h 3668802"/>
                <a:gd name="connsiteX15" fmla="*/ 542573 w 1204079"/>
                <a:gd name="connsiteY15" fmla="*/ 444809 h 3668802"/>
                <a:gd name="connsiteX16" fmla="*/ 290634 w 1204079"/>
                <a:gd name="connsiteY16" fmla="*/ 298718 h 3668802"/>
                <a:gd name="connsiteX17" fmla="*/ 216872 w 1204079"/>
                <a:gd name="connsiteY17" fmla="*/ 192243 h 3668802"/>
                <a:gd name="connsiteX18" fmla="*/ 217320 w 1204079"/>
                <a:gd name="connsiteY18" fmla="*/ 189016 h 3668802"/>
                <a:gd name="connsiteX19" fmla="*/ 218306 w 1204079"/>
                <a:gd name="connsiteY19" fmla="*/ 50723 h 3668802"/>
                <a:gd name="connsiteX20" fmla="*/ 198768 w 1204079"/>
                <a:gd name="connsiteY20" fmla="*/ 10929 h 3668802"/>
                <a:gd name="connsiteX21" fmla="*/ 45597 w 1204079"/>
                <a:gd name="connsiteY21" fmla="*/ 51530 h 3668802"/>
                <a:gd name="connsiteX22" fmla="*/ 75532 w 1204079"/>
                <a:gd name="connsiteY22" fmla="*/ 301138 h 3668802"/>
                <a:gd name="connsiteX23" fmla="*/ 78938 w 1204079"/>
                <a:gd name="connsiteY23" fmla="*/ 581220 h 3668802"/>
                <a:gd name="connsiteX24" fmla="*/ 94891 w 1204079"/>
                <a:gd name="connsiteY24" fmla="*/ 903784 h 3668802"/>
                <a:gd name="connsiteX25" fmla="*/ 128680 w 1204079"/>
                <a:gd name="connsiteY25" fmla="*/ 1235669 h 3668802"/>
                <a:gd name="connsiteX26" fmla="*/ 102151 w 1204079"/>
                <a:gd name="connsiteY26" fmla="*/ 1447724 h 3668802"/>
                <a:gd name="connsiteX27" fmla="*/ 26865 w 1204079"/>
                <a:gd name="connsiteY27" fmla="*/ 1845036 h 3668802"/>
                <a:gd name="connsiteX28" fmla="*/ 784 w 1204079"/>
                <a:gd name="connsiteY28" fmla="*/ 2594668 h 3668802"/>
                <a:gd name="connsiteX29" fmla="*/ 39681 w 1204079"/>
                <a:gd name="connsiteY29" fmla="*/ 3460456 h 3668802"/>
                <a:gd name="connsiteX30" fmla="*/ 91127 w 1204079"/>
                <a:gd name="connsiteY30" fmla="*/ 3600362 h 3668802"/>
                <a:gd name="connsiteX31" fmla="*/ 469617 w 1204079"/>
                <a:gd name="connsiteY31" fmla="*/ 3668657 h 3668802"/>
                <a:gd name="connsiteX32" fmla="*/ 734462 w 1204079"/>
                <a:gd name="connsiteY32" fmla="*/ 3663190 h 3668802"/>
                <a:gd name="connsiteX33" fmla="*/ 971703 w 1204079"/>
                <a:gd name="connsiteY33" fmla="*/ 3636392 h 3668802"/>
                <a:gd name="connsiteX34" fmla="*/ 1060253 w 1204079"/>
                <a:gd name="connsiteY34" fmla="*/ 3616136 h 3668802"/>
                <a:gd name="connsiteX35" fmla="*/ 1167894 w 1204079"/>
                <a:gd name="connsiteY35" fmla="*/ 3500250 h 3668802"/>
                <a:gd name="connsiteX36" fmla="*/ 1169059 w 1204079"/>
                <a:gd name="connsiteY36" fmla="*/ 3468970 h 3668802"/>
                <a:gd name="connsiteX37" fmla="*/ 1203207 w 1204079"/>
                <a:gd name="connsiteY37" fmla="*/ 2835493 h 3668802"/>
                <a:gd name="connsiteX38" fmla="*/ 1203296 w 1204079"/>
                <a:gd name="connsiteY38" fmla="*/ 2243962 h 3668802"/>
                <a:gd name="connsiteX39" fmla="*/ 1121647 w 1204079"/>
                <a:gd name="connsiteY39" fmla="*/ 865065 h 3668802"/>
                <a:gd name="connsiteX40" fmla="*/ 1118869 w 1204079"/>
                <a:gd name="connsiteY40" fmla="*/ 853593 h 3668802"/>
                <a:gd name="connsiteX41" fmla="*/ 1121647 w 1204079"/>
                <a:gd name="connsiteY41" fmla="*/ 865065 h 3668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204079" h="3668802">
                  <a:moveTo>
                    <a:pt x="1203296" y="2243962"/>
                  </a:moveTo>
                  <a:cubicBezTo>
                    <a:pt x="1203117" y="2178355"/>
                    <a:pt x="1204013" y="2000986"/>
                    <a:pt x="1193527" y="1887340"/>
                  </a:cubicBezTo>
                  <a:cubicBezTo>
                    <a:pt x="1191107" y="1796100"/>
                    <a:pt x="1171479" y="1707460"/>
                    <a:pt x="1149969" y="1619448"/>
                  </a:cubicBezTo>
                  <a:cubicBezTo>
                    <a:pt x="1111071" y="1460092"/>
                    <a:pt x="1075579" y="1301006"/>
                    <a:pt x="1085348" y="1134660"/>
                  </a:cubicBezTo>
                  <a:cubicBezTo>
                    <a:pt x="1090726" y="1043511"/>
                    <a:pt x="1112953" y="955408"/>
                    <a:pt x="1121647" y="865155"/>
                  </a:cubicBezTo>
                  <a:cubicBezTo>
                    <a:pt x="1121647" y="865155"/>
                    <a:pt x="1121647" y="865155"/>
                    <a:pt x="1121647" y="865155"/>
                  </a:cubicBezTo>
                  <a:cubicBezTo>
                    <a:pt x="1148266" y="759486"/>
                    <a:pt x="1144681" y="652383"/>
                    <a:pt x="1137152" y="545100"/>
                  </a:cubicBezTo>
                  <a:cubicBezTo>
                    <a:pt x="1131685" y="466767"/>
                    <a:pt x="1118869" y="445436"/>
                    <a:pt x="1130878" y="341291"/>
                  </a:cubicBezTo>
                  <a:cubicBezTo>
                    <a:pt x="1134732" y="316106"/>
                    <a:pt x="1140289" y="293520"/>
                    <a:pt x="1139662" y="285006"/>
                  </a:cubicBezTo>
                  <a:cubicBezTo>
                    <a:pt x="1148804" y="212050"/>
                    <a:pt x="1160545" y="122962"/>
                    <a:pt x="1173899" y="56370"/>
                  </a:cubicBezTo>
                  <a:cubicBezTo>
                    <a:pt x="1126487" y="17113"/>
                    <a:pt x="1066706" y="13349"/>
                    <a:pt x="1010331" y="622"/>
                  </a:cubicBezTo>
                  <a:cubicBezTo>
                    <a:pt x="991510" y="-3590"/>
                    <a:pt x="996529" y="14604"/>
                    <a:pt x="993661" y="24642"/>
                  </a:cubicBezTo>
                  <a:cubicBezTo>
                    <a:pt x="994109" y="79135"/>
                    <a:pt x="991062" y="145996"/>
                    <a:pt x="993213" y="181129"/>
                  </a:cubicBezTo>
                  <a:cubicBezTo>
                    <a:pt x="993213" y="247900"/>
                    <a:pt x="993123" y="265467"/>
                    <a:pt x="941140" y="286260"/>
                  </a:cubicBezTo>
                  <a:cubicBezTo>
                    <a:pt x="837891" y="327578"/>
                    <a:pt x="745307" y="388165"/>
                    <a:pt x="653978" y="449917"/>
                  </a:cubicBezTo>
                  <a:cubicBezTo>
                    <a:pt x="619831" y="473041"/>
                    <a:pt x="574211" y="471248"/>
                    <a:pt x="542573" y="444809"/>
                  </a:cubicBezTo>
                  <a:cubicBezTo>
                    <a:pt x="467198" y="381622"/>
                    <a:pt x="384383" y="332238"/>
                    <a:pt x="290634" y="298718"/>
                  </a:cubicBezTo>
                  <a:cubicBezTo>
                    <a:pt x="226552" y="275774"/>
                    <a:pt x="216962" y="265377"/>
                    <a:pt x="216872" y="192243"/>
                  </a:cubicBezTo>
                  <a:lnTo>
                    <a:pt x="217320" y="189016"/>
                  </a:lnTo>
                  <a:cubicBezTo>
                    <a:pt x="218396" y="157288"/>
                    <a:pt x="217858" y="81106"/>
                    <a:pt x="218306" y="50723"/>
                  </a:cubicBezTo>
                  <a:cubicBezTo>
                    <a:pt x="216424" y="25180"/>
                    <a:pt x="216424" y="5731"/>
                    <a:pt x="198768" y="10929"/>
                  </a:cubicBezTo>
                  <a:cubicBezTo>
                    <a:pt x="150369" y="25000"/>
                    <a:pt x="86197" y="14873"/>
                    <a:pt x="45597" y="51530"/>
                  </a:cubicBezTo>
                  <a:cubicBezTo>
                    <a:pt x="49630" y="107456"/>
                    <a:pt x="64060" y="218862"/>
                    <a:pt x="75532" y="301138"/>
                  </a:cubicBezTo>
                  <a:cubicBezTo>
                    <a:pt x="80013" y="419982"/>
                    <a:pt x="94891" y="490160"/>
                    <a:pt x="78938" y="581220"/>
                  </a:cubicBezTo>
                  <a:cubicBezTo>
                    <a:pt x="59489" y="691908"/>
                    <a:pt x="72664" y="797218"/>
                    <a:pt x="94891" y="903784"/>
                  </a:cubicBezTo>
                  <a:cubicBezTo>
                    <a:pt x="117746" y="1013307"/>
                    <a:pt x="134954" y="1122919"/>
                    <a:pt x="128680" y="1235669"/>
                  </a:cubicBezTo>
                  <a:cubicBezTo>
                    <a:pt x="124647" y="1307190"/>
                    <a:pt x="109142" y="1376830"/>
                    <a:pt x="102151" y="1447724"/>
                  </a:cubicBezTo>
                  <a:cubicBezTo>
                    <a:pt x="79475" y="1539053"/>
                    <a:pt x="37889" y="1725206"/>
                    <a:pt x="26865" y="1845036"/>
                  </a:cubicBezTo>
                  <a:cubicBezTo>
                    <a:pt x="3921" y="2094197"/>
                    <a:pt x="-2443" y="2344074"/>
                    <a:pt x="784" y="2594668"/>
                  </a:cubicBezTo>
                  <a:cubicBezTo>
                    <a:pt x="4458" y="2883891"/>
                    <a:pt x="27940" y="3171860"/>
                    <a:pt x="39681" y="3460456"/>
                  </a:cubicBezTo>
                  <a:cubicBezTo>
                    <a:pt x="41743" y="3511005"/>
                    <a:pt x="30450" y="3569889"/>
                    <a:pt x="91127" y="3600362"/>
                  </a:cubicBezTo>
                  <a:cubicBezTo>
                    <a:pt x="211674" y="3654227"/>
                    <a:pt x="340466" y="3665610"/>
                    <a:pt x="469617" y="3668657"/>
                  </a:cubicBezTo>
                  <a:cubicBezTo>
                    <a:pt x="518912" y="3669822"/>
                    <a:pt x="715372" y="3663638"/>
                    <a:pt x="734462" y="3663190"/>
                  </a:cubicBezTo>
                  <a:cubicBezTo>
                    <a:pt x="814409" y="3661487"/>
                    <a:pt x="893280" y="3651269"/>
                    <a:pt x="971703" y="3636392"/>
                  </a:cubicBezTo>
                  <a:cubicBezTo>
                    <a:pt x="999845" y="3623486"/>
                    <a:pt x="1030497" y="3622052"/>
                    <a:pt x="1060253" y="3616136"/>
                  </a:cubicBezTo>
                  <a:cubicBezTo>
                    <a:pt x="1118869" y="3604485"/>
                    <a:pt x="1176857" y="3576880"/>
                    <a:pt x="1167894" y="3500250"/>
                  </a:cubicBezTo>
                  <a:cubicBezTo>
                    <a:pt x="1166729" y="3489943"/>
                    <a:pt x="1167984" y="3479367"/>
                    <a:pt x="1169059" y="3468970"/>
                  </a:cubicBezTo>
                  <a:cubicBezTo>
                    <a:pt x="1190838" y="3258349"/>
                    <a:pt x="1201593" y="3047101"/>
                    <a:pt x="1203207" y="2835493"/>
                  </a:cubicBezTo>
                  <a:cubicBezTo>
                    <a:pt x="1204730" y="2638137"/>
                    <a:pt x="1203924" y="2441049"/>
                    <a:pt x="1203296" y="2243962"/>
                  </a:cubicBezTo>
                  <a:close/>
                  <a:moveTo>
                    <a:pt x="1121647" y="865065"/>
                  </a:moveTo>
                  <a:cubicBezTo>
                    <a:pt x="1119675" y="861211"/>
                    <a:pt x="1118958" y="857447"/>
                    <a:pt x="1118869" y="853593"/>
                  </a:cubicBezTo>
                  <a:cubicBezTo>
                    <a:pt x="1119586" y="857447"/>
                    <a:pt x="1120482" y="861301"/>
                    <a:pt x="1121647" y="865065"/>
                  </a:cubicBezTo>
                  <a:close/>
                </a:path>
              </a:pathLst>
            </a:custGeom>
            <a:solidFill>
              <a:schemeClr val="accent3"/>
            </a:solidFill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5021B6B6-EB16-46EE-823A-2DEC195C2AF5}"/>
                </a:ext>
              </a:extLst>
            </p:cNvPr>
            <p:cNvSpPr/>
            <p:nvPr/>
          </p:nvSpPr>
          <p:spPr>
            <a:xfrm>
              <a:off x="10192943" y="825157"/>
              <a:ext cx="211686" cy="336009"/>
            </a:xfrm>
            <a:custGeom>
              <a:avLst/>
              <a:gdLst>
                <a:gd name="connsiteX0" fmla="*/ 178801 w 211686"/>
                <a:gd name="connsiteY0" fmla="*/ 151916 h 336009"/>
                <a:gd name="connsiteX1" fmla="*/ 105845 w 211686"/>
                <a:gd name="connsiteY1" fmla="*/ 141430 h 336009"/>
                <a:gd name="connsiteX2" fmla="*/ 78061 w 211686"/>
                <a:gd name="connsiteY2" fmla="*/ 218329 h 336009"/>
                <a:gd name="connsiteX3" fmla="*/ 95807 w 211686"/>
                <a:gd name="connsiteY3" fmla="*/ 256241 h 336009"/>
                <a:gd name="connsiteX4" fmla="*/ 105845 w 211686"/>
                <a:gd name="connsiteY4" fmla="*/ 189918 h 336009"/>
                <a:gd name="connsiteX5" fmla="*/ 162668 w 211686"/>
                <a:gd name="connsiteY5" fmla="*/ 181224 h 336009"/>
                <a:gd name="connsiteX6" fmla="*/ 173692 w 211686"/>
                <a:gd name="connsiteY6" fmla="*/ 254717 h 336009"/>
                <a:gd name="connsiteX7" fmla="*/ 110326 w 211686"/>
                <a:gd name="connsiteY7" fmla="*/ 303653 h 336009"/>
                <a:gd name="connsiteX8" fmla="*/ 42838 w 211686"/>
                <a:gd name="connsiteY8" fmla="*/ 262873 h 336009"/>
                <a:gd name="connsiteX9" fmla="*/ 158456 w 211686"/>
                <a:gd name="connsiteY9" fmla="*/ 70625 h 336009"/>
                <a:gd name="connsiteX10" fmla="*/ 200938 w 211686"/>
                <a:gd name="connsiteY10" fmla="*/ 71790 h 336009"/>
                <a:gd name="connsiteX11" fmla="*/ 193858 w 211686"/>
                <a:gd name="connsiteY11" fmla="*/ 0 h 336009"/>
                <a:gd name="connsiteX12" fmla="*/ 1162 w 211686"/>
                <a:gd name="connsiteY12" fmla="*/ 189918 h 336009"/>
                <a:gd name="connsiteX13" fmla="*/ 71249 w 211686"/>
                <a:gd name="connsiteY13" fmla="*/ 330003 h 336009"/>
                <a:gd name="connsiteX14" fmla="*/ 203986 w 211686"/>
                <a:gd name="connsiteY14" fmla="*/ 268251 h 336009"/>
                <a:gd name="connsiteX15" fmla="*/ 178801 w 211686"/>
                <a:gd name="connsiteY15" fmla="*/ 151916 h 336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1686" h="336009">
                  <a:moveTo>
                    <a:pt x="178801" y="151916"/>
                  </a:moveTo>
                  <a:cubicBezTo>
                    <a:pt x="159531" y="133095"/>
                    <a:pt x="130134" y="128703"/>
                    <a:pt x="105845" y="141430"/>
                  </a:cubicBezTo>
                  <a:cubicBezTo>
                    <a:pt x="77254" y="156397"/>
                    <a:pt x="76717" y="190455"/>
                    <a:pt x="78061" y="218329"/>
                  </a:cubicBezTo>
                  <a:cubicBezTo>
                    <a:pt x="78868" y="235896"/>
                    <a:pt x="83170" y="256510"/>
                    <a:pt x="95807" y="256241"/>
                  </a:cubicBezTo>
                  <a:cubicBezTo>
                    <a:pt x="112657" y="256510"/>
                    <a:pt x="97779" y="216447"/>
                    <a:pt x="105845" y="189918"/>
                  </a:cubicBezTo>
                  <a:cubicBezTo>
                    <a:pt x="115794" y="157204"/>
                    <a:pt x="145101" y="163119"/>
                    <a:pt x="162668" y="181224"/>
                  </a:cubicBezTo>
                  <a:cubicBezTo>
                    <a:pt x="183999" y="203272"/>
                    <a:pt x="185343" y="226933"/>
                    <a:pt x="173692" y="254717"/>
                  </a:cubicBezTo>
                  <a:cubicBezTo>
                    <a:pt x="162578" y="281336"/>
                    <a:pt x="143309" y="302577"/>
                    <a:pt x="110326" y="303653"/>
                  </a:cubicBezTo>
                  <a:cubicBezTo>
                    <a:pt x="78957" y="304639"/>
                    <a:pt x="55744" y="292181"/>
                    <a:pt x="42838" y="262873"/>
                  </a:cubicBezTo>
                  <a:cubicBezTo>
                    <a:pt x="8422" y="185167"/>
                    <a:pt x="52697" y="71522"/>
                    <a:pt x="158456" y="70625"/>
                  </a:cubicBezTo>
                  <a:cubicBezTo>
                    <a:pt x="170376" y="70536"/>
                    <a:pt x="189018" y="71701"/>
                    <a:pt x="200938" y="71790"/>
                  </a:cubicBezTo>
                  <a:cubicBezTo>
                    <a:pt x="203896" y="44096"/>
                    <a:pt x="197981" y="27784"/>
                    <a:pt x="193858" y="0"/>
                  </a:cubicBezTo>
                  <a:cubicBezTo>
                    <a:pt x="90698" y="23751"/>
                    <a:pt x="15502" y="75555"/>
                    <a:pt x="1162" y="189918"/>
                  </a:cubicBezTo>
                  <a:cubicBezTo>
                    <a:pt x="-6546" y="251849"/>
                    <a:pt x="24913" y="316470"/>
                    <a:pt x="71249" y="330003"/>
                  </a:cubicBezTo>
                  <a:cubicBezTo>
                    <a:pt x="125563" y="345867"/>
                    <a:pt x="177994" y="331975"/>
                    <a:pt x="203986" y="268251"/>
                  </a:cubicBezTo>
                  <a:cubicBezTo>
                    <a:pt x="211783" y="249160"/>
                    <a:pt x="224331" y="196281"/>
                    <a:pt x="178801" y="151916"/>
                  </a:cubicBezTo>
                  <a:close/>
                </a:path>
              </a:pathLst>
            </a:custGeom>
            <a:grpFill/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B357FFC-4137-44E5-AFD1-5F6679295E22}"/>
                </a:ext>
              </a:extLst>
            </p:cNvPr>
            <p:cNvSpPr/>
            <p:nvPr/>
          </p:nvSpPr>
          <p:spPr>
            <a:xfrm>
              <a:off x="11480061" y="830087"/>
              <a:ext cx="216436" cy="329046"/>
            </a:xfrm>
            <a:custGeom>
              <a:avLst/>
              <a:gdLst>
                <a:gd name="connsiteX0" fmla="*/ 35041 w 216436"/>
                <a:gd name="connsiteY0" fmla="*/ 0 h 329046"/>
                <a:gd name="connsiteX1" fmla="*/ 21687 w 216436"/>
                <a:gd name="connsiteY1" fmla="*/ 66592 h 329046"/>
                <a:gd name="connsiteX2" fmla="*/ 79675 w 216436"/>
                <a:gd name="connsiteY2" fmla="*/ 66144 h 329046"/>
                <a:gd name="connsiteX3" fmla="*/ 169929 w 216436"/>
                <a:gd name="connsiteY3" fmla="*/ 140175 h 329046"/>
                <a:gd name="connsiteX4" fmla="*/ 158456 w 216436"/>
                <a:gd name="connsiteY4" fmla="*/ 277482 h 329046"/>
                <a:gd name="connsiteX5" fmla="*/ 59599 w 216436"/>
                <a:gd name="connsiteY5" fmla="*/ 278558 h 329046"/>
                <a:gd name="connsiteX6" fmla="*/ 50188 w 216436"/>
                <a:gd name="connsiteY6" fmla="*/ 176743 h 329046"/>
                <a:gd name="connsiteX7" fmla="*/ 110327 w 216436"/>
                <a:gd name="connsiteY7" fmla="*/ 185436 h 329046"/>
                <a:gd name="connsiteX8" fmla="*/ 124040 w 216436"/>
                <a:gd name="connsiteY8" fmla="*/ 259736 h 329046"/>
                <a:gd name="connsiteX9" fmla="*/ 118752 w 216436"/>
                <a:gd name="connsiteY9" fmla="*/ 146628 h 329046"/>
                <a:gd name="connsiteX10" fmla="*/ 19626 w 216436"/>
                <a:gd name="connsiteY10" fmla="*/ 158190 h 329046"/>
                <a:gd name="connsiteX11" fmla="*/ 19626 w 216436"/>
                <a:gd name="connsiteY11" fmla="*/ 158190 h 329046"/>
                <a:gd name="connsiteX12" fmla="*/ 894 w 216436"/>
                <a:gd name="connsiteY12" fmla="*/ 226933 h 329046"/>
                <a:gd name="connsiteX13" fmla="*/ 14517 w 216436"/>
                <a:gd name="connsiteY13" fmla="*/ 271656 h 329046"/>
                <a:gd name="connsiteX14" fmla="*/ 140352 w 216436"/>
                <a:gd name="connsiteY14" fmla="*/ 325522 h 329046"/>
                <a:gd name="connsiteX15" fmla="*/ 215369 w 216436"/>
                <a:gd name="connsiteY15" fmla="*/ 225499 h 329046"/>
                <a:gd name="connsiteX16" fmla="*/ 35041 w 216436"/>
                <a:gd name="connsiteY16" fmla="*/ 0 h 329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436" h="329046">
                  <a:moveTo>
                    <a:pt x="35041" y="0"/>
                  </a:moveTo>
                  <a:cubicBezTo>
                    <a:pt x="32532" y="3406"/>
                    <a:pt x="21866" y="60766"/>
                    <a:pt x="21687" y="66592"/>
                  </a:cubicBezTo>
                  <a:cubicBezTo>
                    <a:pt x="41046" y="66323"/>
                    <a:pt x="60495" y="64531"/>
                    <a:pt x="79675" y="66144"/>
                  </a:cubicBezTo>
                  <a:cubicBezTo>
                    <a:pt x="126639" y="69998"/>
                    <a:pt x="154692" y="94555"/>
                    <a:pt x="169929" y="140175"/>
                  </a:cubicBezTo>
                  <a:cubicBezTo>
                    <a:pt x="186061" y="188752"/>
                    <a:pt x="193052" y="235806"/>
                    <a:pt x="158456" y="277482"/>
                  </a:cubicBezTo>
                  <a:cubicBezTo>
                    <a:pt x="133540" y="307507"/>
                    <a:pt x="88100" y="306521"/>
                    <a:pt x="59599" y="278558"/>
                  </a:cubicBezTo>
                  <a:cubicBezTo>
                    <a:pt x="30650" y="250146"/>
                    <a:pt x="22763" y="202196"/>
                    <a:pt x="50188" y="176743"/>
                  </a:cubicBezTo>
                  <a:cubicBezTo>
                    <a:pt x="70802" y="157563"/>
                    <a:pt x="103426" y="155949"/>
                    <a:pt x="110327" y="185436"/>
                  </a:cubicBezTo>
                  <a:cubicBezTo>
                    <a:pt x="116511" y="211966"/>
                    <a:pt x="111134" y="259736"/>
                    <a:pt x="124040" y="259736"/>
                  </a:cubicBezTo>
                  <a:cubicBezTo>
                    <a:pt x="136408" y="259736"/>
                    <a:pt x="155678" y="179611"/>
                    <a:pt x="118752" y="146628"/>
                  </a:cubicBezTo>
                  <a:cubicBezTo>
                    <a:pt x="87204" y="118486"/>
                    <a:pt x="50367" y="134081"/>
                    <a:pt x="19626" y="158190"/>
                  </a:cubicBezTo>
                  <a:cubicBezTo>
                    <a:pt x="19626" y="158190"/>
                    <a:pt x="19626" y="158190"/>
                    <a:pt x="19626" y="158190"/>
                  </a:cubicBezTo>
                  <a:cubicBezTo>
                    <a:pt x="1342" y="177818"/>
                    <a:pt x="3941" y="203182"/>
                    <a:pt x="894" y="226933"/>
                  </a:cubicBezTo>
                  <a:cubicBezTo>
                    <a:pt x="-3677" y="236344"/>
                    <a:pt x="10574" y="265831"/>
                    <a:pt x="14517" y="271656"/>
                  </a:cubicBezTo>
                  <a:cubicBezTo>
                    <a:pt x="44990" y="317187"/>
                    <a:pt x="93209" y="337890"/>
                    <a:pt x="140352" y="325522"/>
                  </a:cubicBezTo>
                  <a:cubicBezTo>
                    <a:pt x="180056" y="315125"/>
                    <a:pt x="209812" y="280709"/>
                    <a:pt x="215369" y="225499"/>
                  </a:cubicBezTo>
                  <a:cubicBezTo>
                    <a:pt x="224690" y="130944"/>
                    <a:pt x="173693" y="30831"/>
                    <a:pt x="35041" y="0"/>
                  </a:cubicBezTo>
                  <a:close/>
                </a:path>
              </a:pathLst>
            </a:custGeom>
            <a:grpFill/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DB54568F-6C83-4F59-9779-689307D9185E}"/>
                </a:ext>
              </a:extLst>
            </p:cNvPr>
            <p:cNvSpPr/>
            <p:nvPr/>
          </p:nvSpPr>
          <p:spPr>
            <a:xfrm>
              <a:off x="11019023" y="919713"/>
              <a:ext cx="315444" cy="188869"/>
            </a:xfrm>
            <a:custGeom>
              <a:avLst/>
              <a:gdLst>
                <a:gd name="connsiteX0" fmla="*/ 304191 w 315444"/>
                <a:gd name="connsiteY0" fmla="*/ 45082 h 188869"/>
                <a:gd name="connsiteX1" fmla="*/ 184809 w 315444"/>
                <a:gd name="connsiteY1" fmla="*/ 152543 h 188869"/>
                <a:gd name="connsiteX2" fmla="*/ 0 w 315444"/>
                <a:gd name="connsiteY2" fmla="*/ 169752 h 188869"/>
                <a:gd name="connsiteX3" fmla="*/ 28501 w 315444"/>
                <a:gd name="connsiteY3" fmla="*/ 156039 h 188869"/>
                <a:gd name="connsiteX4" fmla="*/ 195206 w 315444"/>
                <a:gd name="connsiteY4" fmla="*/ 94735 h 188869"/>
                <a:gd name="connsiteX5" fmla="*/ 313243 w 315444"/>
                <a:gd name="connsiteY5" fmla="*/ 0 h 188869"/>
                <a:gd name="connsiteX6" fmla="*/ 304191 w 315444"/>
                <a:gd name="connsiteY6" fmla="*/ 45082 h 18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5444" h="188869">
                  <a:moveTo>
                    <a:pt x="304191" y="45082"/>
                  </a:moveTo>
                  <a:cubicBezTo>
                    <a:pt x="262246" y="78512"/>
                    <a:pt x="229801" y="122429"/>
                    <a:pt x="184809" y="152543"/>
                  </a:cubicBezTo>
                  <a:cubicBezTo>
                    <a:pt x="121533" y="194847"/>
                    <a:pt x="71790" y="199687"/>
                    <a:pt x="0" y="169752"/>
                  </a:cubicBezTo>
                  <a:cubicBezTo>
                    <a:pt x="5826" y="157383"/>
                    <a:pt x="17208" y="153081"/>
                    <a:pt x="28501" y="156039"/>
                  </a:cubicBezTo>
                  <a:cubicBezTo>
                    <a:pt x="98678" y="174412"/>
                    <a:pt x="148510" y="138024"/>
                    <a:pt x="195206" y="94735"/>
                  </a:cubicBezTo>
                  <a:cubicBezTo>
                    <a:pt x="232400" y="60318"/>
                    <a:pt x="269326" y="25902"/>
                    <a:pt x="313243" y="0"/>
                  </a:cubicBezTo>
                  <a:cubicBezTo>
                    <a:pt x="316380" y="23841"/>
                    <a:pt x="318172" y="32176"/>
                    <a:pt x="304191" y="45082"/>
                  </a:cubicBezTo>
                  <a:close/>
                </a:path>
              </a:pathLst>
            </a:custGeom>
            <a:grpFill/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3351998-B5BE-49B6-8ABE-C408FB2EFB46}"/>
                </a:ext>
              </a:extLst>
            </p:cNvPr>
            <p:cNvSpPr/>
            <p:nvPr/>
          </p:nvSpPr>
          <p:spPr>
            <a:xfrm>
              <a:off x="10558076" y="921416"/>
              <a:ext cx="303832" cy="187310"/>
            </a:xfrm>
            <a:custGeom>
              <a:avLst/>
              <a:gdLst>
                <a:gd name="connsiteX0" fmla="*/ 90 w 303832"/>
                <a:gd name="connsiteY0" fmla="*/ 0 h 187310"/>
                <a:gd name="connsiteX1" fmla="*/ 114452 w 303832"/>
                <a:gd name="connsiteY1" fmla="*/ 91956 h 187310"/>
                <a:gd name="connsiteX2" fmla="*/ 280529 w 303832"/>
                <a:gd name="connsiteY2" fmla="*/ 154605 h 187310"/>
                <a:gd name="connsiteX3" fmla="*/ 303832 w 303832"/>
                <a:gd name="connsiteY3" fmla="*/ 164822 h 187310"/>
                <a:gd name="connsiteX4" fmla="*/ 104056 w 303832"/>
                <a:gd name="connsiteY4" fmla="*/ 134977 h 187310"/>
                <a:gd name="connsiteX5" fmla="*/ 0 w 303832"/>
                <a:gd name="connsiteY5" fmla="*/ 38450 h 187310"/>
                <a:gd name="connsiteX6" fmla="*/ 90 w 303832"/>
                <a:gd name="connsiteY6" fmla="*/ 0 h 187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832" h="187310">
                  <a:moveTo>
                    <a:pt x="90" y="0"/>
                  </a:moveTo>
                  <a:cubicBezTo>
                    <a:pt x="41586" y="26440"/>
                    <a:pt x="78692" y="58257"/>
                    <a:pt x="114452" y="91956"/>
                  </a:cubicBezTo>
                  <a:cubicBezTo>
                    <a:pt x="160968" y="135694"/>
                    <a:pt x="210442" y="172261"/>
                    <a:pt x="280529" y="154605"/>
                  </a:cubicBezTo>
                  <a:cubicBezTo>
                    <a:pt x="289492" y="152364"/>
                    <a:pt x="297827" y="157294"/>
                    <a:pt x="303832" y="164822"/>
                  </a:cubicBezTo>
                  <a:cubicBezTo>
                    <a:pt x="246561" y="203003"/>
                    <a:pt x="170200" y="192248"/>
                    <a:pt x="104056" y="134977"/>
                  </a:cubicBezTo>
                  <a:cubicBezTo>
                    <a:pt x="70267" y="105759"/>
                    <a:pt x="32803" y="68922"/>
                    <a:pt x="0" y="38450"/>
                  </a:cubicBezTo>
                  <a:cubicBezTo>
                    <a:pt x="358" y="28322"/>
                    <a:pt x="90" y="23303"/>
                    <a:pt x="90" y="0"/>
                  </a:cubicBezTo>
                  <a:close/>
                </a:path>
              </a:pathLst>
            </a:custGeom>
            <a:grpFill/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E8958367-71D4-444C-A39F-778B11F76646}"/>
                </a:ext>
              </a:extLst>
            </p:cNvPr>
            <p:cNvSpPr/>
            <p:nvPr/>
          </p:nvSpPr>
          <p:spPr>
            <a:xfrm>
              <a:off x="10892919" y="918189"/>
              <a:ext cx="985" cy="717"/>
            </a:xfrm>
            <a:custGeom>
              <a:avLst/>
              <a:gdLst>
                <a:gd name="connsiteX0" fmla="*/ 359 w 985"/>
                <a:gd name="connsiteY0" fmla="*/ 717 h 717"/>
                <a:gd name="connsiteX1" fmla="*/ 986 w 985"/>
                <a:gd name="connsiteY1" fmla="*/ 0 h 717"/>
                <a:gd name="connsiteX2" fmla="*/ 0 w 985"/>
                <a:gd name="connsiteY2" fmla="*/ 269 h 717"/>
                <a:gd name="connsiteX3" fmla="*/ 359 w 985"/>
                <a:gd name="connsiteY3" fmla="*/ 717 h 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5" h="717">
                  <a:moveTo>
                    <a:pt x="359" y="717"/>
                  </a:moveTo>
                  <a:cubicBezTo>
                    <a:pt x="448" y="627"/>
                    <a:pt x="986" y="0"/>
                    <a:pt x="986" y="0"/>
                  </a:cubicBezTo>
                  <a:cubicBezTo>
                    <a:pt x="627" y="90"/>
                    <a:pt x="359" y="179"/>
                    <a:pt x="0" y="269"/>
                  </a:cubicBezTo>
                  <a:cubicBezTo>
                    <a:pt x="179" y="359"/>
                    <a:pt x="269" y="538"/>
                    <a:pt x="359" y="717"/>
                  </a:cubicBezTo>
                  <a:close/>
                </a:path>
              </a:pathLst>
            </a:custGeom>
            <a:grpFill/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5E2C5239-FD78-4DDD-AD5F-F94B1145E147}"/>
                </a:ext>
              </a:extLst>
            </p:cNvPr>
            <p:cNvSpPr/>
            <p:nvPr/>
          </p:nvSpPr>
          <p:spPr>
            <a:xfrm>
              <a:off x="10773972" y="896852"/>
              <a:ext cx="118946" cy="79845"/>
            </a:xfrm>
            <a:custGeom>
              <a:avLst/>
              <a:gdLst>
                <a:gd name="connsiteX0" fmla="*/ 33623 w 118946"/>
                <a:gd name="connsiteY0" fmla="*/ 14436 h 79845"/>
                <a:gd name="connsiteX1" fmla="*/ 13 w 118946"/>
                <a:gd name="connsiteY1" fmla="*/ 50914 h 79845"/>
                <a:gd name="connsiteX2" fmla="*/ 21344 w 118946"/>
                <a:gd name="connsiteY2" fmla="*/ 76816 h 79845"/>
                <a:gd name="connsiteX3" fmla="*/ 68577 w 118946"/>
                <a:gd name="connsiteY3" fmla="*/ 61669 h 79845"/>
                <a:gd name="connsiteX4" fmla="*/ 118947 w 118946"/>
                <a:gd name="connsiteY4" fmla="*/ 21606 h 79845"/>
                <a:gd name="connsiteX5" fmla="*/ 33623 w 118946"/>
                <a:gd name="connsiteY5" fmla="*/ 14436 h 7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946" h="79845">
                  <a:moveTo>
                    <a:pt x="33623" y="14436"/>
                  </a:moveTo>
                  <a:cubicBezTo>
                    <a:pt x="16683" y="21427"/>
                    <a:pt x="640" y="29314"/>
                    <a:pt x="13" y="50914"/>
                  </a:cubicBezTo>
                  <a:cubicBezTo>
                    <a:pt x="-435" y="65344"/>
                    <a:pt x="10947" y="72335"/>
                    <a:pt x="21344" y="76816"/>
                  </a:cubicBezTo>
                  <a:cubicBezTo>
                    <a:pt x="40434" y="84972"/>
                    <a:pt x="55491" y="75561"/>
                    <a:pt x="68577" y="61669"/>
                  </a:cubicBezTo>
                  <a:cubicBezTo>
                    <a:pt x="83455" y="45895"/>
                    <a:pt x="95196" y="26177"/>
                    <a:pt x="118947" y="21606"/>
                  </a:cubicBezTo>
                  <a:cubicBezTo>
                    <a:pt x="93403" y="-13706"/>
                    <a:pt x="63378" y="2068"/>
                    <a:pt x="33623" y="14436"/>
                  </a:cubicBezTo>
                  <a:close/>
                </a:path>
              </a:pathLst>
            </a:custGeom>
            <a:grpFill/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E402D92B-DF1F-4A48-9F4D-BE40D97469A6}"/>
                </a:ext>
              </a:extLst>
            </p:cNvPr>
            <p:cNvSpPr/>
            <p:nvPr/>
          </p:nvSpPr>
          <p:spPr>
            <a:xfrm>
              <a:off x="10557807" y="330423"/>
              <a:ext cx="777109" cy="691327"/>
            </a:xfrm>
            <a:custGeom>
              <a:avLst/>
              <a:gdLst>
                <a:gd name="connsiteX0" fmla="*/ 777058 w 777109"/>
                <a:gd name="connsiteY0" fmla="*/ 467936 h 691327"/>
                <a:gd name="connsiteX1" fmla="*/ 455659 w 777109"/>
                <a:gd name="connsiteY1" fmla="*/ 499215 h 691327"/>
                <a:gd name="connsiteX2" fmla="*/ 438719 w 777109"/>
                <a:gd name="connsiteY2" fmla="*/ 365941 h 691327"/>
                <a:gd name="connsiteX3" fmla="*/ 363254 w 777109"/>
                <a:gd name="connsiteY3" fmla="*/ 383239 h 691327"/>
                <a:gd name="connsiteX4" fmla="*/ 353485 w 777109"/>
                <a:gd name="connsiteY4" fmla="*/ 473134 h 691327"/>
                <a:gd name="connsiteX5" fmla="*/ 377953 w 777109"/>
                <a:gd name="connsiteY5" fmla="*/ 418104 h 691327"/>
                <a:gd name="connsiteX6" fmla="*/ 419360 w 777109"/>
                <a:gd name="connsiteY6" fmla="*/ 390589 h 691327"/>
                <a:gd name="connsiteX7" fmla="*/ 447234 w 777109"/>
                <a:gd name="connsiteY7" fmla="*/ 425722 h 691327"/>
                <a:gd name="connsiteX8" fmla="*/ 405199 w 777109"/>
                <a:gd name="connsiteY8" fmla="*/ 504682 h 691327"/>
                <a:gd name="connsiteX9" fmla="*/ 321130 w 777109"/>
                <a:gd name="connsiteY9" fmla="*/ 478601 h 691327"/>
                <a:gd name="connsiteX10" fmla="*/ 317724 w 777109"/>
                <a:gd name="connsiteY10" fmla="*/ 350884 h 691327"/>
                <a:gd name="connsiteX11" fmla="*/ 429936 w 777109"/>
                <a:gd name="connsiteY11" fmla="*/ 208020 h 691327"/>
                <a:gd name="connsiteX12" fmla="*/ 469013 w 777109"/>
                <a:gd name="connsiteY12" fmla="*/ 123593 h 691327"/>
                <a:gd name="connsiteX13" fmla="*/ 391576 w 777109"/>
                <a:gd name="connsiteY13" fmla="*/ 2508 h 691327"/>
                <a:gd name="connsiteX14" fmla="*/ 269057 w 777109"/>
                <a:gd name="connsiteY14" fmla="*/ 76449 h 691327"/>
                <a:gd name="connsiteX15" fmla="*/ 273539 w 777109"/>
                <a:gd name="connsiteY15" fmla="*/ 127088 h 691327"/>
                <a:gd name="connsiteX16" fmla="*/ 297110 w 777109"/>
                <a:gd name="connsiteY16" fmla="*/ 92403 h 691327"/>
                <a:gd name="connsiteX17" fmla="*/ 388529 w 777109"/>
                <a:gd name="connsiteY17" fmla="*/ 32533 h 691327"/>
                <a:gd name="connsiteX18" fmla="*/ 438988 w 777109"/>
                <a:gd name="connsiteY18" fmla="*/ 124668 h 691327"/>
                <a:gd name="connsiteX19" fmla="*/ 399822 w 777109"/>
                <a:gd name="connsiteY19" fmla="*/ 198789 h 691327"/>
                <a:gd name="connsiteX20" fmla="*/ 331527 w 777109"/>
                <a:gd name="connsiteY20" fmla="*/ 275688 h 691327"/>
                <a:gd name="connsiteX21" fmla="*/ 296304 w 777109"/>
                <a:gd name="connsiteY21" fmla="*/ 497512 h 691327"/>
                <a:gd name="connsiteX22" fmla="*/ 0 w 777109"/>
                <a:gd name="connsiteY22" fmla="*/ 468563 h 691327"/>
                <a:gd name="connsiteX23" fmla="*/ 1793 w 777109"/>
                <a:gd name="connsiteY23" fmla="*/ 501904 h 691327"/>
                <a:gd name="connsiteX24" fmla="*/ 84069 w 777109"/>
                <a:gd name="connsiteY24" fmla="*/ 505489 h 691327"/>
                <a:gd name="connsiteX25" fmla="*/ 249877 w 777109"/>
                <a:gd name="connsiteY25" fmla="*/ 533363 h 691327"/>
                <a:gd name="connsiteX26" fmla="*/ 187767 w 777109"/>
                <a:gd name="connsiteY26" fmla="*/ 602733 h 691327"/>
                <a:gd name="connsiteX27" fmla="*/ 210263 w 777109"/>
                <a:gd name="connsiteY27" fmla="*/ 678557 h 691327"/>
                <a:gd name="connsiteX28" fmla="*/ 284742 w 777109"/>
                <a:gd name="connsiteY28" fmla="*/ 679184 h 691327"/>
                <a:gd name="connsiteX29" fmla="*/ 334843 w 777109"/>
                <a:gd name="connsiteY29" fmla="*/ 598162 h 691327"/>
                <a:gd name="connsiteX30" fmla="*/ 335022 w 777109"/>
                <a:gd name="connsiteY30" fmla="*/ 597535 h 691327"/>
                <a:gd name="connsiteX31" fmla="*/ 385482 w 777109"/>
                <a:gd name="connsiteY31" fmla="*/ 655433 h 691327"/>
                <a:gd name="connsiteX32" fmla="*/ 436568 w 777109"/>
                <a:gd name="connsiteY32" fmla="*/ 602106 h 691327"/>
                <a:gd name="connsiteX33" fmla="*/ 485146 w 777109"/>
                <a:gd name="connsiteY33" fmla="*/ 673807 h 691327"/>
                <a:gd name="connsiteX34" fmla="*/ 568588 w 777109"/>
                <a:gd name="connsiteY34" fmla="*/ 673986 h 691327"/>
                <a:gd name="connsiteX35" fmla="*/ 585975 w 777109"/>
                <a:gd name="connsiteY35" fmla="*/ 580148 h 691327"/>
                <a:gd name="connsiteX36" fmla="*/ 514095 w 777109"/>
                <a:gd name="connsiteY36" fmla="*/ 532646 h 691327"/>
                <a:gd name="connsiteX37" fmla="*/ 704909 w 777109"/>
                <a:gd name="connsiteY37" fmla="*/ 505489 h 691327"/>
                <a:gd name="connsiteX38" fmla="*/ 777058 w 777109"/>
                <a:gd name="connsiteY38" fmla="*/ 497781 h 691327"/>
                <a:gd name="connsiteX39" fmla="*/ 777058 w 777109"/>
                <a:gd name="connsiteY39" fmla="*/ 467936 h 691327"/>
                <a:gd name="connsiteX40" fmla="*/ 335470 w 777109"/>
                <a:gd name="connsiteY40" fmla="*/ 588483 h 691327"/>
                <a:gd name="connsiteX41" fmla="*/ 335112 w 777109"/>
                <a:gd name="connsiteY41" fmla="*/ 588035 h 691327"/>
                <a:gd name="connsiteX42" fmla="*/ 285011 w 777109"/>
                <a:gd name="connsiteY42" fmla="*/ 634102 h 691327"/>
                <a:gd name="connsiteX43" fmla="*/ 236254 w 777109"/>
                <a:gd name="connsiteY43" fmla="*/ 649608 h 691327"/>
                <a:gd name="connsiteX44" fmla="*/ 216088 w 777109"/>
                <a:gd name="connsiteY44" fmla="*/ 617342 h 691327"/>
                <a:gd name="connsiteX45" fmla="*/ 258930 w 777109"/>
                <a:gd name="connsiteY45" fmla="*/ 569303 h 691327"/>
                <a:gd name="connsiteX46" fmla="*/ 335022 w 777109"/>
                <a:gd name="connsiteY46" fmla="*/ 587945 h 691327"/>
                <a:gd name="connsiteX47" fmla="*/ 336008 w 777109"/>
                <a:gd name="connsiteY47" fmla="*/ 587676 h 691327"/>
                <a:gd name="connsiteX48" fmla="*/ 335470 w 777109"/>
                <a:gd name="connsiteY48" fmla="*/ 588483 h 691327"/>
                <a:gd name="connsiteX49" fmla="*/ 557295 w 777109"/>
                <a:gd name="connsiteY49" fmla="*/ 606318 h 691327"/>
                <a:gd name="connsiteX50" fmla="*/ 543851 w 777109"/>
                <a:gd name="connsiteY50" fmla="*/ 641631 h 691327"/>
                <a:gd name="connsiteX51" fmla="*/ 494736 w 777109"/>
                <a:gd name="connsiteY51" fmla="*/ 635626 h 691327"/>
                <a:gd name="connsiteX52" fmla="*/ 439257 w 777109"/>
                <a:gd name="connsiteY52" fmla="*/ 593771 h 691327"/>
                <a:gd name="connsiteX53" fmla="*/ 484967 w 777109"/>
                <a:gd name="connsiteY53" fmla="*/ 561864 h 691327"/>
                <a:gd name="connsiteX54" fmla="*/ 557295 w 777109"/>
                <a:gd name="connsiteY54" fmla="*/ 606318 h 691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777109" h="691327">
                  <a:moveTo>
                    <a:pt x="777058" y="467936"/>
                  </a:moveTo>
                  <a:cubicBezTo>
                    <a:pt x="670761" y="471431"/>
                    <a:pt x="564465" y="483620"/>
                    <a:pt x="455659" y="499215"/>
                  </a:cubicBezTo>
                  <a:cubicBezTo>
                    <a:pt x="493033" y="434953"/>
                    <a:pt x="472777" y="383239"/>
                    <a:pt x="438719" y="365941"/>
                  </a:cubicBezTo>
                  <a:cubicBezTo>
                    <a:pt x="405199" y="349002"/>
                    <a:pt x="382165" y="362177"/>
                    <a:pt x="363254" y="383239"/>
                  </a:cubicBezTo>
                  <a:cubicBezTo>
                    <a:pt x="342282" y="406542"/>
                    <a:pt x="339324" y="472327"/>
                    <a:pt x="353485" y="473134"/>
                  </a:cubicBezTo>
                  <a:cubicBezTo>
                    <a:pt x="369170" y="473134"/>
                    <a:pt x="368453" y="434595"/>
                    <a:pt x="377953" y="418104"/>
                  </a:cubicBezTo>
                  <a:cubicBezTo>
                    <a:pt x="386019" y="404122"/>
                    <a:pt x="399105" y="387900"/>
                    <a:pt x="419360" y="390589"/>
                  </a:cubicBezTo>
                  <a:cubicBezTo>
                    <a:pt x="438540" y="393098"/>
                    <a:pt x="443649" y="406452"/>
                    <a:pt x="447234" y="425722"/>
                  </a:cubicBezTo>
                  <a:cubicBezTo>
                    <a:pt x="453956" y="461931"/>
                    <a:pt x="438540" y="488191"/>
                    <a:pt x="405199" y="504682"/>
                  </a:cubicBezTo>
                  <a:cubicBezTo>
                    <a:pt x="372127" y="521084"/>
                    <a:pt x="336904" y="509074"/>
                    <a:pt x="321130" y="478601"/>
                  </a:cubicBezTo>
                  <a:cubicBezTo>
                    <a:pt x="301412" y="440331"/>
                    <a:pt x="291464" y="392829"/>
                    <a:pt x="317724" y="350884"/>
                  </a:cubicBezTo>
                  <a:cubicBezTo>
                    <a:pt x="352141" y="295854"/>
                    <a:pt x="394175" y="251937"/>
                    <a:pt x="429936" y="208020"/>
                  </a:cubicBezTo>
                  <a:cubicBezTo>
                    <a:pt x="450281" y="183015"/>
                    <a:pt x="464711" y="155051"/>
                    <a:pt x="469013" y="123593"/>
                  </a:cubicBezTo>
                  <a:cubicBezTo>
                    <a:pt x="477617" y="60585"/>
                    <a:pt x="442663" y="15235"/>
                    <a:pt x="391576" y="2508"/>
                  </a:cubicBezTo>
                  <a:cubicBezTo>
                    <a:pt x="343626" y="-9412"/>
                    <a:pt x="291912" y="22136"/>
                    <a:pt x="269057" y="76449"/>
                  </a:cubicBezTo>
                  <a:cubicBezTo>
                    <a:pt x="261260" y="94912"/>
                    <a:pt x="249698" y="126102"/>
                    <a:pt x="273539" y="127088"/>
                  </a:cubicBezTo>
                  <a:cubicBezTo>
                    <a:pt x="287520" y="127626"/>
                    <a:pt x="293167" y="107191"/>
                    <a:pt x="297110" y="92403"/>
                  </a:cubicBezTo>
                  <a:cubicBezTo>
                    <a:pt x="307865" y="51802"/>
                    <a:pt x="345060" y="23928"/>
                    <a:pt x="388529" y="32533"/>
                  </a:cubicBezTo>
                  <a:cubicBezTo>
                    <a:pt x="424559" y="39613"/>
                    <a:pt x="448847" y="82544"/>
                    <a:pt x="438988" y="124668"/>
                  </a:cubicBezTo>
                  <a:cubicBezTo>
                    <a:pt x="432446" y="152363"/>
                    <a:pt x="418195" y="177099"/>
                    <a:pt x="399822" y="198789"/>
                  </a:cubicBezTo>
                  <a:cubicBezTo>
                    <a:pt x="377684" y="224960"/>
                    <a:pt x="354561" y="250234"/>
                    <a:pt x="331527" y="275688"/>
                  </a:cubicBezTo>
                  <a:cubicBezTo>
                    <a:pt x="264755" y="349719"/>
                    <a:pt x="254807" y="410844"/>
                    <a:pt x="296304" y="497512"/>
                  </a:cubicBezTo>
                  <a:cubicBezTo>
                    <a:pt x="180148" y="475823"/>
                    <a:pt x="99664" y="465516"/>
                    <a:pt x="0" y="468563"/>
                  </a:cubicBezTo>
                  <a:cubicBezTo>
                    <a:pt x="448" y="480035"/>
                    <a:pt x="1703" y="489267"/>
                    <a:pt x="1793" y="501904"/>
                  </a:cubicBezTo>
                  <a:cubicBezTo>
                    <a:pt x="38987" y="501097"/>
                    <a:pt x="56196" y="503876"/>
                    <a:pt x="84069" y="505489"/>
                  </a:cubicBezTo>
                  <a:cubicBezTo>
                    <a:pt x="138920" y="508536"/>
                    <a:pt x="192517" y="513555"/>
                    <a:pt x="249877" y="533363"/>
                  </a:cubicBezTo>
                  <a:cubicBezTo>
                    <a:pt x="224334" y="555232"/>
                    <a:pt x="196371" y="574680"/>
                    <a:pt x="187767" y="602733"/>
                  </a:cubicBezTo>
                  <a:cubicBezTo>
                    <a:pt x="178894" y="631593"/>
                    <a:pt x="185078" y="657853"/>
                    <a:pt x="210263" y="678557"/>
                  </a:cubicBezTo>
                  <a:cubicBezTo>
                    <a:pt x="233834" y="697916"/>
                    <a:pt x="261977" y="692539"/>
                    <a:pt x="284742" y="679184"/>
                  </a:cubicBezTo>
                  <a:cubicBezTo>
                    <a:pt x="314498" y="661797"/>
                    <a:pt x="331527" y="634192"/>
                    <a:pt x="334843" y="598162"/>
                  </a:cubicBezTo>
                  <a:cubicBezTo>
                    <a:pt x="335022" y="597804"/>
                    <a:pt x="335022" y="597804"/>
                    <a:pt x="335022" y="597535"/>
                  </a:cubicBezTo>
                  <a:cubicBezTo>
                    <a:pt x="333409" y="630338"/>
                    <a:pt x="355278" y="655613"/>
                    <a:pt x="385482" y="655433"/>
                  </a:cubicBezTo>
                  <a:cubicBezTo>
                    <a:pt x="414520" y="655254"/>
                    <a:pt x="428233" y="641631"/>
                    <a:pt x="436568" y="602106"/>
                  </a:cubicBezTo>
                  <a:cubicBezTo>
                    <a:pt x="436658" y="634999"/>
                    <a:pt x="461664" y="656957"/>
                    <a:pt x="485146" y="673807"/>
                  </a:cubicBezTo>
                  <a:cubicBezTo>
                    <a:pt x="520190" y="698812"/>
                    <a:pt x="547794" y="695407"/>
                    <a:pt x="568588" y="673986"/>
                  </a:cubicBezTo>
                  <a:cubicBezTo>
                    <a:pt x="589291" y="652745"/>
                    <a:pt x="604348" y="611427"/>
                    <a:pt x="585975" y="580148"/>
                  </a:cubicBezTo>
                  <a:cubicBezTo>
                    <a:pt x="574772" y="561147"/>
                    <a:pt x="547346" y="546090"/>
                    <a:pt x="514095" y="532646"/>
                  </a:cubicBezTo>
                  <a:cubicBezTo>
                    <a:pt x="576116" y="513914"/>
                    <a:pt x="645397" y="510777"/>
                    <a:pt x="704909" y="505489"/>
                  </a:cubicBezTo>
                  <a:cubicBezTo>
                    <a:pt x="731797" y="503069"/>
                    <a:pt x="745151" y="499932"/>
                    <a:pt x="777058" y="497781"/>
                  </a:cubicBezTo>
                  <a:cubicBezTo>
                    <a:pt x="776879" y="488998"/>
                    <a:pt x="777237" y="476361"/>
                    <a:pt x="777058" y="467936"/>
                  </a:cubicBezTo>
                  <a:close/>
                  <a:moveTo>
                    <a:pt x="335470" y="588483"/>
                  </a:moveTo>
                  <a:cubicBezTo>
                    <a:pt x="335381" y="588304"/>
                    <a:pt x="335201" y="588214"/>
                    <a:pt x="335112" y="588035"/>
                  </a:cubicBezTo>
                  <a:cubicBezTo>
                    <a:pt x="311451" y="592606"/>
                    <a:pt x="299889" y="618328"/>
                    <a:pt x="285011" y="634102"/>
                  </a:cubicBezTo>
                  <a:cubicBezTo>
                    <a:pt x="271925" y="647995"/>
                    <a:pt x="255345" y="657853"/>
                    <a:pt x="236254" y="649608"/>
                  </a:cubicBezTo>
                  <a:cubicBezTo>
                    <a:pt x="225768" y="645126"/>
                    <a:pt x="215551" y="631862"/>
                    <a:pt x="216088" y="617342"/>
                  </a:cubicBezTo>
                  <a:cubicBezTo>
                    <a:pt x="216805" y="595743"/>
                    <a:pt x="242080" y="576383"/>
                    <a:pt x="258930" y="569303"/>
                  </a:cubicBezTo>
                  <a:cubicBezTo>
                    <a:pt x="288686" y="556934"/>
                    <a:pt x="309479" y="552722"/>
                    <a:pt x="335022" y="587945"/>
                  </a:cubicBezTo>
                  <a:cubicBezTo>
                    <a:pt x="335381" y="587855"/>
                    <a:pt x="335650" y="587766"/>
                    <a:pt x="336008" y="587676"/>
                  </a:cubicBezTo>
                  <a:cubicBezTo>
                    <a:pt x="336098" y="587766"/>
                    <a:pt x="335650" y="588304"/>
                    <a:pt x="335470" y="588483"/>
                  </a:cubicBezTo>
                  <a:close/>
                  <a:moveTo>
                    <a:pt x="557295" y="606318"/>
                  </a:moveTo>
                  <a:cubicBezTo>
                    <a:pt x="564286" y="619583"/>
                    <a:pt x="553530" y="633834"/>
                    <a:pt x="543851" y="641631"/>
                  </a:cubicBezTo>
                  <a:cubicBezTo>
                    <a:pt x="527270" y="654985"/>
                    <a:pt x="510510" y="647995"/>
                    <a:pt x="494736" y="635626"/>
                  </a:cubicBezTo>
                  <a:cubicBezTo>
                    <a:pt x="477259" y="621824"/>
                    <a:pt x="461126" y="601299"/>
                    <a:pt x="439257" y="593771"/>
                  </a:cubicBezTo>
                  <a:cubicBezTo>
                    <a:pt x="449833" y="581044"/>
                    <a:pt x="462202" y="558279"/>
                    <a:pt x="484967" y="561864"/>
                  </a:cubicBezTo>
                  <a:cubicBezTo>
                    <a:pt x="514902" y="566435"/>
                    <a:pt x="541521" y="576294"/>
                    <a:pt x="557295" y="606318"/>
                  </a:cubicBezTo>
                  <a:close/>
                </a:path>
              </a:pathLst>
            </a:custGeom>
            <a:grpFill/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AF898F02-2C1C-4224-93C3-A4CB9EF0C07E}"/>
                </a:ext>
              </a:extLst>
            </p:cNvPr>
            <p:cNvSpPr/>
            <p:nvPr/>
          </p:nvSpPr>
          <p:spPr>
            <a:xfrm>
              <a:off x="10875890" y="1059712"/>
              <a:ext cx="134170" cy="67440"/>
            </a:xfrm>
            <a:custGeom>
              <a:avLst/>
              <a:gdLst>
                <a:gd name="connsiteX0" fmla="*/ 0 w 134170"/>
                <a:gd name="connsiteY0" fmla="*/ 28677 h 67440"/>
                <a:gd name="connsiteX1" fmla="*/ 134170 w 134170"/>
                <a:gd name="connsiteY1" fmla="*/ 28229 h 67440"/>
                <a:gd name="connsiteX2" fmla="*/ 0 w 134170"/>
                <a:gd name="connsiteY2" fmla="*/ 28677 h 6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170" h="67440">
                  <a:moveTo>
                    <a:pt x="0" y="28677"/>
                  </a:moveTo>
                  <a:cubicBezTo>
                    <a:pt x="42035" y="-6367"/>
                    <a:pt x="87117" y="-12461"/>
                    <a:pt x="134170" y="28229"/>
                  </a:cubicBezTo>
                  <a:cubicBezTo>
                    <a:pt x="74569" y="80929"/>
                    <a:pt x="69550" y="79943"/>
                    <a:pt x="0" y="28677"/>
                  </a:cubicBezTo>
                  <a:close/>
                </a:path>
              </a:pathLst>
            </a:custGeom>
            <a:grpFill/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4" name="Graphic 43">
            <a:extLst>
              <a:ext uri="{FF2B5EF4-FFF2-40B4-BE49-F238E27FC236}">
                <a16:creationId xmlns:a16="http://schemas.microsoft.com/office/drawing/2014/main" id="{E6D0FC27-5808-4E37-B6FD-F157559FD04E}"/>
              </a:ext>
            </a:extLst>
          </p:cNvPr>
          <p:cNvGrpSpPr/>
          <p:nvPr/>
        </p:nvGrpSpPr>
        <p:grpSpPr>
          <a:xfrm>
            <a:off x="4836437" y="1122186"/>
            <a:ext cx="2774752" cy="5250923"/>
            <a:chOff x="4284009" y="0"/>
            <a:chExt cx="3623982" cy="6858000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F4D805E-42B1-4EBF-8635-0B3FC31D2CF8}"/>
                </a:ext>
              </a:extLst>
            </p:cNvPr>
            <p:cNvSpPr/>
            <p:nvPr/>
          </p:nvSpPr>
          <p:spPr>
            <a:xfrm>
              <a:off x="4945350" y="2556609"/>
              <a:ext cx="1281489" cy="4300449"/>
            </a:xfrm>
            <a:custGeom>
              <a:avLst/>
              <a:gdLst>
                <a:gd name="connsiteX0" fmla="*/ 1281489 w 1281489"/>
                <a:gd name="connsiteY0" fmla="*/ 902310 h 4300449"/>
                <a:gd name="connsiteX1" fmla="*/ 1261655 w 1281489"/>
                <a:gd name="connsiteY1" fmla="*/ 1202112 h 4300449"/>
                <a:gd name="connsiteX2" fmla="*/ 1218288 w 1281489"/>
                <a:gd name="connsiteY2" fmla="*/ 1561485 h 4300449"/>
                <a:gd name="connsiteX3" fmla="*/ 1142245 w 1281489"/>
                <a:gd name="connsiteY3" fmla="*/ 2043495 h 4300449"/>
                <a:gd name="connsiteX4" fmla="*/ 1086104 w 1281489"/>
                <a:gd name="connsiteY4" fmla="*/ 2363938 h 4300449"/>
                <a:gd name="connsiteX5" fmla="*/ 1083549 w 1281489"/>
                <a:gd name="connsiteY5" fmla="*/ 2384378 h 4300449"/>
                <a:gd name="connsiteX6" fmla="*/ 1078372 w 1281489"/>
                <a:gd name="connsiteY6" fmla="*/ 2650831 h 4300449"/>
                <a:gd name="connsiteX7" fmla="*/ 1068622 w 1281489"/>
                <a:gd name="connsiteY7" fmla="*/ 3110250 h 4300449"/>
                <a:gd name="connsiteX8" fmla="*/ 1060554 w 1281489"/>
                <a:gd name="connsiteY8" fmla="*/ 3431702 h 4300449"/>
                <a:gd name="connsiteX9" fmla="*/ 1037896 w 1281489"/>
                <a:gd name="connsiteY9" fmla="*/ 3465992 h 4300449"/>
                <a:gd name="connsiteX10" fmla="*/ 1004547 w 1281489"/>
                <a:gd name="connsiteY10" fmla="*/ 3516082 h 4300449"/>
                <a:gd name="connsiteX11" fmla="*/ 982898 w 1281489"/>
                <a:gd name="connsiteY11" fmla="*/ 3769626 h 4300449"/>
                <a:gd name="connsiteX12" fmla="*/ 1024382 w 1281489"/>
                <a:gd name="connsiteY12" fmla="*/ 4118443 h 4300449"/>
                <a:gd name="connsiteX13" fmla="*/ 1008514 w 1281489"/>
                <a:gd name="connsiteY13" fmla="*/ 4254662 h 4300449"/>
                <a:gd name="connsiteX14" fmla="*/ 995874 w 1281489"/>
                <a:gd name="connsiteY14" fmla="*/ 4263470 h 4300449"/>
                <a:gd name="connsiteX15" fmla="*/ 784217 w 1281489"/>
                <a:gd name="connsiteY15" fmla="*/ 4300449 h 4300449"/>
                <a:gd name="connsiteX16" fmla="*/ 677448 w 1281489"/>
                <a:gd name="connsiteY16" fmla="*/ 4287137 h 4300449"/>
                <a:gd name="connsiteX17" fmla="*/ 661984 w 1281489"/>
                <a:gd name="connsiteY17" fmla="*/ 4277925 h 4300449"/>
                <a:gd name="connsiteX18" fmla="*/ 576998 w 1281489"/>
                <a:gd name="connsiteY18" fmla="*/ 4133773 h 4300449"/>
                <a:gd name="connsiteX19" fmla="*/ 482734 w 1281489"/>
                <a:gd name="connsiteY19" fmla="*/ 3763306 h 4300449"/>
                <a:gd name="connsiteX20" fmla="*/ 467942 w 1281489"/>
                <a:gd name="connsiteY20" fmla="*/ 3622516 h 4300449"/>
                <a:gd name="connsiteX21" fmla="*/ 438224 w 1281489"/>
                <a:gd name="connsiteY21" fmla="*/ 3593201 h 4300449"/>
                <a:gd name="connsiteX22" fmla="*/ 403934 w 1281489"/>
                <a:gd name="connsiteY22" fmla="*/ 3566576 h 4300449"/>
                <a:gd name="connsiteX23" fmla="*/ 261530 w 1281489"/>
                <a:gd name="connsiteY23" fmla="*/ 2929118 h 4300449"/>
                <a:gd name="connsiteX24" fmla="*/ 231678 w 1281489"/>
                <a:gd name="connsiteY24" fmla="*/ 2632745 h 4300449"/>
                <a:gd name="connsiteX25" fmla="*/ 228383 w 1281489"/>
                <a:gd name="connsiteY25" fmla="*/ 2265102 h 4300449"/>
                <a:gd name="connsiteX26" fmla="*/ 210902 w 1281489"/>
                <a:gd name="connsiteY26" fmla="*/ 1990379 h 4300449"/>
                <a:gd name="connsiteX27" fmla="*/ 195438 w 1281489"/>
                <a:gd name="connsiteY27" fmla="*/ 1782218 h 4300449"/>
                <a:gd name="connsiteX28" fmla="*/ 119933 w 1281489"/>
                <a:gd name="connsiteY28" fmla="*/ 1375176 h 4300449"/>
                <a:gd name="connsiteX29" fmla="*/ 10070 w 1281489"/>
                <a:gd name="connsiteY29" fmla="*/ 963225 h 4300449"/>
                <a:gd name="connsiteX30" fmla="*/ 6305 w 1281489"/>
                <a:gd name="connsiteY30" fmla="*/ 929070 h 4300449"/>
                <a:gd name="connsiteX31" fmla="*/ 3414 w 1281489"/>
                <a:gd name="connsiteY31" fmla="*/ 896461 h 4300449"/>
                <a:gd name="connsiteX32" fmla="*/ 53840 w 1281489"/>
                <a:gd name="connsiteY32" fmla="*/ 705983 h 4300449"/>
                <a:gd name="connsiteX33" fmla="*/ 102989 w 1281489"/>
                <a:gd name="connsiteY33" fmla="*/ 517455 h 4300449"/>
                <a:gd name="connsiteX34" fmla="*/ 164375 w 1281489"/>
                <a:gd name="connsiteY34" fmla="*/ 282400 h 4300449"/>
                <a:gd name="connsiteX35" fmla="*/ 224080 w 1281489"/>
                <a:gd name="connsiteY35" fmla="*/ 51649 h 4300449"/>
                <a:gd name="connsiteX36" fmla="*/ 245528 w 1281489"/>
                <a:gd name="connsiteY36" fmla="*/ 2298 h 4300449"/>
                <a:gd name="connsiteX37" fmla="*/ 287617 w 1281489"/>
                <a:gd name="connsiteY37" fmla="*/ 7879 h 4300449"/>
                <a:gd name="connsiteX38" fmla="*/ 699501 w 1281489"/>
                <a:gd name="connsiteY38" fmla="*/ 117002 h 4300449"/>
                <a:gd name="connsiteX39" fmla="*/ 1020482 w 1281489"/>
                <a:gd name="connsiteY39" fmla="*/ 113169 h 4300449"/>
                <a:gd name="connsiteX40" fmla="*/ 1062504 w 1281489"/>
                <a:gd name="connsiteY40" fmla="*/ 114380 h 4300449"/>
                <a:gd name="connsiteX41" fmla="*/ 1069900 w 1281489"/>
                <a:gd name="connsiteY41" fmla="*/ 142417 h 4300449"/>
                <a:gd name="connsiteX42" fmla="*/ 1070169 w 1281489"/>
                <a:gd name="connsiteY42" fmla="*/ 211266 h 4300449"/>
                <a:gd name="connsiteX43" fmla="*/ 1087112 w 1281489"/>
                <a:gd name="connsiteY43" fmla="*/ 522027 h 4300449"/>
                <a:gd name="connsiteX44" fmla="*/ 1125235 w 1281489"/>
                <a:gd name="connsiteY44" fmla="*/ 756745 h 4300449"/>
                <a:gd name="connsiteX45" fmla="*/ 1168736 w 1281489"/>
                <a:gd name="connsiteY45" fmla="*/ 877029 h 4300449"/>
                <a:gd name="connsiteX46" fmla="*/ 1216473 w 1281489"/>
                <a:gd name="connsiteY46" fmla="*/ 900562 h 4300449"/>
                <a:gd name="connsiteX47" fmla="*/ 1256949 w 1281489"/>
                <a:gd name="connsiteY47" fmla="*/ 893233 h 4300449"/>
                <a:gd name="connsiteX48" fmla="*/ 1281489 w 1281489"/>
                <a:gd name="connsiteY48" fmla="*/ 902310 h 430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281489" h="4300449">
                  <a:moveTo>
                    <a:pt x="1281489" y="902310"/>
                  </a:moveTo>
                  <a:cubicBezTo>
                    <a:pt x="1275035" y="1002289"/>
                    <a:pt x="1270665" y="1102402"/>
                    <a:pt x="1261655" y="1202112"/>
                  </a:cubicBezTo>
                  <a:cubicBezTo>
                    <a:pt x="1250763" y="1322261"/>
                    <a:pt x="1235097" y="1441941"/>
                    <a:pt x="1218288" y="1561485"/>
                  </a:cubicBezTo>
                  <a:cubicBezTo>
                    <a:pt x="1195697" y="1722648"/>
                    <a:pt x="1168669" y="1883004"/>
                    <a:pt x="1142245" y="2043495"/>
                  </a:cubicBezTo>
                  <a:cubicBezTo>
                    <a:pt x="1124630" y="2150533"/>
                    <a:pt x="1104862" y="2257169"/>
                    <a:pt x="1086104" y="2363938"/>
                  </a:cubicBezTo>
                  <a:cubicBezTo>
                    <a:pt x="1084893" y="2370662"/>
                    <a:pt x="1083683" y="2377519"/>
                    <a:pt x="1083549" y="2384378"/>
                  </a:cubicBezTo>
                  <a:cubicBezTo>
                    <a:pt x="1081733" y="2473196"/>
                    <a:pt x="1080187" y="2562013"/>
                    <a:pt x="1078372" y="2650831"/>
                  </a:cubicBezTo>
                  <a:cubicBezTo>
                    <a:pt x="1075212" y="2803993"/>
                    <a:pt x="1072186" y="2957088"/>
                    <a:pt x="1068622" y="3110250"/>
                  </a:cubicBezTo>
                  <a:cubicBezTo>
                    <a:pt x="1066135" y="3217423"/>
                    <a:pt x="1062437" y="3324529"/>
                    <a:pt x="1060554" y="3431702"/>
                  </a:cubicBezTo>
                  <a:cubicBezTo>
                    <a:pt x="1060218" y="3449922"/>
                    <a:pt x="1055041" y="3461487"/>
                    <a:pt x="1037896" y="3465992"/>
                  </a:cubicBezTo>
                  <a:cubicBezTo>
                    <a:pt x="1011540" y="3472984"/>
                    <a:pt x="1006632" y="3491944"/>
                    <a:pt x="1004547" y="3516082"/>
                  </a:cubicBezTo>
                  <a:cubicBezTo>
                    <a:pt x="997151" y="3600597"/>
                    <a:pt x="989016" y="3684977"/>
                    <a:pt x="982898" y="3769626"/>
                  </a:cubicBezTo>
                  <a:cubicBezTo>
                    <a:pt x="974291" y="3888835"/>
                    <a:pt x="971131" y="4007303"/>
                    <a:pt x="1024382" y="4118443"/>
                  </a:cubicBezTo>
                  <a:cubicBezTo>
                    <a:pt x="1048452" y="4168802"/>
                    <a:pt x="1019070" y="4209951"/>
                    <a:pt x="1008514" y="4254662"/>
                  </a:cubicBezTo>
                  <a:cubicBezTo>
                    <a:pt x="1007169" y="4260310"/>
                    <a:pt x="1001118" y="4262058"/>
                    <a:pt x="995874" y="4263470"/>
                  </a:cubicBezTo>
                  <a:cubicBezTo>
                    <a:pt x="926285" y="4281422"/>
                    <a:pt x="856831" y="4300315"/>
                    <a:pt x="784217" y="4300449"/>
                  </a:cubicBezTo>
                  <a:cubicBezTo>
                    <a:pt x="748179" y="4300516"/>
                    <a:pt x="713015" y="4292112"/>
                    <a:pt x="677448" y="4287137"/>
                  </a:cubicBezTo>
                  <a:cubicBezTo>
                    <a:pt x="670791" y="4286195"/>
                    <a:pt x="667093" y="4281153"/>
                    <a:pt x="661984" y="4277925"/>
                  </a:cubicBezTo>
                  <a:cubicBezTo>
                    <a:pt x="609069" y="4244240"/>
                    <a:pt x="588159" y="4193881"/>
                    <a:pt x="576998" y="4133773"/>
                  </a:cubicBezTo>
                  <a:cubicBezTo>
                    <a:pt x="553802" y="4008379"/>
                    <a:pt x="530135" y="3882985"/>
                    <a:pt x="482734" y="3763306"/>
                  </a:cubicBezTo>
                  <a:cubicBezTo>
                    <a:pt x="465186" y="3719066"/>
                    <a:pt x="470834" y="3669647"/>
                    <a:pt x="467942" y="3622516"/>
                  </a:cubicBezTo>
                  <a:cubicBezTo>
                    <a:pt x="466598" y="3600395"/>
                    <a:pt x="459269" y="3590848"/>
                    <a:pt x="438224" y="3593201"/>
                  </a:cubicBezTo>
                  <a:cubicBezTo>
                    <a:pt x="417382" y="3595487"/>
                    <a:pt x="408775" y="3586209"/>
                    <a:pt x="403934" y="3566576"/>
                  </a:cubicBezTo>
                  <a:cubicBezTo>
                    <a:pt x="351693" y="3355188"/>
                    <a:pt x="298778" y="3143868"/>
                    <a:pt x="261530" y="2929118"/>
                  </a:cubicBezTo>
                  <a:cubicBezTo>
                    <a:pt x="244587" y="2831224"/>
                    <a:pt x="236519" y="2732186"/>
                    <a:pt x="231678" y="2632745"/>
                  </a:cubicBezTo>
                  <a:cubicBezTo>
                    <a:pt x="225761" y="2510175"/>
                    <a:pt x="229728" y="2387605"/>
                    <a:pt x="228383" y="2265102"/>
                  </a:cubicBezTo>
                  <a:cubicBezTo>
                    <a:pt x="227375" y="2173191"/>
                    <a:pt x="218567" y="2081819"/>
                    <a:pt x="210902" y="1990379"/>
                  </a:cubicBezTo>
                  <a:cubicBezTo>
                    <a:pt x="205052" y="1921059"/>
                    <a:pt x="200010" y="1851672"/>
                    <a:pt x="195438" y="1782218"/>
                  </a:cubicBezTo>
                  <a:cubicBezTo>
                    <a:pt x="186361" y="1643512"/>
                    <a:pt x="160677" y="1508302"/>
                    <a:pt x="119933" y="1375176"/>
                  </a:cubicBezTo>
                  <a:cubicBezTo>
                    <a:pt x="78314" y="1239293"/>
                    <a:pt x="35014" y="1103613"/>
                    <a:pt x="10070" y="963225"/>
                  </a:cubicBezTo>
                  <a:cubicBezTo>
                    <a:pt x="8053" y="951997"/>
                    <a:pt x="7515" y="940432"/>
                    <a:pt x="6305" y="929070"/>
                  </a:cubicBezTo>
                  <a:cubicBezTo>
                    <a:pt x="-3848" y="919052"/>
                    <a:pt x="657" y="906815"/>
                    <a:pt x="3414" y="896461"/>
                  </a:cubicBezTo>
                  <a:cubicBezTo>
                    <a:pt x="20492" y="833058"/>
                    <a:pt x="37166" y="769520"/>
                    <a:pt x="53840" y="705983"/>
                  </a:cubicBezTo>
                  <a:cubicBezTo>
                    <a:pt x="70313" y="643185"/>
                    <a:pt x="86718" y="580320"/>
                    <a:pt x="102989" y="517455"/>
                  </a:cubicBezTo>
                  <a:cubicBezTo>
                    <a:pt x="123294" y="439059"/>
                    <a:pt x="144473" y="360864"/>
                    <a:pt x="164375" y="282400"/>
                  </a:cubicBezTo>
                  <a:cubicBezTo>
                    <a:pt x="183941" y="205416"/>
                    <a:pt x="205187" y="128835"/>
                    <a:pt x="224080" y="51649"/>
                  </a:cubicBezTo>
                  <a:cubicBezTo>
                    <a:pt x="228316" y="34504"/>
                    <a:pt x="228988" y="14602"/>
                    <a:pt x="245528" y="2298"/>
                  </a:cubicBezTo>
                  <a:cubicBezTo>
                    <a:pt x="260589" y="-3753"/>
                    <a:pt x="273969" y="3576"/>
                    <a:pt x="287617" y="7879"/>
                  </a:cubicBezTo>
                  <a:cubicBezTo>
                    <a:pt x="423164" y="50708"/>
                    <a:pt x="559315" y="91721"/>
                    <a:pt x="699501" y="117002"/>
                  </a:cubicBezTo>
                  <a:cubicBezTo>
                    <a:pt x="806539" y="136365"/>
                    <a:pt x="913712" y="135559"/>
                    <a:pt x="1020482" y="113169"/>
                  </a:cubicBezTo>
                  <a:cubicBezTo>
                    <a:pt x="1034198" y="110278"/>
                    <a:pt x="1048788" y="104227"/>
                    <a:pt x="1062504" y="114380"/>
                  </a:cubicBezTo>
                  <a:cubicBezTo>
                    <a:pt x="1070371" y="122246"/>
                    <a:pt x="1069698" y="132533"/>
                    <a:pt x="1069900" y="142417"/>
                  </a:cubicBezTo>
                  <a:cubicBezTo>
                    <a:pt x="1070371" y="165344"/>
                    <a:pt x="1069497" y="188338"/>
                    <a:pt x="1070169" y="211266"/>
                  </a:cubicBezTo>
                  <a:cubicBezTo>
                    <a:pt x="1073262" y="315010"/>
                    <a:pt x="1076960" y="418619"/>
                    <a:pt x="1087112" y="522027"/>
                  </a:cubicBezTo>
                  <a:cubicBezTo>
                    <a:pt x="1094911" y="601230"/>
                    <a:pt x="1105736" y="679694"/>
                    <a:pt x="1125235" y="756745"/>
                  </a:cubicBezTo>
                  <a:cubicBezTo>
                    <a:pt x="1135656" y="798095"/>
                    <a:pt x="1148364" y="839042"/>
                    <a:pt x="1168736" y="877029"/>
                  </a:cubicBezTo>
                  <a:cubicBezTo>
                    <a:pt x="1181712" y="901234"/>
                    <a:pt x="1188839" y="904999"/>
                    <a:pt x="1216473" y="900562"/>
                  </a:cubicBezTo>
                  <a:cubicBezTo>
                    <a:pt x="1229987" y="898343"/>
                    <a:pt x="1242964" y="893099"/>
                    <a:pt x="1256949" y="893233"/>
                  </a:cubicBezTo>
                  <a:cubicBezTo>
                    <a:pt x="1266429" y="893166"/>
                    <a:pt x="1275707" y="893099"/>
                    <a:pt x="1281489" y="902310"/>
                  </a:cubicBezTo>
                  <a:close/>
                </a:path>
              </a:pathLst>
            </a:custGeom>
            <a:solidFill>
              <a:schemeClr val="tx1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21B3480-36C4-4578-B80D-A2B0CF9E5B84}"/>
                </a:ext>
              </a:extLst>
            </p:cNvPr>
            <p:cNvSpPr/>
            <p:nvPr/>
          </p:nvSpPr>
          <p:spPr>
            <a:xfrm>
              <a:off x="5785305" y="967246"/>
              <a:ext cx="946569" cy="2502369"/>
            </a:xfrm>
            <a:custGeom>
              <a:avLst/>
              <a:gdLst>
                <a:gd name="connsiteX0" fmla="*/ 441534 w 946569"/>
                <a:gd name="connsiteY0" fmla="*/ 2491673 h 2502369"/>
                <a:gd name="connsiteX1" fmla="*/ 350699 w 946569"/>
                <a:gd name="connsiteY1" fmla="*/ 2502363 h 2502369"/>
                <a:gd name="connsiteX2" fmla="*/ 329520 w 946569"/>
                <a:gd name="connsiteY2" fmla="*/ 2490597 h 2502369"/>
                <a:gd name="connsiteX3" fmla="*/ 256234 w 946569"/>
                <a:gd name="connsiteY3" fmla="*/ 2259241 h 2502369"/>
                <a:gd name="connsiteX4" fmla="*/ 230684 w 946569"/>
                <a:gd name="connsiteY4" fmla="*/ 2049870 h 2502369"/>
                <a:gd name="connsiteX5" fmla="*/ 220464 w 946569"/>
                <a:gd name="connsiteY5" fmla="*/ 1739713 h 2502369"/>
                <a:gd name="connsiteX6" fmla="*/ 219658 w 946569"/>
                <a:gd name="connsiteY6" fmla="*/ 1705289 h 2502369"/>
                <a:gd name="connsiteX7" fmla="*/ 219120 w 946569"/>
                <a:gd name="connsiteY7" fmla="*/ 1423842 h 2502369"/>
                <a:gd name="connsiteX8" fmla="*/ 190276 w 946569"/>
                <a:gd name="connsiteY8" fmla="*/ 860208 h 2502369"/>
                <a:gd name="connsiteX9" fmla="*/ 125528 w 946569"/>
                <a:gd name="connsiteY9" fmla="*/ 493507 h 2502369"/>
                <a:gd name="connsiteX10" fmla="*/ 48947 w 946569"/>
                <a:gd name="connsiteY10" fmla="*/ 170778 h 2502369"/>
                <a:gd name="connsiteX11" fmla="*/ 0 w 946569"/>
                <a:gd name="connsiteY11" fmla="*/ 0 h 2502369"/>
                <a:gd name="connsiteX12" fmla="*/ 139581 w 946569"/>
                <a:gd name="connsiteY12" fmla="*/ 58226 h 2502369"/>
                <a:gd name="connsiteX13" fmla="*/ 305047 w 946569"/>
                <a:gd name="connsiteY13" fmla="*/ 111409 h 2502369"/>
                <a:gd name="connsiteX14" fmla="*/ 498079 w 946569"/>
                <a:gd name="connsiteY14" fmla="*/ 151548 h 2502369"/>
                <a:gd name="connsiteX15" fmla="*/ 560810 w 946569"/>
                <a:gd name="connsiteY15" fmla="*/ 218111 h 2502369"/>
                <a:gd name="connsiteX16" fmla="*/ 603975 w 946569"/>
                <a:gd name="connsiteY16" fmla="*/ 358700 h 2502369"/>
                <a:gd name="connsiteX17" fmla="*/ 624549 w 946569"/>
                <a:gd name="connsiteY17" fmla="*/ 468294 h 2502369"/>
                <a:gd name="connsiteX18" fmla="*/ 653729 w 946569"/>
                <a:gd name="connsiteY18" fmla="*/ 789342 h 2502369"/>
                <a:gd name="connsiteX19" fmla="*/ 686943 w 946569"/>
                <a:gd name="connsiteY19" fmla="*/ 965835 h 2502369"/>
                <a:gd name="connsiteX20" fmla="*/ 717132 w 946569"/>
                <a:gd name="connsiteY20" fmla="*/ 1145690 h 2502369"/>
                <a:gd name="connsiteX21" fmla="*/ 765944 w 946569"/>
                <a:gd name="connsiteY21" fmla="*/ 1317274 h 2502369"/>
                <a:gd name="connsiteX22" fmla="*/ 874059 w 946569"/>
                <a:gd name="connsiteY22" fmla="*/ 1589913 h 2502369"/>
                <a:gd name="connsiteX23" fmla="*/ 939412 w 946569"/>
                <a:gd name="connsiteY23" fmla="*/ 1755312 h 2502369"/>
                <a:gd name="connsiteX24" fmla="*/ 919913 w 946569"/>
                <a:gd name="connsiteY24" fmla="*/ 1802444 h 2502369"/>
                <a:gd name="connsiteX25" fmla="*/ 747455 w 946569"/>
                <a:gd name="connsiteY25" fmla="*/ 1857241 h 2502369"/>
                <a:gd name="connsiteX26" fmla="*/ 678001 w 946569"/>
                <a:gd name="connsiteY26" fmla="*/ 1876873 h 2502369"/>
                <a:gd name="connsiteX27" fmla="*/ 653527 w 946569"/>
                <a:gd name="connsiteY27" fmla="*/ 1864233 h 2502369"/>
                <a:gd name="connsiteX28" fmla="*/ 587368 w 946569"/>
                <a:gd name="connsiteY28" fmla="*/ 1691304 h 2502369"/>
                <a:gd name="connsiteX29" fmla="*/ 480060 w 946569"/>
                <a:gd name="connsiteY29" fmla="*/ 1420951 h 2502369"/>
                <a:gd name="connsiteX30" fmla="*/ 465739 w 946569"/>
                <a:gd name="connsiteY30" fmla="*/ 1383433 h 2502369"/>
                <a:gd name="connsiteX31" fmla="*/ 469975 w 946569"/>
                <a:gd name="connsiteY31" fmla="*/ 1429355 h 2502369"/>
                <a:gd name="connsiteX32" fmla="*/ 493171 w 946569"/>
                <a:gd name="connsiteY32" fmla="*/ 1575659 h 2502369"/>
                <a:gd name="connsiteX33" fmla="*/ 506282 w 946569"/>
                <a:gd name="connsiteY33" fmla="*/ 1666023 h 2502369"/>
                <a:gd name="connsiteX34" fmla="*/ 530285 w 946569"/>
                <a:gd name="connsiteY34" fmla="*/ 1821270 h 2502369"/>
                <a:gd name="connsiteX35" fmla="*/ 540706 w 946569"/>
                <a:gd name="connsiteY35" fmla="*/ 1898187 h 2502369"/>
                <a:gd name="connsiteX36" fmla="*/ 571298 w 946569"/>
                <a:gd name="connsiteY36" fmla="*/ 2114954 h 2502369"/>
                <a:gd name="connsiteX37" fmla="*/ 594898 w 946569"/>
                <a:gd name="connsiteY37" fmla="*/ 2267981 h 2502369"/>
                <a:gd name="connsiteX38" fmla="*/ 621321 w 946569"/>
                <a:gd name="connsiteY38" fmla="*/ 2448508 h 2502369"/>
                <a:gd name="connsiteX39" fmla="*/ 603033 w 946569"/>
                <a:gd name="connsiteY39" fmla="*/ 2463703 h 2502369"/>
                <a:gd name="connsiteX40" fmla="*/ 465403 w 946569"/>
                <a:gd name="connsiteY40" fmla="*/ 2483807 h 2502369"/>
                <a:gd name="connsiteX41" fmla="*/ 441534 w 946569"/>
                <a:gd name="connsiteY41" fmla="*/ 2491673 h 2502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6569" h="2502369">
                  <a:moveTo>
                    <a:pt x="441534" y="2491673"/>
                  </a:moveTo>
                  <a:cubicBezTo>
                    <a:pt x="410404" y="2487841"/>
                    <a:pt x="381426" y="2501960"/>
                    <a:pt x="350699" y="2502363"/>
                  </a:cubicBezTo>
                  <a:cubicBezTo>
                    <a:pt x="339942" y="2502498"/>
                    <a:pt x="334966" y="2500481"/>
                    <a:pt x="329520" y="2490597"/>
                  </a:cubicBezTo>
                  <a:cubicBezTo>
                    <a:pt x="289784" y="2418185"/>
                    <a:pt x="271362" y="2339587"/>
                    <a:pt x="256234" y="2259241"/>
                  </a:cubicBezTo>
                  <a:cubicBezTo>
                    <a:pt x="243190" y="2189854"/>
                    <a:pt x="235592" y="2119862"/>
                    <a:pt x="230684" y="2049870"/>
                  </a:cubicBezTo>
                  <a:cubicBezTo>
                    <a:pt x="223490" y="1946731"/>
                    <a:pt x="219053" y="1843256"/>
                    <a:pt x="220464" y="1739713"/>
                  </a:cubicBezTo>
                  <a:cubicBezTo>
                    <a:pt x="220599" y="1728216"/>
                    <a:pt x="219927" y="1716786"/>
                    <a:pt x="219658" y="1705289"/>
                  </a:cubicBezTo>
                  <a:cubicBezTo>
                    <a:pt x="211119" y="1698095"/>
                    <a:pt x="213338" y="1506205"/>
                    <a:pt x="219120" y="1423842"/>
                  </a:cubicBezTo>
                  <a:cubicBezTo>
                    <a:pt x="225171" y="1336974"/>
                    <a:pt x="197403" y="924754"/>
                    <a:pt x="190276" y="860208"/>
                  </a:cubicBezTo>
                  <a:cubicBezTo>
                    <a:pt x="178779" y="755926"/>
                    <a:pt x="144354" y="596377"/>
                    <a:pt x="125528" y="493507"/>
                  </a:cubicBezTo>
                  <a:cubicBezTo>
                    <a:pt x="112552" y="422843"/>
                    <a:pt x="58629" y="206681"/>
                    <a:pt x="48947" y="170778"/>
                  </a:cubicBezTo>
                  <a:cubicBezTo>
                    <a:pt x="36778" y="125932"/>
                    <a:pt x="10556" y="53250"/>
                    <a:pt x="0" y="0"/>
                  </a:cubicBezTo>
                  <a:cubicBezTo>
                    <a:pt x="46527" y="19364"/>
                    <a:pt x="93323" y="38122"/>
                    <a:pt x="139581" y="58226"/>
                  </a:cubicBezTo>
                  <a:cubicBezTo>
                    <a:pt x="193033" y="81422"/>
                    <a:pt x="246350" y="102467"/>
                    <a:pt x="305047" y="111409"/>
                  </a:cubicBezTo>
                  <a:cubicBezTo>
                    <a:pt x="369929" y="121292"/>
                    <a:pt x="433063" y="144825"/>
                    <a:pt x="498079" y="151548"/>
                  </a:cubicBezTo>
                  <a:cubicBezTo>
                    <a:pt x="545144" y="156457"/>
                    <a:pt x="550791" y="185838"/>
                    <a:pt x="560810" y="218111"/>
                  </a:cubicBezTo>
                  <a:cubicBezTo>
                    <a:pt x="575332" y="264974"/>
                    <a:pt x="591536" y="311299"/>
                    <a:pt x="603975" y="358700"/>
                  </a:cubicBezTo>
                  <a:cubicBezTo>
                    <a:pt x="613388" y="394604"/>
                    <a:pt x="619304" y="431516"/>
                    <a:pt x="624549" y="468294"/>
                  </a:cubicBezTo>
                  <a:cubicBezTo>
                    <a:pt x="639811" y="574795"/>
                    <a:pt x="639878" y="682774"/>
                    <a:pt x="653729" y="789342"/>
                  </a:cubicBezTo>
                  <a:cubicBezTo>
                    <a:pt x="661394" y="848577"/>
                    <a:pt x="676387" y="906870"/>
                    <a:pt x="686943" y="965835"/>
                  </a:cubicBezTo>
                  <a:cubicBezTo>
                    <a:pt x="697701" y="1025674"/>
                    <a:pt x="707383" y="1085648"/>
                    <a:pt x="717132" y="1145690"/>
                  </a:cubicBezTo>
                  <a:cubicBezTo>
                    <a:pt x="726679" y="1204857"/>
                    <a:pt x="743017" y="1261738"/>
                    <a:pt x="765944" y="1317274"/>
                  </a:cubicBezTo>
                  <a:cubicBezTo>
                    <a:pt x="803260" y="1407638"/>
                    <a:pt x="838155" y="1498944"/>
                    <a:pt x="874059" y="1589913"/>
                  </a:cubicBezTo>
                  <a:cubicBezTo>
                    <a:pt x="895843" y="1645046"/>
                    <a:pt x="917493" y="1700246"/>
                    <a:pt x="939412" y="1755312"/>
                  </a:cubicBezTo>
                  <a:cubicBezTo>
                    <a:pt x="950976" y="1784290"/>
                    <a:pt x="951178" y="1784156"/>
                    <a:pt x="919913" y="1802444"/>
                  </a:cubicBezTo>
                  <a:cubicBezTo>
                    <a:pt x="864579" y="1817706"/>
                    <a:pt x="793377" y="1840566"/>
                    <a:pt x="747455" y="1857241"/>
                  </a:cubicBezTo>
                  <a:cubicBezTo>
                    <a:pt x="718342" y="1868872"/>
                    <a:pt x="700592" y="1869074"/>
                    <a:pt x="678001" y="1876873"/>
                  </a:cubicBezTo>
                  <a:cubicBezTo>
                    <a:pt x="661663" y="1882521"/>
                    <a:pt x="657628" y="1874722"/>
                    <a:pt x="653527" y="1864233"/>
                  </a:cubicBezTo>
                  <a:cubicBezTo>
                    <a:pt x="631272" y="1806680"/>
                    <a:pt x="609891" y="1748790"/>
                    <a:pt x="587368" y="1691304"/>
                  </a:cubicBezTo>
                  <a:cubicBezTo>
                    <a:pt x="552002" y="1601007"/>
                    <a:pt x="516031" y="1510979"/>
                    <a:pt x="480060" y="1420951"/>
                  </a:cubicBezTo>
                  <a:cubicBezTo>
                    <a:pt x="477572" y="1414765"/>
                    <a:pt x="473202" y="1396410"/>
                    <a:pt x="465739" y="1383433"/>
                  </a:cubicBezTo>
                  <a:cubicBezTo>
                    <a:pt x="464529" y="1400175"/>
                    <a:pt x="467689" y="1420816"/>
                    <a:pt x="469975" y="1429355"/>
                  </a:cubicBezTo>
                  <a:cubicBezTo>
                    <a:pt x="482749" y="1477361"/>
                    <a:pt x="484565" y="1526981"/>
                    <a:pt x="493171" y="1575659"/>
                  </a:cubicBezTo>
                  <a:cubicBezTo>
                    <a:pt x="498415" y="1605377"/>
                    <a:pt x="503189" y="1635633"/>
                    <a:pt x="506282" y="1666023"/>
                  </a:cubicBezTo>
                  <a:cubicBezTo>
                    <a:pt x="511593" y="1718064"/>
                    <a:pt x="522216" y="1769499"/>
                    <a:pt x="530285" y="1821270"/>
                  </a:cubicBezTo>
                  <a:cubicBezTo>
                    <a:pt x="534252" y="1846819"/>
                    <a:pt x="536470" y="1872570"/>
                    <a:pt x="540706" y="1898187"/>
                  </a:cubicBezTo>
                  <a:cubicBezTo>
                    <a:pt x="552607" y="1970196"/>
                    <a:pt x="558053" y="2043281"/>
                    <a:pt x="571298" y="2114954"/>
                  </a:cubicBezTo>
                  <a:cubicBezTo>
                    <a:pt x="580711" y="2165783"/>
                    <a:pt x="586493" y="2217084"/>
                    <a:pt x="594898" y="2267981"/>
                  </a:cubicBezTo>
                  <a:cubicBezTo>
                    <a:pt x="604849" y="2327888"/>
                    <a:pt x="612043" y="2388399"/>
                    <a:pt x="621321" y="2448508"/>
                  </a:cubicBezTo>
                  <a:cubicBezTo>
                    <a:pt x="623204" y="2460745"/>
                    <a:pt x="612850" y="2463098"/>
                    <a:pt x="603033" y="2463703"/>
                  </a:cubicBezTo>
                  <a:cubicBezTo>
                    <a:pt x="556574" y="2466325"/>
                    <a:pt x="511929" y="2481252"/>
                    <a:pt x="465403" y="2483807"/>
                  </a:cubicBezTo>
                  <a:cubicBezTo>
                    <a:pt x="457334" y="2484411"/>
                    <a:pt x="449535" y="2488983"/>
                    <a:pt x="441534" y="2491673"/>
                  </a:cubicBezTo>
                  <a:close/>
                </a:path>
              </a:pathLst>
            </a:custGeom>
            <a:solidFill>
              <a:schemeClr val="accent1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66C2121-F139-417E-BAA2-A98AD6313FE9}"/>
                </a:ext>
              </a:extLst>
            </p:cNvPr>
            <p:cNvSpPr/>
            <p:nvPr/>
          </p:nvSpPr>
          <p:spPr>
            <a:xfrm>
              <a:off x="4585477" y="991249"/>
              <a:ext cx="810629" cy="2597971"/>
            </a:xfrm>
            <a:custGeom>
              <a:avLst/>
              <a:gdLst>
                <a:gd name="connsiteX0" fmla="*/ 609772 w 810629"/>
                <a:gd name="connsiteY0" fmla="*/ 1571356 h 2597971"/>
                <a:gd name="connsiteX1" fmla="*/ 584088 w 810629"/>
                <a:gd name="connsiteY1" fmla="*/ 1658359 h 2597971"/>
                <a:gd name="connsiteX2" fmla="*/ 531375 w 810629"/>
                <a:gd name="connsiteY2" fmla="*/ 1858854 h 2597971"/>
                <a:gd name="connsiteX3" fmla="*/ 472813 w 810629"/>
                <a:gd name="connsiteY3" fmla="*/ 2086244 h 2597971"/>
                <a:gd name="connsiteX4" fmla="*/ 419294 w 810629"/>
                <a:gd name="connsiteY4" fmla="*/ 2286673 h 2597971"/>
                <a:gd name="connsiteX5" fmla="*/ 366313 w 810629"/>
                <a:gd name="connsiteY5" fmla="*/ 2494295 h 2597971"/>
                <a:gd name="connsiteX6" fmla="*/ 339351 w 810629"/>
                <a:gd name="connsiteY6" fmla="*/ 2597972 h 2597971"/>
                <a:gd name="connsiteX7" fmla="*/ 318374 w 810629"/>
                <a:gd name="connsiteY7" fmla="*/ 2502363 h 2597971"/>
                <a:gd name="connsiteX8" fmla="*/ 327652 w 810629"/>
                <a:gd name="connsiteY8" fmla="*/ 2247878 h 2597971"/>
                <a:gd name="connsiteX9" fmla="*/ 350580 w 810629"/>
                <a:gd name="connsiteY9" fmla="*/ 2085236 h 2597971"/>
                <a:gd name="connsiteX10" fmla="*/ 372767 w 810629"/>
                <a:gd name="connsiteY10" fmla="*/ 1961791 h 2597971"/>
                <a:gd name="connsiteX11" fmla="*/ 405914 w 810629"/>
                <a:gd name="connsiteY11" fmla="*/ 1806276 h 2597971"/>
                <a:gd name="connsiteX12" fmla="*/ 427295 w 810629"/>
                <a:gd name="connsiteY12" fmla="*/ 1701725 h 2597971"/>
                <a:gd name="connsiteX13" fmla="*/ 449281 w 810629"/>
                <a:gd name="connsiteY13" fmla="*/ 1609075 h 2597971"/>
                <a:gd name="connsiteX14" fmla="*/ 471065 w 810629"/>
                <a:gd name="connsiteY14" fmla="*/ 1522140 h 2597971"/>
                <a:gd name="connsiteX15" fmla="*/ 427497 w 810629"/>
                <a:gd name="connsiteY15" fmla="*/ 1623195 h 2597971"/>
                <a:gd name="connsiteX16" fmla="*/ 273864 w 810629"/>
                <a:gd name="connsiteY16" fmla="*/ 1987677 h 2597971"/>
                <a:gd name="connsiteX17" fmla="*/ 220883 w 810629"/>
                <a:gd name="connsiteY17" fmla="*/ 2008386 h 2597971"/>
                <a:gd name="connsiteX18" fmla="*/ 29531 w 810629"/>
                <a:gd name="connsiteY18" fmla="*/ 1918828 h 2597971"/>
                <a:gd name="connsiteX19" fmla="*/ 7209 w 810629"/>
                <a:gd name="connsiteY19" fmla="*/ 1862082 h 2597971"/>
                <a:gd name="connsiteX20" fmla="*/ 50105 w 810629"/>
                <a:gd name="connsiteY20" fmla="*/ 1716988 h 2597971"/>
                <a:gd name="connsiteX21" fmla="*/ 92127 w 810629"/>
                <a:gd name="connsiteY21" fmla="*/ 1573709 h 2597971"/>
                <a:gd name="connsiteX22" fmla="*/ 189282 w 810629"/>
                <a:gd name="connsiteY22" fmla="*/ 1325477 h 2597971"/>
                <a:gd name="connsiteX23" fmla="*/ 216647 w 810629"/>
                <a:gd name="connsiteY23" fmla="*/ 1204722 h 2597971"/>
                <a:gd name="connsiteX24" fmla="*/ 241524 w 810629"/>
                <a:gd name="connsiteY24" fmla="*/ 1054048 h 2597971"/>
                <a:gd name="connsiteX25" fmla="*/ 260081 w 810629"/>
                <a:gd name="connsiteY25" fmla="*/ 846829 h 2597971"/>
                <a:gd name="connsiteX26" fmla="*/ 260215 w 810629"/>
                <a:gd name="connsiteY26" fmla="*/ 368651 h 2597971"/>
                <a:gd name="connsiteX27" fmla="*/ 277831 w 810629"/>
                <a:gd name="connsiteY27" fmla="*/ 332613 h 2597971"/>
                <a:gd name="connsiteX28" fmla="*/ 390383 w 810629"/>
                <a:gd name="connsiteY28" fmla="*/ 249174 h 2597971"/>
                <a:gd name="connsiteX29" fmla="*/ 476175 w 810629"/>
                <a:gd name="connsiteY29" fmla="*/ 215355 h 2597971"/>
                <a:gd name="connsiteX30" fmla="*/ 668737 w 810629"/>
                <a:gd name="connsiteY30" fmla="*/ 148456 h 2597971"/>
                <a:gd name="connsiteX31" fmla="*/ 706927 w 810629"/>
                <a:gd name="connsiteY31" fmla="*/ 113897 h 2597971"/>
                <a:gd name="connsiteX32" fmla="*/ 805695 w 810629"/>
                <a:gd name="connsiteY32" fmla="*/ 0 h 2597971"/>
                <a:gd name="connsiteX33" fmla="*/ 776246 w 810629"/>
                <a:gd name="connsiteY33" fmla="*/ 266521 h 2597971"/>
                <a:gd name="connsiteX34" fmla="*/ 726828 w 810629"/>
                <a:gd name="connsiteY34" fmla="*/ 559936 h 2597971"/>
                <a:gd name="connsiteX35" fmla="*/ 680839 w 810629"/>
                <a:gd name="connsiteY35" fmla="*/ 990981 h 2597971"/>
                <a:gd name="connsiteX36" fmla="*/ 647222 w 810629"/>
                <a:gd name="connsiteY36" fmla="*/ 1348606 h 2597971"/>
                <a:gd name="connsiteX37" fmla="*/ 609772 w 810629"/>
                <a:gd name="connsiteY37" fmla="*/ 1571356 h 259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10629" h="2597971">
                  <a:moveTo>
                    <a:pt x="609772" y="1571356"/>
                  </a:moveTo>
                  <a:cubicBezTo>
                    <a:pt x="597064" y="1605444"/>
                    <a:pt x="592290" y="1629246"/>
                    <a:pt x="584088" y="1658359"/>
                  </a:cubicBezTo>
                  <a:cubicBezTo>
                    <a:pt x="565396" y="1724854"/>
                    <a:pt x="548655" y="1791955"/>
                    <a:pt x="531375" y="1858854"/>
                  </a:cubicBezTo>
                  <a:cubicBezTo>
                    <a:pt x="511743" y="1934629"/>
                    <a:pt x="492648" y="2010537"/>
                    <a:pt x="472813" y="2086244"/>
                  </a:cubicBezTo>
                  <a:cubicBezTo>
                    <a:pt x="455265" y="2153143"/>
                    <a:pt x="436775" y="2219773"/>
                    <a:pt x="419294" y="2286673"/>
                  </a:cubicBezTo>
                  <a:cubicBezTo>
                    <a:pt x="401275" y="2355790"/>
                    <a:pt x="383928" y="2425110"/>
                    <a:pt x="366313" y="2494295"/>
                  </a:cubicBezTo>
                  <a:cubicBezTo>
                    <a:pt x="357841" y="2526837"/>
                    <a:pt x="349369" y="2559379"/>
                    <a:pt x="339351" y="2597972"/>
                  </a:cubicBezTo>
                  <a:cubicBezTo>
                    <a:pt x="325299" y="2563278"/>
                    <a:pt x="320391" y="2532888"/>
                    <a:pt x="318374" y="2502363"/>
                  </a:cubicBezTo>
                  <a:cubicBezTo>
                    <a:pt x="312861" y="2417311"/>
                    <a:pt x="319651" y="2332325"/>
                    <a:pt x="327652" y="2247878"/>
                  </a:cubicBezTo>
                  <a:cubicBezTo>
                    <a:pt x="332762" y="2193619"/>
                    <a:pt x="340629" y="2139226"/>
                    <a:pt x="350580" y="2085236"/>
                  </a:cubicBezTo>
                  <a:cubicBezTo>
                    <a:pt x="358110" y="2044222"/>
                    <a:pt x="365909" y="2003007"/>
                    <a:pt x="372767" y="1961791"/>
                  </a:cubicBezTo>
                  <a:cubicBezTo>
                    <a:pt x="381441" y="1909550"/>
                    <a:pt x="394888" y="1858115"/>
                    <a:pt x="405914" y="1806276"/>
                  </a:cubicBezTo>
                  <a:cubicBezTo>
                    <a:pt x="413310" y="1771516"/>
                    <a:pt x="419765" y="1736486"/>
                    <a:pt x="427295" y="1701725"/>
                  </a:cubicBezTo>
                  <a:cubicBezTo>
                    <a:pt x="434019" y="1670730"/>
                    <a:pt x="440473" y="1639533"/>
                    <a:pt x="449281" y="1609075"/>
                  </a:cubicBezTo>
                  <a:cubicBezTo>
                    <a:pt x="453450" y="1594754"/>
                    <a:pt x="462795" y="1562750"/>
                    <a:pt x="471065" y="1522140"/>
                  </a:cubicBezTo>
                  <a:cubicBezTo>
                    <a:pt x="463938" y="1535184"/>
                    <a:pt x="435699" y="1604100"/>
                    <a:pt x="427497" y="1623195"/>
                  </a:cubicBezTo>
                  <a:cubicBezTo>
                    <a:pt x="375524" y="1744353"/>
                    <a:pt x="325165" y="1866250"/>
                    <a:pt x="273864" y="1987677"/>
                  </a:cubicBezTo>
                  <a:cubicBezTo>
                    <a:pt x="257795" y="2025665"/>
                    <a:pt x="257190" y="2025396"/>
                    <a:pt x="220883" y="2008386"/>
                  </a:cubicBezTo>
                  <a:cubicBezTo>
                    <a:pt x="194392" y="1996014"/>
                    <a:pt x="34910" y="1921652"/>
                    <a:pt x="29531" y="1918828"/>
                  </a:cubicBezTo>
                  <a:cubicBezTo>
                    <a:pt x="-4759" y="1900876"/>
                    <a:pt x="-4692" y="1897515"/>
                    <a:pt x="7209" y="1862082"/>
                  </a:cubicBezTo>
                  <a:cubicBezTo>
                    <a:pt x="23211" y="1814277"/>
                    <a:pt x="35918" y="1765397"/>
                    <a:pt x="50105" y="1716988"/>
                  </a:cubicBezTo>
                  <a:cubicBezTo>
                    <a:pt x="64090" y="1669184"/>
                    <a:pt x="77672" y="1621312"/>
                    <a:pt x="92127" y="1573709"/>
                  </a:cubicBezTo>
                  <a:cubicBezTo>
                    <a:pt x="118013" y="1488455"/>
                    <a:pt x="156471" y="1408042"/>
                    <a:pt x="189282" y="1325477"/>
                  </a:cubicBezTo>
                  <a:cubicBezTo>
                    <a:pt x="204948" y="1286010"/>
                    <a:pt x="211134" y="1245937"/>
                    <a:pt x="216647" y="1204722"/>
                  </a:cubicBezTo>
                  <a:cubicBezTo>
                    <a:pt x="223438" y="1154296"/>
                    <a:pt x="234666" y="1104474"/>
                    <a:pt x="241524" y="1054048"/>
                  </a:cubicBezTo>
                  <a:cubicBezTo>
                    <a:pt x="250870" y="985333"/>
                    <a:pt x="260148" y="916484"/>
                    <a:pt x="260081" y="846829"/>
                  </a:cubicBezTo>
                  <a:cubicBezTo>
                    <a:pt x="259946" y="687414"/>
                    <a:pt x="260619" y="528066"/>
                    <a:pt x="260215" y="368651"/>
                  </a:cubicBezTo>
                  <a:cubicBezTo>
                    <a:pt x="260148" y="352582"/>
                    <a:pt x="264586" y="342093"/>
                    <a:pt x="277831" y="332613"/>
                  </a:cubicBezTo>
                  <a:cubicBezTo>
                    <a:pt x="315752" y="305383"/>
                    <a:pt x="352059" y="275799"/>
                    <a:pt x="390383" y="249174"/>
                  </a:cubicBezTo>
                  <a:cubicBezTo>
                    <a:pt x="415865" y="231424"/>
                    <a:pt x="447331" y="225978"/>
                    <a:pt x="476175" y="215355"/>
                  </a:cubicBezTo>
                  <a:cubicBezTo>
                    <a:pt x="539914" y="191822"/>
                    <a:pt x="604662" y="171047"/>
                    <a:pt x="668737" y="148456"/>
                  </a:cubicBezTo>
                  <a:cubicBezTo>
                    <a:pt x="685748" y="142472"/>
                    <a:pt x="695564" y="126873"/>
                    <a:pt x="706927" y="113897"/>
                  </a:cubicBezTo>
                  <a:cubicBezTo>
                    <a:pt x="740006" y="76043"/>
                    <a:pt x="772817" y="37988"/>
                    <a:pt x="805695" y="0"/>
                  </a:cubicBezTo>
                  <a:cubicBezTo>
                    <a:pt x="825933" y="8001"/>
                    <a:pt x="777456" y="253208"/>
                    <a:pt x="776246" y="266521"/>
                  </a:cubicBezTo>
                  <a:cubicBezTo>
                    <a:pt x="772616" y="305853"/>
                    <a:pt x="729988" y="520334"/>
                    <a:pt x="726828" y="559936"/>
                  </a:cubicBezTo>
                  <a:cubicBezTo>
                    <a:pt x="722122" y="618498"/>
                    <a:pt x="685008" y="947682"/>
                    <a:pt x="680839" y="990981"/>
                  </a:cubicBezTo>
                  <a:cubicBezTo>
                    <a:pt x="674654" y="1055527"/>
                    <a:pt x="653138" y="1290111"/>
                    <a:pt x="647222" y="1348606"/>
                  </a:cubicBezTo>
                  <a:cubicBezTo>
                    <a:pt x="641238" y="1406159"/>
                    <a:pt x="639490" y="1463780"/>
                    <a:pt x="609772" y="1571356"/>
                  </a:cubicBezTo>
                  <a:close/>
                </a:path>
              </a:pathLst>
            </a:custGeom>
            <a:solidFill>
              <a:schemeClr val="accent1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83A7FAC-B5A9-4B43-9343-71E90290A79D}"/>
                </a:ext>
              </a:extLst>
            </p:cNvPr>
            <p:cNvSpPr/>
            <p:nvPr/>
          </p:nvSpPr>
          <p:spPr>
            <a:xfrm>
              <a:off x="6106122" y="3494569"/>
              <a:ext cx="846098" cy="1516700"/>
            </a:xfrm>
            <a:custGeom>
              <a:avLst/>
              <a:gdLst>
                <a:gd name="connsiteX0" fmla="*/ 589751 w 846098"/>
                <a:gd name="connsiteY0" fmla="*/ 1496575 h 1516700"/>
                <a:gd name="connsiteX1" fmla="*/ 566824 w 846098"/>
                <a:gd name="connsiteY1" fmla="*/ 1514662 h 1516700"/>
                <a:gd name="connsiteX2" fmla="*/ 44742 w 846098"/>
                <a:gd name="connsiteY2" fmla="*/ 1371988 h 1516700"/>
                <a:gd name="connsiteX3" fmla="*/ 25176 w 846098"/>
                <a:gd name="connsiteY3" fmla="*/ 1350742 h 1516700"/>
                <a:gd name="connsiteX4" fmla="*/ 1106 w 846098"/>
                <a:gd name="connsiteY4" fmla="*/ 1236240 h 1516700"/>
                <a:gd name="connsiteX5" fmla="*/ 3527 w 846098"/>
                <a:gd name="connsiteY5" fmla="*/ 1207127 h 1516700"/>
                <a:gd name="connsiteX6" fmla="*/ 392079 w 846098"/>
                <a:gd name="connsiteY6" fmla="*/ 94047 h 1516700"/>
                <a:gd name="connsiteX7" fmla="*/ 405997 w 846098"/>
                <a:gd name="connsiteY7" fmla="*/ 73608 h 1516700"/>
                <a:gd name="connsiteX8" fmla="*/ 482712 w 846098"/>
                <a:gd name="connsiteY8" fmla="*/ 7784 h 1516700"/>
                <a:gd name="connsiteX9" fmla="*/ 513305 w 846098"/>
                <a:gd name="connsiteY9" fmla="*/ 2674 h 1516700"/>
                <a:gd name="connsiteX10" fmla="*/ 840135 w 846098"/>
                <a:gd name="connsiteY10" fmla="*/ 112940 h 1516700"/>
                <a:gd name="connsiteX11" fmla="*/ 843363 w 846098"/>
                <a:gd name="connsiteY11" fmla="*/ 148171 h 1516700"/>
                <a:gd name="connsiteX12" fmla="*/ 733366 w 846098"/>
                <a:gd name="connsiteY12" fmla="*/ 753962 h 1516700"/>
                <a:gd name="connsiteX13" fmla="*/ 589751 w 846098"/>
                <a:gd name="connsiteY13" fmla="*/ 1496575 h 15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6098" h="1516700">
                  <a:moveTo>
                    <a:pt x="589751" y="1496575"/>
                  </a:moveTo>
                  <a:cubicBezTo>
                    <a:pt x="586591" y="1513989"/>
                    <a:pt x="587331" y="1520377"/>
                    <a:pt x="566824" y="1514662"/>
                  </a:cubicBezTo>
                  <a:cubicBezTo>
                    <a:pt x="393021" y="1466252"/>
                    <a:pt x="218949" y="1418986"/>
                    <a:pt x="44742" y="1371988"/>
                  </a:cubicBezTo>
                  <a:cubicBezTo>
                    <a:pt x="32303" y="1368626"/>
                    <a:pt x="27462" y="1362306"/>
                    <a:pt x="25176" y="1350742"/>
                  </a:cubicBezTo>
                  <a:cubicBezTo>
                    <a:pt x="17511" y="1312485"/>
                    <a:pt x="9376" y="1274362"/>
                    <a:pt x="1106" y="1236240"/>
                  </a:cubicBezTo>
                  <a:cubicBezTo>
                    <a:pt x="-1113" y="1226155"/>
                    <a:pt x="165" y="1216876"/>
                    <a:pt x="3527" y="1207127"/>
                  </a:cubicBezTo>
                  <a:cubicBezTo>
                    <a:pt x="133224" y="836123"/>
                    <a:pt x="262651" y="465119"/>
                    <a:pt x="392079" y="94047"/>
                  </a:cubicBezTo>
                  <a:cubicBezTo>
                    <a:pt x="394903" y="85912"/>
                    <a:pt x="399139" y="79255"/>
                    <a:pt x="405997" y="73608"/>
                  </a:cubicBezTo>
                  <a:cubicBezTo>
                    <a:pt x="431883" y="52025"/>
                    <a:pt x="457903" y="30577"/>
                    <a:pt x="482712" y="7784"/>
                  </a:cubicBezTo>
                  <a:cubicBezTo>
                    <a:pt x="492798" y="-1494"/>
                    <a:pt x="501471" y="-1494"/>
                    <a:pt x="513305" y="2674"/>
                  </a:cubicBezTo>
                  <a:cubicBezTo>
                    <a:pt x="552167" y="16525"/>
                    <a:pt x="773707" y="95123"/>
                    <a:pt x="840135" y="112940"/>
                  </a:cubicBezTo>
                  <a:cubicBezTo>
                    <a:pt x="850759" y="117781"/>
                    <a:pt x="844102" y="133783"/>
                    <a:pt x="843363" y="148171"/>
                  </a:cubicBezTo>
                  <a:cubicBezTo>
                    <a:pt x="836101" y="187840"/>
                    <a:pt x="744460" y="692038"/>
                    <a:pt x="733366" y="753962"/>
                  </a:cubicBezTo>
                  <a:cubicBezTo>
                    <a:pt x="723146" y="810775"/>
                    <a:pt x="600845" y="1453746"/>
                    <a:pt x="589751" y="1496575"/>
                  </a:cubicBezTo>
                  <a:close/>
                </a:path>
              </a:pathLst>
            </a:custGeom>
            <a:solidFill>
              <a:srgbClr val="CEDC9F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66C51EC-7CC8-4CB3-8294-AFDE2308D97C}"/>
                </a:ext>
              </a:extLst>
            </p:cNvPr>
            <p:cNvSpPr/>
            <p:nvPr/>
          </p:nvSpPr>
          <p:spPr>
            <a:xfrm>
              <a:off x="7089931" y="3526391"/>
              <a:ext cx="816292" cy="1466025"/>
            </a:xfrm>
            <a:custGeom>
              <a:avLst/>
              <a:gdLst>
                <a:gd name="connsiteX0" fmla="*/ 165742 w 816292"/>
                <a:gd name="connsiteY0" fmla="*/ 65587 h 1466025"/>
                <a:gd name="connsiteX1" fmla="*/ 285152 w 816292"/>
                <a:gd name="connsiteY1" fmla="*/ 3865 h 1466025"/>
                <a:gd name="connsiteX2" fmla="*/ 304852 w 816292"/>
                <a:gd name="connsiteY2" fmla="*/ 9916 h 1466025"/>
                <a:gd name="connsiteX3" fmla="*/ 561758 w 816292"/>
                <a:gd name="connsiteY3" fmla="*/ 628817 h 1466025"/>
                <a:gd name="connsiteX4" fmla="*/ 795468 w 816292"/>
                <a:gd name="connsiteY4" fmla="*/ 1190501 h 1466025"/>
                <a:gd name="connsiteX5" fmla="*/ 815572 w 816292"/>
                <a:gd name="connsiteY5" fmla="*/ 1246709 h 1466025"/>
                <a:gd name="connsiteX6" fmla="*/ 761447 w 816292"/>
                <a:gd name="connsiteY6" fmla="*/ 1279251 h 1466025"/>
                <a:gd name="connsiteX7" fmla="*/ 309155 w 816292"/>
                <a:gd name="connsiteY7" fmla="*/ 1462199 h 1466025"/>
                <a:gd name="connsiteX8" fmla="*/ 278362 w 816292"/>
                <a:gd name="connsiteY8" fmla="*/ 1459778 h 1466025"/>
                <a:gd name="connsiteX9" fmla="*/ 182753 w 816292"/>
                <a:gd name="connsiteY9" fmla="*/ 1398863 h 1466025"/>
                <a:gd name="connsiteX10" fmla="*/ 163994 w 816292"/>
                <a:gd name="connsiteY10" fmla="*/ 1367464 h 1466025"/>
                <a:gd name="connsiteX11" fmla="*/ 143756 w 816292"/>
                <a:gd name="connsiteY11" fmla="*/ 1210806 h 1466025"/>
                <a:gd name="connsiteX12" fmla="*/ 49829 w 816292"/>
                <a:gd name="connsiteY12" fmla="*/ 492867 h 1466025"/>
                <a:gd name="connsiteX13" fmla="*/ 18295 w 816292"/>
                <a:gd name="connsiteY13" fmla="*/ 255258 h 1466025"/>
                <a:gd name="connsiteX14" fmla="*/ 7 w 816292"/>
                <a:gd name="connsiteY14" fmla="*/ 103373 h 1466025"/>
                <a:gd name="connsiteX15" fmla="*/ 22060 w 816292"/>
                <a:gd name="connsiteY15" fmla="*/ 73924 h 1466025"/>
                <a:gd name="connsiteX16" fmla="*/ 165742 w 816292"/>
                <a:gd name="connsiteY16" fmla="*/ 65587 h 146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16292" h="1466025">
                  <a:moveTo>
                    <a:pt x="165742" y="65587"/>
                  </a:moveTo>
                  <a:cubicBezTo>
                    <a:pt x="205613" y="45147"/>
                    <a:pt x="245752" y="25111"/>
                    <a:pt x="285152" y="3865"/>
                  </a:cubicBezTo>
                  <a:cubicBezTo>
                    <a:pt x="295641" y="-1783"/>
                    <a:pt x="299742" y="-2388"/>
                    <a:pt x="304852" y="9916"/>
                  </a:cubicBezTo>
                  <a:cubicBezTo>
                    <a:pt x="390174" y="216328"/>
                    <a:pt x="475966" y="422607"/>
                    <a:pt x="561758" y="628817"/>
                  </a:cubicBezTo>
                  <a:cubicBezTo>
                    <a:pt x="639617" y="816067"/>
                    <a:pt x="717610" y="1003250"/>
                    <a:pt x="795468" y="1190501"/>
                  </a:cubicBezTo>
                  <a:cubicBezTo>
                    <a:pt x="803335" y="1209326"/>
                    <a:pt x="819942" y="1231044"/>
                    <a:pt x="815572" y="1246709"/>
                  </a:cubicBezTo>
                  <a:cubicBezTo>
                    <a:pt x="810865" y="1263720"/>
                    <a:pt x="780071" y="1271452"/>
                    <a:pt x="761447" y="1279251"/>
                  </a:cubicBezTo>
                  <a:cubicBezTo>
                    <a:pt x="610369" y="1342587"/>
                    <a:pt x="460233" y="1398863"/>
                    <a:pt x="309155" y="1462199"/>
                  </a:cubicBezTo>
                  <a:cubicBezTo>
                    <a:pt x="296918" y="1467308"/>
                    <a:pt x="288783" y="1468048"/>
                    <a:pt x="278362" y="1459778"/>
                  </a:cubicBezTo>
                  <a:cubicBezTo>
                    <a:pt x="268948" y="1452315"/>
                    <a:pt x="197948" y="1409150"/>
                    <a:pt x="182753" y="1398863"/>
                  </a:cubicBezTo>
                  <a:cubicBezTo>
                    <a:pt x="170382" y="1390458"/>
                    <a:pt x="165406" y="1383197"/>
                    <a:pt x="163994" y="1367464"/>
                  </a:cubicBezTo>
                  <a:cubicBezTo>
                    <a:pt x="162313" y="1348235"/>
                    <a:pt x="148329" y="1243684"/>
                    <a:pt x="143756" y="1210806"/>
                  </a:cubicBezTo>
                  <a:cubicBezTo>
                    <a:pt x="138848" y="1175507"/>
                    <a:pt x="58166" y="541142"/>
                    <a:pt x="49829" y="492867"/>
                  </a:cubicBezTo>
                  <a:cubicBezTo>
                    <a:pt x="40550" y="439146"/>
                    <a:pt x="21254" y="292170"/>
                    <a:pt x="18295" y="255258"/>
                  </a:cubicBezTo>
                  <a:cubicBezTo>
                    <a:pt x="16009" y="217068"/>
                    <a:pt x="-396" y="119644"/>
                    <a:pt x="7" y="103373"/>
                  </a:cubicBezTo>
                  <a:cubicBezTo>
                    <a:pt x="7" y="81320"/>
                    <a:pt x="-127" y="71571"/>
                    <a:pt x="22060" y="73924"/>
                  </a:cubicBezTo>
                  <a:cubicBezTo>
                    <a:pt x="49963" y="76815"/>
                    <a:pt x="135487" y="81253"/>
                    <a:pt x="165742" y="65587"/>
                  </a:cubicBezTo>
                  <a:close/>
                </a:path>
              </a:pathLst>
            </a:custGeom>
            <a:solidFill>
              <a:srgbClr val="64CBE4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B652ADF7-CB16-4084-83C2-773097EE5791}"/>
                </a:ext>
              </a:extLst>
            </p:cNvPr>
            <p:cNvSpPr/>
            <p:nvPr/>
          </p:nvSpPr>
          <p:spPr>
            <a:xfrm>
              <a:off x="6695940" y="3636161"/>
              <a:ext cx="641155" cy="1424089"/>
            </a:xfrm>
            <a:custGeom>
              <a:avLst/>
              <a:gdLst>
                <a:gd name="connsiteX0" fmla="*/ 403075 w 641155"/>
                <a:gd name="connsiteY0" fmla="*/ 39189 h 1424089"/>
                <a:gd name="connsiteX1" fmla="*/ 433331 w 641155"/>
                <a:gd name="connsiteY1" fmla="*/ 287287 h 1424089"/>
                <a:gd name="connsiteX2" fmla="*/ 451687 w 641155"/>
                <a:gd name="connsiteY2" fmla="*/ 424783 h 1424089"/>
                <a:gd name="connsiteX3" fmla="*/ 507021 w 641155"/>
                <a:gd name="connsiteY3" fmla="*/ 850584 h 1424089"/>
                <a:gd name="connsiteX4" fmla="*/ 560406 w 641155"/>
                <a:gd name="connsiteY4" fmla="*/ 1262871 h 1424089"/>
                <a:gd name="connsiteX5" fmla="*/ 583602 w 641155"/>
                <a:gd name="connsiteY5" fmla="*/ 1293866 h 1424089"/>
                <a:gd name="connsiteX6" fmla="*/ 641156 w 641155"/>
                <a:gd name="connsiteY6" fmla="*/ 1331317 h 1424089"/>
                <a:gd name="connsiteX7" fmla="*/ 571298 w 641155"/>
                <a:gd name="connsiteY7" fmla="*/ 1394047 h 1424089"/>
                <a:gd name="connsiteX8" fmla="*/ 543933 w 641155"/>
                <a:gd name="connsiteY8" fmla="*/ 1403460 h 1424089"/>
                <a:gd name="connsiteX9" fmla="*/ 67235 w 641155"/>
                <a:gd name="connsiteY9" fmla="*/ 1424034 h 1424089"/>
                <a:gd name="connsiteX10" fmla="*/ 38122 w 641155"/>
                <a:gd name="connsiteY10" fmla="*/ 1408099 h 1424089"/>
                <a:gd name="connsiteX11" fmla="*/ 0 w 641155"/>
                <a:gd name="connsiteY11" fmla="*/ 1354849 h 1424089"/>
                <a:gd name="connsiteX12" fmla="*/ 107778 w 641155"/>
                <a:gd name="connsiteY12" fmla="*/ 779651 h 1424089"/>
                <a:gd name="connsiteX13" fmla="*/ 192226 w 641155"/>
                <a:gd name="connsiteY13" fmla="*/ 328704 h 1424089"/>
                <a:gd name="connsiteX14" fmla="*/ 248233 w 641155"/>
                <a:gd name="connsiteY14" fmla="*/ 18951 h 1424089"/>
                <a:gd name="connsiteX15" fmla="*/ 296844 w 641155"/>
                <a:gd name="connsiteY15" fmla="*/ 5369 h 1424089"/>
                <a:gd name="connsiteX16" fmla="*/ 403075 w 641155"/>
                <a:gd name="connsiteY16" fmla="*/ 39189 h 142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1155" h="1424089">
                  <a:moveTo>
                    <a:pt x="403075" y="39189"/>
                  </a:moveTo>
                  <a:cubicBezTo>
                    <a:pt x="402336" y="75832"/>
                    <a:pt x="426675" y="240827"/>
                    <a:pt x="433331" y="287287"/>
                  </a:cubicBezTo>
                  <a:cubicBezTo>
                    <a:pt x="439920" y="333074"/>
                    <a:pt x="445904" y="378861"/>
                    <a:pt x="451687" y="424783"/>
                  </a:cubicBezTo>
                  <a:cubicBezTo>
                    <a:pt x="457939" y="474067"/>
                    <a:pt x="501037" y="802175"/>
                    <a:pt x="507021" y="850584"/>
                  </a:cubicBezTo>
                  <a:cubicBezTo>
                    <a:pt x="512534" y="895161"/>
                    <a:pt x="556843" y="1219101"/>
                    <a:pt x="560406" y="1262871"/>
                  </a:cubicBezTo>
                  <a:cubicBezTo>
                    <a:pt x="561683" y="1278537"/>
                    <a:pt x="571970" y="1286403"/>
                    <a:pt x="583602" y="1293866"/>
                  </a:cubicBezTo>
                  <a:cubicBezTo>
                    <a:pt x="602832" y="1306238"/>
                    <a:pt x="621994" y="1318811"/>
                    <a:pt x="641156" y="1331317"/>
                  </a:cubicBezTo>
                  <a:cubicBezTo>
                    <a:pt x="617825" y="1352227"/>
                    <a:pt x="594293" y="1372868"/>
                    <a:pt x="571298" y="1394047"/>
                  </a:cubicBezTo>
                  <a:cubicBezTo>
                    <a:pt x="563297" y="1401443"/>
                    <a:pt x="554086" y="1402989"/>
                    <a:pt x="543933" y="1403460"/>
                  </a:cubicBezTo>
                  <a:cubicBezTo>
                    <a:pt x="384989" y="1410116"/>
                    <a:pt x="226112" y="1416706"/>
                    <a:pt x="67235" y="1424034"/>
                  </a:cubicBezTo>
                  <a:cubicBezTo>
                    <a:pt x="52847" y="1424707"/>
                    <a:pt x="45653" y="1419327"/>
                    <a:pt x="38122" y="1408099"/>
                  </a:cubicBezTo>
                  <a:cubicBezTo>
                    <a:pt x="25953" y="1390013"/>
                    <a:pt x="0" y="1374952"/>
                    <a:pt x="0" y="1354849"/>
                  </a:cubicBezTo>
                  <a:cubicBezTo>
                    <a:pt x="9144" y="1305229"/>
                    <a:pt x="98500" y="823892"/>
                    <a:pt x="107778" y="779651"/>
                  </a:cubicBezTo>
                  <a:cubicBezTo>
                    <a:pt x="115645" y="742201"/>
                    <a:pt x="187250" y="364473"/>
                    <a:pt x="192226" y="328704"/>
                  </a:cubicBezTo>
                  <a:cubicBezTo>
                    <a:pt x="195991" y="301944"/>
                    <a:pt x="239223" y="79799"/>
                    <a:pt x="248233" y="18951"/>
                  </a:cubicBezTo>
                  <a:cubicBezTo>
                    <a:pt x="252805" y="-3775"/>
                    <a:pt x="268807" y="-2968"/>
                    <a:pt x="296844" y="5369"/>
                  </a:cubicBezTo>
                  <a:cubicBezTo>
                    <a:pt x="320511" y="12631"/>
                    <a:pt x="402336" y="24061"/>
                    <a:pt x="403075" y="39189"/>
                  </a:cubicBezTo>
                  <a:close/>
                </a:path>
              </a:pathLst>
            </a:custGeom>
            <a:solidFill>
              <a:srgbClr val="FCE354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C3DEA89-CB25-45FE-B0B3-733F6B720385}"/>
                </a:ext>
              </a:extLst>
            </p:cNvPr>
            <p:cNvSpPr/>
            <p:nvPr/>
          </p:nvSpPr>
          <p:spPr>
            <a:xfrm>
              <a:off x="5223511" y="144368"/>
              <a:ext cx="687482" cy="1201350"/>
            </a:xfrm>
            <a:custGeom>
              <a:avLst/>
              <a:gdLst>
                <a:gd name="connsiteX0" fmla="*/ 130211 w 687482"/>
                <a:gd name="connsiteY0" fmla="*/ 1117234 h 1201350"/>
                <a:gd name="connsiteX1" fmla="*/ 163224 w 687482"/>
                <a:gd name="connsiteY1" fmla="*/ 933077 h 1201350"/>
                <a:gd name="connsiteX2" fmla="*/ 167460 w 687482"/>
                <a:gd name="connsiteY2" fmla="*/ 846948 h 1201350"/>
                <a:gd name="connsiteX3" fmla="*/ 171359 w 687482"/>
                <a:gd name="connsiteY3" fmla="*/ 752953 h 1201350"/>
                <a:gd name="connsiteX4" fmla="*/ 165241 w 687482"/>
                <a:gd name="connsiteY4" fmla="*/ 729690 h 1201350"/>
                <a:gd name="connsiteX5" fmla="*/ 93770 w 687482"/>
                <a:gd name="connsiteY5" fmla="*/ 598581 h 1201350"/>
                <a:gd name="connsiteX6" fmla="*/ 70641 w 687482"/>
                <a:gd name="connsiteY6" fmla="*/ 581167 h 1201350"/>
                <a:gd name="connsiteX7" fmla="*/ 36754 w 687482"/>
                <a:gd name="connsiteY7" fmla="*/ 562207 h 1201350"/>
                <a:gd name="connsiteX8" fmla="*/ 1590 w 687482"/>
                <a:gd name="connsiteY8" fmla="*/ 480516 h 1201350"/>
                <a:gd name="connsiteX9" fmla="*/ 33392 w 687482"/>
                <a:gd name="connsiteY9" fmla="*/ 413079 h 1201350"/>
                <a:gd name="connsiteX10" fmla="*/ 73868 w 687482"/>
                <a:gd name="connsiteY10" fmla="*/ 432106 h 1201350"/>
                <a:gd name="connsiteX11" fmla="*/ 74070 w 687482"/>
                <a:gd name="connsiteY11" fmla="*/ 312428 h 1201350"/>
                <a:gd name="connsiteX12" fmla="*/ 142717 w 687482"/>
                <a:gd name="connsiteY12" fmla="*/ 110184 h 1201350"/>
                <a:gd name="connsiteX13" fmla="*/ 315377 w 687482"/>
                <a:gd name="connsiteY13" fmla="*/ 2675 h 1201350"/>
                <a:gd name="connsiteX14" fmla="*/ 499400 w 687482"/>
                <a:gd name="connsiteY14" fmla="*/ 52630 h 1201350"/>
                <a:gd name="connsiteX15" fmla="*/ 575040 w 687482"/>
                <a:gd name="connsiteY15" fmla="*/ 166325 h 1201350"/>
                <a:gd name="connsiteX16" fmla="*/ 619482 w 687482"/>
                <a:gd name="connsiteY16" fmla="*/ 310747 h 1201350"/>
                <a:gd name="connsiteX17" fmla="*/ 648259 w 687482"/>
                <a:gd name="connsiteY17" fmla="*/ 336229 h 1201350"/>
                <a:gd name="connsiteX18" fmla="*/ 662446 w 687482"/>
                <a:gd name="connsiteY18" fmla="*/ 342818 h 1201350"/>
                <a:gd name="connsiteX19" fmla="*/ 685911 w 687482"/>
                <a:gd name="connsiteY19" fmla="*/ 366283 h 1201350"/>
                <a:gd name="connsiteX20" fmla="*/ 658075 w 687482"/>
                <a:gd name="connsiteY20" fmla="*/ 507881 h 1201350"/>
                <a:gd name="connsiteX21" fmla="*/ 619684 w 687482"/>
                <a:gd name="connsiteY21" fmla="*/ 536859 h 1201350"/>
                <a:gd name="connsiteX22" fmla="*/ 607515 w 687482"/>
                <a:gd name="connsiteY22" fmla="*/ 549768 h 1201350"/>
                <a:gd name="connsiteX23" fmla="*/ 542834 w 687482"/>
                <a:gd name="connsiteY23" fmla="*/ 704544 h 1201350"/>
                <a:gd name="connsiteX24" fmla="*/ 533623 w 687482"/>
                <a:gd name="connsiteY24" fmla="*/ 734665 h 1201350"/>
                <a:gd name="connsiteX25" fmla="*/ 561996 w 687482"/>
                <a:gd name="connsiteY25" fmla="*/ 822945 h 1201350"/>
                <a:gd name="connsiteX26" fmla="*/ 643149 w 687482"/>
                <a:gd name="connsiteY26" fmla="*/ 1093298 h 1201350"/>
                <a:gd name="connsiteX27" fmla="*/ 644897 w 687482"/>
                <a:gd name="connsiteY27" fmla="*/ 1106947 h 1201350"/>
                <a:gd name="connsiteX28" fmla="*/ 624861 w 687482"/>
                <a:gd name="connsiteY28" fmla="*/ 1126983 h 1201350"/>
                <a:gd name="connsiteX29" fmla="*/ 412868 w 687482"/>
                <a:gd name="connsiteY29" fmla="*/ 1197513 h 1201350"/>
                <a:gd name="connsiteX30" fmla="*/ 274700 w 687482"/>
                <a:gd name="connsiteY30" fmla="*/ 1188100 h 1201350"/>
                <a:gd name="connsiteX31" fmla="*/ 157576 w 687482"/>
                <a:gd name="connsiteY31" fmla="*/ 1143187 h 1201350"/>
                <a:gd name="connsiteX32" fmla="*/ 130211 w 687482"/>
                <a:gd name="connsiteY32" fmla="*/ 1117234 h 120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87482" h="1201350">
                  <a:moveTo>
                    <a:pt x="130211" y="1117234"/>
                  </a:moveTo>
                  <a:cubicBezTo>
                    <a:pt x="141372" y="1055848"/>
                    <a:pt x="153811" y="994664"/>
                    <a:pt x="163224" y="933077"/>
                  </a:cubicBezTo>
                  <a:cubicBezTo>
                    <a:pt x="167527" y="904838"/>
                    <a:pt x="169544" y="888096"/>
                    <a:pt x="167460" y="846948"/>
                  </a:cubicBezTo>
                  <a:cubicBezTo>
                    <a:pt x="168737" y="815617"/>
                    <a:pt x="170082" y="784285"/>
                    <a:pt x="171359" y="752953"/>
                  </a:cubicBezTo>
                  <a:cubicBezTo>
                    <a:pt x="171695" y="744616"/>
                    <a:pt x="172771" y="736413"/>
                    <a:pt x="165241" y="729690"/>
                  </a:cubicBezTo>
                  <a:cubicBezTo>
                    <a:pt x="125639" y="694660"/>
                    <a:pt x="108494" y="647192"/>
                    <a:pt x="93770" y="598581"/>
                  </a:cubicBezTo>
                  <a:cubicBezTo>
                    <a:pt x="90273" y="586949"/>
                    <a:pt x="89803" y="575250"/>
                    <a:pt x="70641" y="581167"/>
                  </a:cubicBezTo>
                  <a:cubicBezTo>
                    <a:pt x="56387" y="585605"/>
                    <a:pt x="44688" y="574107"/>
                    <a:pt x="36754" y="562207"/>
                  </a:cubicBezTo>
                  <a:cubicBezTo>
                    <a:pt x="20080" y="537195"/>
                    <a:pt x="7776" y="509898"/>
                    <a:pt x="1590" y="480516"/>
                  </a:cubicBezTo>
                  <a:cubicBezTo>
                    <a:pt x="-4730" y="450798"/>
                    <a:pt x="8179" y="428677"/>
                    <a:pt x="33392" y="413079"/>
                  </a:cubicBezTo>
                  <a:cubicBezTo>
                    <a:pt x="54437" y="402119"/>
                    <a:pt x="65262" y="407431"/>
                    <a:pt x="73868" y="432106"/>
                  </a:cubicBezTo>
                  <a:cubicBezTo>
                    <a:pt x="63178" y="392908"/>
                    <a:pt x="70305" y="352634"/>
                    <a:pt x="74070" y="312428"/>
                  </a:cubicBezTo>
                  <a:cubicBezTo>
                    <a:pt x="80860" y="239612"/>
                    <a:pt x="104326" y="172376"/>
                    <a:pt x="142717" y="110184"/>
                  </a:cubicBezTo>
                  <a:cubicBezTo>
                    <a:pt x="182520" y="45705"/>
                    <a:pt x="241217" y="12424"/>
                    <a:pt x="315377" y="2675"/>
                  </a:cubicBezTo>
                  <a:cubicBezTo>
                    <a:pt x="383957" y="-6335"/>
                    <a:pt x="446553" y="6709"/>
                    <a:pt x="499400" y="52630"/>
                  </a:cubicBezTo>
                  <a:cubicBezTo>
                    <a:pt x="534699" y="83290"/>
                    <a:pt x="556483" y="123833"/>
                    <a:pt x="575040" y="166325"/>
                  </a:cubicBezTo>
                  <a:cubicBezTo>
                    <a:pt x="595345" y="212852"/>
                    <a:pt x="608590" y="261463"/>
                    <a:pt x="619482" y="310747"/>
                  </a:cubicBezTo>
                  <a:cubicBezTo>
                    <a:pt x="623248" y="327892"/>
                    <a:pt x="627282" y="340061"/>
                    <a:pt x="648259" y="336229"/>
                  </a:cubicBezTo>
                  <a:cubicBezTo>
                    <a:pt x="653705" y="335220"/>
                    <a:pt x="658344" y="339120"/>
                    <a:pt x="662446" y="342818"/>
                  </a:cubicBezTo>
                  <a:cubicBezTo>
                    <a:pt x="676901" y="344028"/>
                    <a:pt x="684432" y="352231"/>
                    <a:pt x="685911" y="366283"/>
                  </a:cubicBezTo>
                  <a:cubicBezTo>
                    <a:pt x="691155" y="416306"/>
                    <a:pt x="683625" y="463976"/>
                    <a:pt x="658075" y="507881"/>
                  </a:cubicBezTo>
                  <a:cubicBezTo>
                    <a:pt x="649537" y="522605"/>
                    <a:pt x="639115" y="536523"/>
                    <a:pt x="619684" y="536859"/>
                  </a:cubicBezTo>
                  <a:cubicBezTo>
                    <a:pt x="610204" y="537061"/>
                    <a:pt x="608523" y="542036"/>
                    <a:pt x="607515" y="549768"/>
                  </a:cubicBezTo>
                  <a:cubicBezTo>
                    <a:pt x="599984" y="607187"/>
                    <a:pt x="578469" y="658958"/>
                    <a:pt x="542834" y="704544"/>
                  </a:cubicBezTo>
                  <a:cubicBezTo>
                    <a:pt x="535573" y="713822"/>
                    <a:pt x="535102" y="724109"/>
                    <a:pt x="533623" y="734665"/>
                  </a:cubicBezTo>
                  <a:cubicBezTo>
                    <a:pt x="532346" y="755239"/>
                    <a:pt x="544112" y="804590"/>
                    <a:pt x="561996" y="822945"/>
                  </a:cubicBezTo>
                  <a:cubicBezTo>
                    <a:pt x="602539" y="948070"/>
                    <a:pt x="639115" y="1086777"/>
                    <a:pt x="643149" y="1093298"/>
                  </a:cubicBezTo>
                  <a:cubicBezTo>
                    <a:pt x="643754" y="1097870"/>
                    <a:pt x="644292" y="1102442"/>
                    <a:pt x="644897" y="1106947"/>
                  </a:cubicBezTo>
                  <a:cubicBezTo>
                    <a:pt x="642813" y="1118243"/>
                    <a:pt x="634140" y="1122680"/>
                    <a:pt x="624861" y="1126983"/>
                  </a:cubicBezTo>
                  <a:cubicBezTo>
                    <a:pt x="556886" y="1158584"/>
                    <a:pt x="486894" y="1185411"/>
                    <a:pt x="412868" y="1197513"/>
                  </a:cubicBezTo>
                  <a:cubicBezTo>
                    <a:pt x="367014" y="1205043"/>
                    <a:pt x="320218" y="1201278"/>
                    <a:pt x="274700" y="1188100"/>
                  </a:cubicBezTo>
                  <a:cubicBezTo>
                    <a:pt x="234359" y="1176401"/>
                    <a:pt x="195093" y="1162215"/>
                    <a:pt x="157576" y="1143187"/>
                  </a:cubicBezTo>
                  <a:cubicBezTo>
                    <a:pt x="145743" y="1137338"/>
                    <a:pt x="134313" y="1131085"/>
                    <a:pt x="130211" y="1117234"/>
                  </a:cubicBezTo>
                  <a:close/>
                </a:path>
              </a:pathLst>
            </a:custGeom>
            <a:solidFill>
              <a:srgbClr val="F8BA7D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128B538A-757A-42F6-B26F-22BD56E793BF}"/>
                </a:ext>
              </a:extLst>
            </p:cNvPr>
            <p:cNvSpPr/>
            <p:nvPr/>
          </p:nvSpPr>
          <p:spPr>
            <a:xfrm>
              <a:off x="4283998" y="2917742"/>
              <a:ext cx="522294" cy="853826"/>
            </a:xfrm>
            <a:custGeom>
              <a:avLst/>
              <a:gdLst>
                <a:gd name="connsiteX0" fmla="*/ 347281 w 522294"/>
                <a:gd name="connsiteY0" fmla="*/ 0 h 853826"/>
                <a:gd name="connsiteX1" fmla="*/ 522294 w 522294"/>
                <a:gd name="connsiteY1" fmla="*/ 81960 h 853826"/>
                <a:gd name="connsiteX2" fmla="*/ 428501 w 522294"/>
                <a:gd name="connsiteY2" fmla="*/ 258049 h 853826"/>
                <a:gd name="connsiteX3" fmla="*/ 401540 w 522294"/>
                <a:gd name="connsiteY3" fmla="*/ 313720 h 853826"/>
                <a:gd name="connsiteX4" fmla="*/ 382176 w 522294"/>
                <a:gd name="connsiteY4" fmla="*/ 418271 h 853826"/>
                <a:gd name="connsiteX5" fmla="*/ 340356 w 522294"/>
                <a:gd name="connsiteY5" fmla="*/ 529612 h 853826"/>
                <a:gd name="connsiteX6" fmla="*/ 311714 w 522294"/>
                <a:gd name="connsiteY6" fmla="*/ 590864 h 853826"/>
                <a:gd name="connsiteX7" fmla="*/ 283744 w 522294"/>
                <a:gd name="connsiteY7" fmla="*/ 682842 h 853826"/>
                <a:gd name="connsiteX8" fmla="*/ 249185 w 522294"/>
                <a:gd name="connsiteY8" fmla="*/ 711148 h 853826"/>
                <a:gd name="connsiteX9" fmla="*/ 224039 w 522294"/>
                <a:gd name="connsiteY9" fmla="*/ 677127 h 853826"/>
                <a:gd name="connsiteX10" fmla="*/ 217517 w 522294"/>
                <a:gd name="connsiteY10" fmla="*/ 660788 h 853826"/>
                <a:gd name="connsiteX11" fmla="*/ 201918 w 522294"/>
                <a:gd name="connsiteY11" fmla="*/ 675984 h 853826"/>
                <a:gd name="connsiteX12" fmla="*/ 190757 w 522294"/>
                <a:gd name="connsiteY12" fmla="*/ 764398 h 853826"/>
                <a:gd name="connsiteX13" fmla="*/ 182756 w 522294"/>
                <a:gd name="connsiteY13" fmla="*/ 830289 h 853826"/>
                <a:gd name="connsiteX14" fmla="*/ 159493 w 522294"/>
                <a:gd name="connsiteY14" fmla="*/ 853552 h 853826"/>
                <a:gd name="connsiteX15" fmla="*/ 140600 w 522294"/>
                <a:gd name="connsiteY15" fmla="*/ 826053 h 853826"/>
                <a:gd name="connsiteX16" fmla="*/ 127354 w 522294"/>
                <a:gd name="connsiteY16" fmla="*/ 656822 h 853826"/>
                <a:gd name="connsiteX17" fmla="*/ 108461 w 522294"/>
                <a:gd name="connsiteY17" fmla="*/ 677059 h 853826"/>
                <a:gd name="connsiteX18" fmla="*/ 42100 w 522294"/>
                <a:gd name="connsiteY18" fmla="*/ 778921 h 853826"/>
                <a:gd name="connsiteX19" fmla="*/ 9760 w 522294"/>
                <a:gd name="connsiteY19" fmla="*/ 798016 h 853826"/>
                <a:gd name="connsiteX20" fmla="*/ 7070 w 522294"/>
                <a:gd name="connsiteY20" fmla="*/ 756666 h 853826"/>
                <a:gd name="connsiteX21" fmla="*/ 27039 w 522294"/>
                <a:gd name="connsiteY21" fmla="*/ 718006 h 853826"/>
                <a:gd name="connsiteX22" fmla="*/ 77735 w 522294"/>
                <a:gd name="connsiteY22" fmla="*/ 607807 h 853826"/>
                <a:gd name="connsiteX23" fmla="*/ 144836 w 522294"/>
                <a:gd name="connsiteY23" fmla="*/ 464932 h 853826"/>
                <a:gd name="connsiteX24" fmla="*/ 309831 w 522294"/>
                <a:gd name="connsiteY24" fmla="*/ 105896 h 853826"/>
                <a:gd name="connsiteX25" fmla="*/ 347281 w 522294"/>
                <a:gd name="connsiteY25" fmla="*/ 0 h 853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22294" h="853826">
                  <a:moveTo>
                    <a:pt x="347281" y="0"/>
                  </a:moveTo>
                  <a:cubicBezTo>
                    <a:pt x="405641" y="27298"/>
                    <a:pt x="463934" y="54662"/>
                    <a:pt x="522294" y="81960"/>
                  </a:cubicBezTo>
                  <a:cubicBezTo>
                    <a:pt x="491030" y="140656"/>
                    <a:pt x="459833" y="199353"/>
                    <a:pt x="428501" y="258049"/>
                  </a:cubicBezTo>
                  <a:cubicBezTo>
                    <a:pt x="418819" y="276270"/>
                    <a:pt x="409339" y="294423"/>
                    <a:pt x="401540" y="313720"/>
                  </a:cubicBezTo>
                  <a:cubicBezTo>
                    <a:pt x="388026" y="347472"/>
                    <a:pt x="379823" y="381224"/>
                    <a:pt x="382176" y="418271"/>
                  </a:cubicBezTo>
                  <a:cubicBezTo>
                    <a:pt x="384933" y="460696"/>
                    <a:pt x="366645" y="497541"/>
                    <a:pt x="340356" y="529612"/>
                  </a:cubicBezTo>
                  <a:cubicBezTo>
                    <a:pt x="325362" y="547968"/>
                    <a:pt x="316487" y="567937"/>
                    <a:pt x="311714" y="590864"/>
                  </a:cubicBezTo>
                  <a:cubicBezTo>
                    <a:pt x="305125" y="622263"/>
                    <a:pt x="296787" y="653325"/>
                    <a:pt x="283744" y="682842"/>
                  </a:cubicBezTo>
                  <a:cubicBezTo>
                    <a:pt x="277020" y="697970"/>
                    <a:pt x="268683" y="713030"/>
                    <a:pt x="249185" y="711148"/>
                  </a:cubicBezTo>
                  <a:cubicBezTo>
                    <a:pt x="229619" y="709265"/>
                    <a:pt x="228611" y="691515"/>
                    <a:pt x="224039" y="677127"/>
                  </a:cubicBezTo>
                  <a:cubicBezTo>
                    <a:pt x="222223" y="671479"/>
                    <a:pt x="228140" y="661125"/>
                    <a:pt x="217517" y="660788"/>
                  </a:cubicBezTo>
                  <a:cubicBezTo>
                    <a:pt x="209314" y="660587"/>
                    <a:pt x="204541" y="668655"/>
                    <a:pt x="201918" y="675984"/>
                  </a:cubicBezTo>
                  <a:cubicBezTo>
                    <a:pt x="191833" y="704626"/>
                    <a:pt x="192573" y="734747"/>
                    <a:pt x="190757" y="764398"/>
                  </a:cubicBezTo>
                  <a:cubicBezTo>
                    <a:pt x="189413" y="786586"/>
                    <a:pt x="188404" y="808773"/>
                    <a:pt x="182756" y="830289"/>
                  </a:cubicBezTo>
                  <a:cubicBezTo>
                    <a:pt x="179663" y="841920"/>
                    <a:pt x="175697" y="855973"/>
                    <a:pt x="159493" y="853552"/>
                  </a:cubicBezTo>
                  <a:cubicBezTo>
                    <a:pt x="145105" y="851401"/>
                    <a:pt x="138247" y="838223"/>
                    <a:pt x="140600" y="826053"/>
                  </a:cubicBezTo>
                  <a:cubicBezTo>
                    <a:pt x="151761" y="768768"/>
                    <a:pt x="133473" y="714039"/>
                    <a:pt x="127354" y="656822"/>
                  </a:cubicBezTo>
                  <a:cubicBezTo>
                    <a:pt x="117067" y="659646"/>
                    <a:pt x="113504" y="669260"/>
                    <a:pt x="108461" y="677059"/>
                  </a:cubicBezTo>
                  <a:cubicBezTo>
                    <a:pt x="86408" y="711080"/>
                    <a:pt x="67515" y="747253"/>
                    <a:pt x="42100" y="778921"/>
                  </a:cubicBezTo>
                  <a:cubicBezTo>
                    <a:pt x="34032" y="788939"/>
                    <a:pt x="24753" y="806487"/>
                    <a:pt x="9760" y="798016"/>
                  </a:cubicBezTo>
                  <a:cubicBezTo>
                    <a:pt x="-6713" y="788670"/>
                    <a:pt x="1423" y="770584"/>
                    <a:pt x="7070" y="756666"/>
                  </a:cubicBezTo>
                  <a:cubicBezTo>
                    <a:pt x="12449" y="743286"/>
                    <a:pt x="19711" y="730511"/>
                    <a:pt x="27039" y="718006"/>
                  </a:cubicBezTo>
                  <a:cubicBezTo>
                    <a:pt x="47613" y="682909"/>
                    <a:pt x="65431" y="646669"/>
                    <a:pt x="77735" y="607807"/>
                  </a:cubicBezTo>
                  <a:cubicBezTo>
                    <a:pt x="93737" y="557246"/>
                    <a:pt x="115319" y="508702"/>
                    <a:pt x="144836" y="464932"/>
                  </a:cubicBezTo>
                  <a:cubicBezTo>
                    <a:pt x="219400" y="354061"/>
                    <a:pt x="270028" y="232634"/>
                    <a:pt x="309831" y="105896"/>
                  </a:cubicBezTo>
                  <a:cubicBezTo>
                    <a:pt x="321059" y="70194"/>
                    <a:pt x="334775" y="35299"/>
                    <a:pt x="347281" y="0"/>
                  </a:cubicBezTo>
                  <a:close/>
                </a:path>
              </a:pathLst>
            </a:custGeom>
            <a:solidFill>
              <a:srgbClr val="F8BA7D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C30E7277-C104-4AC3-8360-FC80C96B99A6}"/>
                </a:ext>
              </a:extLst>
            </p:cNvPr>
            <p:cNvSpPr/>
            <p:nvPr/>
          </p:nvSpPr>
          <p:spPr>
            <a:xfrm>
              <a:off x="5247793" y="-41"/>
              <a:ext cx="638115" cy="596687"/>
            </a:xfrm>
            <a:custGeom>
              <a:avLst/>
              <a:gdLst>
                <a:gd name="connsiteX0" fmla="*/ 638096 w 638115"/>
                <a:gd name="connsiteY0" fmla="*/ 487228 h 596687"/>
                <a:gd name="connsiteX1" fmla="*/ 594057 w 638115"/>
                <a:gd name="connsiteY1" fmla="*/ 490388 h 596687"/>
                <a:gd name="connsiteX2" fmla="*/ 583165 w 638115"/>
                <a:gd name="connsiteY2" fmla="*/ 446752 h 596687"/>
                <a:gd name="connsiteX3" fmla="*/ 525544 w 638115"/>
                <a:gd name="connsiteY3" fmla="*/ 280681 h 596687"/>
                <a:gd name="connsiteX4" fmla="*/ 256469 w 638115"/>
                <a:gd name="connsiteY4" fmla="*/ 163692 h 596687"/>
                <a:gd name="connsiteX5" fmla="*/ 118905 w 638115"/>
                <a:gd name="connsiteY5" fmla="*/ 272613 h 596687"/>
                <a:gd name="connsiteX6" fmla="*/ 56914 w 638115"/>
                <a:gd name="connsiteY6" fmla="*/ 577928 h 596687"/>
                <a:gd name="connsiteX7" fmla="*/ 58797 w 638115"/>
                <a:gd name="connsiteY7" fmla="*/ 596687 h 596687"/>
                <a:gd name="connsiteX8" fmla="*/ 9110 w 638115"/>
                <a:gd name="connsiteY8" fmla="*/ 557489 h 596687"/>
                <a:gd name="connsiteX9" fmla="*/ 4403 w 638115"/>
                <a:gd name="connsiteY9" fmla="*/ 547404 h 596687"/>
                <a:gd name="connsiteX10" fmla="*/ 13480 w 638115"/>
                <a:gd name="connsiteY10" fmla="*/ 271201 h 596687"/>
                <a:gd name="connsiteX11" fmla="*/ 180224 w 638115"/>
                <a:gd name="connsiteY11" fmla="*/ 34197 h 596687"/>
                <a:gd name="connsiteX12" fmla="*/ 456628 w 638115"/>
                <a:gd name="connsiteY12" fmla="*/ 46702 h 596687"/>
                <a:gd name="connsiteX13" fmla="*/ 634196 w 638115"/>
                <a:gd name="connsiteY13" fmla="*/ 335881 h 596687"/>
                <a:gd name="connsiteX14" fmla="*/ 638096 w 638115"/>
                <a:gd name="connsiteY14" fmla="*/ 487228 h 59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8115" h="596687">
                  <a:moveTo>
                    <a:pt x="638096" y="487228"/>
                  </a:moveTo>
                  <a:cubicBezTo>
                    <a:pt x="622699" y="485278"/>
                    <a:pt x="604882" y="501616"/>
                    <a:pt x="594057" y="490388"/>
                  </a:cubicBezTo>
                  <a:cubicBezTo>
                    <a:pt x="585047" y="481042"/>
                    <a:pt x="586594" y="461611"/>
                    <a:pt x="583165" y="446752"/>
                  </a:cubicBezTo>
                  <a:cubicBezTo>
                    <a:pt x="569919" y="389333"/>
                    <a:pt x="552976" y="333125"/>
                    <a:pt x="525544" y="280681"/>
                  </a:cubicBezTo>
                  <a:cubicBezTo>
                    <a:pt x="469604" y="173710"/>
                    <a:pt x="373458" y="132764"/>
                    <a:pt x="256469" y="163692"/>
                  </a:cubicBezTo>
                  <a:cubicBezTo>
                    <a:pt x="194074" y="180164"/>
                    <a:pt x="150237" y="217077"/>
                    <a:pt x="118905" y="272613"/>
                  </a:cubicBezTo>
                  <a:cubicBezTo>
                    <a:pt x="65050" y="367953"/>
                    <a:pt x="49787" y="470486"/>
                    <a:pt x="56914" y="577928"/>
                  </a:cubicBezTo>
                  <a:cubicBezTo>
                    <a:pt x="57250" y="583173"/>
                    <a:pt x="57923" y="588350"/>
                    <a:pt x="58797" y="596687"/>
                  </a:cubicBezTo>
                  <a:cubicBezTo>
                    <a:pt x="41988" y="580551"/>
                    <a:pt x="38424" y="551908"/>
                    <a:pt x="9110" y="557489"/>
                  </a:cubicBezTo>
                  <a:cubicBezTo>
                    <a:pt x="7496" y="554127"/>
                    <a:pt x="4538" y="550833"/>
                    <a:pt x="4403" y="547404"/>
                  </a:cubicBezTo>
                  <a:cubicBezTo>
                    <a:pt x="571" y="455090"/>
                    <a:pt x="-6489" y="362574"/>
                    <a:pt x="13480" y="271201"/>
                  </a:cubicBezTo>
                  <a:cubicBezTo>
                    <a:pt x="35802" y="169071"/>
                    <a:pt x="90061" y="87380"/>
                    <a:pt x="180224" y="34197"/>
                  </a:cubicBezTo>
                  <a:cubicBezTo>
                    <a:pt x="273479" y="-20802"/>
                    <a:pt x="366869" y="-4195"/>
                    <a:pt x="456628" y="46702"/>
                  </a:cubicBezTo>
                  <a:cubicBezTo>
                    <a:pt x="568776" y="110307"/>
                    <a:pt x="618531" y="212370"/>
                    <a:pt x="634196" y="335881"/>
                  </a:cubicBezTo>
                  <a:cubicBezTo>
                    <a:pt x="640517" y="386442"/>
                    <a:pt x="637020" y="436802"/>
                    <a:pt x="638096" y="487228"/>
                  </a:cubicBezTo>
                  <a:close/>
                </a:path>
              </a:pathLst>
            </a:custGeom>
            <a:solidFill>
              <a:srgbClr val="4A2E22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9921264E-C0A9-44E4-B939-5079A4158284}"/>
                </a:ext>
              </a:extLst>
            </p:cNvPr>
            <p:cNvSpPr/>
            <p:nvPr/>
          </p:nvSpPr>
          <p:spPr>
            <a:xfrm>
              <a:off x="5451079" y="872457"/>
              <a:ext cx="415446" cy="365209"/>
            </a:xfrm>
            <a:custGeom>
              <a:avLst/>
              <a:gdLst>
                <a:gd name="connsiteX0" fmla="*/ 415447 w 415446"/>
                <a:gd name="connsiteY0" fmla="*/ 365210 h 365209"/>
                <a:gd name="connsiteX1" fmla="*/ 235458 w 415446"/>
                <a:gd name="connsiteY1" fmla="*/ 231412 h 365209"/>
                <a:gd name="connsiteX2" fmla="*/ 21381 w 415446"/>
                <a:gd name="connsiteY2" fmla="*/ 66551 h 365209"/>
                <a:gd name="connsiteX3" fmla="*/ 0 w 415446"/>
                <a:gd name="connsiteY3" fmla="*/ 43153 h 365209"/>
                <a:gd name="connsiteX4" fmla="*/ 92180 w 415446"/>
                <a:gd name="connsiteY4" fmla="*/ 75627 h 365209"/>
                <a:gd name="connsiteX5" fmla="*/ 240904 w 415446"/>
                <a:gd name="connsiteY5" fmla="*/ 29975 h 365209"/>
                <a:gd name="connsiteX6" fmla="*/ 284069 w 415446"/>
                <a:gd name="connsiteY6" fmla="*/ 3820 h 365209"/>
                <a:gd name="connsiteX7" fmla="*/ 305921 w 415446"/>
                <a:gd name="connsiteY7" fmla="*/ 6577 h 365209"/>
                <a:gd name="connsiteX8" fmla="*/ 334294 w 415446"/>
                <a:gd name="connsiteY8" fmla="*/ 94857 h 365209"/>
                <a:gd name="connsiteX9" fmla="*/ 407513 w 415446"/>
                <a:gd name="connsiteY9" fmla="*/ 334416 h 365209"/>
                <a:gd name="connsiteX10" fmla="*/ 415447 w 415446"/>
                <a:gd name="connsiteY10" fmla="*/ 365210 h 36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5446" h="365209">
                  <a:moveTo>
                    <a:pt x="415447" y="365210"/>
                  </a:moveTo>
                  <a:cubicBezTo>
                    <a:pt x="351237" y="326281"/>
                    <a:pt x="295566" y="275921"/>
                    <a:pt x="235458" y="231412"/>
                  </a:cubicBezTo>
                  <a:cubicBezTo>
                    <a:pt x="163046" y="177825"/>
                    <a:pt x="92717" y="121549"/>
                    <a:pt x="21381" y="66551"/>
                  </a:cubicBezTo>
                  <a:cubicBezTo>
                    <a:pt x="14119" y="60970"/>
                    <a:pt x="6522" y="55928"/>
                    <a:pt x="0" y="43153"/>
                  </a:cubicBezTo>
                  <a:cubicBezTo>
                    <a:pt x="30928" y="61306"/>
                    <a:pt x="60041" y="73073"/>
                    <a:pt x="92180" y="75627"/>
                  </a:cubicBezTo>
                  <a:cubicBezTo>
                    <a:pt x="147850" y="79998"/>
                    <a:pt x="194512" y="55457"/>
                    <a:pt x="240904" y="29975"/>
                  </a:cubicBezTo>
                  <a:cubicBezTo>
                    <a:pt x="255629" y="21907"/>
                    <a:pt x="269815" y="12763"/>
                    <a:pt x="284069" y="3820"/>
                  </a:cubicBezTo>
                  <a:cubicBezTo>
                    <a:pt x="292272" y="-1357"/>
                    <a:pt x="299600" y="-2029"/>
                    <a:pt x="305921" y="6577"/>
                  </a:cubicBezTo>
                  <a:cubicBezTo>
                    <a:pt x="306257" y="38917"/>
                    <a:pt x="313922" y="68971"/>
                    <a:pt x="334294" y="94857"/>
                  </a:cubicBezTo>
                  <a:cubicBezTo>
                    <a:pt x="362398" y="173589"/>
                    <a:pt x="385124" y="253935"/>
                    <a:pt x="407513" y="334416"/>
                  </a:cubicBezTo>
                  <a:cubicBezTo>
                    <a:pt x="410337" y="344569"/>
                    <a:pt x="412757" y="354923"/>
                    <a:pt x="415447" y="365210"/>
                  </a:cubicBezTo>
                  <a:close/>
                </a:path>
              </a:pathLst>
            </a:custGeom>
            <a:solidFill>
              <a:srgbClr val="F6A16C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C5A10687-6664-43B8-AA60-A02668682F6D}"/>
                </a:ext>
              </a:extLst>
            </p:cNvPr>
            <p:cNvSpPr/>
            <p:nvPr/>
          </p:nvSpPr>
          <p:spPr>
            <a:xfrm>
              <a:off x="5195248" y="1251316"/>
              <a:ext cx="814508" cy="1446047"/>
            </a:xfrm>
            <a:custGeom>
              <a:avLst/>
              <a:gdLst>
                <a:gd name="connsiteX0" fmla="*/ 158474 w 814508"/>
                <a:gd name="connsiteY0" fmla="*/ 10287 h 1446047"/>
                <a:gd name="connsiteX1" fmla="*/ 347472 w 814508"/>
                <a:gd name="connsiteY1" fmla="*/ 80951 h 1446047"/>
                <a:gd name="connsiteX2" fmla="*/ 511929 w 814508"/>
                <a:gd name="connsiteY2" fmla="*/ 63739 h 1446047"/>
                <a:gd name="connsiteX3" fmla="*/ 672958 w 814508"/>
                <a:gd name="connsiteY3" fmla="*/ 0 h 1446047"/>
                <a:gd name="connsiteX4" fmla="*/ 707719 w 814508"/>
                <a:gd name="connsiteY4" fmla="*/ 141934 h 1446047"/>
                <a:gd name="connsiteX5" fmla="*/ 747724 w 814508"/>
                <a:gd name="connsiteY5" fmla="*/ 350968 h 1446047"/>
                <a:gd name="connsiteX6" fmla="*/ 787124 w 814508"/>
                <a:gd name="connsiteY6" fmla="*/ 664621 h 1446047"/>
                <a:gd name="connsiteX7" fmla="*/ 813144 w 814508"/>
                <a:gd name="connsiteY7" fmla="*/ 1035558 h 1446047"/>
                <a:gd name="connsiteX8" fmla="*/ 810790 w 814508"/>
                <a:gd name="connsiteY8" fmla="*/ 1301944 h 1446047"/>
                <a:gd name="connsiteX9" fmla="*/ 809782 w 814508"/>
                <a:gd name="connsiteY9" fmla="*/ 1421354 h 1446047"/>
                <a:gd name="connsiteX10" fmla="*/ 342228 w 814508"/>
                <a:gd name="connsiteY10" fmla="*/ 1411067 h 1446047"/>
                <a:gd name="connsiteX11" fmla="*/ 0 w 814508"/>
                <a:gd name="connsiteY11" fmla="*/ 1311357 h 1446047"/>
                <a:gd name="connsiteX12" fmla="*/ 26020 w 814508"/>
                <a:gd name="connsiteY12" fmla="*/ 1179442 h 1446047"/>
                <a:gd name="connsiteX13" fmla="*/ 56679 w 814508"/>
                <a:gd name="connsiteY13" fmla="*/ 825448 h 1446047"/>
                <a:gd name="connsiteX14" fmla="*/ 79270 w 814508"/>
                <a:gd name="connsiteY14" fmla="*/ 581182 h 1446047"/>
                <a:gd name="connsiteX15" fmla="*/ 111812 w 814508"/>
                <a:gd name="connsiteY15" fmla="*/ 238753 h 1446047"/>
                <a:gd name="connsiteX16" fmla="*/ 142270 w 814508"/>
                <a:gd name="connsiteY16" fmla="*/ 84111 h 1446047"/>
                <a:gd name="connsiteX17" fmla="*/ 158474 w 814508"/>
                <a:gd name="connsiteY17" fmla="*/ 10287 h 1446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14508" h="1446047">
                  <a:moveTo>
                    <a:pt x="158474" y="10287"/>
                  </a:moveTo>
                  <a:cubicBezTo>
                    <a:pt x="217573" y="44308"/>
                    <a:pt x="280438" y="69790"/>
                    <a:pt x="347472" y="80951"/>
                  </a:cubicBezTo>
                  <a:cubicBezTo>
                    <a:pt x="402941" y="90230"/>
                    <a:pt x="458477" y="81355"/>
                    <a:pt x="511929" y="63739"/>
                  </a:cubicBezTo>
                  <a:cubicBezTo>
                    <a:pt x="566861" y="45653"/>
                    <a:pt x="620985" y="25482"/>
                    <a:pt x="672958" y="0"/>
                  </a:cubicBezTo>
                  <a:cubicBezTo>
                    <a:pt x="690036" y="45922"/>
                    <a:pt x="697297" y="94398"/>
                    <a:pt x="707719" y="141934"/>
                  </a:cubicBezTo>
                  <a:cubicBezTo>
                    <a:pt x="722914" y="211186"/>
                    <a:pt x="732663" y="281649"/>
                    <a:pt x="747724" y="350968"/>
                  </a:cubicBezTo>
                  <a:cubicBezTo>
                    <a:pt x="770247" y="454443"/>
                    <a:pt x="780131" y="559263"/>
                    <a:pt x="787124" y="664621"/>
                  </a:cubicBezTo>
                  <a:cubicBezTo>
                    <a:pt x="795326" y="788267"/>
                    <a:pt x="807832" y="911778"/>
                    <a:pt x="813144" y="1035558"/>
                  </a:cubicBezTo>
                  <a:cubicBezTo>
                    <a:pt x="816909" y="1124174"/>
                    <a:pt x="811799" y="1213127"/>
                    <a:pt x="810790" y="1301944"/>
                  </a:cubicBezTo>
                  <a:cubicBezTo>
                    <a:pt x="810320" y="1341748"/>
                    <a:pt x="810118" y="1381551"/>
                    <a:pt x="809782" y="1421354"/>
                  </a:cubicBezTo>
                  <a:cubicBezTo>
                    <a:pt x="652989" y="1460351"/>
                    <a:pt x="497339" y="1450333"/>
                    <a:pt x="342228" y="1411067"/>
                  </a:cubicBezTo>
                  <a:cubicBezTo>
                    <a:pt x="226986" y="1381887"/>
                    <a:pt x="112754" y="1349076"/>
                    <a:pt x="0" y="1311357"/>
                  </a:cubicBezTo>
                  <a:cubicBezTo>
                    <a:pt x="5849" y="1266847"/>
                    <a:pt x="22591" y="1224758"/>
                    <a:pt x="26020" y="1179442"/>
                  </a:cubicBezTo>
                  <a:cubicBezTo>
                    <a:pt x="35030" y="1061376"/>
                    <a:pt x="46123" y="943446"/>
                    <a:pt x="56679" y="825448"/>
                  </a:cubicBezTo>
                  <a:cubicBezTo>
                    <a:pt x="63941" y="744026"/>
                    <a:pt x="71740" y="662604"/>
                    <a:pt x="79270" y="581182"/>
                  </a:cubicBezTo>
                  <a:cubicBezTo>
                    <a:pt x="89894" y="467016"/>
                    <a:pt x="98769" y="352649"/>
                    <a:pt x="111812" y="238753"/>
                  </a:cubicBezTo>
                  <a:cubicBezTo>
                    <a:pt x="117796" y="186712"/>
                    <a:pt x="131647" y="135614"/>
                    <a:pt x="142270" y="84111"/>
                  </a:cubicBezTo>
                  <a:cubicBezTo>
                    <a:pt x="147313" y="59436"/>
                    <a:pt x="153027" y="34895"/>
                    <a:pt x="158474" y="10287"/>
                  </a:cubicBezTo>
                  <a:close/>
                </a:path>
              </a:pathLst>
            </a:custGeom>
            <a:solidFill>
              <a:schemeClr val="bg1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D9EC3DB7-85CD-4ABC-8622-8D20D519E7C2}"/>
                </a:ext>
              </a:extLst>
            </p:cNvPr>
            <p:cNvSpPr/>
            <p:nvPr/>
          </p:nvSpPr>
          <p:spPr>
            <a:xfrm>
              <a:off x="6717590" y="3266254"/>
              <a:ext cx="542504" cy="434376"/>
            </a:xfrm>
            <a:custGeom>
              <a:avLst/>
              <a:gdLst>
                <a:gd name="connsiteX0" fmla="*/ 538084 w 542504"/>
                <a:gd name="connsiteY0" fmla="*/ 325724 h 434376"/>
                <a:gd name="connsiteX1" fmla="*/ 394738 w 542504"/>
                <a:gd name="connsiteY1" fmla="*/ 187959 h 434376"/>
                <a:gd name="connsiteX2" fmla="*/ 336513 w 542504"/>
                <a:gd name="connsiteY2" fmla="*/ 114672 h 434376"/>
                <a:gd name="connsiteX3" fmla="*/ 314527 w 542504"/>
                <a:gd name="connsiteY3" fmla="*/ 151719 h 434376"/>
                <a:gd name="connsiteX4" fmla="*/ 289515 w 542504"/>
                <a:gd name="connsiteY4" fmla="*/ 164561 h 434376"/>
                <a:gd name="connsiteX5" fmla="*/ 276875 w 542504"/>
                <a:gd name="connsiteY5" fmla="*/ 139818 h 434376"/>
                <a:gd name="connsiteX6" fmla="*/ 278825 w 542504"/>
                <a:gd name="connsiteY6" fmla="*/ 96317 h 434376"/>
                <a:gd name="connsiteX7" fmla="*/ 277346 w 542504"/>
                <a:gd name="connsiteY7" fmla="*/ 3667 h 434376"/>
                <a:gd name="connsiteX8" fmla="*/ 229474 w 542504"/>
                <a:gd name="connsiteY8" fmla="*/ 238 h 434376"/>
                <a:gd name="connsiteX9" fmla="*/ 207757 w 542504"/>
                <a:gd name="connsiteY9" fmla="*/ 4137 h 434376"/>
                <a:gd name="connsiteX10" fmla="*/ 222482 w 542504"/>
                <a:gd name="connsiteY10" fmla="*/ 87980 h 434376"/>
                <a:gd name="connsiteX11" fmla="*/ 195722 w 542504"/>
                <a:gd name="connsiteY11" fmla="*/ 108957 h 434376"/>
                <a:gd name="connsiteX12" fmla="*/ 170374 w 542504"/>
                <a:gd name="connsiteY12" fmla="*/ 89526 h 434376"/>
                <a:gd name="connsiteX13" fmla="*/ 160827 w 542504"/>
                <a:gd name="connsiteY13" fmla="*/ 69154 h 434376"/>
                <a:gd name="connsiteX14" fmla="*/ 135748 w 542504"/>
                <a:gd name="connsiteY14" fmla="*/ 133498 h 434376"/>
                <a:gd name="connsiteX15" fmla="*/ 18826 w 542504"/>
                <a:gd name="connsiteY15" fmla="*/ 271061 h 434376"/>
                <a:gd name="connsiteX16" fmla="*/ 0 w 542504"/>
                <a:gd name="connsiteY16" fmla="*/ 301586 h 434376"/>
                <a:gd name="connsiteX17" fmla="*/ 36172 w 542504"/>
                <a:gd name="connsiteY17" fmla="*/ 308646 h 434376"/>
                <a:gd name="connsiteX18" fmla="*/ 78665 w 542504"/>
                <a:gd name="connsiteY18" fmla="*/ 292779 h 434376"/>
                <a:gd name="connsiteX19" fmla="*/ 158473 w 542504"/>
                <a:gd name="connsiteY19" fmla="*/ 175318 h 434376"/>
                <a:gd name="connsiteX20" fmla="*/ 177030 w 542504"/>
                <a:gd name="connsiteY20" fmla="*/ 158980 h 434376"/>
                <a:gd name="connsiteX21" fmla="*/ 193974 w 542504"/>
                <a:gd name="connsiteY21" fmla="*/ 188631 h 434376"/>
                <a:gd name="connsiteX22" fmla="*/ 183418 w 542504"/>
                <a:gd name="connsiteY22" fmla="*/ 263330 h 434376"/>
                <a:gd name="connsiteX23" fmla="*/ 174543 w 542504"/>
                <a:gd name="connsiteY23" fmla="*/ 326732 h 434376"/>
                <a:gd name="connsiteX24" fmla="*/ 174543 w 542504"/>
                <a:gd name="connsiteY24" fmla="*/ 326732 h 434376"/>
                <a:gd name="connsiteX25" fmla="*/ 191217 w 542504"/>
                <a:gd name="connsiteY25" fmla="*/ 355173 h 434376"/>
                <a:gd name="connsiteX26" fmla="*/ 211186 w 542504"/>
                <a:gd name="connsiteY26" fmla="*/ 358669 h 434376"/>
                <a:gd name="connsiteX27" fmla="*/ 225910 w 542504"/>
                <a:gd name="connsiteY27" fmla="*/ 344483 h 434376"/>
                <a:gd name="connsiteX28" fmla="*/ 225910 w 542504"/>
                <a:gd name="connsiteY28" fmla="*/ 344483 h 434376"/>
                <a:gd name="connsiteX29" fmla="*/ 225910 w 542504"/>
                <a:gd name="connsiteY29" fmla="*/ 344483 h 434376"/>
                <a:gd name="connsiteX30" fmla="*/ 233777 w 542504"/>
                <a:gd name="connsiteY30" fmla="*/ 234956 h 434376"/>
                <a:gd name="connsiteX31" fmla="*/ 259797 w 542504"/>
                <a:gd name="connsiteY31" fmla="*/ 214517 h 434376"/>
                <a:gd name="connsiteX32" fmla="*/ 267395 w 542504"/>
                <a:gd name="connsiteY32" fmla="*/ 234015 h 434376"/>
                <a:gd name="connsiteX33" fmla="*/ 276270 w 542504"/>
                <a:gd name="connsiteY33" fmla="*/ 382336 h 434376"/>
                <a:gd name="connsiteX34" fmla="*/ 276270 w 542504"/>
                <a:gd name="connsiteY34" fmla="*/ 382336 h 434376"/>
                <a:gd name="connsiteX35" fmla="*/ 341757 w 542504"/>
                <a:gd name="connsiteY35" fmla="*/ 434376 h 434376"/>
                <a:gd name="connsiteX36" fmla="*/ 340210 w 542504"/>
                <a:gd name="connsiteY36" fmla="*/ 414004 h 434376"/>
                <a:gd name="connsiteX37" fmla="*/ 322528 w 542504"/>
                <a:gd name="connsiteY37" fmla="*/ 294863 h 434376"/>
                <a:gd name="connsiteX38" fmla="*/ 310829 w 542504"/>
                <a:gd name="connsiteY38" fmla="*/ 215794 h 434376"/>
                <a:gd name="connsiteX39" fmla="*/ 317014 w 542504"/>
                <a:gd name="connsiteY39" fmla="*/ 196901 h 434376"/>
                <a:gd name="connsiteX40" fmla="*/ 343976 w 542504"/>
                <a:gd name="connsiteY40" fmla="*/ 199792 h 434376"/>
                <a:gd name="connsiteX41" fmla="*/ 482548 w 542504"/>
                <a:gd name="connsiteY41" fmla="*/ 352147 h 434376"/>
                <a:gd name="connsiteX42" fmla="*/ 482548 w 542504"/>
                <a:gd name="connsiteY42" fmla="*/ 352147 h 434376"/>
                <a:gd name="connsiteX43" fmla="*/ 515022 w 542504"/>
                <a:gd name="connsiteY43" fmla="*/ 382941 h 434376"/>
                <a:gd name="connsiteX44" fmla="*/ 538487 w 542504"/>
                <a:gd name="connsiteY44" fmla="*/ 345693 h 434376"/>
                <a:gd name="connsiteX45" fmla="*/ 538084 w 542504"/>
                <a:gd name="connsiteY45" fmla="*/ 325724 h 434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42504" h="434376">
                  <a:moveTo>
                    <a:pt x="538084" y="325724"/>
                  </a:moveTo>
                  <a:cubicBezTo>
                    <a:pt x="490145" y="280004"/>
                    <a:pt x="440996" y="235359"/>
                    <a:pt x="394738" y="187959"/>
                  </a:cubicBezTo>
                  <a:cubicBezTo>
                    <a:pt x="373156" y="165771"/>
                    <a:pt x="339538" y="151921"/>
                    <a:pt x="336513" y="114672"/>
                  </a:cubicBezTo>
                  <a:cubicBezTo>
                    <a:pt x="329251" y="127111"/>
                    <a:pt x="322729" y="140020"/>
                    <a:pt x="314527" y="151719"/>
                  </a:cubicBezTo>
                  <a:cubicBezTo>
                    <a:pt x="308812" y="159854"/>
                    <a:pt x="300071" y="167654"/>
                    <a:pt x="289515" y="164561"/>
                  </a:cubicBezTo>
                  <a:cubicBezTo>
                    <a:pt x="278623" y="161333"/>
                    <a:pt x="277211" y="149836"/>
                    <a:pt x="276875" y="139818"/>
                  </a:cubicBezTo>
                  <a:cubicBezTo>
                    <a:pt x="276471" y="125295"/>
                    <a:pt x="278018" y="110772"/>
                    <a:pt x="278825" y="96317"/>
                  </a:cubicBezTo>
                  <a:cubicBezTo>
                    <a:pt x="280573" y="65523"/>
                    <a:pt x="290658" y="34326"/>
                    <a:pt x="277346" y="3667"/>
                  </a:cubicBezTo>
                  <a:cubicBezTo>
                    <a:pt x="261949" y="4339"/>
                    <a:pt x="248300" y="170"/>
                    <a:pt x="229474" y="238"/>
                  </a:cubicBezTo>
                  <a:cubicBezTo>
                    <a:pt x="222078" y="238"/>
                    <a:pt x="217977" y="-1443"/>
                    <a:pt x="207757" y="4137"/>
                  </a:cubicBezTo>
                  <a:cubicBezTo>
                    <a:pt x="224095" y="30090"/>
                    <a:pt x="233239" y="57320"/>
                    <a:pt x="222482" y="87980"/>
                  </a:cubicBezTo>
                  <a:cubicBezTo>
                    <a:pt x="218044" y="100687"/>
                    <a:pt x="208900" y="109092"/>
                    <a:pt x="195722" y="108957"/>
                  </a:cubicBezTo>
                  <a:cubicBezTo>
                    <a:pt x="183754" y="108823"/>
                    <a:pt x="174744" y="101628"/>
                    <a:pt x="170374" y="89526"/>
                  </a:cubicBezTo>
                  <a:cubicBezTo>
                    <a:pt x="167819" y="82466"/>
                    <a:pt x="164054" y="75945"/>
                    <a:pt x="160827" y="69154"/>
                  </a:cubicBezTo>
                  <a:cubicBezTo>
                    <a:pt x="156255" y="92081"/>
                    <a:pt x="152624" y="114470"/>
                    <a:pt x="135748" y="133498"/>
                  </a:cubicBezTo>
                  <a:cubicBezTo>
                    <a:pt x="95810" y="178479"/>
                    <a:pt x="57688" y="225140"/>
                    <a:pt x="18826" y="271061"/>
                  </a:cubicBezTo>
                  <a:cubicBezTo>
                    <a:pt x="14523" y="282021"/>
                    <a:pt x="2084" y="288072"/>
                    <a:pt x="0" y="301586"/>
                  </a:cubicBezTo>
                  <a:cubicBezTo>
                    <a:pt x="12775" y="303939"/>
                    <a:pt x="25280" y="304208"/>
                    <a:pt x="36172" y="308646"/>
                  </a:cubicBezTo>
                  <a:cubicBezTo>
                    <a:pt x="56276" y="316849"/>
                    <a:pt x="69185" y="310596"/>
                    <a:pt x="78665" y="292779"/>
                  </a:cubicBezTo>
                  <a:cubicBezTo>
                    <a:pt x="105223" y="253580"/>
                    <a:pt x="131512" y="214181"/>
                    <a:pt x="158473" y="175318"/>
                  </a:cubicBezTo>
                  <a:cubicBezTo>
                    <a:pt x="163180" y="168527"/>
                    <a:pt x="165735" y="154610"/>
                    <a:pt x="177030" y="158980"/>
                  </a:cubicBezTo>
                  <a:cubicBezTo>
                    <a:pt x="188595" y="163418"/>
                    <a:pt x="195856" y="174512"/>
                    <a:pt x="193974" y="188631"/>
                  </a:cubicBezTo>
                  <a:cubicBezTo>
                    <a:pt x="190612" y="213575"/>
                    <a:pt x="186914" y="238452"/>
                    <a:pt x="183418" y="263330"/>
                  </a:cubicBezTo>
                  <a:cubicBezTo>
                    <a:pt x="180459" y="284441"/>
                    <a:pt x="177501" y="305553"/>
                    <a:pt x="174543" y="326732"/>
                  </a:cubicBezTo>
                  <a:cubicBezTo>
                    <a:pt x="174543" y="326732"/>
                    <a:pt x="174543" y="326732"/>
                    <a:pt x="174543" y="326732"/>
                  </a:cubicBezTo>
                  <a:cubicBezTo>
                    <a:pt x="165802" y="344617"/>
                    <a:pt x="169702" y="354702"/>
                    <a:pt x="191217" y="355173"/>
                  </a:cubicBezTo>
                  <a:cubicBezTo>
                    <a:pt x="197941" y="355307"/>
                    <a:pt x="204731" y="356854"/>
                    <a:pt x="211186" y="358669"/>
                  </a:cubicBezTo>
                  <a:cubicBezTo>
                    <a:pt x="224633" y="362434"/>
                    <a:pt x="226852" y="355307"/>
                    <a:pt x="225910" y="344483"/>
                  </a:cubicBezTo>
                  <a:lnTo>
                    <a:pt x="225910" y="344483"/>
                  </a:lnTo>
                  <a:lnTo>
                    <a:pt x="225910" y="344483"/>
                  </a:lnTo>
                  <a:cubicBezTo>
                    <a:pt x="228667" y="307973"/>
                    <a:pt x="232701" y="271532"/>
                    <a:pt x="233777" y="234956"/>
                  </a:cubicBezTo>
                  <a:cubicBezTo>
                    <a:pt x="234315" y="215055"/>
                    <a:pt x="248300" y="214785"/>
                    <a:pt x="259797" y="214517"/>
                  </a:cubicBezTo>
                  <a:cubicBezTo>
                    <a:pt x="272639" y="214181"/>
                    <a:pt x="266924" y="227090"/>
                    <a:pt x="267395" y="234015"/>
                  </a:cubicBezTo>
                  <a:cubicBezTo>
                    <a:pt x="270824" y="283433"/>
                    <a:pt x="279295" y="332582"/>
                    <a:pt x="276270" y="382336"/>
                  </a:cubicBezTo>
                  <a:cubicBezTo>
                    <a:pt x="276270" y="382336"/>
                    <a:pt x="276270" y="382336"/>
                    <a:pt x="276270" y="382336"/>
                  </a:cubicBezTo>
                  <a:cubicBezTo>
                    <a:pt x="283128" y="417769"/>
                    <a:pt x="316947" y="416626"/>
                    <a:pt x="341757" y="434376"/>
                  </a:cubicBezTo>
                  <a:cubicBezTo>
                    <a:pt x="341017" y="424358"/>
                    <a:pt x="340614" y="419181"/>
                    <a:pt x="340210" y="414004"/>
                  </a:cubicBezTo>
                  <a:cubicBezTo>
                    <a:pt x="334294" y="374268"/>
                    <a:pt x="328377" y="334599"/>
                    <a:pt x="322528" y="294863"/>
                  </a:cubicBezTo>
                  <a:cubicBezTo>
                    <a:pt x="318628" y="268506"/>
                    <a:pt x="315064" y="242083"/>
                    <a:pt x="310829" y="215794"/>
                  </a:cubicBezTo>
                  <a:cubicBezTo>
                    <a:pt x="309618" y="208062"/>
                    <a:pt x="306727" y="200800"/>
                    <a:pt x="317014" y="196901"/>
                  </a:cubicBezTo>
                  <a:cubicBezTo>
                    <a:pt x="326629" y="193203"/>
                    <a:pt x="335369" y="190177"/>
                    <a:pt x="343976" y="199792"/>
                  </a:cubicBezTo>
                  <a:cubicBezTo>
                    <a:pt x="389965" y="250757"/>
                    <a:pt x="436357" y="301385"/>
                    <a:pt x="482548" y="352147"/>
                  </a:cubicBezTo>
                  <a:cubicBezTo>
                    <a:pt x="482548" y="352147"/>
                    <a:pt x="482548" y="352147"/>
                    <a:pt x="482548" y="352147"/>
                  </a:cubicBezTo>
                  <a:cubicBezTo>
                    <a:pt x="492902" y="362031"/>
                    <a:pt x="503323" y="371847"/>
                    <a:pt x="515022" y="382941"/>
                  </a:cubicBezTo>
                  <a:cubicBezTo>
                    <a:pt x="523158" y="369965"/>
                    <a:pt x="530554" y="357660"/>
                    <a:pt x="538487" y="345693"/>
                  </a:cubicBezTo>
                  <a:cubicBezTo>
                    <a:pt x="543194" y="338700"/>
                    <a:pt x="544606" y="332246"/>
                    <a:pt x="538084" y="325724"/>
                  </a:cubicBezTo>
                  <a:close/>
                </a:path>
              </a:pathLst>
            </a:custGeom>
            <a:solidFill>
              <a:schemeClr val="tx1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7" name="Graphic 43">
              <a:extLst>
                <a:ext uri="{FF2B5EF4-FFF2-40B4-BE49-F238E27FC236}">
                  <a16:creationId xmlns:a16="http://schemas.microsoft.com/office/drawing/2014/main" id="{375EDB3A-C88F-4F60-BE33-727D361C64CC}"/>
                </a:ext>
              </a:extLst>
            </p:cNvPr>
            <p:cNvGrpSpPr/>
            <p:nvPr/>
          </p:nvGrpSpPr>
          <p:grpSpPr>
            <a:xfrm>
              <a:off x="6532962" y="2769758"/>
              <a:ext cx="540423" cy="661704"/>
              <a:chOff x="6532962" y="2769758"/>
              <a:chExt cx="540423" cy="661704"/>
            </a:xfrm>
            <a:solidFill>
              <a:srgbClr val="F8BA7D"/>
            </a:solidFill>
          </p:grpSpPr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2FA388D6-8ECD-4D15-A63D-395E1E9F1EA3}"/>
                  </a:ext>
                </a:extLst>
              </p:cNvPr>
              <p:cNvSpPr/>
              <p:nvPr/>
            </p:nvSpPr>
            <p:spPr>
              <a:xfrm>
                <a:off x="6925347" y="3266626"/>
                <a:ext cx="6588" cy="3697"/>
              </a:xfrm>
              <a:custGeom>
                <a:avLst/>
                <a:gdLst>
                  <a:gd name="connsiteX0" fmla="*/ 6118 w 6588"/>
                  <a:gd name="connsiteY0" fmla="*/ 0 h 3697"/>
                  <a:gd name="connsiteX1" fmla="*/ 0 w 6588"/>
                  <a:gd name="connsiteY1" fmla="*/ 3698 h 3697"/>
                  <a:gd name="connsiteX2" fmla="*/ 6589 w 6588"/>
                  <a:gd name="connsiteY2" fmla="*/ 807 h 3697"/>
                  <a:gd name="connsiteX3" fmla="*/ 6118 w 6588"/>
                  <a:gd name="connsiteY3" fmla="*/ 0 h 3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88" h="3697">
                    <a:moveTo>
                      <a:pt x="6118" y="0"/>
                    </a:moveTo>
                    <a:cubicBezTo>
                      <a:pt x="3967" y="739"/>
                      <a:pt x="1950" y="1883"/>
                      <a:pt x="0" y="3698"/>
                    </a:cubicBezTo>
                    <a:cubicBezTo>
                      <a:pt x="2488" y="2353"/>
                      <a:pt x="4639" y="1412"/>
                      <a:pt x="6589" y="807"/>
                    </a:cubicBezTo>
                    <a:cubicBezTo>
                      <a:pt x="6455" y="538"/>
                      <a:pt x="6320" y="269"/>
                      <a:pt x="6118" y="0"/>
                    </a:cubicBezTo>
                    <a:close/>
                  </a:path>
                </a:pathLst>
              </a:custGeom>
              <a:solidFill>
                <a:srgbClr val="F8BA7D"/>
              </a:solidFill>
              <a:ln w="6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036F569A-DD86-4440-B426-CFE0CE8BB481}"/>
                  </a:ext>
                </a:extLst>
              </p:cNvPr>
              <p:cNvSpPr/>
              <p:nvPr/>
            </p:nvSpPr>
            <p:spPr>
              <a:xfrm>
                <a:off x="6532962" y="2769758"/>
                <a:ext cx="540423" cy="661704"/>
              </a:xfrm>
              <a:custGeom>
                <a:avLst/>
                <a:gdLst>
                  <a:gd name="connsiteX0" fmla="*/ 248905 w 540423"/>
                  <a:gd name="connsiteY0" fmla="*/ 463924 h 661704"/>
                  <a:gd name="connsiteX1" fmla="*/ 255158 w 540423"/>
                  <a:gd name="connsiteY1" fmla="*/ 466277 h 661704"/>
                  <a:gd name="connsiteX2" fmla="*/ 345522 w 540423"/>
                  <a:gd name="connsiteY2" fmla="*/ 565583 h 661704"/>
                  <a:gd name="connsiteX3" fmla="*/ 355070 w 540423"/>
                  <a:gd name="connsiteY3" fmla="*/ 585956 h 661704"/>
                  <a:gd name="connsiteX4" fmla="*/ 380417 w 540423"/>
                  <a:gd name="connsiteY4" fmla="*/ 605386 h 661704"/>
                  <a:gd name="connsiteX5" fmla="*/ 407177 w 540423"/>
                  <a:gd name="connsiteY5" fmla="*/ 584409 h 661704"/>
                  <a:gd name="connsiteX6" fmla="*/ 392452 w 540423"/>
                  <a:gd name="connsiteY6" fmla="*/ 500567 h 661704"/>
                  <a:gd name="connsiteX7" fmla="*/ 351573 w 540423"/>
                  <a:gd name="connsiteY7" fmla="*/ 448392 h 661704"/>
                  <a:gd name="connsiteX8" fmla="*/ 447518 w 540423"/>
                  <a:gd name="connsiteY8" fmla="*/ 474143 h 661704"/>
                  <a:gd name="connsiteX9" fmla="*/ 462108 w 540423"/>
                  <a:gd name="connsiteY9" fmla="*/ 500096 h 661704"/>
                  <a:gd name="connsiteX10" fmla="*/ 463587 w 540423"/>
                  <a:gd name="connsiteY10" fmla="*/ 592746 h 661704"/>
                  <a:gd name="connsiteX11" fmla="*/ 461638 w 540423"/>
                  <a:gd name="connsiteY11" fmla="*/ 636247 h 661704"/>
                  <a:gd name="connsiteX12" fmla="*/ 474278 w 540423"/>
                  <a:gd name="connsiteY12" fmla="*/ 660990 h 661704"/>
                  <a:gd name="connsiteX13" fmla="*/ 499289 w 540423"/>
                  <a:gd name="connsiteY13" fmla="*/ 648148 h 661704"/>
                  <a:gd name="connsiteX14" fmla="*/ 521275 w 540423"/>
                  <a:gd name="connsiteY14" fmla="*/ 611102 h 661704"/>
                  <a:gd name="connsiteX15" fmla="*/ 410942 w 540423"/>
                  <a:gd name="connsiteY15" fmla="*/ 300878 h 661704"/>
                  <a:gd name="connsiteX16" fmla="*/ 221204 w 540423"/>
                  <a:gd name="connsiteY16" fmla="*/ 163718 h 661704"/>
                  <a:gd name="connsiteX17" fmla="*/ 202983 w 540423"/>
                  <a:gd name="connsiteY17" fmla="*/ 136420 h 661704"/>
                  <a:gd name="connsiteX18" fmla="*/ 172459 w 540423"/>
                  <a:gd name="connsiteY18" fmla="*/ 0 h 661704"/>
                  <a:gd name="connsiteX19" fmla="*/ 0 w 540423"/>
                  <a:gd name="connsiteY19" fmla="*/ 54797 h 661704"/>
                  <a:gd name="connsiteX20" fmla="*/ 20036 w 540423"/>
                  <a:gd name="connsiteY20" fmla="*/ 103609 h 661704"/>
                  <a:gd name="connsiteX21" fmla="*/ 159953 w 540423"/>
                  <a:gd name="connsiteY21" fmla="*/ 397428 h 661704"/>
                  <a:gd name="connsiteX22" fmla="*/ 248905 w 540423"/>
                  <a:gd name="connsiteY22" fmla="*/ 463924 h 661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40423" h="661704">
                    <a:moveTo>
                      <a:pt x="248905" y="463924"/>
                    </a:moveTo>
                    <a:cubicBezTo>
                      <a:pt x="250989" y="463924"/>
                      <a:pt x="253612" y="464865"/>
                      <a:pt x="255158" y="466277"/>
                    </a:cubicBezTo>
                    <a:cubicBezTo>
                      <a:pt x="288171" y="496734"/>
                      <a:pt x="325822" y="523023"/>
                      <a:pt x="345522" y="565583"/>
                    </a:cubicBezTo>
                    <a:cubicBezTo>
                      <a:pt x="348749" y="572374"/>
                      <a:pt x="352515" y="578963"/>
                      <a:pt x="355070" y="585956"/>
                    </a:cubicBezTo>
                    <a:cubicBezTo>
                      <a:pt x="359440" y="598125"/>
                      <a:pt x="368450" y="605319"/>
                      <a:pt x="380417" y="605386"/>
                    </a:cubicBezTo>
                    <a:cubicBezTo>
                      <a:pt x="393595" y="605521"/>
                      <a:pt x="402740" y="597117"/>
                      <a:pt x="407177" y="584409"/>
                    </a:cubicBezTo>
                    <a:cubicBezTo>
                      <a:pt x="417935" y="553683"/>
                      <a:pt x="408791" y="526520"/>
                      <a:pt x="392452" y="500567"/>
                    </a:cubicBezTo>
                    <a:cubicBezTo>
                      <a:pt x="379812" y="484430"/>
                      <a:pt x="367172" y="468361"/>
                      <a:pt x="351573" y="448392"/>
                    </a:cubicBezTo>
                    <a:cubicBezTo>
                      <a:pt x="386267" y="457671"/>
                      <a:pt x="416993" y="465537"/>
                      <a:pt x="447518" y="474143"/>
                    </a:cubicBezTo>
                    <a:cubicBezTo>
                      <a:pt x="460226" y="477707"/>
                      <a:pt x="460965" y="489338"/>
                      <a:pt x="462108" y="500096"/>
                    </a:cubicBezTo>
                    <a:cubicBezTo>
                      <a:pt x="475354" y="530688"/>
                      <a:pt x="465336" y="561885"/>
                      <a:pt x="463587" y="592746"/>
                    </a:cubicBezTo>
                    <a:cubicBezTo>
                      <a:pt x="462781" y="607269"/>
                      <a:pt x="461167" y="621725"/>
                      <a:pt x="461638" y="636247"/>
                    </a:cubicBezTo>
                    <a:cubicBezTo>
                      <a:pt x="461907" y="646333"/>
                      <a:pt x="463386" y="657763"/>
                      <a:pt x="474278" y="660990"/>
                    </a:cubicBezTo>
                    <a:cubicBezTo>
                      <a:pt x="484834" y="664150"/>
                      <a:pt x="493574" y="656284"/>
                      <a:pt x="499289" y="648148"/>
                    </a:cubicBezTo>
                    <a:cubicBezTo>
                      <a:pt x="507492" y="636449"/>
                      <a:pt x="514014" y="623473"/>
                      <a:pt x="521275" y="611102"/>
                    </a:cubicBezTo>
                    <a:cubicBezTo>
                      <a:pt x="557717" y="499087"/>
                      <a:pt x="552809" y="412220"/>
                      <a:pt x="410942" y="300878"/>
                    </a:cubicBezTo>
                    <a:cubicBezTo>
                      <a:pt x="349556" y="252737"/>
                      <a:pt x="284741" y="209035"/>
                      <a:pt x="221204" y="163718"/>
                    </a:cubicBezTo>
                    <a:cubicBezTo>
                      <a:pt x="211321" y="156658"/>
                      <a:pt x="205538" y="148926"/>
                      <a:pt x="202983" y="136420"/>
                    </a:cubicBezTo>
                    <a:cubicBezTo>
                      <a:pt x="193638" y="90768"/>
                      <a:pt x="182813" y="45451"/>
                      <a:pt x="172459" y="0"/>
                    </a:cubicBezTo>
                    <a:cubicBezTo>
                      <a:pt x="113964" y="14993"/>
                      <a:pt x="56478" y="33281"/>
                      <a:pt x="0" y="54797"/>
                    </a:cubicBezTo>
                    <a:cubicBezTo>
                      <a:pt x="6656" y="71068"/>
                      <a:pt x="13313" y="87339"/>
                      <a:pt x="20036" y="103609"/>
                    </a:cubicBezTo>
                    <a:cubicBezTo>
                      <a:pt x="61588" y="203992"/>
                      <a:pt x="101727" y="304979"/>
                      <a:pt x="159953" y="397428"/>
                    </a:cubicBezTo>
                    <a:cubicBezTo>
                      <a:pt x="181199" y="431314"/>
                      <a:pt x="202983" y="463453"/>
                      <a:pt x="248905" y="463924"/>
                    </a:cubicBezTo>
                    <a:close/>
                  </a:path>
                </a:pathLst>
              </a:custGeom>
              <a:solidFill>
                <a:srgbClr val="F8BA7D"/>
              </a:solidFill>
              <a:ln w="6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CA6D800E-ADC3-491E-8CC9-C9549338BF40}"/>
              </a:ext>
            </a:extLst>
          </p:cNvPr>
          <p:cNvGrpSpPr/>
          <p:nvPr/>
        </p:nvGrpSpPr>
        <p:grpSpPr>
          <a:xfrm>
            <a:off x="368901" y="4592846"/>
            <a:ext cx="1674092" cy="2080953"/>
            <a:chOff x="1302743" y="-103984"/>
            <a:chExt cx="1674092" cy="2080953"/>
          </a:xfrm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8E07B3F2-0080-40DD-B2A6-7C4F263763E2}"/>
                </a:ext>
              </a:extLst>
            </p:cNvPr>
            <p:cNvSpPr/>
            <p:nvPr/>
          </p:nvSpPr>
          <p:spPr>
            <a:xfrm>
              <a:off x="2035699" y="48361"/>
              <a:ext cx="190339" cy="757529"/>
            </a:xfrm>
            <a:custGeom>
              <a:avLst/>
              <a:gdLst>
                <a:gd name="connsiteX0" fmla="*/ 343567 w 343566"/>
                <a:gd name="connsiteY0" fmla="*/ 1170051 h 1367356"/>
                <a:gd name="connsiteX1" fmla="*/ 240316 w 343566"/>
                <a:gd name="connsiteY1" fmla="*/ 1333214 h 1367356"/>
                <a:gd name="connsiteX2" fmla="*/ 121253 w 343566"/>
                <a:gd name="connsiteY2" fmla="*/ 1342263 h 1367356"/>
                <a:gd name="connsiteX3" fmla="*/ 0 w 343566"/>
                <a:gd name="connsiteY3" fmla="*/ 1169003 h 1367356"/>
                <a:gd name="connsiteX4" fmla="*/ 76962 w 343566"/>
                <a:gd name="connsiteY4" fmla="*/ 654749 h 1367356"/>
                <a:gd name="connsiteX5" fmla="*/ 136684 w 343566"/>
                <a:gd name="connsiteY5" fmla="*/ 247936 h 1367356"/>
                <a:gd name="connsiteX6" fmla="*/ 125730 w 343566"/>
                <a:gd name="connsiteY6" fmla="*/ 195358 h 1367356"/>
                <a:gd name="connsiteX7" fmla="*/ 19145 w 343566"/>
                <a:gd name="connsiteY7" fmla="*/ 0 h 1367356"/>
                <a:gd name="connsiteX8" fmla="*/ 323755 w 343566"/>
                <a:gd name="connsiteY8" fmla="*/ 0 h 1367356"/>
                <a:gd name="connsiteX9" fmla="*/ 236029 w 343566"/>
                <a:gd name="connsiteY9" fmla="*/ 158782 h 1367356"/>
                <a:gd name="connsiteX10" fmla="*/ 212027 w 343566"/>
                <a:gd name="connsiteY10" fmla="*/ 301085 h 1367356"/>
                <a:gd name="connsiteX11" fmla="*/ 334233 w 343566"/>
                <a:gd name="connsiteY11" fmla="*/ 1128332 h 1367356"/>
                <a:gd name="connsiteX12" fmla="*/ 343567 w 343566"/>
                <a:gd name="connsiteY12" fmla="*/ 1170051 h 136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3566" h="1367356">
                  <a:moveTo>
                    <a:pt x="343567" y="1170051"/>
                  </a:moveTo>
                  <a:cubicBezTo>
                    <a:pt x="309372" y="1224534"/>
                    <a:pt x="276892" y="1280350"/>
                    <a:pt x="240316" y="1333214"/>
                  </a:cubicBezTo>
                  <a:cubicBezTo>
                    <a:pt x="212027" y="1374077"/>
                    <a:pt x="150781" y="1379696"/>
                    <a:pt x="121253" y="1342263"/>
                  </a:cubicBezTo>
                  <a:cubicBezTo>
                    <a:pt x="77629" y="1287018"/>
                    <a:pt x="32385" y="1232345"/>
                    <a:pt x="0" y="1169003"/>
                  </a:cubicBezTo>
                  <a:cubicBezTo>
                    <a:pt x="25718" y="997649"/>
                    <a:pt x="51626" y="826199"/>
                    <a:pt x="76962" y="654749"/>
                  </a:cubicBezTo>
                  <a:cubicBezTo>
                    <a:pt x="96965" y="519113"/>
                    <a:pt x="115443" y="383286"/>
                    <a:pt x="136684" y="247936"/>
                  </a:cubicBezTo>
                  <a:cubicBezTo>
                    <a:pt x="139922" y="227076"/>
                    <a:pt x="135446" y="212503"/>
                    <a:pt x="125730" y="195358"/>
                  </a:cubicBezTo>
                  <a:cubicBezTo>
                    <a:pt x="90392" y="132683"/>
                    <a:pt x="56674" y="69152"/>
                    <a:pt x="19145" y="0"/>
                  </a:cubicBezTo>
                  <a:cubicBezTo>
                    <a:pt x="121729" y="0"/>
                    <a:pt x="218980" y="0"/>
                    <a:pt x="323755" y="0"/>
                  </a:cubicBezTo>
                  <a:cubicBezTo>
                    <a:pt x="293275" y="56293"/>
                    <a:pt x="270034" y="111442"/>
                    <a:pt x="236029" y="158782"/>
                  </a:cubicBezTo>
                  <a:cubicBezTo>
                    <a:pt x="202978" y="204787"/>
                    <a:pt x="204692" y="251174"/>
                    <a:pt x="212027" y="301085"/>
                  </a:cubicBezTo>
                  <a:cubicBezTo>
                    <a:pt x="252698" y="576834"/>
                    <a:pt x="293370" y="852583"/>
                    <a:pt x="334233" y="1128332"/>
                  </a:cubicBezTo>
                  <a:cubicBezTo>
                    <a:pt x="336233" y="1142429"/>
                    <a:pt x="340424" y="1156145"/>
                    <a:pt x="343567" y="1170051"/>
                  </a:cubicBezTo>
                  <a:close/>
                </a:path>
              </a:pathLst>
            </a:custGeom>
            <a:solidFill>
              <a:srgbClr val="2B2F8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36E0FAFE-3264-40B7-A4B3-DC258084AAF0}"/>
                </a:ext>
              </a:extLst>
            </p:cNvPr>
            <p:cNvSpPr/>
            <p:nvPr/>
          </p:nvSpPr>
          <p:spPr>
            <a:xfrm>
              <a:off x="1448270" y="362551"/>
              <a:ext cx="1528565" cy="1614418"/>
            </a:xfrm>
            <a:custGeom>
              <a:avLst/>
              <a:gdLst>
                <a:gd name="connsiteX0" fmla="*/ 0 w 2759093"/>
                <a:gd name="connsiteY0" fmla="*/ 2249519 h 2914060"/>
                <a:gd name="connsiteX1" fmla="*/ 325850 w 2759093"/>
                <a:gd name="connsiteY1" fmla="*/ 2566225 h 2914060"/>
                <a:gd name="connsiteX2" fmla="*/ 916400 w 2759093"/>
                <a:gd name="connsiteY2" fmla="*/ 2635853 h 2914060"/>
                <a:gd name="connsiteX3" fmla="*/ 1740408 w 2759093"/>
                <a:gd name="connsiteY3" fmla="*/ 2204752 h 2914060"/>
                <a:gd name="connsiteX4" fmla="*/ 2577751 w 2759093"/>
                <a:gd name="connsiteY4" fmla="*/ 899160 h 2914060"/>
                <a:gd name="connsiteX5" fmla="*/ 2658332 w 2759093"/>
                <a:gd name="connsiteY5" fmla="*/ 178022 h 2914060"/>
                <a:gd name="connsiteX6" fmla="*/ 2632234 w 2759093"/>
                <a:gd name="connsiteY6" fmla="*/ 0 h 2914060"/>
                <a:gd name="connsiteX7" fmla="*/ 2745010 w 2759093"/>
                <a:gd name="connsiteY7" fmla="*/ 368236 h 2914060"/>
                <a:gd name="connsiteX8" fmla="*/ 2498789 w 2759093"/>
                <a:gd name="connsiteY8" fmla="*/ 1597438 h 2914060"/>
                <a:gd name="connsiteX9" fmla="*/ 1595533 w 2759093"/>
                <a:gd name="connsiteY9" fmla="*/ 2644997 h 2914060"/>
                <a:gd name="connsiteX10" fmla="*/ 1017651 w 2759093"/>
                <a:gd name="connsiteY10" fmla="*/ 2892362 h 2914060"/>
                <a:gd name="connsiteX11" fmla="*/ 202883 w 2759093"/>
                <a:gd name="connsiteY11" fmla="*/ 2654522 h 2914060"/>
                <a:gd name="connsiteX12" fmla="*/ 0 w 2759093"/>
                <a:gd name="connsiteY12" fmla="*/ 2249519 h 2914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59093" h="2914060">
                  <a:moveTo>
                    <a:pt x="0" y="2249519"/>
                  </a:moveTo>
                  <a:cubicBezTo>
                    <a:pt x="80296" y="2384965"/>
                    <a:pt x="185452" y="2493836"/>
                    <a:pt x="325850" y="2566225"/>
                  </a:cubicBezTo>
                  <a:cubicBezTo>
                    <a:pt x="513874" y="2663285"/>
                    <a:pt x="712946" y="2675573"/>
                    <a:pt x="916400" y="2635853"/>
                  </a:cubicBezTo>
                  <a:cubicBezTo>
                    <a:pt x="1233297" y="2573941"/>
                    <a:pt x="1500950" y="2414778"/>
                    <a:pt x="1740408" y="2204752"/>
                  </a:cubicBezTo>
                  <a:cubicBezTo>
                    <a:pt x="2144649" y="1850231"/>
                    <a:pt x="2422398" y="1413701"/>
                    <a:pt x="2577751" y="899160"/>
                  </a:cubicBezTo>
                  <a:cubicBezTo>
                    <a:pt x="2648807" y="663797"/>
                    <a:pt x="2676716" y="423196"/>
                    <a:pt x="2658332" y="178022"/>
                  </a:cubicBezTo>
                  <a:cubicBezTo>
                    <a:pt x="2654141" y="122015"/>
                    <a:pt x="2642235" y="66580"/>
                    <a:pt x="2632234" y="0"/>
                  </a:cubicBezTo>
                  <a:cubicBezTo>
                    <a:pt x="2694432" y="122872"/>
                    <a:pt x="2729484" y="242888"/>
                    <a:pt x="2745010" y="368236"/>
                  </a:cubicBezTo>
                  <a:cubicBezTo>
                    <a:pt x="2799207" y="805053"/>
                    <a:pt x="2692718" y="1210723"/>
                    <a:pt x="2498789" y="1597438"/>
                  </a:cubicBezTo>
                  <a:cubicBezTo>
                    <a:pt x="2285905" y="2021967"/>
                    <a:pt x="1993202" y="2379536"/>
                    <a:pt x="1595533" y="2644997"/>
                  </a:cubicBezTo>
                  <a:cubicBezTo>
                    <a:pt x="1418654" y="2763012"/>
                    <a:pt x="1228249" y="2852357"/>
                    <a:pt x="1017651" y="2892362"/>
                  </a:cubicBezTo>
                  <a:cubicBezTo>
                    <a:pt x="705993" y="2951512"/>
                    <a:pt x="427387" y="2895314"/>
                    <a:pt x="202883" y="2654522"/>
                  </a:cubicBezTo>
                  <a:cubicBezTo>
                    <a:pt x="112300" y="2557177"/>
                    <a:pt x="33909" y="2403253"/>
                    <a:pt x="0" y="2249519"/>
                  </a:cubicBezTo>
                  <a:close/>
                </a:path>
              </a:pathLst>
            </a:custGeom>
            <a:solidFill>
              <a:srgbClr val="2B2F8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B4AD795C-A566-4D18-B017-C94AF8C35576}"/>
                </a:ext>
              </a:extLst>
            </p:cNvPr>
            <p:cNvSpPr/>
            <p:nvPr/>
          </p:nvSpPr>
          <p:spPr>
            <a:xfrm>
              <a:off x="1412809" y="236748"/>
              <a:ext cx="1470277" cy="1541251"/>
            </a:xfrm>
            <a:custGeom>
              <a:avLst/>
              <a:gdLst>
                <a:gd name="connsiteX0" fmla="*/ 2533269 w 2653883"/>
                <a:gd name="connsiteY0" fmla="*/ 0 h 2781991"/>
                <a:gd name="connsiteX1" fmla="*/ 2646998 w 2653883"/>
                <a:gd name="connsiteY1" fmla="*/ 382238 h 2781991"/>
                <a:gd name="connsiteX2" fmla="*/ 2178273 w 2653883"/>
                <a:gd name="connsiteY2" fmla="*/ 1894713 h 2781991"/>
                <a:gd name="connsiteX3" fmla="*/ 1345692 w 2653883"/>
                <a:gd name="connsiteY3" fmla="*/ 2634330 h 2781991"/>
                <a:gd name="connsiteX4" fmla="*/ 798290 w 2653883"/>
                <a:gd name="connsiteY4" fmla="*/ 2781872 h 2781991"/>
                <a:gd name="connsiteX5" fmla="*/ 21431 w 2653883"/>
                <a:gd name="connsiteY5" fmla="*/ 2227707 h 2781991"/>
                <a:gd name="connsiteX6" fmla="*/ 0 w 2653883"/>
                <a:gd name="connsiteY6" fmla="*/ 2146268 h 2781991"/>
                <a:gd name="connsiteX7" fmla="*/ 193262 w 2653883"/>
                <a:gd name="connsiteY7" fmla="*/ 2370297 h 2781991"/>
                <a:gd name="connsiteX8" fmla="*/ 780574 w 2653883"/>
                <a:gd name="connsiteY8" fmla="*/ 2529364 h 2781991"/>
                <a:gd name="connsiteX9" fmla="*/ 1699641 w 2653883"/>
                <a:gd name="connsiteY9" fmla="*/ 2078165 h 2781991"/>
                <a:gd name="connsiteX10" fmla="*/ 2507552 w 2653883"/>
                <a:gd name="connsiteY10" fmla="*/ 741426 h 2781991"/>
                <a:gd name="connsiteX11" fmla="*/ 2542890 w 2653883"/>
                <a:gd name="connsiteY11" fmla="*/ 50197 h 2781991"/>
                <a:gd name="connsiteX12" fmla="*/ 2533269 w 2653883"/>
                <a:gd name="connsiteY12" fmla="*/ 0 h 2781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53883" h="2781991">
                  <a:moveTo>
                    <a:pt x="2533269" y="0"/>
                  </a:moveTo>
                  <a:cubicBezTo>
                    <a:pt x="2600611" y="119729"/>
                    <a:pt x="2635853" y="248221"/>
                    <a:pt x="2646998" y="382238"/>
                  </a:cubicBezTo>
                  <a:cubicBezTo>
                    <a:pt x="2694051" y="949071"/>
                    <a:pt x="2495836" y="1441799"/>
                    <a:pt x="2178273" y="1894713"/>
                  </a:cubicBezTo>
                  <a:cubicBezTo>
                    <a:pt x="1959959" y="2206085"/>
                    <a:pt x="1688306" y="2461260"/>
                    <a:pt x="1345692" y="2634330"/>
                  </a:cubicBezTo>
                  <a:cubicBezTo>
                    <a:pt x="1173575" y="2721293"/>
                    <a:pt x="992219" y="2778919"/>
                    <a:pt x="798290" y="2781872"/>
                  </a:cubicBezTo>
                  <a:cubicBezTo>
                    <a:pt x="424815" y="2787682"/>
                    <a:pt x="139922" y="2582228"/>
                    <a:pt x="21431" y="2227707"/>
                  </a:cubicBezTo>
                  <a:cubicBezTo>
                    <a:pt x="12668" y="2201323"/>
                    <a:pt x="5239" y="2174462"/>
                    <a:pt x="0" y="2146268"/>
                  </a:cubicBezTo>
                  <a:cubicBezTo>
                    <a:pt x="53816" y="2230755"/>
                    <a:pt x="114110" y="2308670"/>
                    <a:pt x="193262" y="2370297"/>
                  </a:cubicBezTo>
                  <a:cubicBezTo>
                    <a:pt x="366808" y="2505361"/>
                    <a:pt x="564261" y="2553367"/>
                    <a:pt x="780574" y="2529364"/>
                  </a:cubicBezTo>
                  <a:cubicBezTo>
                    <a:pt x="1141000" y="2489454"/>
                    <a:pt x="1437037" y="2314575"/>
                    <a:pt x="1699641" y="2078165"/>
                  </a:cubicBezTo>
                  <a:cubicBezTo>
                    <a:pt x="2103215" y="1714881"/>
                    <a:pt x="2375440" y="1269587"/>
                    <a:pt x="2507552" y="741426"/>
                  </a:cubicBezTo>
                  <a:cubicBezTo>
                    <a:pt x="2564511" y="513683"/>
                    <a:pt x="2581656" y="283178"/>
                    <a:pt x="2542890" y="50197"/>
                  </a:cubicBezTo>
                  <a:cubicBezTo>
                    <a:pt x="2540127" y="33433"/>
                    <a:pt x="2536508" y="16764"/>
                    <a:pt x="2533269" y="0"/>
                  </a:cubicBezTo>
                  <a:close/>
                </a:path>
              </a:pathLst>
            </a:custGeom>
            <a:solidFill>
              <a:srgbClr val="2B2F8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A64473FE-C9E4-49F1-AC8C-39CEAF279477}"/>
                </a:ext>
              </a:extLst>
            </p:cNvPr>
            <p:cNvSpPr/>
            <p:nvPr/>
          </p:nvSpPr>
          <p:spPr>
            <a:xfrm>
              <a:off x="1302743" y="-103984"/>
              <a:ext cx="1514309" cy="1703731"/>
            </a:xfrm>
            <a:custGeom>
              <a:avLst/>
              <a:gdLst>
                <a:gd name="connsiteX0" fmla="*/ 826938 w 1514309"/>
                <a:gd name="connsiteY0" fmla="*/ 1439762 h 1703731"/>
                <a:gd name="connsiteX1" fmla="*/ 774433 w 1514309"/>
                <a:gd name="connsiteY1" fmla="*/ 1493376 h 1703731"/>
                <a:gd name="connsiteX2" fmla="*/ 827624 w 1514309"/>
                <a:gd name="connsiteY2" fmla="*/ 1549733 h 1703731"/>
                <a:gd name="connsiteX3" fmla="*/ 881502 w 1514309"/>
                <a:gd name="connsiteY3" fmla="*/ 1494009 h 1703731"/>
                <a:gd name="connsiteX4" fmla="*/ 826938 w 1514309"/>
                <a:gd name="connsiteY4" fmla="*/ 1439762 h 1703731"/>
                <a:gd name="connsiteX5" fmla="*/ 827677 w 1514309"/>
                <a:gd name="connsiteY5" fmla="*/ 1244567 h 1703731"/>
                <a:gd name="connsiteX6" fmla="*/ 774485 w 1514309"/>
                <a:gd name="connsiteY6" fmla="*/ 1297442 h 1703731"/>
                <a:gd name="connsiteX7" fmla="*/ 826938 w 1514309"/>
                <a:gd name="connsiteY7" fmla="*/ 1354485 h 1703731"/>
                <a:gd name="connsiteX8" fmla="*/ 881502 w 1514309"/>
                <a:gd name="connsiteY8" fmla="*/ 1299447 h 1703731"/>
                <a:gd name="connsiteX9" fmla="*/ 827677 w 1514309"/>
                <a:gd name="connsiteY9" fmla="*/ 1244567 h 1703731"/>
                <a:gd name="connsiteX10" fmla="*/ 828575 w 1514309"/>
                <a:gd name="connsiteY10" fmla="*/ 1026629 h 1703731"/>
                <a:gd name="connsiteX11" fmla="*/ 774433 w 1514309"/>
                <a:gd name="connsiteY11" fmla="*/ 1081351 h 1703731"/>
                <a:gd name="connsiteX12" fmla="*/ 827414 w 1514309"/>
                <a:gd name="connsiteY12" fmla="*/ 1134279 h 1703731"/>
                <a:gd name="connsiteX13" fmla="*/ 881503 w 1514309"/>
                <a:gd name="connsiteY13" fmla="*/ 1079874 h 1703731"/>
                <a:gd name="connsiteX14" fmla="*/ 828575 w 1514309"/>
                <a:gd name="connsiteY14" fmla="*/ 1026629 h 1703731"/>
                <a:gd name="connsiteX15" fmla="*/ 331803 w 1514309"/>
                <a:gd name="connsiteY15" fmla="*/ 764154 h 1703731"/>
                <a:gd name="connsiteX16" fmla="*/ 265524 w 1514309"/>
                <a:gd name="connsiteY16" fmla="*/ 996129 h 1703731"/>
                <a:gd name="connsiteX17" fmla="*/ 265946 w 1514309"/>
                <a:gd name="connsiteY17" fmla="*/ 1009058 h 1703731"/>
                <a:gd name="connsiteX18" fmla="*/ 328162 w 1514309"/>
                <a:gd name="connsiteY18" fmla="*/ 1461134 h 1703731"/>
                <a:gd name="connsiteX19" fmla="*/ 348056 w 1514309"/>
                <a:gd name="connsiteY19" fmla="*/ 1506937 h 1703731"/>
                <a:gd name="connsiteX20" fmla="*/ 410693 w 1514309"/>
                <a:gd name="connsiteY20" fmla="*/ 1133488 h 1703731"/>
                <a:gd name="connsiteX21" fmla="*/ 331803 w 1514309"/>
                <a:gd name="connsiteY21" fmla="*/ 764154 h 1703731"/>
                <a:gd name="connsiteX22" fmla="*/ 665306 w 1514309"/>
                <a:gd name="connsiteY22" fmla="*/ 0 h 1703731"/>
                <a:gd name="connsiteX23" fmla="*/ 626204 w 1514309"/>
                <a:gd name="connsiteY23" fmla="*/ 157253 h 1703731"/>
                <a:gd name="connsiteX24" fmla="*/ 625887 w 1514309"/>
                <a:gd name="connsiteY24" fmla="*/ 465004 h 1703731"/>
                <a:gd name="connsiteX25" fmla="*/ 732903 w 1514309"/>
                <a:gd name="connsiteY25" fmla="*/ 800038 h 1703731"/>
                <a:gd name="connsiteX26" fmla="*/ 790738 w 1514309"/>
                <a:gd name="connsiteY26" fmla="*/ 874126 h 1703731"/>
                <a:gd name="connsiteX27" fmla="*/ 871687 w 1514309"/>
                <a:gd name="connsiteY27" fmla="*/ 872543 h 1703731"/>
                <a:gd name="connsiteX28" fmla="*/ 923295 w 1514309"/>
                <a:gd name="connsiteY28" fmla="*/ 800618 h 1703731"/>
                <a:gd name="connsiteX29" fmla="*/ 1039124 w 1514309"/>
                <a:gd name="connsiteY29" fmla="*/ 427380 h 1703731"/>
                <a:gd name="connsiteX30" fmla="*/ 1055060 w 1514309"/>
                <a:gd name="connsiteY30" fmla="*/ 302422 h 1703731"/>
                <a:gd name="connsiteX31" fmla="*/ 1021288 w 1514309"/>
                <a:gd name="connsiteY31" fmla="*/ 117676 h 1703731"/>
                <a:gd name="connsiteX32" fmla="*/ 992054 w 1514309"/>
                <a:gd name="connsiteY32" fmla="*/ 1478 h 1703731"/>
                <a:gd name="connsiteX33" fmla="*/ 1346084 w 1514309"/>
                <a:gd name="connsiteY33" fmla="*/ 181157 h 1703731"/>
                <a:gd name="connsiteX34" fmla="*/ 1457639 w 1514309"/>
                <a:gd name="connsiteY34" fmla="*/ 296617 h 1703731"/>
                <a:gd name="connsiteX35" fmla="*/ 1503495 w 1514309"/>
                <a:gd name="connsiteY35" fmla="*/ 449121 h 1703731"/>
                <a:gd name="connsiteX36" fmla="*/ 1507664 w 1514309"/>
                <a:gd name="connsiteY36" fmla="*/ 594290 h 1703731"/>
                <a:gd name="connsiteX37" fmla="*/ 1386769 w 1514309"/>
                <a:gd name="connsiteY37" fmla="*/ 982673 h 1703731"/>
                <a:gd name="connsiteX38" fmla="*/ 1324238 w 1514309"/>
                <a:gd name="connsiteY38" fmla="*/ 761780 h 1703731"/>
                <a:gd name="connsiteX39" fmla="*/ 1284977 w 1514309"/>
                <a:gd name="connsiteY39" fmla="*/ 882833 h 1703731"/>
                <a:gd name="connsiteX40" fmla="*/ 1245084 w 1514309"/>
                <a:gd name="connsiteY40" fmla="*/ 1154702 h 1703731"/>
                <a:gd name="connsiteX41" fmla="*/ 1245136 w 1514309"/>
                <a:gd name="connsiteY41" fmla="*/ 1157340 h 1703731"/>
                <a:gd name="connsiteX42" fmla="*/ 1207617 w 1514309"/>
                <a:gd name="connsiteY42" fmla="*/ 1271902 h 1703731"/>
                <a:gd name="connsiteX43" fmla="*/ 789789 w 1514309"/>
                <a:gd name="connsiteY43" fmla="*/ 1622133 h 1703731"/>
                <a:gd name="connsiteX44" fmla="*/ 452170 w 1514309"/>
                <a:gd name="connsiteY44" fmla="*/ 1703240 h 1703731"/>
                <a:gd name="connsiteX45" fmla="*/ 148323 w 1514309"/>
                <a:gd name="connsiteY45" fmla="*/ 1558493 h 1703731"/>
                <a:gd name="connsiteX46" fmla="*/ 123205 w 1514309"/>
                <a:gd name="connsiteY46" fmla="*/ 1487888 h 1703731"/>
                <a:gd name="connsiteX47" fmla="*/ 11967 w 1514309"/>
                <a:gd name="connsiteY47" fmla="*/ 1087473 h 1703731"/>
                <a:gd name="connsiteX48" fmla="*/ 27692 w 1514309"/>
                <a:gd name="connsiteY48" fmla="*/ 837398 h 1703731"/>
                <a:gd name="connsiteX49" fmla="*/ 188797 w 1514309"/>
                <a:gd name="connsiteY49" fmla="*/ 348701 h 1703731"/>
                <a:gd name="connsiteX50" fmla="*/ 200195 w 1514309"/>
                <a:gd name="connsiteY50" fmla="*/ 292501 h 1703731"/>
                <a:gd name="connsiteX51" fmla="*/ 223520 w 1514309"/>
                <a:gd name="connsiteY51" fmla="*/ 237463 h 1703731"/>
                <a:gd name="connsiteX52" fmla="*/ 300088 w 1514309"/>
                <a:gd name="connsiteY52" fmla="*/ 184218 h 1703731"/>
                <a:gd name="connsiteX53" fmla="*/ 583618 w 1514309"/>
                <a:gd name="connsiteY53" fmla="*/ 74563 h 1703731"/>
                <a:gd name="connsiteX54" fmla="*/ 665306 w 1514309"/>
                <a:gd name="connsiteY54" fmla="*/ 0 h 170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514309" h="1703731">
                  <a:moveTo>
                    <a:pt x="826938" y="1439762"/>
                  </a:moveTo>
                  <a:cubicBezTo>
                    <a:pt x="797335" y="1440289"/>
                    <a:pt x="774750" y="1463297"/>
                    <a:pt x="774433" y="1493376"/>
                  </a:cubicBezTo>
                  <a:cubicBezTo>
                    <a:pt x="774064" y="1524035"/>
                    <a:pt x="798074" y="1549469"/>
                    <a:pt x="827624" y="1549733"/>
                  </a:cubicBezTo>
                  <a:cubicBezTo>
                    <a:pt x="856700" y="1549997"/>
                    <a:pt x="881607" y="1524246"/>
                    <a:pt x="881502" y="1494009"/>
                  </a:cubicBezTo>
                  <a:cubicBezTo>
                    <a:pt x="881396" y="1462980"/>
                    <a:pt x="857545" y="1439234"/>
                    <a:pt x="826938" y="1439762"/>
                  </a:cubicBezTo>
                  <a:close/>
                  <a:moveTo>
                    <a:pt x="827677" y="1244567"/>
                  </a:moveTo>
                  <a:cubicBezTo>
                    <a:pt x="797968" y="1244725"/>
                    <a:pt x="775066" y="1267521"/>
                    <a:pt x="774485" y="1297442"/>
                  </a:cubicBezTo>
                  <a:cubicBezTo>
                    <a:pt x="773852" y="1327995"/>
                    <a:pt x="797546" y="1353747"/>
                    <a:pt x="826938" y="1354485"/>
                  </a:cubicBezTo>
                  <a:cubicBezTo>
                    <a:pt x="855645" y="1355224"/>
                    <a:pt x="881344" y="1329262"/>
                    <a:pt x="881502" y="1299447"/>
                  </a:cubicBezTo>
                  <a:cubicBezTo>
                    <a:pt x="881660" y="1268155"/>
                    <a:pt x="858283" y="1244409"/>
                    <a:pt x="827677" y="1244567"/>
                  </a:cubicBezTo>
                  <a:close/>
                  <a:moveTo>
                    <a:pt x="828575" y="1026629"/>
                  </a:moveTo>
                  <a:cubicBezTo>
                    <a:pt x="796860" y="1026312"/>
                    <a:pt x="774064" y="1049320"/>
                    <a:pt x="774433" y="1081351"/>
                  </a:cubicBezTo>
                  <a:cubicBezTo>
                    <a:pt x="774750" y="1111852"/>
                    <a:pt x="797019" y="1134120"/>
                    <a:pt x="827414" y="1134279"/>
                  </a:cubicBezTo>
                  <a:cubicBezTo>
                    <a:pt x="859181" y="1134490"/>
                    <a:pt x="881767" y="1111746"/>
                    <a:pt x="881503" y="1079874"/>
                  </a:cubicBezTo>
                  <a:cubicBezTo>
                    <a:pt x="881239" y="1049215"/>
                    <a:pt x="859076" y="1026946"/>
                    <a:pt x="828575" y="1026629"/>
                  </a:cubicBezTo>
                  <a:close/>
                  <a:moveTo>
                    <a:pt x="331803" y="764154"/>
                  </a:moveTo>
                  <a:cubicBezTo>
                    <a:pt x="309270" y="842729"/>
                    <a:pt x="287265" y="919402"/>
                    <a:pt x="265524" y="996129"/>
                  </a:cubicBezTo>
                  <a:cubicBezTo>
                    <a:pt x="264416" y="1000087"/>
                    <a:pt x="265366" y="1004783"/>
                    <a:pt x="265946" y="1009058"/>
                  </a:cubicBezTo>
                  <a:cubicBezTo>
                    <a:pt x="286474" y="1159820"/>
                    <a:pt x="306790" y="1310530"/>
                    <a:pt x="328162" y="1461134"/>
                  </a:cubicBezTo>
                  <a:cubicBezTo>
                    <a:pt x="330325" y="1476542"/>
                    <a:pt x="327740" y="1495539"/>
                    <a:pt x="348056" y="1506937"/>
                  </a:cubicBezTo>
                  <a:cubicBezTo>
                    <a:pt x="372277" y="1381399"/>
                    <a:pt x="408899" y="1260029"/>
                    <a:pt x="410693" y="1133488"/>
                  </a:cubicBezTo>
                  <a:cubicBezTo>
                    <a:pt x="412223" y="1026683"/>
                    <a:pt x="369005" y="836765"/>
                    <a:pt x="331803" y="764154"/>
                  </a:cubicBezTo>
                  <a:close/>
                  <a:moveTo>
                    <a:pt x="665306" y="0"/>
                  </a:moveTo>
                  <a:cubicBezTo>
                    <a:pt x="651638" y="56253"/>
                    <a:pt x="643248" y="108230"/>
                    <a:pt x="626204" y="157253"/>
                  </a:cubicBezTo>
                  <a:cubicBezTo>
                    <a:pt x="590320" y="260523"/>
                    <a:pt x="602510" y="362368"/>
                    <a:pt x="625887" y="465004"/>
                  </a:cubicBezTo>
                  <a:cubicBezTo>
                    <a:pt x="652008" y="579778"/>
                    <a:pt x="686519" y="691808"/>
                    <a:pt x="732903" y="800038"/>
                  </a:cubicBezTo>
                  <a:cubicBezTo>
                    <a:pt x="756491" y="821357"/>
                    <a:pt x="772164" y="848955"/>
                    <a:pt x="790738" y="874126"/>
                  </a:cubicBezTo>
                  <a:cubicBezTo>
                    <a:pt x="817598" y="910537"/>
                    <a:pt x="846991" y="910273"/>
                    <a:pt x="871687" y="872543"/>
                  </a:cubicBezTo>
                  <a:cubicBezTo>
                    <a:pt x="887887" y="847847"/>
                    <a:pt x="899655" y="819985"/>
                    <a:pt x="923295" y="800618"/>
                  </a:cubicBezTo>
                  <a:cubicBezTo>
                    <a:pt x="974323" y="680040"/>
                    <a:pt x="1013373" y="555768"/>
                    <a:pt x="1039124" y="427380"/>
                  </a:cubicBezTo>
                  <a:cubicBezTo>
                    <a:pt x="1047409" y="386114"/>
                    <a:pt x="1052053" y="344426"/>
                    <a:pt x="1055060" y="302422"/>
                  </a:cubicBezTo>
                  <a:cubicBezTo>
                    <a:pt x="1059704" y="237832"/>
                    <a:pt x="1034217" y="178941"/>
                    <a:pt x="1021288" y="117676"/>
                  </a:cubicBezTo>
                  <a:cubicBezTo>
                    <a:pt x="1013214" y="79418"/>
                    <a:pt x="1002291" y="41846"/>
                    <a:pt x="992054" y="1478"/>
                  </a:cubicBezTo>
                  <a:cubicBezTo>
                    <a:pt x="1087514" y="109338"/>
                    <a:pt x="1214319" y="152609"/>
                    <a:pt x="1346084" y="181157"/>
                  </a:cubicBezTo>
                  <a:cubicBezTo>
                    <a:pt x="1413840" y="195828"/>
                    <a:pt x="1445502" y="237885"/>
                    <a:pt x="1457639" y="296617"/>
                  </a:cubicBezTo>
                  <a:cubicBezTo>
                    <a:pt x="1468509" y="349175"/>
                    <a:pt x="1485184" y="399412"/>
                    <a:pt x="1503495" y="449121"/>
                  </a:cubicBezTo>
                  <a:cubicBezTo>
                    <a:pt x="1521490" y="497985"/>
                    <a:pt x="1512730" y="546006"/>
                    <a:pt x="1507664" y="594290"/>
                  </a:cubicBezTo>
                  <a:cubicBezTo>
                    <a:pt x="1496002" y="704947"/>
                    <a:pt x="1443127" y="873493"/>
                    <a:pt x="1386769" y="982673"/>
                  </a:cubicBezTo>
                  <a:cubicBezTo>
                    <a:pt x="1365925" y="909112"/>
                    <a:pt x="1345873" y="838296"/>
                    <a:pt x="1324238" y="761780"/>
                  </a:cubicBezTo>
                  <a:cubicBezTo>
                    <a:pt x="1306613" y="804259"/>
                    <a:pt x="1295690" y="843520"/>
                    <a:pt x="1284977" y="882833"/>
                  </a:cubicBezTo>
                  <a:cubicBezTo>
                    <a:pt x="1260703" y="971855"/>
                    <a:pt x="1246508" y="1062355"/>
                    <a:pt x="1245084" y="1154702"/>
                  </a:cubicBezTo>
                  <a:cubicBezTo>
                    <a:pt x="1245084" y="1155599"/>
                    <a:pt x="1244873" y="1156548"/>
                    <a:pt x="1245136" y="1157340"/>
                  </a:cubicBezTo>
                  <a:cubicBezTo>
                    <a:pt x="1260914" y="1204885"/>
                    <a:pt x="1235321" y="1237655"/>
                    <a:pt x="1207617" y="1271902"/>
                  </a:cubicBezTo>
                  <a:cubicBezTo>
                    <a:pt x="1091050" y="1415963"/>
                    <a:pt x="956751" y="1538599"/>
                    <a:pt x="789789" y="1622133"/>
                  </a:cubicBezTo>
                  <a:cubicBezTo>
                    <a:pt x="683722" y="1675219"/>
                    <a:pt x="572379" y="1708200"/>
                    <a:pt x="452170" y="1703240"/>
                  </a:cubicBezTo>
                  <a:cubicBezTo>
                    <a:pt x="330273" y="1698227"/>
                    <a:pt x="230011" y="1647726"/>
                    <a:pt x="148323" y="1558493"/>
                  </a:cubicBezTo>
                  <a:cubicBezTo>
                    <a:pt x="130276" y="1538757"/>
                    <a:pt x="130065" y="1511687"/>
                    <a:pt x="123205" y="1487888"/>
                  </a:cubicBezTo>
                  <a:cubicBezTo>
                    <a:pt x="85000" y="1354750"/>
                    <a:pt x="47006" y="1221455"/>
                    <a:pt x="11967" y="1087473"/>
                  </a:cubicBezTo>
                  <a:cubicBezTo>
                    <a:pt x="-10091" y="1003200"/>
                    <a:pt x="200" y="919613"/>
                    <a:pt x="27692" y="837398"/>
                  </a:cubicBezTo>
                  <a:cubicBezTo>
                    <a:pt x="82098" y="674763"/>
                    <a:pt x="135553" y="511759"/>
                    <a:pt x="188797" y="348701"/>
                  </a:cubicBezTo>
                  <a:cubicBezTo>
                    <a:pt x="194655" y="330654"/>
                    <a:pt x="196660" y="311287"/>
                    <a:pt x="200195" y="292501"/>
                  </a:cubicBezTo>
                  <a:cubicBezTo>
                    <a:pt x="203995" y="272449"/>
                    <a:pt x="212702" y="254455"/>
                    <a:pt x="223520" y="237463"/>
                  </a:cubicBezTo>
                  <a:cubicBezTo>
                    <a:pt x="241514" y="209073"/>
                    <a:pt x="265102" y="191500"/>
                    <a:pt x="300088" y="184218"/>
                  </a:cubicBezTo>
                  <a:cubicBezTo>
                    <a:pt x="400350" y="163374"/>
                    <a:pt x="497129" y="132029"/>
                    <a:pt x="583618" y="74563"/>
                  </a:cubicBezTo>
                  <a:cubicBezTo>
                    <a:pt x="613064" y="55039"/>
                    <a:pt x="639079" y="32031"/>
                    <a:pt x="665306" y="0"/>
                  </a:cubicBezTo>
                  <a:close/>
                </a:path>
              </a:pathLst>
            </a:custGeom>
            <a:solidFill>
              <a:srgbClr val="030303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a-IR" dirty="0"/>
              <a:t>اشکال کاملا قابل ویرایش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2632D28-2241-4C5B-9A0A-856FA9E95701}"/>
              </a:ext>
            </a:extLst>
          </p:cNvPr>
          <p:cNvGrpSpPr/>
          <p:nvPr/>
        </p:nvGrpSpPr>
        <p:grpSpPr>
          <a:xfrm>
            <a:off x="5348870" y="2138700"/>
            <a:ext cx="6123410" cy="3391397"/>
            <a:chOff x="-548507" y="426854"/>
            <a:chExt cx="11570449" cy="6408191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7719BDDF-B92A-486D-A801-381C8499EE88}"/>
                </a:ext>
              </a:extLst>
            </p:cNvPr>
            <p:cNvSpPr/>
            <p:nvPr/>
          </p:nvSpPr>
          <p:spPr>
            <a:xfrm>
              <a:off x="629155" y="426854"/>
              <a:ext cx="9190140" cy="6018735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29E27708-9297-4133-8EAC-DF6FA24F485D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501BB6B-6D1A-47C6-A1DA-51C6AABC2E37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E2B16ABB-B0C7-46F9-A553-7B71F1645471}"/>
                </a:ext>
              </a:extLst>
            </p:cNvPr>
            <p:cNvSpPr/>
            <p:nvPr/>
          </p:nvSpPr>
          <p:spPr>
            <a:xfrm>
              <a:off x="1088452" y="839447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68B6158-DA61-4BDF-90CF-FB495046397F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3966A68-17D4-4EC9-B44F-870E191F3AAA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618E27D-F6ED-48E4-91E9-C9988C87044D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450DF2AF-F423-4D76-9D89-9D943D2849E9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07978EFC-E8C4-4F96-8536-B5D5C64E5CFB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9E4883C-36A2-4E89-B6A5-DE49EF415EF9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5862BC07-0A65-4374-BB70-67665627D9CC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FED2DCC0-6A74-4596-BBB5-BD44B9B7E08C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AAB7F2C-5267-44A8-9AD2-5900D54CA463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7" name="Group 20">
            <a:extLst>
              <a:ext uri="{FF2B5EF4-FFF2-40B4-BE49-F238E27FC236}">
                <a16:creationId xmlns:a16="http://schemas.microsoft.com/office/drawing/2014/main" id="{C50EA843-BA46-4F0F-821B-D06BA9B83055}"/>
              </a:ext>
            </a:extLst>
          </p:cNvPr>
          <p:cNvGrpSpPr/>
          <p:nvPr/>
        </p:nvGrpSpPr>
        <p:grpSpPr>
          <a:xfrm>
            <a:off x="1932485" y="1870547"/>
            <a:ext cx="2304012" cy="4050333"/>
            <a:chOff x="445712" y="1449040"/>
            <a:chExt cx="2113018" cy="3924176"/>
          </a:xfrm>
        </p:grpSpPr>
        <p:sp>
          <p:nvSpPr>
            <p:cNvPr id="18" name="Rounded Rectangle 21">
              <a:extLst>
                <a:ext uri="{FF2B5EF4-FFF2-40B4-BE49-F238E27FC236}">
                  <a16:creationId xmlns:a16="http://schemas.microsoft.com/office/drawing/2014/main" id="{5171E9B7-6C59-41E3-9F80-0757CB08EA15}"/>
                </a:ext>
              </a:extLst>
            </p:cNvPr>
            <p:cNvSpPr/>
            <p:nvPr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sp>
          <p:nvSpPr>
            <p:cNvPr id="19" name="Rectangle 22">
              <a:extLst>
                <a:ext uri="{FF2B5EF4-FFF2-40B4-BE49-F238E27FC236}">
                  <a16:creationId xmlns:a16="http://schemas.microsoft.com/office/drawing/2014/main" id="{C18F0A3D-EC8D-4050-A6AC-E60129A42539}"/>
                </a:ext>
              </a:extLst>
            </p:cNvPr>
            <p:cNvSpPr/>
            <p:nvPr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20" name="Group 23">
              <a:extLst>
                <a:ext uri="{FF2B5EF4-FFF2-40B4-BE49-F238E27FC236}">
                  <a16:creationId xmlns:a16="http://schemas.microsoft.com/office/drawing/2014/main" id="{5EF92A1E-435E-4583-AC9D-B7F0721CFEDA}"/>
                </a:ext>
              </a:extLst>
            </p:cNvPr>
            <p:cNvGrpSpPr/>
            <p:nvPr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21" name="Oval 24">
                <a:extLst>
                  <a:ext uri="{FF2B5EF4-FFF2-40B4-BE49-F238E27FC236}">
                    <a16:creationId xmlns:a16="http://schemas.microsoft.com/office/drawing/2014/main" id="{EC726BD5-C806-4CF1-B86D-01E8C4E5ECF9}"/>
                  </a:ext>
                </a:extLst>
              </p:cNvPr>
              <p:cNvSpPr/>
              <p:nvPr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22" name="Rounded Rectangle 25">
                <a:extLst>
                  <a:ext uri="{FF2B5EF4-FFF2-40B4-BE49-F238E27FC236}">
                    <a16:creationId xmlns:a16="http://schemas.microsoft.com/office/drawing/2014/main" id="{DFBE8A05-D3D2-42D9-BD35-F3B1247A5310}"/>
                  </a:ext>
                </a:extLst>
              </p:cNvPr>
              <p:cNvSpPr/>
              <p:nvPr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76FD912-2FDB-418F-877B-6F3C2F1871B2}"/>
              </a:ext>
            </a:extLst>
          </p:cNvPr>
          <p:cNvGrpSpPr/>
          <p:nvPr/>
        </p:nvGrpSpPr>
        <p:grpSpPr>
          <a:xfrm>
            <a:off x="2041825" y="2173003"/>
            <a:ext cx="2076450" cy="3347569"/>
            <a:chOff x="6367595" y="2509456"/>
            <a:chExt cx="4383805" cy="2693097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0B75A5A-C5DB-4379-8885-EACE11086B91}"/>
                </a:ext>
              </a:extLst>
            </p:cNvPr>
            <p:cNvSpPr/>
            <p:nvPr/>
          </p:nvSpPr>
          <p:spPr>
            <a:xfrm>
              <a:off x="6367595" y="2509456"/>
              <a:ext cx="4383805" cy="267899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E141E0D-F629-42DC-8F71-CA79CDCCC265}"/>
                </a:ext>
              </a:extLst>
            </p:cNvPr>
            <p:cNvSpPr/>
            <p:nvPr/>
          </p:nvSpPr>
          <p:spPr>
            <a:xfrm>
              <a:off x="7851738" y="2523560"/>
              <a:ext cx="2899661" cy="2678993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18" name="Diamond 5">
            <a:extLst>
              <a:ext uri="{FF2B5EF4-FFF2-40B4-BE49-F238E27FC236}">
                <a16:creationId xmlns:a16="http://schemas.microsoft.com/office/drawing/2014/main" id="{6B2B83CB-F7BE-8A54-BF7E-05F248C3D299}"/>
              </a:ext>
            </a:extLst>
          </p:cNvPr>
          <p:cNvSpPr/>
          <p:nvPr/>
        </p:nvSpPr>
        <p:spPr>
          <a:xfrm>
            <a:off x="4253773" y="1654384"/>
            <a:ext cx="523149" cy="52469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9" name="Isosceles Triangle 51">
            <a:extLst>
              <a:ext uri="{FF2B5EF4-FFF2-40B4-BE49-F238E27FC236}">
                <a16:creationId xmlns:a16="http://schemas.microsoft.com/office/drawing/2014/main" id="{D1FB8B09-5996-0E80-1959-E8A954954784}"/>
              </a:ext>
            </a:extLst>
          </p:cNvPr>
          <p:cNvSpPr/>
          <p:nvPr/>
        </p:nvSpPr>
        <p:spPr>
          <a:xfrm>
            <a:off x="3415019" y="1724918"/>
            <a:ext cx="523147" cy="38362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0" name="Isosceles Triangle 57">
            <a:extLst>
              <a:ext uri="{FF2B5EF4-FFF2-40B4-BE49-F238E27FC236}">
                <a16:creationId xmlns:a16="http://schemas.microsoft.com/office/drawing/2014/main" id="{6DBD1831-F976-490A-0914-DA1DA6B042D6}"/>
              </a:ext>
            </a:extLst>
          </p:cNvPr>
          <p:cNvSpPr/>
          <p:nvPr/>
        </p:nvSpPr>
        <p:spPr>
          <a:xfrm>
            <a:off x="4255859" y="4682438"/>
            <a:ext cx="313133" cy="707899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21" name="Rectangle 7">
            <a:extLst>
              <a:ext uri="{FF2B5EF4-FFF2-40B4-BE49-F238E27FC236}">
                <a16:creationId xmlns:a16="http://schemas.microsoft.com/office/drawing/2014/main" id="{5A186A28-7391-8DE6-321C-FDD2DF135A6D}"/>
              </a:ext>
            </a:extLst>
          </p:cNvPr>
          <p:cNvSpPr/>
          <p:nvPr/>
        </p:nvSpPr>
        <p:spPr>
          <a:xfrm rot="18900000">
            <a:off x="7727438" y="3816790"/>
            <a:ext cx="225664" cy="502732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2" name="Parallelogram 15">
            <a:extLst>
              <a:ext uri="{FF2B5EF4-FFF2-40B4-BE49-F238E27FC236}">
                <a16:creationId xmlns:a16="http://schemas.microsoft.com/office/drawing/2014/main" id="{7B0531AB-B8B0-67CA-4863-22F93CCAB860}"/>
              </a:ext>
            </a:extLst>
          </p:cNvPr>
          <p:cNvSpPr/>
          <p:nvPr/>
        </p:nvSpPr>
        <p:spPr>
          <a:xfrm flipH="1">
            <a:off x="3408729" y="4804141"/>
            <a:ext cx="464493" cy="46449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3" name="Freeform 19">
            <a:extLst>
              <a:ext uri="{FF2B5EF4-FFF2-40B4-BE49-F238E27FC236}">
                <a16:creationId xmlns:a16="http://schemas.microsoft.com/office/drawing/2014/main" id="{4011E766-CD7B-8CFC-3547-2D0DB8873C5E}"/>
              </a:ext>
            </a:extLst>
          </p:cNvPr>
          <p:cNvSpPr/>
          <p:nvPr/>
        </p:nvSpPr>
        <p:spPr>
          <a:xfrm>
            <a:off x="5887113" y="3804738"/>
            <a:ext cx="460778" cy="453389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4" name="Rectangle 30">
            <a:extLst>
              <a:ext uri="{FF2B5EF4-FFF2-40B4-BE49-F238E27FC236}">
                <a16:creationId xmlns:a16="http://schemas.microsoft.com/office/drawing/2014/main" id="{56B03221-220B-0672-9597-AACAF80E69C4}"/>
              </a:ext>
            </a:extLst>
          </p:cNvPr>
          <p:cNvSpPr/>
          <p:nvPr/>
        </p:nvSpPr>
        <p:spPr>
          <a:xfrm>
            <a:off x="9205404" y="3762798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5" name="Rectangle 7">
            <a:extLst>
              <a:ext uri="{FF2B5EF4-FFF2-40B4-BE49-F238E27FC236}">
                <a16:creationId xmlns:a16="http://schemas.microsoft.com/office/drawing/2014/main" id="{BFA5620E-2272-9D5D-5BD1-CEA8B8427CC2}"/>
              </a:ext>
            </a:extLst>
          </p:cNvPr>
          <p:cNvSpPr/>
          <p:nvPr/>
        </p:nvSpPr>
        <p:spPr>
          <a:xfrm>
            <a:off x="5092527" y="1680948"/>
            <a:ext cx="471567" cy="47156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6" name="Rectangle 15">
            <a:extLst>
              <a:ext uri="{FF2B5EF4-FFF2-40B4-BE49-F238E27FC236}">
                <a16:creationId xmlns:a16="http://schemas.microsoft.com/office/drawing/2014/main" id="{4BA0D870-AAC1-930F-0608-363EDBE3580F}"/>
              </a:ext>
            </a:extLst>
          </p:cNvPr>
          <p:cNvSpPr/>
          <p:nvPr/>
        </p:nvSpPr>
        <p:spPr>
          <a:xfrm rot="5400000">
            <a:off x="5879387" y="1680947"/>
            <a:ext cx="472195" cy="47156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7" name="Pie 24">
            <a:extLst>
              <a:ext uri="{FF2B5EF4-FFF2-40B4-BE49-F238E27FC236}">
                <a16:creationId xmlns:a16="http://schemas.microsoft.com/office/drawing/2014/main" id="{E8E4A885-9741-24B2-DD16-1BECED2A0D3C}"/>
              </a:ext>
            </a:extLst>
          </p:cNvPr>
          <p:cNvSpPr/>
          <p:nvPr/>
        </p:nvSpPr>
        <p:spPr>
          <a:xfrm>
            <a:off x="4951630" y="4781216"/>
            <a:ext cx="513183" cy="510342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8" name="Parallelogram 30">
            <a:extLst>
              <a:ext uri="{FF2B5EF4-FFF2-40B4-BE49-F238E27FC236}">
                <a16:creationId xmlns:a16="http://schemas.microsoft.com/office/drawing/2014/main" id="{070E11E3-8F9E-B4F1-E977-DE4DBE08067F}"/>
              </a:ext>
            </a:extLst>
          </p:cNvPr>
          <p:cNvSpPr/>
          <p:nvPr/>
        </p:nvSpPr>
        <p:spPr>
          <a:xfrm flipH="1">
            <a:off x="9180161" y="2689998"/>
            <a:ext cx="514976" cy="51625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9" name="Block Arc 14">
            <a:extLst>
              <a:ext uri="{FF2B5EF4-FFF2-40B4-BE49-F238E27FC236}">
                <a16:creationId xmlns:a16="http://schemas.microsoft.com/office/drawing/2014/main" id="{A21E0858-AC25-ED03-CDCF-D5C330156E79}"/>
              </a:ext>
            </a:extLst>
          </p:cNvPr>
          <p:cNvSpPr/>
          <p:nvPr/>
        </p:nvSpPr>
        <p:spPr>
          <a:xfrm rot="16200000">
            <a:off x="6667061" y="1632844"/>
            <a:ext cx="567400" cy="567774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0" name="Block Arc 41">
            <a:extLst>
              <a:ext uri="{FF2B5EF4-FFF2-40B4-BE49-F238E27FC236}">
                <a16:creationId xmlns:a16="http://schemas.microsoft.com/office/drawing/2014/main" id="{3F49574E-65FC-C5F8-73F5-2D3EB04174D9}"/>
              </a:ext>
            </a:extLst>
          </p:cNvPr>
          <p:cNvSpPr/>
          <p:nvPr/>
        </p:nvSpPr>
        <p:spPr>
          <a:xfrm>
            <a:off x="7550254" y="1586534"/>
            <a:ext cx="473301" cy="660394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1" name="Right Triangle 17">
            <a:extLst>
              <a:ext uri="{FF2B5EF4-FFF2-40B4-BE49-F238E27FC236}">
                <a16:creationId xmlns:a16="http://schemas.microsoft.com/office/drawing/2014/main" id="{3AD28D2F-F7EA-610B-25D2-5D310CF60E5D}"/>
              </a:ext>
            </a:extLst>
          </p:cNvPr>
          <p:cNvSpPr/>
          <p:nvPr/>
        </p:nvSpPr>
        <p:spPr>
          <a:xfrm>
            <a:off x="5847449" y="4763191"/>
            <a:ext cx="385790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2" name="Oval 27">
            <a:extLst>
              <a:ext uri="{FF2B5EF4-FFF2-40B4-BE49-F238E27FC236}">
                <a16:creationId xmlns:a16="http://schemas.microsoft.com/office/drawing/2014/main" id="{584C1424-CC5F-A92A-B6B2-3111F34D6405}"/>
              </a:ext>
            </a:extLst>
          </p:cNvPr>
          <p:cNvSpPr/>
          <p:nvPr/>
        </p:nvSpPr>
        <p:spPr>
          <a:xfrm>
            <a:off x="2560199" y="5631416"/>
            <a:ext cx="409732" cy="779216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3" name="Parallelogram 15">
            <a:extLst>
              <a:ext uri="{FF2B5EF4-FFF2-40B4-BE49-F238E27FC236}">
                <a16:creationId xmlns:a16="http://schemas.microsoft.com/office/drawing/2014/main" id="{A03F61E7-2165-6DA5-01A9-B0FE82589F36}"/>
              </a:ext>
            </a:extLst>
          </p:cNvPr>
          <p:cNvSpPr/>
          <p:nvPr/>
        </p:nvSpPr>
        <p:spPr>
          <a:xfrm rot="16200000">
            <a:off x="6678566" y="3707363"/>
            <a:ext cx="598764" cy="648141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4" name="Round Same Side Corner Rectangle 21">
            <a:extLst>
              <a:ext uri="{FF2B5EF4-FFF2-40B4-BE49-F238E27FC236}">
                <a16:creationId xmlns:a16="http://schemas.microsoft.com/office/drawing/2014/main" id="{D1FBB51F-7AA1-C184-2D41-99E26389671E}"/>
              </a:ext>
            </a:extLst>
          </p:cNvPr>
          <p:cNvSpPr/>
          <p:nvPr/>
        </p:nvSpPr>
        <p:spPr>
          <a:xfrm rot="10800000">
            <a:off x="7452766" y="2706164"/>
            <a:ext cx="386665" cy="436639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5" name="Oval 26">
            <a:extLst>
              <a:ext uri="{FF2B5EF4-FFF2-40B4-BE49-F238E27FC236}">
                <a16:creationId xmlns:a16="http://schemas.microsoft.com/office/drawing/2014/main" id="{20340FF2-A802-1CFF-F4CE-ECB18230BB3B}"/>
              </a:ext>
            </a:extLst>
          </p:cNvPr>
          <p:cNvSpPr/>
          <p:nvPr/>
        </p:nvSpPr>
        <p:spPr>
          <a:xfrm>
            <a:off x="5108645" y="3749507"/>
            <a:ext cx="472482" cy="563852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6" name="Freeform 32">
            <a:extLst>
              <a:ext uri="{FF2B5EF4-FFF2-40B4-BE49-F238E27FC236}">
                <a16:creationId xmlns:a16="http://schemas.microsoft.com/office/drawing/2014/main" id="{2581D516-7B35-4780-07CC-9CFA9D9A1C8F}"/>
              </a:ext>
            </a:extLst>
          </p:cNvPr>
          <p:cNvSpPr/>
          <p:nvPr/>
        </p:nvSpPr>
        <p:spPr>
          <a:xfrm>
            <a:off x="2501926" y="1643092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7" name="Rounded Rectangle 10">
            <a:extLst>
              <a:ext uri="{FF2B5EF4-FFF2-40B4-BE49-F238E27FC236}">
                <a16:creationId xmlns:a16="http://schemas.microsoft.com/office/drawing/2014/main" id="{ED2D2097-7A31-40EE-F2BC-E877A5B46C93}"/>
              </a:ext>
            </a:extLst>
          </p:cNvPr>
          <p:cNvSpPr/>
          <p:nvPr/>
        </p:nvSpPr>
        <p:spPr>
          <a:xfrm>
            <a:off x="6675905" y="2678219"/>
            <a:ext cx="372169" cy="4925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8" name="Rounded Rectangle 32">
            <a:extLst>
              <a:ext uri="{FF2B5EF4-FFF2-40B4-BE49-F238E27FC236}">
                <a16:creationId xmlns:a16="http://schemas.microsoft.com/office/drawing/2014/main" id="{84A4FB11-E3EA-3C98-68F4-F6B7DA4CC651}"/>
              </a:ext>
            </a:extLst>
          </p:cNvPr>
          <p:cNvSpPr/>
          <p:nvPr/>
        </p:nvSpPr>
        <p:spPr>
          <a:xfrm>
            <a:off x="8321297" y="3785687"/>
            <a:ext cx="491492" cy="4914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9" name="Trapezoid 13">
            <a:extLst>
              <a:ext uri="{FF2B5EF4-FFF2-40B4-BE49-F238E27FC236}">
                <a16:creationId xmlns:a16="http://schemas.microsoft.com/office/drawing/2014/main" id="{6A42D2EE-0E42-9EBF-1533-2FB851550943}"/>
              </a:ext>
            </a:extLst>
          </p:cNvPr>
          <p:cNvSpPr/>
          <p:nvPr/>
        </p:nvSpPr>
        <p:spPr>
          <a:xfrm>
            <a:off x="3465919" y="2700475"/>
            <a:ext cx="529844" cy="448015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0" name="Rounded Rectangle 7">
            <a:extLst>
              <a:ext uri="{FF2B5EF4-FFF2-40B4-BE49-F238E27FC236}">
                <a16:creationId xmlns:a16="http://schemas.microsoft.com/office/drawing/2014/main" id="{A5E35C1D-18A3-7E3D-C56F-45D76F5AD617}"/>
              </a:ext>
            </a:extLst>
          </p:cNvPr>
          <p:cNvSpPr/>
          <p:nvPr/>
        </p:nvSpPr>
        <p:spPr>
          <a:xfrm>
            <a:off x="5999919" y="2689736"/>
            <a:ext cx="271294" cy="46949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1" name="Rectangle 18">
            <a:extLst>
              <a:ext uri="{FF2B5EF4-FFF2-40B4-BE49-F238E27FC236}">
                <a16:creationId xmlns:a16="http://schemas.microsoft.com/office/drawing/2014/main" id="{244F9103-EFF5-C34A-7FAF-E8DE5214FD5E}"/>
              </a:ext>
            </a:extLst>
          </p:cNvPr>
          <p:cNvSpPr/>
          <p:nvPr/>
        </p:nvSpPr>
        <p:spPr>
          <a:xfrm>
            <a:off x="4400455" y="2729407"/>
            <a:ext cx="491054" cy="390153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2" name="Rounded Rectangle 25">
            <a:extLst>
              <a:ext uri="{FF2B5EF4-FFF2-40B4-BE49-F238E27FC236}">
                <a16:creationId xmlns:a16="http://schemas.microsoft.com/office/drawing/2014/main" id="{0FC5E55E-9881-234E-E842-FC7E05031C90}"/>
              </a:ext>
            </a:extLst>
          </p:cNvPr>
          <p:cNvSpPr/>
          <p:nvPr/>
        </p:nvSpPr>
        <p:spPr>
          <a:xfrm>
            <a:off x="5296201" y="2714254"/>
            <a:ext cx="299026" cy="420457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3" name="Chord 14">
            <a:extLst>
              <a:ext uri="{FF2B5EF4-FFF2-40B4-BE49-F238E27FC236}">
                <a16:creationId xmlns:a16="http://schemas.microsoft.com/office/drawing/2014/main" id="{7BB73A2C-3053-4B8D-CD21-2B29E8B79471}"/>
              </a:ext>
            </a:extLst>
          </p:cNvPr>
          <p:cNvSpPr/>
          <p:nvPr/>
        </p:nvSpPr>
        <p:spPr>
          <a:xfrm>
            <a:off x="4061648" y="5697570"/>
            <a:ext cx="512639" cy="646909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4" name="Rounded Rectangle 6">
            <a:extLst>
              <a:ext uri="{FF2B5EF4-FFF2-40B4-BE49-F238E27FC236}">
                <a16:creationId xmlns:a16="http://schemas.microsoft.com/office/drawing/2014/main" id="{DAC9C92C-B860-EBB0-525C-4F2892F96BDC}"/>
              </a:ext>
            </a:extLst>
          </p:cNvPr>
          <p:cNvSpPr/>
          <p:nvPr/>
        </p:nvSpPr>
        <p:spPr>
          <a:xfrm>
            <a:off x="2553076" y="2633868"/>
            <a:ext cx="508153" cy="51663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5" name="Oval 66">
            <a:extLst>
              <a:ext uri="{FF2B5EF4-FFF2-40B4-BE49-F238E27FC236}">
                <a16:creationId xmlns:a16="http://schemas.microsoft.com/office/drawing/2014/main" id="{283BF34E-7FCF-5960-8147-023A3DB313E9}"/>
              </a:ext>
            </a:extLst>
          </p:cNvPr>
          <p:cNvSpPr/>
          <p:nvPr/>
        </p:nvSpPr>
        <p:spPr>
          <a:xfrm rot="20700000">
            <a:off x="4279239" y="3796438"/>
            <a:ext cx="548680" cy="469988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6" name="Isosceles Triangle 13">
            <a:extLst>
              <a:ext uri="{FF2B5EF4-FFF2-40B4-BE49-F238E27FC236}">
                <a16:creationId xmlns:a16="http://schemas.microsoft.com/office/drawing/2014/main" id="{CE7C090B-F1E5-BA2E-9E81-95E9E601430B}"/>
              </a:ext>
            </a:extLst>
          </p:cNvPr>
          <p:cNvSpPr/>
          <p:nvPr/>
        </p:nvSpPr>
        <p:spPr>
          <a:xfrm rot="10800000">
            <a:off x="3329923" y="5648175"/>
            <a:ext cx="376548" cy="745701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7" name="Smiley Face 14">
            <a:extLst>
              <a:ext uri="{FF2B5EF4-FFF2-40B4-BE49-F238E27FC236}">
                <a16:creationId xmlns:a16="http://schemas.microsoft.com/office/drawing/2014/main" id="{03360196-60F9-5761-8DE9-E94DEB49D9A7}"/>
              </a:ext>
            </a:extLst>
          </p:cNvPr>
          <p:cNvSpPr/>
          <p:nvPr/>
        </p:nvSpPr>
        <p:spPr>
          <a:xfrm>
            <a:off x="5758745" y="5741058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8" name="Smiley Face 12">
            <a:extLst>
              <a:ext uri="{FF2B5EF4-FFF2-40B4-BE49-F238E27FC236}">
                <a16:creationId xmlns:a16="http://schemas.microsoft.com/office/drawing/2014/main" id="{E5529375-D171-DDEE-17E5-C718374777CD}"/>
              </a:ext>
            </a:extLst>
          </p:cNvPr>
          <p:cNvSpPr/>
          <p:nvPr/>
        </p:nvSpPr>
        <p:spPr>
          <a:xfrm>
            <a:off x="8302325" y="5741058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613470" y="2077417"/>
                </a:moveTo>
                <a:cubicBezTo>
                  <a:pt x="1358886" y="2080042"/>
                  <a:pt x="1130625" y="2234862"/>
                  <a:pt x="1034031" y="2470424"/>
                </a:cubicBezTo>
                <a:lnTo>
                  <a:pt x="1213303" y="2543936"/>
                </a:lnTo>
                <a:cubicBezTo>
                  <a:pt x="1280345" y="2380442"/>
                  <a:pt x="1438772" y="2272988"/>
                  <a:pt x="1615468" y="2271166"/>
                </a:cubicBezTo>
                <a:cubicBezTo>
                  <a:pt x="1792164" y="2269344"/>
                  <a:pt x="1952774" y="2373507"/>
                  <a:pt x="2023173" y="2535584"/>
                </a:cubicBezTo>
                <a:lnTo>
                  <a:pt x="2200891" y="2458391"/>
                </a:lnTo>
                <a:cubicBezTo>
                  <a:pt x="2099460" y="2224871"/>
                  <a:pt x="1868054" y="2074792"/>
                  <a:pt x="1613470" y="2077417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9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8" y="276671"/>
                </a:lnTo>
                <a:lnTo>
                  <a:pt x="2650471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30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30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1" y="2870071"/>
                </a:lnTo>
                <a:lnTo>
                  <a:pt x="2525758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9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3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4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3" y="2802158"/>
                  <a:pt x="474487" y="2765513"/>
                </a:cubicBezTo>
                <a:cubicBezTo>
                  <a:pt x="437842" y="2728868"/>
                  <a:pt x="402944" y="2690475"/>
                  <a:pt x="369930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5" y="2438097"/>
                  <a:pt x="195526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5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5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6" y="847812"/>
                </a:cubicBezTo>
                <a:cubicBezTo>
                  <a:pt x="220465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30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3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4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9" name="Smiley Face 15">
            <a:extLst>
              <a:ext uri="{FF2B5EF4-FFF2-40B4-BE49-F238E27FC236}">
                <a16:creationId xmlns:a16="http://schemas.microsoft.com/office/drawing/2014/main" id="{4F9C32AD-92F4-08DD-CF4A-B4A799584639}"/>
              </a:ext>
            </a:extLst>
          </p:cNvPr>
          <p:cNvSpPr/>
          <p:nvPr/>
        </p:nvSpPr>
        <p:spPr>
          <a:xfrm>
            <a:off x="6610698" y="5744129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98433" y="2114441"/>
                </a:moveTo>
                <a:lnTo>
                  <a:pt x="1355104" y="2367205"/>
                </a:lnTo>
                <a:lnTo>
                  <a:pt x="1411009" y="2575845"/>
                </a:lnTo>
                <a:lnTo>
                  <a:pt x="2354338" y="2323081"/>
                </a:ln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0" name="Oval 37">
            <a:extLst>
              <a:ext uri="{FF2B5EF4-FFF2-40B4-BE49-F238E27FC236}">
                <a16:creationId xmlns:a16="http://schemas.microsoft.com/office/drawing/2014/main" id="{DEC2FD5D-9609-CBAB-F7F5-2F1F5842DACE}"/>
              </a:ext>
            </a:extLst>
          </p:cNvPr>
          <p:cNvSpPr/>
          <p:nvPr/>
        </p:nvSpPr>
        <p:spPr>
          <a:xfrm>
            <a:off x="9154279" y="5737656"/>
            <a:ext cx="566738" cy="56673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49999" y="2117384"/>
                </a:moveTo>
                <a:lnTo>
                  <a:pt x="990192" y="2131776"/>
                </a:lnTo>
                <a:cubicBezTo>
                  <a:pt x="998682" y="2476365"/>
                  <a:pt x="1282526" y="2750154"/>
                  <a:pt x="1627197" y="2746216"/>
                </a:cubicBezTo>
                <a:cubicBezTo>
                  <a:pt x="1971867" y="2742279"/>
                  <a:pt x="2249383" y="2462077"/>
                  <a:pt x="2249999" y="2117384"/>
                </a:cubicBezTo>
                <a:close/>
                <a:moveTo>
                  <a:pt x="2505352" y="784338"/>
                </a:moveTo>
                <a:lnTo>
                  <a:pt x="1869332" y="1428843"/>
                </a:lnTo>
                <a:lnTo>
                  <a:pt x="2505352" y="1522122"/>
                </a:lnTo>
                <a:lnTo>
                  <a:pt x="2505352" y="1378597"/>
                </a:lnTo>
                <a:lnTo>
                  <a:pt x="2187887" y="1332038"/>
                </a:lnTo>
                <a:lnTo>
                  <a:pt x="2505352" y="1010338"/>
                </a:lnTo>
                <a:close/>
                <a:moveTo>
                  <a:pt x="734649" y="784338"/>
                </a:moveTo>
                <a:lnTo>
                  <a:pt x="734649" y="1010338"/>
                </a:lnTo>
                <a:lnTo>
                  <a:pt x="1052115" y="1332038"/>
                </a:lnTo>
                <a:lnTo>
                  <a:pt x="734649" y="1378597"/>
                </a:lnTo>
                <a:lnTo>
                  <a:pt x="734649" y="1522122"/>
                </a:lnTo>
                <a:lnTo>
                  <a:pt x="1370670" y="1428843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1" name="Smiley Face 14">
            <a:extLst>
              <a:ext uri="{FF2B5EF4-FFF2-40B4-BE49-F238E27FC236}">
                <a16:creationId xmlns:a16="http://schemas.microsoft.com/office/drawing/2014/main" id="{0EE8C154-EA09-AFA1-A147-E5F407B3B369}"/>
              </a:ext>
            </a:extLst>
          </p:cNvPr>
          <p:cNvSpPr/>
          <p:nvPr/>
        </p:nvSpPr>
        <p:spPr>
          <a:xfrm>
            <a:off x="7456511" y="5744129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937973" y="986566"/>
                </a:moveTo>
                <a:cubicBezTo>
                  <a:pt x="850807" y="983371"/>
                  <a:pt x="762813" y="1002775"/>
                  <a:pt x="683096" y="1045110"/>
                </a:cubicBezTo>
                <a:cubicBezTo>
                  <a:pt x="523662" y="1129780"/>
                  <a:pt x="421680" y="1293248"/>
                  <a:pt x="415731" y="1473672"/>
                </a:cubicBezTo>
                <a:lnTo>
                  <a:pt x="615852" y="1480270"/>
                </a:lnTo>
                <a:cubicBezTo>
                  <a:pt x="619438" y="1371518"/>
                  <a:pt x="680908" y="1272986"/>
                  <a:pt x="777009" y="1221950"/>
                </a:cubicBezTo>
                <a:cubicBezTo>
                  <a:pt x="873110" y="1170914"/>
                  <a:pt x="989166" y="1175167"/>
                  <a:pt x="1081273" y="1233100"/>
                </a:cubicBezTo>
                <a:cubicBezTo>
                  <a:pt x="1173381" y="1291033"/>
                  <a:pt x="1227475" y="1393800"/>
                  <a:pt x="1223091" y="1502523"/>
                </a:cubicBezTo>
                <a:lnTo>
                  <a:pt x="1423160" y="1510590"/>
                </a:lnTo>
                <a:cubicBezTo>
                  <a:pt x="1430433" y="1330214"/>
                  <a:pt x="1340689" y="1159721"/>
                  <a:pt x="1187880" y="1063608"/>
                </a:cubicBezTo>
                <a:cubicBezTo>
                  <a:pt x="1111476" y="1015552"/>
                  <a:pt x="1025138" y="989760"/>
                  <a:pt x="937973" y="986566"/>
                </a:cubicBezTo>
                <a:close/>
                <a:moveTo>
                  <a:pt x="2306124" y="986566"/>
                </a:moveTo>
                <a:cubicBezTo>
                  <a:pt x="2218958" y="983371"/>
                  <a:pt x="2130964" y="1002775"/>
                  <a:pt x="2051247" y="1045110"/>
                </a:cubicBezTo>
                <a:cubicBezTo>
                  <a:pt x="1891813" y="1129780"/>
                  <a:pt x="1789831" y="1293248"/>
                  <a:pt x="1783882" y="1473672"/>
                </a:cubicBezTo>
                <a:lnTo>
                  <a:pt x="1984003" y="1480270"/>
                </a:lnTo>
                <a:cubicBezTo>
                  <a:pt x="1987589" y="1371518"/>
                  <a:pt x="2049059" y="1272986"/>
                  <a:pt x="2145160" y="1221950"/>
                </a:cubicBezTo>
                <a:cubicBezTo>
                  <a:pt x="2241261" y="1170914"/>
                  <a:pt x="2357317" y="1175167"/>
                  <a:pt x="2449424" y="1233100"/>
                </a:cubicBezTo>
                <a:cubicBezTo>
                  <a:pt x="2541532" y="1291033"/>
                  <a:pt x="2595626" y="1393800"/>
                  <a:pt x="2591242" y="1502523"/>
                </a:cubicBezTo>
                <a:lnTo>
                  <a:pt x="2791311" y="1510590"/>
                </a:lnTo>
                <a:cubicBezTo>
                  <a:pt x="2798584" y="1330214"/>
                  <a:pt x="2708840" y="1159721"/>
                  <a:pt x="2556031" y="1063608"/>
                </a:cubicBezTo>
                <a:cubicBezTo>
                  <a:pt x="2479627" y="1015552"/>
                  <a:pt x="2393289" y="989760"/>
                  <a:pt x="2306124" y="98656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2" name="Rectangle 16">
            <a:extLst>
              <a:ext uri="{FF2B5EF4-FFF2-40B4-BE49-F238E27FC236}">
                <a16:creationId xmlns:a16="http://schemas.microsoft.com/office/drawing/2014/main" id="{368320B3-25C6-9755-F713-DCF4DB4DF759}"/>
              </a:ext>
            </a:extLst>
          </p:cNvPr>
          <p:cNvSpPr/>
          <p:nvPr/>
        </p:nvSpPr>
        <p:spPr>
          <a:xfrm rot="2700000">
            <a:off x="3467401" y="3682382"/>
            <a:ext cx="389390" cy="69810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3" name="Rectangle 9">
            <a:extLst>
              <a:ext uri="{FF2B5EF4-FFF2-40B4-BE49-F238E27FC236}">
                <a16:creationId xmlns:a16="http://schemas.microsoft.com/office/drawing/2014/main" id="{8DE40DF4-D04C-EADD-A15A-7DE44559E1ED}"/>
              </a:ext>
            </a:extLst>
          </p:cNvPr>
          <p:cNvSpPr/>
          <p:nvPr/>
        </p:nvSpPr>
        <p:spPr>
          <a:xfrm>
            <a:off x="2542877" y="3707479"/>
            <a:ext cx="527335" cy="49363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4" name="Round Same Side Corner Rectangle 6">
            <a:extLst>
              <a:ext uri="{FF2B5EF4-FFF2-40B4-BE49-F238E27FC236}">
                <a16:creationId xmlns:a16="http://schemas.microsoft.com/office/drawing/2014/main" id="{F14CA587-3326-53E5-20C7-8F71E186B805}"/>
              </a:ext>
            </a:extLst>
          </p:cNvPr>
          <p:cNvSpPr/>
          <p:nvPr/>
        </p:nvSpPr>
        <p:spPr>
          <a:xfrm rot="2700000">
            <a:off x="5120731" y="5638714"/>
            <a:ext cx="190721" cy="76462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5" name="Frame 17">
            <a:extLst>
              <a:ext uri="{FF2B5EF4-FFF2-40B4-BE49-F238E27FC236}">
                <a16:creationId xmlns:a16="http://schemas.microsoft.com/office/drawing/2014/main" id="{90F210B4-CE2D-894C-0AAD-A2F891FC6752}"/>
              </a:ext>
            </a:extLst>
          </p:cNvPr>
          <p:cNvSpPr/>
          <p:nvPr/>
        </p:nvSpPr>
        <p:spPr>
          <a:xfrm>
            <a:off x="2517938" y="4775649"/>
            <a:ext cx="508153" cy="508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6" name="Rounded Rectangle 5">
            <a:extLst>
              <a:ext uri="{FF2B5EF4-FFF2-40B4-BE49-F238E27FC236}">
                <a16:creationId xmlns:a16="http://schemas.microsoft.com/office/drawing/2014/main" id="{C9897595-45BD-0D93-07F7-60E0F9226C81}"/>
              </a:ext>
            </a:extLst>
          </p:cNvPr>
          <p:cNvSpPr/>
          <p:nvPr/>
        </p:nvSpPr>
        <p:spPr>
          <a:xfrm flipH="1">
            <a:off x="8244123" y="2716338"/>
            <a:ext cx="504633" cy="41629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7" name="Teardrop 1">
            <a:extLst>
              <a:ext uri="{FF2B5EF4-FFF2-40B4-BE49-F238E27FC236}">
                <a16:creationId xmlns:a16="http://schemas.microsoft.com/office/drawing/2014/main" id="{7EB52E06-6666-EA32-0CCD-106A05F5326E}"/>
              </a:ext>
            </a:extLst>
          </p:cNvPr>
          <p:cNvSpPr/>
          <p:nvPr/>
        </p:nvSpPr>
        <p:spPr>
          <a:xfrm rot="18805991">
            <a:off x="8268395" y="1701580"/>
            <a:ext cx="551843" cy="546086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8" name="Rectangle 130">
            <a:extLst>
              <a:ext uri="{FF2B5EF4-FFF2-40B4-BE49-F238E27FC236}">
                <a16:creationId xmlns:a16="http://schemas.microsoft.com/office/drawing/2014/main" id="{74C98A8D-2193-18A2-4B24-53EFCE191DE5}"/>
              </a:ext>
            </a:extLst>
          </p:cNvPr>
          <p:cNvSpPr/>
          <p:nvPr/>
        </p:nvSpPr>
        <p:spPr>
          <a:xfrm>
            <a:off x="9074523" y="1701646"/>
            <a:ext cx="544577" cy="54704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9" name="Right Triangle 17">
            <a:extLst>
              <a:ext uri="{FF2B5EF4-FFF2-40B4-BE49-F238E27FC236}">
                <a16:creationId xmlns:a16="http://schemas.microsoft.com/office/drawing/2014/main" id="{6DCFC696-4040-5A5D-8E4C-851A43E23E26}"/>
              </a:ext>
            </a:extLst>
          </p:cNvPr>
          <p:cNvSpPr>
            <a:spLocks noChangeAspect="1"/>
          </p:cNvSpPr>
          <p:nvPr/>
        </p:nvSpPr>
        <p:spPr>
          <a:xfrm>
            <a:off x="7505176" y="4740258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0" name="Right Triangle 17">
            <a:extLst>
              <a:ext uri="{FF2B5EF4-FFF2-40B4-BE49-F238E27FC236}">
                <a16:creationId xmlns:a16="http://schemas.microsoft.com/office/drawing/2014/main" id="{35627D60-2BBE-0B90-9859-DA65A431AF9B}"/>
              </a:ext>
            </a:extLst>
          </p:cNvPr>
          <p:cNvSpPr>
            <a:spLocks noChangeAspect="1"/>
          </p:cNvSpPr>
          <p:nvPr/>
        </p:nvSpPr>
        <p:spPr>
          <a:xfrm>
            <a:off x="6630134" y="4740258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1" name="Right Triangle 17">
            <a:extLst>
              <a:ext uri="{FF2B5EF4-FFF2-40B4-BE49-F238E27FC236}">
                <a16:creationId xmlns:a16="http://schemas.microsoft.com/office/drawing/2014/main" id="{310BC4AC-5161-02ED-F69B-1A52495FFE55}"/>
              </a:ext>
            </a:extLst>
          </p:cNvPr>
          <p:cNvSpPr>
            <a:spLocks noChangeAspect="1"/>
          </p:cNvSpPr>
          <p:nvPr/>
        </p:nvSpPr>
        <p:spPr>
          <a:xfrm>
            <a:off x="8380218" y="4740258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2" name="Oval 44">
            <a:extLst>
              <a:ext uri="{FF2B5EF4-FFF2-40B4-BE49-F238E27FC236}">
                <a16:creationId xmlns:a16="http://schemas.microsoft.com/office/drawing/2014/main" id="{E1DF258E-F576-E036-412C-14EDBC33DDF1}"/>
              </a:ext>
            </a:extLst>
          </p:cNvPr>
          <p:cNvSpPr>
            <a:spLocks noChangeAspect="1"/>
          </p:cNvSpPr>
          <p:nvPr/>
        </p:nvSpPr>
        <p:spPr>
          <a:xfrm>
            <a:off x="9255259" y="4740258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212" name="Freeform 47">
            <a:extLst>
              <a:ext uri="{FF2B5EF4-FFF2-40B4-BE49-F238E27FC236}">
                <a16:creationId xmlns:a16="http://schemas.microsoft.com/office/drawing/2014/main" id="{9DDD63EE-A3C6-6250-8C49-8CD8048331E1}"/>
              </a:ext>
            </a:extLst>
          </p:cNvPr>
          <p:cNvSpPr>
            <a:spLocks noChangeAspect="1"/>
          </p:cNvSpPr>
          <p:nvPr/>
        </p:nvSpPr>
        <p:spPr>
          <a:xfrm>
            <a:off x="2690551" y="1823516"/>
            <a:ext cx="530134" cy="529812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3" name="Freeform 48">
            <a:extLst>
              <a:ext uri="{FF2B5EF4-FFF2-40B4-BE49-F238E27FC236}">
                <a16:creationId xmlns:a16="http://schemas.microsoft.com/office/drawing/2014/main" id="{E50B5CFE-42AB-EC58-2792-8046F92656DE}"/>
              </a:ext>
            </a:extLst>
          </p:cNvPr>
          <p:cNvSpPr>
            <a:spLocks noChangeAspect="1"/>
          </p:cNvSpPr>
          <p:nvPr/>
        </p:nvSpPr>
        <p:spPr>
          <a:xfrm>
            <a:off x="3537693" y="1867804"/>
            <a:ext cx="529812" cy="441236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4" name="Freeform 49">
            <a:extLst>
              <a:ext uri="{FF2B5EF4-FFF2-40B4-BE49-F238E27FC236}">
                <a16:creationId xmlns:a16="http://schemas.microsoft.com/office/drawing/2014/main" id="{BEBD1A1A-9872-E8B1-9A46-EC1E6C74A967}"/>
              </a:ext>
            </a:extLst>
          </p:cNvPr>
          <p:cNvSpPr>
            <a:spLocks noChangeAspect="1"/>
          </p:cNvSpPr>
          <p:nvPr/>
        </p:nvSpPr>
        <p:spPr>
          <a:xfrm>
            <a:off x="5255123" y="1852970"/>
            <a:ext cx="470907" cy="470907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5" name="Freeform 50">
            <a:extLst>
              <a:ext uri="{FF2B5EF4-FFF2-40B4-BE49-F238E27FC236}">
                <a16:creationId xmlns:a16="http://schemas.microsoft.com/office/drawing/2014/main" id="{4C388A2A-B7C3-C76B-B51A-4FF63BF1DC4D}"/>
              </a:ext>
            </a:extLst>
          </p:cNvPr>
          <p:cNvSpPr>
            <a:spLocks noChangeAspect="1"/>
          </p:cNvSpPr>
          <p:nvPr/>
        </p:nvSpPr>
        <p:spPr>
          <a:xfrm>
            <a:off x="4375678" y="1864724"/>
            <a:ext cx="529812" cy="447396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6" name="Teardrop 9">
            <a:extLst>
              <a:ext uri="{FF2B5EF4-FFF2-40B4-BE49-F238E27FC236}">
                <a16:creationId xmlns:a16="http://schemas.microsoft.com/office/drawing/2014/main" id="{9324DCCF-2E51-6048-0C39-95E9CB0B8C6C}"/>
              </a:ext>
            </a:extLst>
          </p:cNvPr>
          <p:cNvSpPr>
            <a:spLocks noChangeAspect="1"/>
          </p:cNvSpPr>
          <p:nvPr/>
        </p:nvSpPr>
        <p:spPr>
          <a:xfrm rot="18900000">
            <a:off x="6100447" y="2888097"/>
            <a:ext cx="512877" cy="437727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7" name="Freeform 97">
            <a:extLst>
              <a:ext uri="{FF2B5EF4-FFF2-40B4-BE49-F238E27FC236}">
                <a16:creationId xmlns:a16="http://schemas.microsoft.com/office/drawing/2014/main" id="{2477E4EE-574D-D3FB-439E-8B2409165850}"/>
              </a:ext>
            </a:extLst>
          </p:cNvPr>
          <p:cNvSpPr>
            <a:spLocks noChangeAspect="1"/>
          </p:cNvSpPr>
          <p:nvPr/>
        </p:nvSpPr>
        <p:spPr>
          <a:xfrm>
            <a:off x="6820499" y="1857105"/>
            <a:ext cx="619107" cy="462636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8" name="Donut 22">
            <a:extLst>
              <a:ext uri="{FF2B5EF4-FFF2-40B4-BE49-F238E27FC236}">
                <a16:creationId xmlns:a16="http://schemas.microsoft.com/office/drawing/2014/main" id="{56B903AF-E40E-61B1-3C91-A5B3419491B0}"/>
              </a:ext>
            </a:extLst>
          </p:cNvPr>
          <p:cNvSpPr>
            <a:spLocks noChangeAspect="1"/>
          </p:cNvSpPr>
          <p:nvPr/>
        </p:nvSpPr>
        <p:spPr>
          <a:xfrm>
            <a:off x="8537120" y="1952738"/>
            <a:ext cx="529812" cy="271370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19" name="Freeform 99">
            <a:extLst>
              <a:ext uri="{FF2B5EF4-FFF2-40B4-BE49-F238E27FC236}">
                <a16:creationId xmlns:a16="http://schemas.microsoft.com/office/drawing/2014/main" id="{31AC419D-1CC3-7F6C-1FE7-67B3E9A088B4}"/>
              </a:ext>
            </a:extLst>
          </p:cNvPr>
          <p:cNvSpPr>
            <a:spLocks noChangeAspect="1"/>
          </p:cNvSpPr>
          <p:nvPr/>
        </p:nvSpPr>
        <p:spPr>
          <a:xfrm>
            <a:off x="6162501" y="1845202"/>
            <a:ext cx="388767" cy="486441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0" name="Oval 10">
            <a:extLst>
              <a:ext uri="{FF2B5EF4-FFF2-40B4-BE49-F238E27FC236}">
                <a16:creationId xmlns:a16="http://schemas.microsoft.com/office/drawing/2014/main" id="{C09003DF-32A9-F62C-3AB5-A8E6745854D6}"/>
              </a:ext>
            </a:extLst>
          </p:cNvPr>
          <p:cNvSpPr/>
          <p:nvPr/>
        </p:nvSpPr>
        <p:spPr>
          <a:xfrm>
            <a:off x="7719993" y="1846219"/>
            <a:ext cx="486653" cy="484407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1" name="Freeform 101">
            <a:extLst>
              <a:ext uri="{FF2B5EF4-FFF2-40B4-BE49-F238E27FC236}">
                <a16:creationId xmlns:a16="http://schemas.microsoft.com/office/drawing/2014/main" id="{38CAA866-5846-66C0-34A5-6552D9C73680}"/>
              </a:ext>
            </a:extLst>
          </p:cNvPr>
          <p:cNvSpPr/>
          <p:nvPr/>
        </p:nvSpPr>
        <p:spPr>
          <a:xfrm>
            <a:off x="9440226" y="1898909"/>
            <a:ext cx="284691" cy="379029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22" name="Group 102">
            <a:extLst>
              <a:ext uri="{FF2B5EF4-FFF2-40B4-BE49-F238E27FC236}">
                <a16:creationId xmlns:a16="http://schemas.microsoft.com/office/drawing/2014/main" id="{63052596-C182-179F-2B7D-4E1AE7521D2E}"/>
              </a:ext>
            </a:extLst>
          </p:cNvPr>
          <p:cNvGrpSpPr>
            <a:grpSpLocks noChangeAspect="1"/>
          </p:cNvGrpSpPr>
          <p:nvPr/>
        </p:nvGrpSpPr>
        <p:grpSpPr>
          <a:xfrm>
            <a:off x="6967185" y="2842055"/>
            <a:ext cx="325734" cy="529812"/>
            <a:chOff x="2071598" y="2060848"/>
            <a:chExt cx="1917605" cy="3137144"/>
          </a:xfrm>
          <a:solidFill>
            <a:schemeClr val="bg1">
              <a:lumMod val="65000"/>
            </a:schemeClr>
          </a:solidFill>
        </p:grpSpPr>
        <p:sp>
          <p:nvSpPr>
            <p:cNvPr id="223" name="Freeform 103">
              <a:extLst>
                <a:ext uri="{FF2B5EF4-FFF2-40B4-BE49-F238E27FC236}">
                  <a16:creationId xmlns:a16="http://schemas.microsoft.com/office/drawing/2014/main" id="{176B624F-589D-B6CE-1642-2C52712D8AC2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4" name="Freeform 104">
              <a:extLst>
                <a:ext uri="{FF2B5EF4-FFF2-40B4-BE49-F238E27FC236}">
                  <a16:creationId xmlns:a16="http://schemas.microsoft.com/office/drawing/2014/main" id="{3F47D6F5-B842-A113-517F-5C86002C128F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5" name="Freeform 105">
              <a:extLst>
                <a:ext uri="{FF2B5EF4-FFF2-40B4-BE49-F238E27FC236}">
                  <a16:creationId xmlns:a16="http://schemas.microsoft.com/office/drawing/2014/main" id="{871F95EE-B0E9-B641-0426-3CC1BB65772B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6" name="Freeform 106">
              <a:extLst>
                <a:ext uri="{FF2B5EF4-FFF2-40B4-BE49-F238E27FC236}">
                  <a16:creationId xmlns:a16="http://schemas.microsoft.com/office/drawing/2014/main" id="{8DC9CD8F-9FC8-8F63-C9B0-A1159BEB7639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27" name="Freeform 107">
            <a:extLst>
              <a:ext uri="{FF2B5EF4-FFF2-40B4-BE49-F238E27FC236}">
                <a16:creationId xmlns:a16="http://schemas.microsoft.com/office/drawing/2014/main" id="{614580A5-81A2-B746-B79B-C55731662420}"/>
              </a:ext>
            </a:extLst>
          </p:cNvPr>
          <p:cNvSpPr>
            <a:spLocks noChangeAspect="1"/>
          </p:cNvSpPr>
          <p:nvPr/>
        </p:nvSpPr>
        <p:spPr>
          <a:xfrm>
            <a:off x="7878373" y="2842055"/>
            <a:ext cx="169894" cy="529812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8" name="Freeform 108">
            <a:extLst>
              <a:ext uri="{FF2B5EF4-FFF2-40B4-BE49-F238E27FC236}">
                <a16:creationId xmlns:a16="http://schemas.microsoft.com/office/drawing/2014/main" id="{F2C627B5-CB36-F910-A57C-585637604AD4}"/>
              </a:ext>
            </a:extLst>
          </p:cNvPr>
          <p:cNvSpPr/>
          <p:nvPr/>
        </p:nvSpPr>
        <p:spPr>
          <a:xfrm>
            <a:off x="4389658" y="2829684"/>
            <a:ext cx="501857" cy="554554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9" name="Oval 8">
            <a:extLst>
              <a:ext uri="{FF2B5EF4-FFF2-40B4-BE49-F238E27FC236}">
                <a16:creationId xmlns:a16="http://schemas.microsoft.com/office/drawing/2014/main" id="{DB73692C-1131-D5BB-BDAE-1102B540C64F}"/>
              </a:ext>
            </a:extLst>
          </p:cNvPr>
          <p:cNvSpPr/>
          <p:nvPr/>
        </p:nvSpPr>
        <p:spPr>
          <a:xfrm>
            <a:off x="5226999" y="2842026"/>
            <a:ext cx="527152" cy="52987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30" name="Group 110">
            <a:extLst>
              <a:ext uri="{FF2B5EF4-FFF2-40B4-BE49-F238E27FC236}">
                <a16:creationId xmlns:a16="http://schemas.microsoft.com/office/drawing/2014/main" id="{2E9164A8-CFB6-B0DD-4C28-B29BF9A53C4F}"/>
              </a:ext>
            </a:extLst>
          </p:cNvPr>
          <p:cNvGrpSpPr/>
          <p:nvPr/>
        </p:nvGrpSpPr>
        <p:grpSpPr>
          <a:xfrm>
            <a:off x="3551672" y="2829684"/>
            <a:ext cx="501857" cy="554554"/>
            <a:chOff x="4835382" y="73243"/>
            <a:chExt cx="2920830" cy="3227535"/>
          </a:xfrm>
          <a:solidFill>
            <a:schemeClr val="bg1">
              <a:lumMod val="65000"/>
            </a:schemeClr>
          </a:solidFill>
        </p:grpSpPr>
        <p:sp>
          <p:nvSpPr>
            <p:cNvPr id="231" name="Freeform 111">
              <a:extLst>
                <a:ext uri="{FF2B5EF4-FFF2-40B4-BE49-F238E27FC236}">
                  <a16:creationId xmlns:a16="http://schemas.microsoft.com/office/drawing/2014/main" id="{82DB39ED-55AF-44B1-F245-83D8B7DAF351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32" name="Oval 37">
              <a:extLst>
                <a:ext uri="{FF2B5EF4-FFF2-40B4-BE49-F238E27FC236}">
                  <a16:creationId xmlns:a16="http://schemas.microsoft.com/office/drawing/2014/main" id="{DFEF5370-66AB-44A5-6E8C-C50EA1634FE8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33" name="Rectangle 19">
            <a:extLst>
              <a:ext uri="{FF2B5EF4-FFF2-40B4-BE49-F238E27FC236}">
                <a16:creationId xmlns:a16="http://schemas.microsoft.com/office/drawing/2014/main" id="{75430BE4-BD5C-CCDF-A8CD-3F67D55E3779}"/>
              </a:ext>
            </a:extLst>
          </p:cNvPr>
          <p:cNvSpPr/>
          <p:nvPr/>
        </p:nvSpPr>
        <p:spPr>
          <a:xfrm>
            <a:off x="2730743" y="2859776"/>
            <a:ext cx="449751" cy="494370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4" name="Freeform 114">
            <a:extLst>
              <a:ext uri="{FF2B5EF4-FFF2-40B4-BE49-F238E27FC236}">
                <a16:creationId xmlns:a16="http://schemas.microsoft.com/office/drawing/2014/main" id="{5C8E8B1C-484B-FB16-617F-BB416B58B1F5}"/>
              </a:ext>
            </a:extLst>
          </p:cNvPr>
          <p:cNvSpPr>
            <a:spLocks noChangeAspect="1"/>
          </p:cNvSpPr>
          <p:nvPr/>
        </p:nvSpPr>
        <p:spPr>
          <a:xfrm>
            <a:off x="8527337" y="2842055"/>
            <a:ext cx="549379" cy="529812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5" name="Rounded Rectangle 31">
            <a:extLst>
              <a:ext uri="{FF2B5EF4-FFF2-40B4-BE49-F238E27FC236}">
                <a16:creationId xmlns:a16="http://schemas.microsoft.com/office/drawing/2014/main" id="{7B13A40C-81CA-CE7D-37B6-ED558FEC8595}"/>
              </a:ext>
            </a:extLst>
          </p:cNvPr>
          <p:cNvSpPr>
            <a:spLocks noChangeAspect="1"/>
          </p:cNvSpPr>
          <p:nvPr/>
        </p:nvSpPr>
        <p:spPr>
          <a:xfrm>
            <a:off x="2769301" y="3983960"/>
            <a:ext cx="372634" cy="529812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6" name="Oval 47">
            <a:extLst>
              <a:ext uri="{FF2B5EF4-FFF2-40B4-BE49-F238E27FC236}">
                <a16:creationId xmlns:a16="http://schemas.microsoft.com/office/drawing/2014/main" id="{5E727096-856E-F40D-4E59-6AA862438D4A}"/>
              </a:ext>
            </a:extLst>
          </p:cNvPr>
          <p:cNvSpPr>
            <a:spLocks noChangeAspect="1"/>
          </p:cNvSpPr>
          <p:nvPr/>
        </p:nvSpPr>
        <p:spPr>
          <a:xfrm>
            <a:off x="9317665" y="2842055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7" name="Oval 50">
            <a:extLst>
              <a:ext uri="{FF2B5EF4-FFF2-40B4-BE49-F238E27FC236}">
                <a16:creationId xmlns:a16="http://schemas.microsoft.com/office/drawing/2014/main" id="{16C0BA90-D764-A548-1912-C422FE4C0E42}"/>
              </a:ext>
            </a:extLst>
          </p:cNvPr>
          <p:cNvSpPr>
            <a:spLocks noChangeAspect="1"/>
          </p:cNvSpPr>
          <p:nvPr/>
        </p:nvSpPr>
        <p:spPr>
          <a:xfrm>
            <a:off x="3568053" y="3983960"/>
            <a:ext cx="469094" cy="529812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8" name="Heart 17">
            <a:extLst>
              <a:ext uri="{FF2B5EF4-FFF2-40B4-BE49-F238E27FC236}">
                <a16:creationId xmlns:a16="http://schemas.microsoft.com/office/drawing/2014/main" id="{DD88B933-7905-7238-D226-72E89DB4AE62}"/>
              </a:ext>
            </a:extLst>
          </p:cNvPr>
          <p:cNvSpPr/>
          <p:nvPr/>
        </p:nvSpPr>
        <p:spPr>
          <a:xfrm>
            <a:off x="6106235" y="4001450"/>
            <a:ext cx="501299" cy="491506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9" name="Rounded Rectangle 25">
            <a:extLst>
              <a:ext uri="{FF2B5EF4-FFF2-40B4-BE49-F238E27FC236}">
                <a16:creationId xmlns:a16="http://schemas.microsoft.com/office/drawing/2014/main" id="{52F8E972-5439-7AC8-1BA2-22CBC8466C15}"/>
              </a:ext>
            </a:extLst>
          </p:cNvPr>
          <p:cNvSpPr/>
          <p:nvPr/>
        </p:nvSpPr>
        <p:spPr>
          <a:xfrm>
            <a:off x="5241739" y="4039151"/>
            <a:ext cx="497670" cy="419433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0" name="Chord 32">
            <a:extLst>
              <a:ext uri="{FF2B5EF4-FFF2-40B4-BE49-F238E27FC236}">
                <a16:creationId xmlns:a16="http://schemas.microsoft.com/office/drawing/2014/main" id="{9E3B89AE-6E6E-2E98-9515-9FA56E41912E}"/>
              </a:ext>
            </a:extLst>
          </p:cNvPr>
          <p:cNvSpPr/>
          <p:nvPr/>
        </p:nvSpPr>
        <p:spPr>
          <a:xfrm>
            <a:off x="4391749" y="4002214"/>
            <a:ext cx="497670" cy="493305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1" name="Rounded Rectangle 40">
            <a:extLst>
              <a:ext uri="{FF2B5EF4-FFF2-40B4-BE49-F238E27FC236}">
                <a16:creationId xmlns:a16="http://schemas.microsoft.com/office/drawing/2014/main" id="{2F62A8CB-8726-D904-BD33-3601BB912C09}"/>
              </a:ext>
            </a:extLst>
          </p:cNvPr>
          <p:cNvSpPr/>
          <p:nvPr/>
        </p:nvSpPr>
        <p:spPr>
          <a:xfrm rot="2942052">
            <a:off x="6898750" y="4002796"/>
            <a:ext cx="462604" cy="492140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2" name="Rounded Rectangle 7">
            <a:extLst>
              <a:ext uri="{FF2B5EF4-FFF2-40B4-BE49-F238E27FC236}">
                <a16:creationId xmlns:a16="http://schemas.microsoft.com/office/drawing/2014/main" id="{56BFF5BF-177F-B8A5-8C8C-1433394DD0F4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4559307" y="5034942"/>
            <a:ext cx="162556" cy="635774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43" name="Rounded Rectangle 17">
            <a:extLst>
              <a:ext uri="{FF2B5EF4-FFF2-40B4-BE49-F238E27FC236}">
                <a16:creationId xmlns:a16="http://schemas.microsoft.com/office/drawing/2014/main" id="{799A7B44-BCBD-A20E-D852-C5577E3D517E}"/>
              </a:ext>
            </a:extLst>
          </p:cNvPr>
          <p:cNvSpPr>
            <a:spLocks noChangeAspect="1"/>
          </p:cNvSpPr>
          <p:nvPr/>
        </p:nvSpPr>
        <p:spPr>
          <a:xfrm>
            <a:off x="9416077" y="3983960"/>
            <a:ext cx="332990" cy="529812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4" name="Oval 21">
            <a:extLst>
              <a:ext uri="{FF2B5EF4-FFF2-40B4-BE49-F238E27FC236}">
                <a16:creationId xmlns:a16="http://schemas.microsoft.com/office/drawing/2014/main" id="{02991A35-8C62-70CC-C3AD-AF875E6BA225}"/>
              </a:ext>
            </a:extLst>
          </p:cNvPr>
          <p:cNvSpPr>
            <a:spLocks noChangeAspect="1"/>
          </p:cNvSpPr>
          <p:nvPr/>
        </p:nvSpPr>
        <p:spPr>
          <a:xfrm>
            <a:off x="7698412" y="3983960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5" name="Oval 25">
            <a:extLst>
              <a:ext uri="{FF2B5EF4-FFF2-40B4-BE49-F238E27FC236}">
                <a16:creationId xmlns:a16="http://schemas.microsoft.com/office/drawing/2014/main" id="{0A340461-ED0F-9BCE-3E90-2665C84DA0E1}"/>
              </a:ext>
            </a:extLst>
          </p:cNvPr>
          <p:cNvSpPr>
            <a:spLocks noChangeAspect="1"/>
          </p:cNvSpPr>
          <p:nvPr/>
        </p:nvSpPr>
        <p:spPr>
          <a:xfrm>
            <a:off x="8537481" y="3983960"/>
            <a:ext cx="529090" cy="529812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6" name="Block Arc 20">
            <a:extLst>
              <a:ext uri="{FF2B5EF4-FFF2-40B4-BE49-F238E27FC236}">
                <a16:creationId xmlns:a16="http://schemas.microsoft.com/office/drawing/2014/main" id="{5F636DEC-9152-3382-395D-6DF058689BC5}"/>
              </a:ext>
            </a:extLst>
          </p:cNvPr>
          <p:cNvSpPr>
            <a:spLocks noChangeAspect="1"/>
          </p:cNvSpPr>
          <p:nvPr/>
        </p:nvSpPr>
        <p:spPr>
          <a:xfrm rot="10800000">
            <a:off x="3558292" y="5087922"/>
            <a:ext cx="488619" cy="529812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7" name="Block Arc 11">
            <a:extLst>
              <a:ext uri="{FF2B5EF4-FFF2-40B4-BE49-F238E27FC236}">
                <a16:creationId xmlns:a16="http://schemas.microsoft.com/office/drawing/2014/main" id="{00297233-CECA-2C42-076D-2F387787AE36}"/>
              </a:ext>
            </a:extLst>
          </p:cNvPr>
          <p:cNvSpPr/>
          <p:nvPr/>
        </p:nvSpPr>
        <p:spPr>
          <a:xfrm rot="10800000">
            <a:off x="6970000" y="5072266"/>
            <a:ext cx="320105" cy="520850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8" name="Rectangle 21">
            <a:extLst>
              <a:ext uri="{FF2B5EF4-FFF2-40B4-BE49-F238E27FC236}">
                <a16:creationId xmlns:a16="http://schemas.microsoft.com/office/drawing/2014/main" id="{9DD61F3D-323F-92A0-E0CA-B869303DE434}"/>
              </a:ext>
            </a:extLst>
          </p:cNvPr>
          <p:cNvSpPr/>
          <p:nvPr/>
        </p:nvSpPr>
        <p:spPr>
          <a:xfrm>
            <a:off x="5237627" y="5211130"/>
            <a:ext cx="505898" cy="283399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9" name="Round Same Side Corner Rectangle 8">
            <a:extLst>
              <a:ext uri="{FF2B5EF4-FFF2-40B4-BE49-F238E27FC236}">
                <a16:creationId xmlns:a16="http://schemas.microsoft.com/office/drawing/2014/main" id="{8C8B9E02-6BB0-43DD-6F7F-A6FD0C966D34}"/>
              </a:ext>
            </a:extLst>
          </p:cNvPr>
          <p:cNvSpPr/>
          <p:nvPr/>
        </p:nvSpPr>
        <p:spPr>
          <a:xfrm>
            <a:off x="9321351" y="5113044"/>
            <a:ext cx="522441" cy="523242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0" name="Rounded Rectangle 51">
            <a:extLst>
              <a:ext uri="{FF2B5EF4-FFF2-40B4-BE49-F238E27FC236}">
                <a16:creationId xmlns:a16="http://schemas.microsoft.com/office/drawing/2014/main" id="{DA1AA2FF-1EB9-9AF5-ED1D-42DCEE0DAA85}"/>
              </a:ext>
            </a:extLst>
          </p:cNvPr>
          <p:cNvSpPr/>
          <p:nvPr/>
        </p:nvSpPr>
        <p:spPr>
          <a:xfrm rot="16200000" flipH="1">
            <a:off x="7702427" y="6041180"/>
            <a:ext cx="541566" cy="51002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1" name="Isosceles Triangle 5">
            <a:extLst>
              <a:ext uri="{FF2B5EF4-FFF2-40B4-BE49-F238E27FC236}">
                <a16:creationId xmlns:a16="http://schemas.microsoft.com/office/drawing/2014/main" id="{A859DD67-F12F-BDC8-6468-FEF18C82A455}"/>
              </a:ext>
            </a:extLst>
          </p:cNvPr>
          <p:cNvSpPr>
            <a:spLocks noChangeAspect="1"/>
          </p:cNvSpPr>
          <p:nvPr/>
        </p:nvSpPr>
        <p:spPr>
          <a:xfrm>
            <a:off x="6154774" y="5150939"/>
            <a:ext cx="404220" cy="403783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2" name="Trapezoid 22">
            <a:extLst>
              <a:ext uri="{FF2B5EF4-FFF2-40B4-BE49-F238E27FC236}">
                <a16:creationId xmlns:a16="http://schemas.microsoft.com/office/drawing/2014/main" id="{F1C40DB1-0FC4-11FE-4B88-03C5C8BFD697}"/>
              </a:ext>
            </a:extLst>
          </p:cNvPr>
          <p:cNvSpPr>
            <a:spLocks noChangeAspect="1"/>
          </p:cNvSpPr>
          <p:nvPr/>
        </p:nvSpPr>
        <p:spPr>
          <a:xfrm>
            <a:off x="7698412" y="5218067"/>
            <a:ext cx="529812" cy="269525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3" name="Rounded Rectangle 20">
            <a:extLst>
              <a:ext uri="{FF2B5EF4-FFF2-40B4-BE49-F238E27FC236}">
                <a16:creationId xmlns:a16="http://schemas.microsoft.com/office/drawing/2014/main" id="{0FED13A4-A237-03BA-0606-28C77B1EADE4}"/>
              </a:ext>
            </a:extLst>
          </p:cNvPr>
          <p:cNvSpPr>
            <a:spLocks noChangeAspect="1"/>
          </p:cNvSpPr>
          <p:nvPr/>
        </p:nvSpPr>
        <p:spPr>
          <a:xfrm rot="2160000">
            <a:off x="8556513" y="5087922"/>
            <a:ext cx="491028" cy="529812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4" name="Trapezoid 28">
            <a:extLst>
              <a:ext uri="{FF2B5EF4-FFF2-40B4-BE49-F238E27FC236}">
                <a16:creationId xmlns:a16="http://schemas.microsoft.com/office/drawing/2014/main" id="{7985E1D4-45CE-01BA-DA3D-B9CD1F0A8682}"/>
              </a:ext>
            </a:extLst>
          </p:cNvPr>
          <p:cNvSpPr>
            <a:spLocks noChangeAspect="1"/>
          </p:cNvSpPr>
          <p:nvPr/>
        </p:nvSpPr>
        <p:spPr>
          <a:xfrm>
            <a:off x="2737031" y="5087922"/>
            <a:ext cx="437175" cy="529812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55" name="Rounded Rectangle 2">
            <a:extLst>
              <a:ext uri="{FF2B5EF4-FFF2-40B4-BE49-F238E27FC236}">
                <a16:creationId xmlns:a16="http://schemas.microsoft.com/office/drawing/2014/main" id="{9FCD969B-CD50-3B05-8BCB-C1F9AF50E8F9}"/>
              </a:ext>
            </a:extLst>
          </p:cNvPr>
          <p:cNvSpPr/>
          <p:nvPr/>
        </p:nvSpPr>
        <p:spPr>
          <a:xfrm>
            <a:off x="3542967" y="6047710"/>
            <a:ext cx="519265" cy="51926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6" name="Rounded Rectangle 8">
            <a:extLst>
              <a:ext uri="{FF2B5EF4-FFF2-40B4-BE49-F238E27FC236}">
                <a16:creationId xmlns:a16="http://schemas.microsoft.com/office/drawing/2014/main" id="{AFC75668-69E3-CE4C-5C1E-B1BDA2177134}"/>
              </a:ext>
            </a:extLst>
          </p:cNvPr>
          <p:cNvSpPr/>
          <p:nvPr/>
        </p:nvSpPr>
        <p:spPr>
          <a:xfrm>
            <a:off x="2695958" y="6047710"/>
            <a:ext cx="519323" cy="51926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7" name="Rounded Rectangle 2">
            <a:extLst>
              <a:ext uri="{FF2B5EF4-FFF2-40B4-BE49-F238E27FC236}">
                <a16:creationId xmlns:a16="http://schemas.microsoft.com/office/drawing/2014/main" id="{F871382D-F1FB-9DB0-4919-4F3BF726B358}"/>
              </a:ext>
            </a:extLst>
          </p:cNvPr>
          <p:cNvSpPr/>
          <p:nvPr/>
        </p:nvSpPr>
        <p:spPr>
          <a:xfrm>
            <a:off x="5230943" y="6047710"/>
            <a:ext cx="519265" cy="51926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8" name="Rounded Rectangle 3">
            <a:extLst>
              <a:ext uri="{FF2B5EF4-FFF2-40B4-BE49-F238E27FC236}">
                <a16:creationId xmlns:a16="http://schemas.microsoft.com/office/drawing/2014/main" id="{D9714C6E-789B-9AB1-7A2F-5D038841D947}"/>
              </a:ext>
            </a:extLst>
          </p:cNvPr>
          <p:cNvSpPr>
            <a:spLocks noChangeAspect="1"/>
          </p:cNvSpPr>
          <p:nvPr/>
        </p:nvSpPr>
        <p:spPr>
          <a:xfrm>
            <a:off x="4380953" y="6047710"/>
            <a:ext cx="519265" cy="51926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9" name="Rounded Rectangle 10">
            <a:extLst>
              <a:ext uri="{FF2B5EF4-FFF2-40B4-BE49-F238E27FC236}">
                <a16:creationId xmlns:a16="http://schemas.microsoft.com/office/drawing/2014/main" id="{6E9DD249-4E62-EFA6-8FC1-E6623489A68C}"/>
              </a:ext>
            </a:extLst>
          </p:cNvPr>
          <p:cNvSpPr>
            <a:spLocks noChangeAspect="1"/>
          </p:cNvSpPr>
          <p:nvPr/>
        </p:nvSpPr>
        <p:spPr>
          <a:xfrm>
            <a:off x="6096328" y="6037162"/>
            <a:ext cx="521115" cy="529812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0" name="Block Arc 6">
            <a:extLst>
              <a:ext uri="{FF2B5EF4-FFF2-40B4-BE49-F238E27FC236}">
                <a16:creationId xmlns:a16="http://schemas.microsoft.com/office/drawing/2014/main" id="{8D9A118F-F833-E4F2-220C-0A11ACCB884A}"/>
              </a:ext>
            </a:extLst>
          </p:cNvPr>
          <p:cNvSpPr/>
          <p:nvPr/>
        </p:nvSpPr>
        <p:spPr>
          <a:xfrm>
            <a:off x="6885793" y="6073652"/>
            <a:ext cx="488516" cy="493322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61" name="Left Arrow 1">
            <a:extLst>
              <a:ext uri="{FF2B5EF4-FFF2-40B4-BE49-F238E27FC236}">
                <a16:creationId xmlns:a16="http://schemas.microsoft.com/office/drawing/2014/main" id="{BF44DB5C-5D7A-45A7-FED0-0F64B18F11A8}"/>
              </a:ext>
            </a:extLst>
          </p:cNvPr>
          <p:cNvSpPr>
            <a:spLocks noChangeAspect="1"/>
          </p:cNvSpPr>
          <p:nvPr/>
        </p:nvSpPr>
        <p:spPr>
          <a:xfrm>
            <a:off x="9348671" y="6037162"/>
            <a:ext cx="544340" cy="529812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2" name="Oval 35">
            <a:extLst>
              <a:ext uri="{FF2B5EF4-FFF2-40B4-BE49-F238E27FC236}">
                <a16:creationId xmlns:a16="http://schemas.microsoft.com/office/drawing/2014/main" id="{EEF3D142-FAFE-E295-C7B5-3814123B6B24}"/>
              </a:ext>
            </a:extLst>
          </p:cNvPr>
          <p:cNvSpPr/>
          <p:nvPr/>
        </p:nvSpPr>
        <p:spPr>
          <a:xfrm>
            <a:off x="8618886" y="6038229"/>
            <a:ext cx="426213" cy="537400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164" name="Isosceles Triangle 68">
            <a:extLst>
              <a:ext uri="{FF2B5EF4-FFF2-40B4-BE49-F238E27FC236}">
                <a16:creationId xmlns:a16="http://schemas.microsoft.com/office/drawing/2014/main" id="{CD3AA41E-C7E7-403C-9D14-F4C7B1438BED}"/>
              </a:ext>
            </a:extLst>
          </p:cNvPr>
          <p:cNvSpPr/>
          <p:nvPr/>
        </p:nvSpPr>
        <p:spPr>
          <a:xfrm rot="10800000">
            <a:off x="6175869" y="4933414"/>
            <a:ext cx="220703" cy="687310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5" name="Rectangle 9">
            <a:extLst>
              <a:ext uri="{FF2B5EF4-FFF2-40B4-BE49-F238E27FC236}">
                <a16:creationId xmlns:a16="http://schemas.microsoft.com/office/drawing/2014/main" id="{08CF0AE3-D69A-FE9A-62CF-A6C86334EB6D}"/>
              </a:ext>
            </a:extLst>
          </p:cNvPr>
          <p:cNvSpPr/>
          <p:nvPr/>
        </p:nvSpPr>
        <p:spPr>
          <a:xfrm>
            <a:off x="6739475" y="5012768"/>
            <a:ext cx="529466" cy="52860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6" name="Isosceles Triangle 8">
            <a:extLst>
              <a:ext uri="{FF2B5EF4-FFF2-40B4-BE49-F238E27FC236}">
                <a16:creationId xmlns:a16="http://schemas.microsoft.com/office/drawing/2014/main" id="{42535079-8AFF-6F53-7FF3-855ADA7B192D}"/>
              </a:ext>
            </a:extLst>
          </p:cNvPr>
          <p:cNvSpPr/>
          <p:nvPr/>
        </p:nvSpPr>
        <p:spPr>
          <a:xfrm rot="16200000">
            <a:off x="2663243" y="3957545"/>
            <a:ext cx="444149" cy="529543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7" name="Donut 8">
            <a:extLst>
              <a:ext uri="{FF2B5EF4-FFF2-40B4-BE49-F238E27FC236}">
                <a16:creationId xmlns:a16="http://schemas.microsoft.com/office/drawing/2014/main" id="{9F21490D-2671-3D77-0231-7B7CBB0E4124}"/>
              </a:ext>
            </a:extLst>
          </p:cNvPr>
          <p:cNvSpPr/>
          <p:nvPr/>
        </p:nvSpPr>
        <p:spPr>
          <a:xfrm>
            <a:off x="7779069" y="3931722"/>
            <a:ext cx="486216" cy="581184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68" name="Freeform 18">
            <a:extLst>
              <a:ext uri="{FF2B5EF4-FFF2-40B4-BE49-F238E27FC236}">
                <a16:creationId xmlns:a16="http://schemas.microsoft.com/office/drawing/2014/main" id="{494B206B-105D-4FD2-681B-40B2B83F21D5}"/>
              </a:ext>
            </a:extLst>
          </p:cNvPr>
          <p:cNvSpPr/>
          <p:nvPr/>
        </p:nvSpPr>
        <p:spPr>
          <a:xfrm>
            <a:off x="8408875" y="5070733"/>
            <a:ext cx="511325" cy="412677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9" name="Oval 7">
            <a:extLst>
              <a:ext uri="{FF2B5EF4-FFF2-40B4-BE49-F238E27FC236}">
                <a16:creationId xmlns:a16="http://schemas.microsoft.com/office/drawing/2014/main" id="{9F53A57A-CE82-4AA8-CB4C-5713A9872B4A}"/>
              </a:ext>
            </a:extLst>
          </p:cNvPr>
          <p:cNvSpPr/>
          <p:nvPr/>
        </p:nvSpPr>
        <p:spPr>
          <a:xfrm>
            <a:off x="8556206" y="3965063"/>
            <a:ext cx="514505" cy="51450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0" name="Freeform 20">
            <a:extLst>
              <a:ext uri="{FF2B5EF4-FFF2-40B4-BE49-F238E27FC236}">
                <a16:creationId xmlns:a16="http://schemas.microsoft.com/office/drawing/2014/main" id="{A18DF721-3C0F-772D-DFB9-944D63A733E2}"/>
              </a:ext>
            </a:extLst>
          </p:cNvPr>
          <p:cNvSpPr/>
          <p:nvPr/>
        </p:nvSpPr>
        <p:spPr>
          <a:xfrm>
            <a:off x="9302152" y="5975946"/>
            <a:ext cx="536427" cy="573297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1" name="Rounded Rectangle 25">
            <a:extLst>
              <a:ext uri="{FF2B5EF4-FFF2-40B4-BE49-F238E27FC236}">
                <a16:creationId xmlns:a16="http://schemas.microsoft.com/office/drawing/2014/main" id="{E94EFB72-EE87-105B-782F-5DF65E619D39}"/>
              </a:ext>
            </a:extLst>
          </p:cNvPr>
          <p:cNvSpPr/>
          <p:nvPr/>
        </p:nvSpPr>
        <p:spPr>
          <a:xfrm>
            <a:off x="9276874" y="2963993"/>
            <a:ext cx="586980" cy="43016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2" name="Block Arc 41">
            <a:extLst>
              <a:ext uri="{FF2B5EF4-FFF2-40B4-BE49-F238E27FC236}">
                <a16:creationId xmlns:a16="http://schemas.microsoft.com/office/drawing/2014/main" id="{E51B4F6F-D202-9787-5890-4F6A9AE8BC45}"/>
              </a:ext>
            </a:extLst>
          </p:cNvPr>
          <p:cNvSpPr/>
          <p:nvPr/>
        </p:nvSpPr>
        <p:spPr>
          <a:xfrm>
            <a:off x="7758020" y="5977365"/>
            <a:ext cx="563324" cy="570461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3" name="Round Same Side Corner Rectangle 11">
            <a:extLst>
              <a:ext uri="{FF2B5EF4-FFF2-40B4-BE49-F238E27FC236}">
                <a16:creationId xmlns:a16="http://schemas.microsoft.com/office/drawing/2014/main" id="{F0802D1E-0E48-7AF4-22BE-7E0CFEE3CECF}"/>
              </a:ext>
            </a:extLst>
          </p:cNvPr>
          <p:cNvSpPr/>
          <p:nvPr/>
        </p:nvSpPr>
        <p:spPr>
          <a:xfrm rot="9900000">
            <a:off x="8512845" y="1858161"/>
            <a:ext cx="579867" cy="49248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4" name="Donut 39">
            <a:extLst>
              <a:ext uri="{FF2B5EF4-FFF2-40B4-BE49-F238E27FC236}">
                <a16:creationId xmlns:a16="http://schemas.microsoft.com/office/drawing/2014/main" id="{8AB28DEE-4A8A-9194-3425-4D6D73F6173F}"/>
              </a:ext>
            </a:extLst>
          </p:cNvPr>
          <p:cNvSpPr/>
          <p:nvPr/>
        </p:nvSpPr>
        <p:spPr>
          <a:xfrm>
            <a:off x="2550236" y="4989302"/>
            <a:ext cx="575536" cy="57553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5" name="Freeform 25">
            <a:extLst>
              <a:ext uri="{FF2B5EF4-FFF2-40B4-BE49-F238E27FC236}">
                <a16:creationId xmlns:a16="http://schemas.microsoft.com/office/drawing/2014/main" id="{3DF0C421-81FD-1DF7-A3E6-0E337ED8F9D9}"/>
              </a:ext>
            </a:extLst>
          </p:cNvPr>
          <p:cNvSpPr/>
          <p:nvPr/>
        </p:nvSpPr>
        <p:spPr>
          <a:xfrm>
            <a:off x="7070293" y="3963780"/>
            <a:ext cx="417857" cy="517071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6" name="Rectangle 36">
            <a:extLst>
              <a:ext uri="{FF2B5EF4-FFF2-40B4-BE49-F238E27FC236}">
                <a16:creationId xmlns:a16="http://schemas.microsoft.com/office/drawing/2014/main" id="{543A22E7-04C2-5CD2-3198-5A0062CFFB4B}"/>
              </a:ext>
            </a:extLst>
          </p:cNvPr>
          <p:cNvSpPr/>
          <p:nvPr/>
        </p:nvSpPr>
        <p:spPr>
          <a:xfrm>
            <a:off x="3468675" y="5032089"/>
            <a:ext cx="586136" cy="48996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7" name="Rounded Rectangle 27">
            <a:extLst>
              <a:ext uri="{FF2B5EF4-FFF2-40B4-BE49-F238E27FC236}">
                <a16:creationId xmlns:a16="http://schemas.microsoft.com/office/drawing/2014/main" id="{BB0DCB59-6A30-1454-2D8C-29A16C738911}"/>
              </a:ext>
            </a:extLst>
          </p:cNvPr>
          <p:cNvSpPr/>
          <p:nvPr/>
        </p:nvSpPr>
        <p:spPr>
          <a:xfrm>
            <a:off x="6620390" y="1871920"/>
            <a:ext cx="605315" cy="46496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8" name="Rounded Rectangle 7">
            <a:extLst>
              <a:ext uri="{FF2B5EF4-FFF2-40B4-BE49-F238E27FC236}">
                <a16:creationId xmlns:a16="http://schemas.microsoft.com/office/drawing/2014/main" id="{86E9233B-BDDA-30C4-6277-F2D6DB97909A}"/>
              </a:ext>
            </a:extLst>
          </p:cNvPr>
          <p:cNvSpPr/>
          <p:nvPr/>
        </p:nvSpPr>
        <p:spPr>
          <a:xfrm>
            <a:off x="7561566" y="1838854"/>
            <a:ext cx="615416" cy="5310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9" name="Chord 15">
            <a:extLst>
              <a:ext uri="{FF2B5EF4-FFF2-40B4-BE49-F238E27FC236}">
                <a16:creationId xmlns:a16="http://schemas.microsoft.com/office/drawing/2014/main" id="{DF5C9874-30EB-C91F-B155-12471B3E4408}"/>
              </a:ext>
            </a:extLst>
          </p:cNvPr>
          <p:cNvSpPr/>
          <p:nvPr/>
        </p:nvSpPr>
        <p:spPr>
          <a:xfrm>
            <a:off x="9428575" y="1795262"/>
            <a:ext cx="283580" cy="618280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0" name="Rectangle 16">
            <a:extLst>
              <a:ext uri="{FF2B5EF4-FFF2-40B4-BE49-F238E27FC236}">
                <a16:creationId xmlns:a16="http://schemas.microsoft.com/office/drawing/2014/main" id="{EF7E306F-7BEC-0FDE-3415-A0CA671DA367}"/>
              </a:ext>
            </a:extLst>
          </p:cNvPr>
          <p:cNvSpPr/>
          <p:nvPr/>
        </p:nvSpPr>
        <p:spPr>
          <a:xfrm>
            <a:off x="4397715" y="5074840"/>
            <a:ext cx="615416" cy="40446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1" name="Rounded Rectangle 6">
            <a:extLst>
              <a:ext uri="{FF2B5EF4-FFF2-40B4-BE49-F238E27FC236}">
                <a16:creationId xmlns:a16="http://schemas.microsoft.com/office/drawing/2014/main" id="{896B15D9-FE69-1F97-C064-BD169F6E7351}"/>
              </a:ext>
            </a:extLst>
          </p:cNvPr>
          <p:cNvSpPr/>
          <p:nvPr/>
        </p:nvSpPr>
        <p:spPr>
          <a:xfrm>
            <a:off x="3441007" y="4073864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2" name="Rounded Rectangle 6">
            <a:extLst>
              <a:ext uri="{FF2B5EF4-FFF2-40B4-BE49-F238E27FC236}">
                <a16:creationId xmlns:a16="http://schemas.microsoft.com/office/drawing/2014/main" id="{98EB8E45-36B0-8EB5-13E0-ABCC9DD810DE}"/>
              </a:ext>
            </a:extLst>
          </p:cNvPr>
          <p:cNvSpPr/>
          <p:nvPr/>
        </p:nvSpPr>
        <p:spPr>
          <a:xfrm>
            <a:off x="4348329" y="4073864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3" name="Rounded Rectangle 6">
            <a:extLst>
              <a:ext uri="{FF2B5EF4-FFF2-40B4-BE49-F238E27FC236}">
                <a16:creationId xmlns:a16="http://schemas.microsoft.com/office/drawing/2014/main" id="{674B3BB0-4D1E-B20C-7670-1CB388A22AC3}"/>
              </a:ext>
            </a:extLst>
          </p:cNvPr>
          <p:cNvSpPr/>
          <p:nvPr/>
        </p:nvSpPr>
        <p:spPr>
          <a:xfrm>
            <a:off x="5255651" y="4073864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4" name="Rounded Rectangle 6">
            <a:extLst>
              <a:ext uri="{FF2B5EF4-FFF2-40B4-BE49-F238E27FC236}">
                <a16:creationId xmlns:a16="http://schemas.microsoft.com/office/drawing/2014/main" id="{E3A74510-C0E7-721D-AC63-84DF651CF368}"/>
              </a:ext>
            </a:extLst>
          </p:cNvPr>
          <p:cNvSpPr/>
          <p:nvPr/>
        </p:nvSpPr>
        <p:spPr>
          <a:xfrm>
            <a:off x="6162971" y="4073864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5" name="Teardrop 6">
            <a:extLst>
              <a:ext uri="{FF2B5EF4-FFF2-40B4-BE49-F238E27FC236}">
                <a16:creationId xmlns:a16="http://schemas.microsoft.com/office/drawing/2014/main" id="{1323ACE6-478F-F7B0-0D87-881E3F507D90}"/>
              </a:ext>
            </a:extLst>
          </p:cNvPr>
          <p:cNvSpPr/>
          <p:nvPr/>
        </p:nvSpPr>
        <p:spPr>
          <a:xfrm rot="8100000">
            <a:off x="9361628" y="4013576"/>
            <a:ext cx="417475" cy="417476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6" name="Donut 24">
            <a:extLst>
              <a:ext uri="{FF2B5EF4-FFF2-40B4-BE49-F238E27FC236}">
                <a16:creationId xmlns:a16="http://schemas.microsoft.com/office/drawing/2014/main" id="{E4AEBD79-86C3-635E-96F6-E8FCA685B6B8}"/>
              </a:ext>
            </a:extLst>
          </p:cNvPr>
          <p:cNvSpPr/>
          <p:nvPr/>
        </p:nvSpPr>
        <p:spPr>
          <a:xfrm>
            <a:off x="4077539" y="2867809"/>
            <a:ext cx="617508" cy="622535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87" name="Chord 38">
            <a:extLst>
              <a:ext uri="{FF2B5EF4-FFF2-40B4-BE49-F238E27FC236}">
                <a16:creationId xmlns:a16="http://schemas.microsoft.com/office/drawing/2014/main" id="{B9109B0D-8ED8-2F4F-B487-4B21058E5F72}"/>
              </a:ext>
            </a:extLst>
          </p:cNvPr>
          <p:cNvSpPr/>
          <p:nvPr/>
        </p:nvSpPr>
        <p:spPr>
          <a:xfrm>
            <a:off x="5037383" y="2867282"/>
            <a:ext cx="484927" cy="623588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8" name="Heart 38">
            <a:extLst>
              <a:ext uri="{FF2B5EF4-FFF2-40B4-BE49-F238E27FC236}">
                <a16:creationId xmlns:a16="http://schemas.microsoft.com/office/drawing/2014/main" id="{80536C41-DB61-27E7-1F1F-76716090F05F}"/>
              </a:ext>
            </a:extLst>
          </p:cNvPr>
          <p:cNvSpPr/>
          <p:nvPr/>
        </p:nvSpPr>
        <p:spPr>
          <a:xfrm>
            <a:off x="5740252" y="1832266"/>
            <a:ext cx="544275" cy="54427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9" name="Round Same Side Corner Rectangle 19">
            <a:extLst>
              <a:ext uri="{FF2B5EF4-FFF2-40B4-BE49-F238E27FC236}">
                <a16:creationId xmlns:a16="http://schemas.microsoft.com/office/drawing/2014/main" id="{38DE67AA-E9F5-FA5F-37AB-31D1C5D4E4EF}"/>
              </a:ext>
            </a:extLst>
          </p:cNvPr>
          <p:cNvSpPr/>
          <p:nvPr/>
        </p:nvSpPr>
        <p:spPr>
          <a:xfrm>
            <a:off x="8605895" y="6008258"/>
            <a:ext cx="411706" cy="508675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0" name="Rectangle 23">
            <a:extLst>
              <a:ext uri="{FF2B5EF4-FFF2-40B4-BE49-F238E27FC236}">
                <a16:creationId xmlns:a16="http://schemas.microsoft.com/office/drawing/2014/main" id="{C4BD0DD9-C913-F61A-C55B-8F4A5851A9F3}"/>
              </a:ext>
            </a:extLst>
          </p:cNvPr>
          <p:cNvSpPr/>
          <p:nvPr/>
        </p:nvSpPr>
        <p:spPr>
          <a:xfrm>
            <a:off x="2546265" y="6063156"/>
            <a:ext cx="678102" cy="39887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1" name="Oval 31">
            <a:extLst>
              <a:ext uri="{FF2B5EF4-FFF2-40B4-BE49-F238E27FC236}">
                <a16:creationId xmlns:a16="http://schemas.microsoft.com/office/drawing/2014/main" id="{06E19ECF-11B8-F614-60B8-D7124933D5A2}"/>
              </a:ext>
            </a:extLst>
          </p:cNvPr>
          <p:cNvSpPr/>
          <p:nvPr/>
        </p:nvSpPr>
        <p:spPr>
          <a:xfrm>
            <a:off x="6968965" y="6007968"/>
            <a:ext cx="504505" cy="509254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2" name="Rectangle 23">
            <a:extLst>
              <a:ext uri="{FF2B5EF4-FFF2-40B4-BE49-F238E27FC236}">
                <a16:creationId xmlns:a16="http://schemas.microsoft.com/office/drawing/2014/main" id="{6CD7B1D3-E085-1F57-1C4C-1FED2D7B82CF}"/>
              </a:ext>
            </a:extLst>
          </p:cNvPr>
          <p:cNvSpPr/>
          <p:nvPr/>
        </p:nvSpPr>
        <p:spPr>
          <a:xfrm>
            <a:off x="4267109" y="6039648"/>
            <a:ext cx="691882" cy="445892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3" name="Oval 31">
            <a:extLst>
              <a:ext uri="{FF2B5EF4-FFF2-40B4-BE49-F238E27FC236}">
                <a16:creationId xmlns:a16="http://schemas.microsoft.com/office/drawing/2014/main" id="{579A82AD-0DFA-9261-D981-BEA0A3BC9933}"/>
              </a:ext>
            </a:extLst>
          </p:cNvPr>
          <p:cNvSpPr/>
          <p:nvPr/>
        </p:nvSpPr>
        <p:spPr>
          <a:xfrm>
            <a:off x="5243541" y="5976554"/>
            <a:ext cx="579873" cy="572083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4" name="Teardrop 17">
            <a:extLst>
              <a:ext uri="{FF2B5EF4-FFF2-40B4-BE49-F238E27FC236}">
                <a16:creationId xmlns:a16="http://schemas.microsoft.com/office/drawing/2014/main" id="{A730BDF4-3892-3BEA-2FD4-FC89E378C4DC}"/>
              </a:ext>
            </a:extLst>
          </p:cNvPr>
          <p:cNvSpPr/>
          <p:nvPr/>
        </p:nvSpPr>
        <p:spPr>
          <a:xfrm rot="18900000">
            <a:off x="3508917" y="6022054"/>
            <a:ext cx="473640" cy="481082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5" name="Rectangle 23">
            <a:extLst>
              <a:ext uri="{FF2B5EF4-FFF2-40B4-BE49-F238E27FC236}">
                <a16:creationId xmlns:a16="http://schemas.microsoft.com/office/drawing/2014/main" id="{465A6C1F-B8FD-A713-F1BB-CCC98E4EBDEC}"/>
              </a:ext>
            </a:extLst>
          </p:cNvPr>
          <p:cNvSpPr/>
          <p:nvPr/>
        </p:nvSpPr>
        <p:spPr>
          <a:xfrm>
            <a:off x="6107965" y="5972666"/>
            <a:ext cx="576449" cy="579858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6" name="Round Same Side Corner Rectangle 8">
            <a:extLst>
              <a:ext uri="{FF2B5EF4-FFF2-40B4-BE49-F238E27FC236}">
                <a16:creationId xmlns:a16="http://schemas.microsoft.com/office/drawing/2014/main" id="{B426D431-0317-189B-25E9-6DA86F745012}"/>
              </a:ext>
            </a:extLst>
          </p:cNvPr>
          <p:cNvSpPr/>
          <p:nvPr/>
        </p:nvSpPr>
        <p:spPr>
          <a:xfrm>
            <a:off x="2759665" y="1773469"/>
            <a:ext cx="251302" cy="661867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7" name="Round Same Side Corner Rectangle 20">
            <a:extLst>
              <a:ext uri="{FF2B5EF4-FFF2-40B4-BE49-F238E27FC236}">
                <a16:creationId xmlns:a16="http://schemas.microsoft.com/office/drawing/2014/main" id="{6DE34EE5-F51F-AFB8-FFF9-A0723F6E0231}"/>
              </a:ext>
            </a:extLst>
          </p:cNvPr>
          <p:cNvSpPr/>
          <p:nvPr/>
        </p:nvSpPr>
        <p:spPr>
          <a:xfrm rot="10800000">
            <a:off x="3346828" y="1770413"/>
            <a:ext cx="313136" cy="667981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8" name="Donut 87">
            <a:extLst>
              <a:ext uri="{FF2B5EF4-FFF2-40B4-BE49-F238E27FC236}">
                <a16:creationId xmlns:a16="http://schemas.microsoft.com/office/drawing/2014/main" id="{E3872408-C411-6DCF-5275-3F310F284739}"/>
              </a:ext>
            </a:extLst>
          </p:cNvPr>
          <p:cNvSpPr/>
          <p:nvPr/>
        </p:nvSpPr>
        <p:spPr>
          <a:xfrm>
            <a:off x="3995828" y="1863116"/>
            <a:ext cx="507661" cy="521714"/>
          </a:xfrm>
          <a:custGeom>
            <a:avLst/>
            <a:gdLst/>
            <a:ahLst/>
            <a:cxnLst/>
            <a:rect l="l" t="t" r="r" b="b"/>
            <a:pathLst>
              <a:path w="356471" h="366339">
                <a:moveTo>
                  <a:pt x="144025" y="123680"/>
                </a:moveTo>
                <a:cubicBezTo>
                  <a:pt x="89551" y="123680"/>
                  <a:pt x="45391" y="167840"/>
                  <a:pt x="45391" y="222314"/>
                </a:cubicBezTo>
                <a:cubicBezTo>
                  <a:pt x="45391" y="276788"/>
                  <a:pt x="89551" y="320948"/>
                  <a:pt x="144025" y="320948"/>
                </a:cubicBezTo>
                <a:cubicBezTo>
                  <a:pt x="198499" y="320948"/>
                  <a:pt x="242659" y="276788"/>
                  <a:pt x="242659" y="222314"/>
                </a:cubicBezTo>
                <a:cubicBezTo>
                  <a:pt x="242659" y="167840"/>
                  <a:pt x="198499" y="123680"/>
                  <a:pt x="144025" y="123680"/>
                </a:cubicBezTo>
                <a:close/>
                <a:moveTo>
                  <a:pt x="354808" y="0"/>
                </a:moveTo>
                <a:lnTo>
                  <a:pt x="356471" y="85288"/>
                </a:lnTo>
                <a:lnTo>
                  <a:pt x="334733" y="64382"/>
                </a:lnTo>
                <a:lnTo>
                  <a:pt x="260258" y="141819"/>
                </a:lnTo>
                <a:cubicBezTo>
                  <a:pt x="278587" y="163579"/>
                  <a:pt x="288050" y="191841"/>
                  <a:pt x="288050" y="222314"/>
                </a:cubicBezTo>
                <a:cubicBezTo>
                  <a:pt x="288050" y="301857"/>
                  <a:pt x="223568" y="366339"/>
                  <a:pt x="144025" y="366339"/>
                </a:cubicBezTo>
                <a:cubicBezTo>
                  <a:pt x="64482" y="366339"/>
                  <a:pt x="0" y="301857"/>
                  <a:pt x="0" y="222314"/>
                </a:cubicBezTo>
                <a:cubicBezTo>
                  <a:pt x="0" y="142771"/>
                  <a:pt x="64482" y="78289"/>
                  <a:pt x="144025" y="78289"/>
                </a:cubicBezTo>
                <a:cubicBezTo>
                  <a:pt x="170876" y="78289"/>
                  <a:pt x="196011" y="85637"/>
                  <a:pt x="216282" y="100527"/>
                </a:cubicBezTo>
                <a:lnTo>
                  <a:pt x="291257" y="22569"/>
                </a:lnTo>
                <a:lnTo>
                  <a:pt x="269519" y="16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99" name="Donut 90">
            <a:extLst>
              <a:ext uri="{FF2B5EF4-FFF2-40B4-BE49-F238E27FC236}">
                <a16:creationId xmlns:a16="http://schemas.microsoft.com/office/drawing/2014/main" id="{EB631F42-372B-C18A-82C3-3D82F177E30A}"/>
              </a:ext>
            </a:extLst>
          </p:cNvPr>
          <p:cNvSpPr/>
          <p:nvPr/>
        </p:nvSpPr>
        <p:spPr>
          <a:xfrm>
            <a:off x="4872337" y="1825051"/>
            <a:ext cx="532052" cy="543757"/>
          </a:xfrm>
          <a:custGeom>
            <a:avLst/>
            <a:gdLst/>
            <a:ahLst/>
            <a:cxnLst/>
            <a:rect l="l" t="t" r="r" b="b"/>
            <a:pathLst>
              <a:path w="373598" h="381817">
                <a:moveTo>
                  <a:pt x="229573" y="45391"/>
                </a:moveTo>
                <a:cubicBezTo>
                  <a:pt x="175099" y="45391"/>
                  <a:pt x="130939" y="89551"/>
                  <a:pt x="130939" y="144025"/>
                </a:cubicBezTo>
                <a:cubicBezTo>
                  <a:pt x="130939" y="198499"/>
                  <a:pt x="175099" y="242659"/>
                  <a:pt x="229573" y="242659"/>
                </a:cubicBezTo>
                <a:cubicBezTo>
                  <a:pt x="284047" y="242659"/>
                  <a:pt x="328207" y="198499"/>
                  <a:pt x="328207" y="144025"/>
                </a:cubicBezTo>
                <a:cubicBezTo>
                  <a:pt x="328207" y="89551"/>
                  <a:pt x="284047" y="45391"/>
                  <a:pt x="229573" y="45391"/>
                </a:cubicBezTo>
                <a:close/>
                <a:moveTo>
                  <a:pt x="229573" y="0"/>
                </a:moveTo>
                <a:cubicBezTo>
                  <a:pt x="309116" y="0"/>
                  <a:pt x="373598" y="64482"/>
                  <a:pt x="373598" y="144025"/>
                </a:cubicBezTo>
                <a:cubicBezTo>
                  <a:pt x="373598" y="223568"/>
                  <a:pt x="309116" y="288050"/>
                  <a:pt x="229573" y="288050"/>
                </a:cubicBezTo>
                <a:cubicBezTo>
                  <a:pt x="202172" y="288050"/>
                  <a:pt x="176558" y="280398"/>
                  <a:pt x="156060" y="264966"/>
                </a:cubicBezTo>
                <a:lnTo>
                  <a:pt x="128993" y="292033"/>
                </a:lnTo>
                <a:lnTo>
                  <a:pt x="160228" y="323268"/>
                </a:lnTo>
                <a:cubicBezTo>
                  <a:pt x="171055" y="334095"/>
                  <a:pt x="171055" y="351650"/>
                  <a:pt x="160228" y="362477"/>
                </a:cubicBezTo>
                <a:cubicBezTo>
                  <a:pt x="149401" y="373304"/>
                  <a:pt x="131846" y="373304"/>
                  <a:pt x="121019" y="362477"/>
                </a:cubicBezTo>
                <a:lnTo>
                  <a:pt x="89784" y="331242"/>
                </a:lnTo>
                <a:lnTo>
                  <a:pt x="39209" y="381817"/>
                </a:lnTo>
                <a:cubicBezTo>
                  <a:pt x="28381" y="392644"/>
                  <a:pt x="10827" y="392644"/>
                  <a:pt x="0" y="381817"/>
                </a:cubicBezTo>
                <a:cubicBezTo>
                  <a:pt x="-10828" y="370989"/>
                  <a:pt x="-10828" y="353435"/>
                  <a:pt x="0" y="342608"/>
                </a:cubicBezTo>
                <a:lnTo>
                  <a:pt x="50575" y="292033"/>
                </a:lnTo>
                <a:lnTo>
                  <a:pt x="16166" y="257624"/>
                </a:lnTo>
                <a:cubicBezTo>
                  <a:pt x="5339" y="246797"/>
                  <a:pt x="5339" y="229242"/>
                  <a:pt x="16166" y="218415"/>
                </a:cubicBezTo>
                <a:cubicBezTo>
                  <a:pt x="26993" y="207588"/>
                  <a:pt x="44548" y="207588"/>
                  <a:pt x="55375" y="218415"/>
                </a:cubicBezTo>
                <a:lnTo>
                  <a:pt x="89784" y="252824"/>
                </a:lnTo>
                <a:lnTo>
                  <a:pt x="115252" y="227356"/>
                </a:lnTo>
                <a:cubicBezTo>
                  <a:pt x="95803" y="205073"/>
                  <a:pt x="85548" y="175747"/>
                  <a:pt x="85548" y="144025"/>
                </a:cubicBezTo>
                <a:cubicBezTo>
                  <a:pt x="85548" y="64482"/>
                  <a:pt x="150030" y="0"/>
                  <a:pt x="2295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0" name="Oval 6">
            <a:extLst>
              <a:ext uri="{FF2B5EF4-FFF2-40B4-BE49-F238E27FC236}">
                <a16:creationId xmlns:a16="http://schemas.microsoft.com/office/drawing/2014/main" id="{D3AE54D8-E4C1-B08E-0751-35AB2C7AF21A}"/>
              </a:ext>
            </a:extLst>
          </p:cNvPr>
          <p:cNvSpPr/>
          <p:nvPr/>
        </p:nvSpPr>
        <p:spPr>
          <a:xfrm>
            <a:off x="5864645" y="2927757"/>
            <a:ext cx="507960" cy="50263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1" name="Block Arc 25">
            <a:extLst>
              <a:ext uri="{FF2B5EF4-FFF2-40B4-BE49-F238E27FC236}">
                <a16:creationId xmlns:a16="http://schemas.microsoft.com/office/drawing/2014/main" id="{6781BDE8-62FC-4A54-90A6-1B34D5B92DC3}"/>
              </a:ext>
            </a:extLst>
          </p:cNvPr>
          <p:cNvSpPr/>
          <p:nvPr/>
        </p:nvSpPr>
        <p:spPr>
          <a:xfrm>
            <a:off x="3385732" y="2926634"/>
            <a:ext cx="349473" cy="50488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2" name="Block Arc 31">
            <a:extLst>
              <a:ext uri="{FF2B5EF4-FFF2-40B4-BE49-F238E27FC236}">
                <a16:creationId xmlns:a16="http://schemas.microsoft.com/office/drawing/2014/main" id="{D6C2BCA6-9A58-E55C-2C41-F7FD27FCD987}"/>
              </a:ext>
            </a:extLst>
          </p:cNvPr>
          <p:cNvSpPr/>
          <p:nvPr/>
        </p:nvSpPr>
        <p:spPr>
          <a:xfrm>
            <a:off x="6714940" y="2926634"/>
            <a:ext cx="455959" cy="504884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3" name="Freeform 53">
            <a:extLst>
              <a:ext uri="{FF2B5EF4-FFF2-40B4-BE49-F238E27FC236}">
                <a16:creationId xmlns:a16="http://schemas.microsoft.com/office/drawing/2014/main" id="{0E6DC7A5-B79A-D2E8-9873-AEEC4863BF53}"/>
              </a:ext>
            </a:extLst>
          </p:cNvPr>
          <p:cNvSpPr/>
          <p:nvPr/>
        </p:nvSpPr>
        <p:spPr>
          <a:xfrm>
            <a:off x="8434874" y="2922922"/>
            <a:ext cx="499664" cy="512309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4" name="Block Arc 10">
            <a:extLst>
              <a:ext uri="{FF2B5EF4-FFF2-40B4-BE49-F238E27FC236}">
                <a16:creationId xmlns:a16="http://schemas.microsoft.com/office/drawing/2014/main" id="{16CF19F9-3D4B-6EF0-D0FC-FF13E13EA8F1}"/>
              </a:ext>
            </a:extLst>
          </p:cNvPr>
          <p:cNvSpPr/>
          <p:nvPr/>
        </p:nvSpPr>
        <p:spPr>
          <a:xfrm>
            <a:off x="9263103" y="5068948"/>
            <a:ext cx="614525" cy="416246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5" name="Freeform 55">
            <a:extLst>
              <a:ext uri="{FF2B5EF4-FFF2-40B4-BE49-F238E27FC236}">
                <a16:creationId xmlns:a16="http://schemas.microsoft.com/office/drawing/2014/main" id="{C67ACB96-EB0C-A3D9-ED64-7B8FF0FFCFA2}"/>
              </a:ext>
            </a:extLst>
          </p:cNvPr>
          <p:cNvSpPr/>
          <p:nvPr/>
        </p:nvSpPr>
        <p:spPr>
          <a:xfrm>
            <a:off x="2727235" y="2791724"/>
            <a:ext cx="316162" cy="77470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6" name="Round Same Side Corner Rectangle 36">
            <a:extLst>
              <a:ext uri="{FF2B5EF4-FFF2-40B4-BE49-F238E27FC236}">
                <a16:creationId xmlns:a16="http://schemas.microsoft.com/office/drawing/2014/main" id="{809D907A-E1F6-E4B3-CF04-3D1DBFA6A6D7}"/>
              </a:ext>
            </a:extLst>
          </p:cNvPr>
          <p:cNvSpPr/>
          <p:nvPr/>
        </p:nvSpPr>
        <p:spPr>
          <a:xfrm>
            <a:off x="7513235" y="2950072"/>
            <a:ext cx="579306" cy="458009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7" name="Oval 21">
            <a:extLst>
              <a:ext uri="{FF2B5EF4-FFF2-40B4-BE49-F238E27FC236}">
                <a16:creationId xmlns:a16="http://schemas.microsoft.com/office/drawing/2014/main" id="{3BFBA746-98A2-F34B-87BD-E10A4975DE83}"/>
              </a:ext>
            </a:extLst>
          </p:cNvPr>
          <p:cNvSpPr>
            <a:spLocks noChangeAspect="1"/>
          </p:cNvSpPr>
          <p:nvPr/>
        </p:nvSpPr>
        <p:spPr>
          <a:xfrm>
            <a:off x="5356035" y="5036612"/>
            <a:ext cx="476931" cy="4809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8" name="Oval 32">
            <a:extLst>
              <a:ext uri="{FF2B5EF4-FFF2-40B4-BE49-F238E27FC236}">
                <a16:creationId xmlns:a16="http://schemas.microsoft.com/office/drawing/2014/main" id="{4119A923-D2FB-830A-5172-3C192A6C14D4}"/>
              </a:ext>
            </a:extLst>
          </p:cNvPr>
          <p:cNvSpPr/>
          <p:nvPr/>
        </p:nvSpPr>
        <p:spPr>
          <a:xfrm>
            <a:off x="7611843" y="5003907"/>
            <a:ext cx="454128" cy="54632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457EC90-89E0-485C-DB34-EA7C535F4E9D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293290F-51C5-4B23-A1E3-AB9261426CA2}"/>
              </a:ext>
            </a:extLst>
          </p:cNvPr>
          <p:cNvSpPr txBox="1"/>
          <p:nvPr/>
        </p:nvSpPr>
        <p:spPr>
          <a:xfrm>
            <a:off x="504497" y="5798073"/>
            <a:ext cx="2450460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F69A60-433F-467B-9A0D-404C1F5A4A70}"/>
              </a:ext>
            </a:extLst>
          </p:cNvPr>
          <p:cNvSpPr txBox="1"/>
          <p:nvPr/>
        </p:nvSpPr>
        <p:spPr>
          <a:xfrm>
            <a:off x="3571496" y="5798073"/>
            <a:ext cx="21615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3E7C4E1-EEEB-4DE1-975A-8580D599C078}"/>
              </a:ext>
            </a:extLst>
          </p:cNvPr>
          <p:cNvSpPr txBox="1"/>
          <p:nvPr/>
        </p:nvSpPr>
        <p:spPr>
          <a:xfrm>
            <a:off x="6211614" y="5798073"/>
            <a:ext cx="229943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6" name="Teardrop 29">
            <a:extLst>
              <a:ext uri="{FF2B5EF4-FFF2-40B4-BE49-F238E27FC236}">
                <a16:creationId xmlns:a16="http://schemas.microsoft.com/office/drawing/2014/main" id="{DAEFD4A9-FC60-422C-926D-72FA4AEADE52}"/>
              </a:ext>
            </a:extLst>
          </p:cNvPr>
          <p:cNvSpPr/>
          <p:nvPr/>
        </p:nvSpPr>
        <p:spPr>
          <a:xfrm>
            <a:off x="9812404" y="342578"/>
            <a:ext cx="1995988" cy="1995988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7" name="Donut 1">
            <a:extLst>
              <a:ext uri="{FF2B5EF4-FFF2-40B4-BE49-F238E27FC236}">
                <a16:creationId xmlns:a16="http://schemas.microsoft.com/office/drawing/2014/main" id="{2634E8AF-28CD-425B-90BD-CC3848D4F702}"/>
              </a:ext>
            </a:extLst>
          </p:cNvPr>
          <p:cNvSpPr/>
          <p:nvPr/>
        </p:nvSpPr>
        <p:spPr>
          <a:xfrm>
            <a:off x="10574992" y="554014"/>
            <a:ext cx="495833" cy="549466"/>
          </a:xfrm>
          <a:custGeom>
            <a:avLst/>
            <a:gdLst/>
            <a:ahLst/>
            <a:cxnLst/>
            <a:rect l="l" t="t" r="r" b="b"/>
            <a:pathLst>
              <a:path w="3573863" h="3960440">
                <a:moveTo>
                  <a:pt x="1778235" y="2854144"/>
                </a:moveTo>
                <a:cubicBezTo>
                  <a:pt x="1630806" y="2921039"/>
                  <a:pt x="1485756" y="2976063"/>
                  <a:pt x="1346395" y="3019665"/>
                </a:cubicBezTo>
                <a:cubicBezTo>
                  <a:pt x="1449229" y="3443341"/>
                  <a:pt x="1614264" y="3717505"/>
                  <a:pt x="1800200" y="3717505"/>
                </a:cubicBezTo>
                <a:cubicBezTo>
                  <a:pt x="1981797" y="3717505"/>
                  <a:pt x="2143458" y="3455988"/>
                  <a:pt x="2246629" y="3049019"/>
                </a:cubicBezTo>
                <a:cubicBezTo>
                  <a:pt x="2095629" y="2998005"/>
                  <a:pt x="1938082" y="2933129"/>
                  <a:pt x="1778235" y="2854144"/>
                </a:cubicBezTo>
                <a:close/>
                <a:moveTo>
                  <a:pt x="1266675" y="2564179"/>
                </a:moveTo>
                <a:lnTo>
                  <a:pt x="1299457" y="2790710"/>
                </a:lnTo>
                <a:cubicBezTo>
                  <a:pt x="1367662" y="2767618"/>
                  <a:pt x="1437614" y="2740949"/>
                  <a:pt x="1508914" y="2711076"/>
                </a:cubicBezTo>
                <a:cubicBezTo>
                  <a:pt x="1464441" y="2687582"/>
                  <a:pt x="1420733" y="2661738"/>
                  <a:pt x="1377054" y="2634978"/>
                </a:cubicBezTo>
                <a:close/>
                <a:moveTo>
                  <a:pt x="2333774" y="2560277"/>
                </a:moveTo>
                <a:cubicBezTo>
                  <a:pt x="2295625" y="2584830"/>
                  <a:pt x="2256319" y="2608268"/>
                  <a:pt x="2216371" y="2631332"/>
                </a:cubicBezTo>
                <a:lnTo>
                  <a:pt x="2055143" y="2720029"/>
                </a:lnTo>
                <a:cubicBezTo>
                  <a:pt x="2137322" y="2758240"/>
                  <a:pt x="2218112" y="2791558"/>
                  <a:pt x="2296361" y="2820732"/>
                </a:cubicBezTo>
                <a:cubicBezTo>
                  <a:pt x="2311421" y="2737872"/>
                  <a:pt x="2324309" y="2650858"/>
                  <a:pt x="2333774" y="2560277"/>
                </a:cubicBezTo>
                <a:close/>
                <a:moveTo>
                  <a:pt x="2938347" y="2115420"/>
                </a:moveTo>
                <a:cubicBezTo>
                  <a:pt x="2833874" y="2209266"/>
                  <a:pt x="2717689" y="2301450"/>
                  <a:pt x="2591514" y="2390104"/>
                </a:cubicBezTo>
                <a:cubicBezTo>
                  <a:pt x="2577332" y="2568819"/>
                  <a:pt x="2551964" y="2738541"/>
                  <a:pt x="2518016" y="2895802"/>
                </a:cubicBezTo>
                <a:cubicBezTo>
                  <a:pt x="2567345" y="2910267"/>
                  <a:pt x="2615150" y="2922759"/>
                  <a:pt x="2661232" y="2933072"/>
                </a:cubicBezTo>
                <a:cubicBezTo>
                  <a:pt x="2712976" y="2857644"/>
                  <a:pt x="2799843" y="2808312"/>
                  <a:pt x="2898232" y="2808312"/>
                </a:cubicBezTo>
                <a:cubicBezTo>
                  <a:pt x="3002730" y="2808312"/>
                  <a:pt x="3094231" y="2863960"/>
                  <a:pt x="3143840" y="2947770"/>
                </a:cubicBezTo>
                <a:cubicBezTo>
                  <a:pt x="3206751" y="2930092"/>
                  <a:pt x="3253488" y="2897708"/>
                  <a:pt x="3281582" y="2851851"/>
                </a:cubicBezTo>
                <a:cubicBezTo>
                  <a:pt x="3377140" y="2695873"/>
                  <a:pt x="3235870" y="2418527"/>
                  <a:pt x="2938347" y="2115420"/>
                </a:cubicBezTo>
                <a:close/>
                <a:moveTo>
                  <a:pt x="653371" y="2086408"/>
                </a:moveTo>
                <a:cubicBezTo>
                  <a:pt x="358768" y="2375931"/>
                  <a:pt x="216958" y="2642817"/>
                  <a:pt x="306838" y="2798494"/>
                </a:cubicBezTo>
                <a:cubicBezTo>
                  <a:pt x="395033" y="2951251"/>
                  <a:pt x="687498" y="2964353"/>
                  <a:pt x="1074605" y="2860911"/>
                </a:cubicBezTo>
                <a:cubicBezTo>
                  <a:pt x="1044150" y="2711390"/>
                  <a:pt x="1021245" y="2551128"/>
                  <a:pt x="1007054" y="2383079"/>
                </a:cubicBezTo>
                <a:cubicBezTo>
                  <a:pt x="877997" y="2286402"/>
                  <a:pt x="759493" y="2186798"/>
                  <a:pt x="653371" y="2086408"/>
                </a:cubicBezTo>
                <a:close/>
                <a:moveTo>
                  <a:pt x="2606852" y="1818110"/>
                </a:moveTo>
                <a:cubicBezTo>
                  <a:pt x="2609297" y="1871560"/>
                  <a:pt x="2610200" y="1925632"/>
                  <a:pt x="2610200" y="1980220"/>
                </a:cubicBezTo>
                <a:lnTo>
                  <a:pt x="2607655" y="2082108"/>
                </a:lnTo>
                <a:cubicBezTo>
                  <a:pt x="2664327" y="2040229"/>
                  <a:pt x="2718004" y="1997635"/>
                  <a:pt x="2768733" y="1954977"/>
                </a:cubicBezTo>
                <a:cubicBezTo>
                  <a:pt x="2718041" y="1909108"/>
                  <a:pt x="2663841" y="1863560"/>
                  <a:pt x="2606852" y="1818110"/>
                </a:cubicBezTo>
                <a:close/>
                <a:moveTo>
                  <a:pt x="995280" y="1792420"/>
                </a:moveTo>
                <a:cubicBezTo>
                  <a:pt x="935444" y="1837415"/>
                  <a:pt x="878912" y="1882984"/>
                  <a:pt x="825924" y="1928708"/>
                </a:cubicBezTo>
                <a:cubicBezTo>
                  <a:pt x="877915" y="1975725"/>
                  <a:pt x="933502" y="2022554"/>
                  <a:pt x="992040" y="2069282"/>
                </a:cubicBezTo>
                <a:cubicBezTo>
                  <a:pt x="990470" y="2039771"/>
                  <a:pt x="990200" y="2010073"/>
                  <a:pt x="990200" y="1980220"/>
                </a:cubicBezTo>
                <a:close/>
                <a:moveTo>
                  <a:pt x="1800199" y="1584251"/>
                </a:moveTo>
                <a:cubicBezTo>
                  <a:pt x="1999044" y="1584251"/>
                  <a:pt x="2160239" y="1745446"/>
                  <a:pt x="2160239" y="1944291"/>
                </a:cubicBezTo>
                <a:cubicBezTo>
                  <a:pt x="2160239" y="2143136"/>
                  <a:pt x="1999044" y="2304331"/>
                  <a:pt x="1800199" y="2304331"/>
                </a:cubicBezTo>
                <a:cubicBezTo>
                  <a:pt x="1601354" y="2304331"/>
                  <a:pt x="1440159" y="2143136"/>
                  <a:pt x="1440159" y="1944291"/>
                </a:cubicBezTo>
                <a:cubicBezTo>
                  <a:pt x="1440159" y="1745446"/>
                  <a:pt x="1601354" y="1584251"/>
                  <a:pt x="1800199" y="1584251"/>
                </a:cubicBezTo>
                <a:close/>
                <a:moveTo>
                  <a:pt x="1799180" y="1292973"/>
                </a:moveTo>
                <a:cubicBezTo>
                  <a:pt x="1709473" y="1337408"/>
                  <a:pt x="1618838" y="1386220"/>
                  <a:pt x="1527839" y="1438759"/>
                </a:cubicBezTo>
                <a:cubicBezTo>
                  <a:pt x="1430103" y="1495187"/>
                  <a:pt x="1336299" y="1553400"/>
                  <a:pt x="1247277" y="1612889"/>
                </a:cubicBezTo>
                <a:cubicBezTo>
                  <a:pt x="1237518" y="1731224"/>
                  <a:pt x="1233135" y="1854154"/>
                  <a:pt x="1233135" y="1980220"/>
                </a:cubicBezTo>
                <a:lnTo>
                  <a:pt x="1242214" y="2256132"/>
                </a:lnTo>
                <a:cubicBezTo>
                  <a:pt x="1325337" y="2314701"/>
                  <a:pt x="1412868" y="2372018"/>
                  <a:pt x="1503964" y="2427827"/>
                </a:cubicBezTo>
                <a:cubicBezTo>
                  <a:pt x="1597846" y="2485344"/>
                  <a:pt x="1691436" y="2538760"/>
                  <a:pt x="1784393" y="2586751"/>
                </a:cubicBezTo>
                <a:cubicBezTo>
                  <a:pt x="1886614" y="2536574"/>
                  <a:pt x="1990519" y="2481211"/>
                  <a:pt x="2094904" y="2420944"/>
                </a:cubicBezTo>
                <a:cubicBezTo>
                  <a:pt x="2186771" y="2367905"/>
                  <a:pt x="2275164" y="2313288"/>
                  <a:pt x="2359234" y="2257296"/>
                </a:cubicBezTo>
                <a:cubicBezTo>
                  <a:pt x="2364812" y="2167101"/>
                  <a:pt x="2367265" y="2074538"/>
                  <a:pt x="2367265" y="1980220"/>
                </a:cubicBezTo>
                <a:lnTo>
                  <a:pt x="2355768" y="1630798"/>
                </a:lnTo>
                <a:cubicBezTo>
                  <a:pt x="2273382" y="1572781"/>
                  <a:pt x="2186657" y="1516029"/>
                  <a:pt x="2096435" y="1460755"/>
                </a:cubicBezTo>
                <a:cubicBezTo>
                  <a:pt x="1996852" y="1399746"/>
                  <a:pt x="1897599" y="1343351"/>
                  <a:pt x="1799180" y="1292973"/>
                </a:cubicBezTo>
                <a:close/>
                <a:moveTo>
                  <a:pt x="2285222" y="1081939"/>
                </a:moveTo>
                <a:cubicBezTo>
                  <a:pt x="2215903" y="1106831"/>
                  <a:pt x="2144721" y="1134831"/>
                  <a:pt x="2072395" y="1166375"/>
                </a:cubicBezTo>
                <a:cubicBezTo>
                  <a:pt x="2123126" y="1193433"/>
                  <a:pt x="2173254" y="1222917"/>
                  <a:pt x="2223344" y="1253604"/>
                </a:cubicBezTo>
                <a:lnTo>
                  <a:pt x="2324429" y="1318442"/>
                </a:lnTo>
                <a:cubicBezTo>
                  <a:pt x="2313395" y="1236228"/>
                  <a:pt x="2300359" y="1157186"/>
                  <a:pt x="2285222" y="1081939"/>
                </a:cubicBezTo>
                <a:close/>
                <a:moveTo>
                  <a:pt x="1317316" y="1072756"/>
                </a:moveTo>
                <a:cubicBezTo>
                  <a:pt x="1302241" y="1146918"/>
                  <a:pt x="1288992" y="1224776"/>
                  <a:pt x="1278338" y="1305859"/>
                </a:cubicBezTo>
                <a:cubicBezTo>
                  <a:pt x="1319937" y="1279161"/>
                  <a:pt x="1362772" y="1253543"/>
                  <a:pt x="1406371" y="1228371"/>
                </a:cubicBezTo>
                <a:lnTo>
                  <a:pt x="1529166" y="1160817"/>
                </a:lnTo>
                <a:cubicBezTo>
                  <a:pt x="1457109" y="1128012"/>
                  <a:pt x="1386248" y="1098795"/>
                  <a:pt x="1317316" y="1072756"/>
                </a:cubicBezTo>
                <a:close/>
                <a:moveTo>
                  <a:pt x="2999167" y="931965"/>
                </a:moveTo>
                <a:cubicBezTo>
                  <a:pt x="2863797" y="929602"/>
                  <a:pt x="2695165" y="956643"/>
                  <a:pt x="2505705" y="1011187"/>
                </a:cubicBezTo>
                <a:cubicBezTo>
                  <a:pt x="2540918" y="1162557"/>
                  <a:pt x="2567684" y="1326382"/>
                  <a:pt x="2585126" y="1499198"/>
                </a:cubicBezTo>
                <a:cubicBezTo>
                  <a:pt x="2715788" y="1596638"/>
                  <a:pt x="2835744" y="1697107"/>
                  <a:pt x="2943147" y="1798370"/>
                </a:cubicBezTo>
                <a:cubicBezTo>
                  <a:pt x="3255545" y="1499362"/>
                  <a:pt x="3408394" y="1221406"/>
                  <a:pt x="3315904" y="1061209"/>
                </a:cubicBezTo>
                <a:cubicBezTo>
                  <a:pt x="3266970" y="976452"/>
                  <a:pt x="3155149" y="934688"/>
                  <a:pt x="2999167" y="931965"/>
                </a:cubicBezTo>
                <a:close/>
                <a:moveTo>
                  <a:pt x="638815" y="915787"/>
                </a:moveTo>
                <a:cubicBezTo>
                  <a:pt x="482814" y="914444"/>
                  <a:pt x="369943" y="953278"/>
                  <a:pt x="318816" y="1036731"/>
                </a:cubicBezTo>
                <a:cubicBezTo>
                  <a:pt x="287500" y="1087848"/>
                  <a:pt x="281619" y="1151999"/>
                  <a:pt x="300317" y="1225375"/>
                </a:cubicBezTo>
                <a:cubicBezTo>
                  <a:pt x="453717" y="1230852"/>
                  <a:pt x="576064" y="1357222"/>
                  <a:pt x="576064" y="1512168"/>
                </a:cubicBezTo>
                <a:cubicBezTo>
                  <a:pt x="576064" y="1559570"/>
                  <a:pt x="564614" y="1604297"/>
                  <a:pt x="543189" y="1643149"/>
                </a:cubicBezTo>
                <a:cubicBezTo>
                  <a:pt x="577674" y="1684387"/>
                  <a:pt x="615806" y="1726058"/>
                  <a:pt x="656975" y="1768243"/>
                </a:cubicBezTo>
                <a:cubicBezTo>
                  <a:pt x="764771" y="1670077"/>
                  <a:pt x="885233" y="1573151"/>
                  <a:pt x="1016791" y="1480089"/>
                </a:cubicBezTo>
                <a:cubicBezTo>
                  <a:pt x="1034643" y="1309060"/>
                  <a:pt x="1062149" y="1147092"/>
                  <a:pt x="1097625" y="997448"/>
                </a:cubicBezTo>
                <a:cubicBezTo>
                  <a:pt x="922693" y="944833"/>
                  <a:pt x="766343" y="916885"/>
                  <a:pt x="638815" y="915787"/>
                </a:cubicBezTo>
                <a:close/>
                <a:moveTo>
                  <a:pt x="1800200" y="242935"/>
                </a:moveTo>
                <a:cubicBezTo>
                  <a:pt x="1628632" y="242935"/>
                  <a:pt x="1474860" y="476364"/>
                  <a:pt x="1371457" y="845375"/>
                </a:cubicBezTo>
                <a:cubicBezTo>
                  <a:pt x="1510785" y="893390"/>
                  <a:pt x="1655544" y="953061"/>
                  <a:pt x="1802618" y="1024206"/>
                </a:cubicBezTo>
                <a:cubicBezTo>
                  <a:pt x="1948575" y="956462"/>
                  <a:pt x="2092393" y="899996"/>
                  <a:pt x="2231205" y="855254"/>
                </a:cubicBezTo>
                <a:cubicBezTo>
                  <a:pt x="2203972" y="756128"/>
                  <a:pt x="2173100" y="666602"/>
                  <a:pt x="2138735" y="588741"/>
                </a:cubicBezTo>
                <a:cubicBezTo>
                  <a:pt x="1989649" y="579063"/>
                  <a:pt x="1872207" y="454685"/>
                  <a:pt x="1872207" y="302877"/>
                </a:cubicBezTo>
                <a:lnTo>
                  <a:pt x="1876505" y="260249"/>
                </a:lnTo>
                <a:cubicBezTo>
                  <a:pt x="1851965" y="248332"/>
                  <a:pt x="1826288" y="242935"/>
                  <a:pt x="1800200" y="242935"/>
                </a:cubicBezTo>
                <a:close/>
                <a:moveTo>
                  <a:pt x="1800200" y="0"/>
                </a:moveTo>
                <a:cubicBezTo>
                  <a:pt x="1869864" y="0"/>
                  <a:pt x="1937474" y="21500"/>
                  <a:pt x="2001400" y="62841"/>
                </a:cubicBezTo>
                <a:cubicBezTo>
                  <a:pt x="2046831" y="32440"/>
                  <a:pt x="2101480" y="14845"/>
                  <a:pt x="2160239" y="14845"/>
                </a:cubicBezTo>
                <a:cubicBezTo>
                  <a:pt x="2319315" y="14845"/>
                  <a:pt x="2448271" y="143801"/>
                  <a:pt x="2448271" y="302877"/>
                </a:cubicBezTo>
                <a:cubicBezTo>
                  <a:pt x="2448271" y="390874"/>
                  <a:pt x="2408810" y="469655"/>
                  <a:pt x="2345781" y="521503"/>
                </a:cubicBezTo>
                <a:cubicBezTo>
                  <a:pt x="2383927" y="603296"/>
                  <a:pt x="2417431" y="693947"/>
                  <a:pt x="2447297" y="791609"/>
                </a:cubicBezTo>
                <a:cubicBezTo>
                  <a:pt x="2970165" y="657950"/>
                  <a:pt x="3387629" y="699569"/>
                  <a:pt x="3526292" y="939741"/>
                </a:cubicBezTo>
                <a:cubicBezTo>
                  <a:pt x="3666393" y="1182403"/>
                  <a:pt x="3488654" y="1570199"/>
                  <a:pt x="3103466" y="1960424"/>
                </a:cubicBezTo>
                <a:cubicBezTo>
                  <a:pt x="3470949" y="2355583"/>
                  <a:pt x="3633606" y="2742288"/>
                  <a:pt x="3488732" y="2978761"/>
                </a:cubicBezTo>
                <a:cubicBezTo>
                  <a:pt x="3428277" y="3077440"/>
                  <a:pt x="3320191" y="3140292"/>
                  <a:pt x="3176550" y="3166836"/>
                </a:cubicBezTo>
                <a:cubicBezTo>
                  <a:pt x="3145985" y="3291955"/>
                  <a:pt x="3032902" y="3384376"/>
                  <a:pt x="2898232" y="3384376"/>
                </a:cubicBezTo>
                <a:cubicBezTo>
                  <a:pt x="2756837" y="3384376"/>
                  <a:pt x="2639238" y="3282493"/>
                  <a:pt x="2615411" y="3148031"/>
                </a:cubicBezTo>
                <a:cubicBezTo>
                  <a:pt x="2565981" y="3138986"/>
                  <a:pt x="2515458" y="3127210"/>
                  <a:pt x="2463844" y="3113602"/>
                </a:cubicBezTo>
                <a:cubicBezTo>
                  <a:pt x="2318011" y="3625660"/>
                  <a:pt x="2075098" y="3960440"/>
                  <a:pt x="1800200" y="3960440"/>
                </a:cubicBezTo>
                <a:cubicBezTo>
                  <a:pt x="1519205" y="3960440"/>
                  <a:pt x="1271629" y="3610643"/>
                  <a:pt x="1127186" y="3079228"/>
                </a:cubicBezTo>
                <a:cubicBezTo>
                  <a:pt x="627082" y="3198995"/>
                  <a:pt x="230836" y="3152724"/>
                  <a:pt x="96450" y="2919961"/>
                </a:cubicBezTo>
                <a:cubicBezTo>
                  <a:pt x="-40561" y="2682651"/>
                  <a:pt x="126404" y="2306537"/>
                  <a:pt x="494549" y="1925523"/>
                </a:cubicBezTo>
                <a:lnTo>
                  <a:pt x="373580" y="1785812"/>
                </a:lnTo>
                <a:cubicBezTo>
                  <a:pt x="346850" y="1795631"/>
                  <a:pt x="317974" y="1800200"/>
                  <a:pt x="288032" y="1800200"/>
                </a:cubicBezTo>
                <a:cubicBezTo>
                  <a:pt x="128956" y="1800200"/>
                  <a:pt x="0" y="1671244"/>
                  <a:pt x="0" y="1512168"/>
                </a:cubicBezTo>
                <a:cubicBezTo>
                  <a:pt x="0" y="1428111"/>
                  <a:pt x="36006" y="1352464"/>
                  <a:pt x="94065" y="1300493"/>
                </a:cubicBezTo>
                <a:cubicBezTo>
                  <a:pt x="43643" y="1149446"/>
                  <a:pt x="47337" y="1014823"/>
                  <a:pt x="111666" y="909822"/>
                </a:cubicBezTo>
                <a:cubicBezTo>
                  <a:pt x="253078" y="678998"/>
                  <a:pt x="655099" y="644207"/>
                  <a:pt x="1156926" y="780244"/>
                </a:cubicBezTo>
                <a:cubicBezTo>
                  <a:pt x="1303899" y="305876"/>
                  <a:pt x="1537438" y="0"/>
                  <a:pt x="18002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58698B6-7679-4B5E-84E3-3BE9F974FF4F}"/>
              </a:ext>
            </a:extLst>
          </p:cNvPr>
          <p:cNvSpPr txBox="1"/>
          <p:nvPr/>
        </p:nvSpPr>
        <p:spPr>
          <a:xfrm>
            <a:off x="9954002" y="1103481"/>
            <a:ext cx="1737808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با تیم ما آشنا شوید</a:t>
            </a:r>
            <a:endParaRPr lang="ko-KR" altLang="en-US" sz="24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5E50808D-3E4B-4E70-BA98-FFD26B326B26}"/>
              </a:ext>
            </a:extLst>
          </p:cNvPr>
          <p:cNvSpPr txBox="1">
            <a:spLocks/>
          </p:cNvSpPr>
          <p:nvPr/>
        </p:nvSpPr>
        <p:spPr>
          <a:xfrm>
            <a:off x="1021139" y="5050924"/>
            <a:ext cx="1800200" cy="23209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نام شخص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3597D405-CA99-4C66-BCEE-FADE72F72D3C}"/>
              </a:ext>
            </a:extLst>
          </p:cNvPr>
          <p:cNvSpPr txBox="1">
            <a:spLocks/>
          </p:cNvSpPr>
          <p:nvPr/>
        </p:nvSpPr>
        <p:spPr>
          <a:xfrm>
            <a:off x="1021139" y="5340709"/>
            <a:ext cx="1800200" cy="23209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200" dirty="0">
                <a:solidFill>
                  <a:schemeClr val="accent1"/>
                </a:solidFill>
                <a:cs typeface="B Nazanin" pitchFamily="2" charset="-78"/>
              </a:rPr>
              <a:t>مدیر عامل</a:t>
            </a:r>
            <a:endParaRPr lang="en-US" altLang="ko-KR" sz="1200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93A5DF17-5A7B-4E55-A5E9-A6D25FC44779}"/>
              </a:ext>
            </a:extLst>
          </p:cNvPr>
          <p:cNvSpPr txBox="1">
            <a:spLocks/>
          </p:cNvSpPr>
          <p:nvPr/>
        </p:nvSpPr>
        <p:spPr>
          <a:xfrm>
            <a:off x="3799220" y="5050924"/>
            <a:ext cx="1800200" cy="23209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نام شخص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DE53D035-00B6-4418-9778-4FE4BA94EE2B}"/>
              </a:ext>
            </a:extLst>
          </p:cNvPr>
          <p:cNvSpPr txBox="1">
            <a:spLocks/>
          </p:cNvSpPr>
          <p:nvPr/>
        </p:nvSpPr>
        <p:spPr>
          <a:xfrm>
            <a:off x="3799220" y="5340709"/>
            <a:ext cx="1800200" cy="23209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200" dirty="0">
                <a:solidFill>
                  <a:schemeClr val="accent2"/>
                </a:solidFill>
                <a:cs typeface="B Nazanin" pitchFamily="2" charset="-78"/>
              </a:rPr>
              <a:t>بازار یابی</a:t>
            </a:r>
            <a:endParaRPr lang="ko-KR" altLang="en-US" sz="1200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4A3933DA-DDF6-4278-8C6E-DCBCC6AC417B}"/>
              </a:ext>
            </a:extLst>
          </p:cNvPr>
          <p:cNvSpPr txBox="1">
            <a:spLocks/>
          </p:cNvSpPr>
          <p:nvPr/>
        </p:nvSpPr>
        <p:spPr>
          <a:xfrm>
            <a:off x="6577301" y="5050924"/>
            <a:ext cx="1800200" cy="23209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نام شخص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C656A03B-AF5C-417D-A6C3-4FAEFAF64E87}"/>
              </a:ext>
            </a:extLst>
          </p:cNvPr>
          <p:cNvSpPr txBox="1">
            <a:spLocks/>
          </p:cNvSpPr>
          <p:nvPr/>
        </p:nvSpPr>
        <p:spPr>
          <a:xfrm>
            <a:off x="6577301" y="5340709"/>
            <a:ext cx="1800200" cy="23209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1200" dirty="0">
                <a:solidFill>
                  <a:schemeClr val="accent3"/>
                </a:solidFill>
                <a:cs typeface="B Nazanin" pitchFamily="2" charset="-78"/>
              </a:rPr>
              <a:t>مدیر</a:t>
            </a:r>
            <a:endParaRPr lang="en-US" sz="1200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47BCDACF-5049-495D-9BFB-8A784687A27F}"/>
              </a:ext>
            </a:extLst>
          </p:cNvPr>
          <p:cNvSpPr txBox="1">
            <a:spLocks/>
          </p:cNvSpPr>
          <p:nvPr/>
        </p:nvSpPr>
        <p:spPr>
          <a:xfrm>
            <a:off x="9355382" y="5050924"/>
            <a:ext cx="1800200" cy="23209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نام شخص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842E05D1-CFC6-463F-A4BD-676F0BFDB0AD}"/>
              </a:ext>
            </a:extLst>
          </p:cNvPr>
          <p:cNvSpPr txBox="1">
            <a:spLocks/>
          </p:cNvSpPr>
          <p:nvPr/>
        </p:nvSpPr>
        <p:spPr>
          <a:xfrm>
            <a:off x="9355382" y="5340709"/>
            <a:ext cx="1800200" cy="232093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fa-IR" altLang="ko-KR" sz="1200" dirty="0">
                <a:solidFill>
                  <a:schemeClr val="accent4"/>
                </a:solidFill>
                <a:cs typeface="B Nazanin" pitchFamily="2" charset="-78"/>
              </a:rPr>
              <a:t>طراح</a:t>
            </a:r>
            <a:endParaRPr lang="en-US" altLang="ko-KR" sz="1200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ECF3692-E0B8-4004-8916-D336CE609B5A}"/>
              </a:ext>
            </a:extLst>
          </p:cNvPr>
          <p:cNvSpPr txBox="1"/>
          <p:nvPr/>
        </p:nvSpPr>
        <p:spPr>
          <a:xfrm>
            <a:off x="9127591" y="5798073"/>
            <a:ext cx="2161509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9" name="Rectangle 35">
            <a:extLst>
              <a:ext uri="{FF2B5EF4-FFF2-40B4-BE49-F238E27FC236}">
                <a16:creationId xmlns:a16="http://schemas.microsoft.com/office/drawing/2014/main" id="{E2448D9C-B83E-4D52-A72E-6F9EF863DABF}"/>
              </a:ext>
            </a:extLst>
          </p:cNvPr>
          <p:cNvSpPr/>
          <p:nvPr/>
        </p:nvSpPr>
        <p:spPr>
          <a:xfrm>
            <a:off x="887721" y="5614020"/>
            <a:ext cx="2103120" cy="9144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itchFamily="2" charset="-78"/>
            </a:endParaRPr>
          </a:p>
        </p:txBody>
      </p:sp>
      <p:sp>
        <p:nvSpPr>
          <p:cNvPr id="50" name="Rectangle 35">
            <a:extLst>
              <a:ext uri="{FF2B5EF4-FFF2-40B4-BE49-F238E27FC236}">
                <a16:creationId xmlns:a16="http://schemas.microsoft.com/office/drawing/2014/main" id="{F1DA18A2-2E08-43E9-B77B-75A2BD2164F7}"/>
              </a:ext>
            </a:extLst>
          </p:cNvPr>
          <p:cNvSpPr/>
          <p:nvPr/>
        </p:nvSpPr>
        <p:spPr>
          <a:xfrm>
            <a:off x="3657660" y="5614020"/>
            <a:ext cx="2103120" cy="9144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itchFamily="2" charset="-78"/>
            </a:endParaRPr>
          </a:p>
        </p:txBody>
      </p:sp>
      <p:sp>
        <p:nvSpPr>
          <p:cNvPr id="51" name="Rectangle 35">
            <a:extLst>
              <a:ext uri="{FF2B5EF4-FFF2-40B4-BE49-F238E27FC236}">
                <a16:creationId xmlns:a16="http://schemas.microsoft.com/office/drawing/2014/main" id="{0ACCAE6C-58B4-44D3-8C1A-473B1DCF4852}"/>
              </a:ext>
            </a:extLst>
          </p:cNvPr>
          <p:cNvSpPr/>
          <p:nvPr/>
        </p:nvSpPr>
        <p:spPr>
          <a:xfrm>
            <a:off x="6427599" y="5614020"/>
            <a:ext cx="2103120" cy="9144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itchFamily="2" charset="-78"/>
            </a:endParaRPr>
          </a:p>
        </p:txBody>
      </p:sp>
      <p:sp>
        <p:nvSpPr>
          <p:cNvPr id="52" name="Rectangle 35">
            <a:extLst>
              <a:ext uri="{FF2B5EF4-FFF2-40B4-BE49-F238E27FC236}">
                <a16:creationId xmlns:a16="http://schemas.microsoft.com/office/drawing/2014/main" id="{8CCA986B-B127-48CD-BC91-640035D12E16}"/>
              </a:ext>
            </a:extLst>
          </p:cNvPr>
          <p:cNvSpPr/>
          <p:nvPr/>
        </p:nvSpPr>
        <p:spPr>
          <a:xfrm>
            <a:off x="9197537" y="5614020"/>
            <a:ext cx="2103120" cy="9144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itchFamily="2" charset="-78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284CA16-FED8-4406-910F-2E021E0F85F6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C6ACB6B-3732-4220-BD84-C08F1D3EB889}"/>
              </a:ext>
            </a:extLst>
          </p:cNvPr>
          <p:cNvSpPr>
            <a:spLocks noGrp="1"/>
          </p:cNvSpPr>
          <p:nvPr>
            <p:ph type="pic" idx="16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869D334-0353-4661-83DC-7975E4D2BD32}"/>
              </a:ext>
            </a:extLst>
          </p:cNvPr>
          <p:cNvSpPr>
            <a:spLocks noGrp="1"/>
          </p:cNvSpPr>
          <p:nvPr>
            <p:ph type="pic" idx="17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C1800BD-2C99-4466-B0A7-8AF0B119363B}"/>
              </a:ext>
            </a:extLst>
          </p:cNvPr>
          <p:cNvSpPr>
            <a:spLocks noGrp="1"/>
          </p:cNvSpPr>
          <p:nvPr>
            <p:ph type="pic" idx="18"/>
          </p:nvPr>
        </p:nvSpPr>
        <p:spPr/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333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عنوان را اینجا اضافه کنید</a:t>
            </a:r>
            <a:endParaRPr sz="1333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 1</a:t>
            </a:r>
            <a:endParaRPr sz="1200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 2</a:t>
            </a:r>
            <a:endParaRPr sz="1200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 3</a:t>
            </a:r>
            <a:endParaRPr sz="1200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 4</a:t>
            </a:r>
            <a:endParaRPr sz="1200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 5</a:t>
            </a:r>
            <a:endParaRPr sz="1200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 6</a:t>
            </a:r>
            <a:endParaRPr sz="1200" kern="0" dirty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2016</a:t>
            </a:r>
            <a:endParaRPr sz="1200" b="1" kern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2017</a:t>
            </a:r>
            <a:endParaRPr sz="1200" b="1" kern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2018</a:t>
            </a:r>
            <a:endParaRPr sz="1200" b="1" kern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2019</a:t>
            </a:r>
            <a:endParaRPr sz="1200" b="1" kern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B Nazanin" pitchFamily="2" charset="-78"/>
                <a:sym typeface="Arial"/>
              </a:rPr>
              <a:t>2020</a:t>
            </a:r>
            <a:endParaRPr sz="1200" b="1" kern="0">
              <a:solidFill>
                <a:srgbClr val="FFFFFF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1508760" y="2032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rtl="1"/>
            <a:r>
              <a:rPr lang="fa-IR" dirty="0">
                <a:solidFill>
                  <a:schemeClr val="lt1"/>
                </a:solidFill>
                <a:cs typeface="B Nazanin" pitchFamily="2" charset="-78"/>
              </a:rPr>
              <a:t>اینفوگرافیک ممتاز</a:t>
            </a:r>
            <a:endParaRPr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lang="en-US" sz="1067" kern="0" dirty="0">
              <a:solidFill>
                <a:srgbClr val="A5B7C6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عنوان</a:t>
            </a:r>
            <a:r>
              <a:rPr lang="es" sz="1067" b="1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 1</a:t>
            </a:r>
            <a:endParaRPr sz="1067" b="1" kern="0" dirty="0">
              <a:solidFill>
                <a:srgbClr val="A5B7C6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733" b="1" kern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75%</a:t>
            </a:r>
            <a:endParaRPr sz="1733" b="1" kern="0">
              <a:solidFill>
                <a:srgbClr val="A5B7C6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sz="1067" kern="0" dirty="0">
              <a:solidFill>
                <a:srgbClr val="A5B7C6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4000" b="1" kern="0">
                <a:solidFill>
                  <a:srgbClr val="213B55"/>
                </a:solidFill>
                <a:latin typeface="Arial"/>
                <a:cs typeface="B Nazanin" pitchFamily="2" charset="-78"/>
                <a:sym typeface="Arial"/>
              </a:rPr>
              <a:t>75%</a:t>
            </a:r>
            <a:endParaRPr sz="4000" b="1" kern="0">
              <a:solidFill>
                <a:srgbClr val="213B55"/>
              </a:solidFill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2011680" y="18796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rtl="1"/>
            <a:r>
              <a:rPr lang="fa-IR" dirty="0">
                <a:solidFill>
                  <a:schemeClr val="lt1"/>
                </a:solidFill>
                <a:cs typeface="B Nazanin" pitchFamily="2" charset="-78"/>
              </a:rPr>
              <a:t>اینفوگرافیک ممتاز</a:t>
            </a:r>
            <a:endParaRPr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24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JANUARY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FEBRUARY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MARCH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APRIL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PHASE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2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JANUARY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FEBRUARY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MARCH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APRIL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JUNE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2133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76661" y="2143889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44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aphic 1">
            <a:extLst>
              <a:ext uri="{FF2B5EF4-FFF2-40B4-BE49-F238E27FC236}">
                <a16:creationId xmlns:a16="http://schemas.microsoft.com/office/drawing/2014/main" id="{3A644213-5FF9-45AA-9DDF-C39A3CE64288}"/>
              </a:ext>
            </a:extLst>
          </p:cNvPr>
          <p:cNvGrpSpPr/>
          <p:nvPr/>
        </p:nvGrpSpPr>
        <p:grpSpPr>
          <a:xfrm>
            <a:off x="8629650" y="313400"/>
            <a:ext cx="2764267" cy="6231199"/>
            <a:chOff x="4574837" y="0"/>
            <a:chExt cx="3042326" cy="685800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F415B9CE-99A4-4F3F-A1CA-258643E8CDB5}"/>
                </a:ext>
              </a:extLst>
            </p:cNvPr>
            <p:cNvSpPr/>
            <p:nvPr/>
          </p:nvSpPr>
          <p:spPr>
            <a:xfrm>
              <a:off x="4682329" y="981832"/>
              <a:ext cx="1113596" cy="996482"/>
            </a:xfrm>
            <a:custGeom>
              <a:avLst/>
              <a:gdLst>
                <a:gd name="connsiteX0" fmla="*/ 1099881 w 1113596"/>
                <a:gd name="connsiteY0" fmla="*/ 380502 h 996482"/>
                <a:gd name="connsiteX1" fmla="*/ 858611 w 1113596"/>
                <a:gd name="connsiteY1" fmla="*/ 161703 h 996482"/>
                <a:gd name="connsiteX2" fmla="*/ 813450 w 1113596"/>
                <a:gd name="connsiteY2" fmla="*/ 96406 h 996482"/>
                <a:gd name="connsiteX3" fmla="*/ 772083 w 1113596"/>
                <a:gd name="connsiteY3" fmla="*/ 61532 h 996482"/>
                <a:gd name="connsiteX4" fmla="*/ 491999 w 1113596"/>
                <a:gd name="connsiteY4" fmla="*/ 1707 h 996482"/>
                <a:gd name="connsiteX5" fmla="*/ 468215 w 1113596"/>
                <a:gd name="connsiteY5" fmla="*/ 10316 h 996482"/>
                <a:gd name="connsiteX6" fmla="*/ 435749 w 1113596"/>
                <a:gd name="connsiteY6" fmla="*/ 51245 h 996482"/>
                <a:gd name="connsiteX7" fmla="*/ 228769 w 1113596"/>
                <a:gd name="connsiteY7" fmla="*/ 147987 h 996482"/>
                <a:gd name="connsiteX8" fmla="*/ 9386 w 1113596"/>
                <a:gd name="connsiteY8" fmla="*/ 307034 h 996482"/>
                <a:gd name="connsiteX9" fmla="*/ 59799 w 1113596"/>
                <a:gd name="connsiteY9" fmla="*/ 676053 h 996482"/>
                <a:gd name="connsiteX10" fmla="*/ 101312 w 1113596"/>
                <a:gd name="connsiteY10" fmla="*/ 816131 h 996482"/>
                <a:gd name="connsiteX11" fmla="*/ 165952 w 1113596"/>
                <a:gd name="connsiteY11" fmla="*/ 942348 h 996482"/>
                <a:gd name="connsiteX12" fmla="*/ 299465 w 1113596"/>
                <a:gd name="connsiteY12" fmla="*/ 950300 h 996482"/>
                <a:gd name="connsiteX13" fmla="*/ 475803 w 1113596"/>
                <a:gd name="connsiteY13" fmla="*/ 960149 h 996482"/>
                <a:gd name="connsiteX14" fmla="*/ 1112649 w 1113596"/>
                <a:gd name="connsiteY14" fmla="*/ 996409 h 996482"/>
                <a:gd name="connsiteX15" fmla="*/ 1113597 w 1113596"/>
                <a:gd name="connsiteY15" fmla="*/ 996482 h 996482"/>
                <a:gd name="connsiteX16" fmla="*/ 1099881 w 1113596"/>
                <a:gd name="connsiteY16" fmla="*/ 380502 h 996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13596" h="996482">
                  <a:moveTo>
                    <a:pt x="1099881" y="380502"/>
                  </a:moveTo>
                  <a:cubicBezTo>
                    <a:pt x="1099881" y="380502"/>
                    <a:pt x="863499" y="165861"/>
                    <a:pt x="858611" y="161703"/>
                  </a:cubicBezTo>
                  <a:cubicBezTo>
                    <a:pt x="837745" y="143901"/>
                    <a:pt x="815201" y="124567"/>
                    <a:pt x="813450" y="96406"/>
                  </a:cubicBezTo>
                  <a:cubicBezTo>
                    <a:pt x="811553" y="66566"/>
                    <a:pt x="789739" y="63794"/>
                    <a:pt x="772083" y="61532"/>
                  </a:cubicBezTo>
                  <a:cubicBezTo>
                    <a:pt x="737064" y="57009"/>
                    <a:pt x="521109" y="15788"/>
                    <a:pt x="491999" y="1707"/>
                  </a:cubicBezTo>
                  <a:cubicBezTo>
                    <a:pt x="483682" y="-2306"/>
                    <a:pt x="472155" y="832"/>
                    <a:pt x="468215" y="10316"/>
                  </a:cubicBezTo>
                  <a:cubicBezTo>
                    <a:pt x="461065" y="27315"/>
                    <a:pt x="446255" y="37383"/>
                    <a:pt x="435749" y="51245"/>
                  </a:cubicBezTo>
                  <a:cubicBezTo>
                    <a:pt x="396279" y="103410"/>
                    <a:pt x="286916" y="126756"/>
                    <a:pt x="228769" y="147987"/>
                  </a:cubicBezTo>
                  <a:cubicBezTo>
                    <a:pt x="143992" y="178921"/>
                    <a:pt x="34118" y="207155"/>
                    <a:pt x="9386" y="307034"/>
                  </a:cubicBezTo>
                  <a:cubicBezTo>
                    <a:pt x="-20819" y="429019"/>
                    <a:pt x="28865" y="559394"/>
                    <a:pt x="59799" y="676053"/>
                  </a:cubicBezTo>
                  <a:cubicBezTo>
                    <a:pt x="72275" y="723110"/>
                    <a:pt x="84824" y="770314"/>
                    <a:pt x="101312" y="816131"/>
                  </a:cubicBezTo>
                  <a:cubicBezTo>
                    <a:pt x="112839" y="848160"/>
                    <a:pt x="133924" y="925859"/>
                    <a:pt x="165952" y="942348"/>
                  </a:cubicBezTo>
                  <a:cubicBezTo>
                    <a:pt x="199586" y="959638"/>
                    <a:pt x="262329" y="948257"/>
                    <a:pt x="299465" y="950300"/>
                  </a:cubicBezTo>
                  <a:cubicBezTo>
                    <a:pt x="358268" y="953583"/>
                    <a:pt x="416999" y="956866"/>
                    <a:pt x="475803" y="960149"/>
                  </a:cubicBezTo>
                  <a:cubicBezTo>
                    <a:pt x="688109" y="972041"/>
                    <a:pt x="900342" y="984225"/>
                    <a:pt x="1112649" y="996409"/>
                  </a:cubicBezTo>
                  <a:cubicBezTo>
                    <a:pt x="1112940" y="996409"/>
                    <a:pt x="1113305" y="996409"/>
                    <a:pt x="1113597" y="996482"/>
                  </a:cubicBezTo>
                  <a:lnTo>
                    <a:pt x="1099881" y="3805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AE2A977-A378-4758-BD77-C6F7DF90BA7E}"/>
                </a:ext>
              </a:extLst>
            </p:cNvPr>
            <p:cNvSpPr/>
            <p:nvPr/>
          </p:nvSpPr>
          <p:spPr>
            <a:xfrm>
              <a:off x="4574862" y="1110704"/>
              <a:ext cx="1463336" cy="3529028"/>
            </a:xfrm>
            <a:custGeom>
              <a:avLst/>
              <a:gdLst>
                <a:gd name="connsiteX0" fmla="*/ 1458029 w 1463336"/>
                <a:gd name="connsiteY0" fmla="*/ 2495437 h 3529028"/>
                <a:gd name="connsiteX1" fmla="*/ 1410388 w 1463336"/>
                <a:gd name="connsiteY1" fmla="*/ 2028144 h 3529028"/>
                <a:gd name="connsiteX2" fmla="*/ 1263671 w 1463336"/>
                <a:gd name="connsiteY2" fmla="*/ 1485559 h 3529028"/>
                <a:gd name="connsiteX3" fmla="*/ 1213111 w 1463336"/>
                <a:gd name="connsiteY3" fmla="*/ 1140033 h 3529028"/>
                <a:gd name="connsiteX4" fmla="*/ 1225003 w 1463336"/>
                <a:gd name="connsiteY4" fmla="*/ 1032567 h 3529028"/>
                <a:gd name="connsiteX5" fmla="*/ 1296064 w 1463336"/>
                <a:gd name="connsiteY5" fmla="*/ 753286 h 3529028"/>
                <a:gd name="connsiteX6" fmla="*/ 1301827 w 1463336"/>
                <a:gd name="connsiteY6" fmla="*/ 693971 h 3529028"/>
                <a:gd name="connsiteX7" fmla="*/ 1292489 w 1463336"/>
                <a:gd name="connsiteY7" fmla="*/ 594530 h 3529028"/>
                <a:gd name="connsiteX8" fmla="*/ 1278992 w 1463336"/>
                <a:gd name="connsiteY8" fmla="*/ 452409 h 3529028"/>
                <a:gd name="connsiteX9" fmla="*/ 1297158 w 1463336"/>
                <a:gd name="connsiteY9" fmla="*/ 381349 h 3529028"/>
                <a:gd name="connsiteX10" fmla="*/ 1301317 w 1463336"/>
                <a:gd name="connsiteY10" fmla="*/ 335896 h 3529028"/>
                <a:gd name="connsiteX11" fmla="*/ 1301681 w 1463336"/>
                <a:gd name="connsiteY11" fmla="*/ 309631 h 3529028"/>
                <a:gd name="connsiteX12" fmla="*/ 1165470 w 1463336"/>
                <a:gd name="connsiteY12" fmla="*/ 228940 h 3529028"/>
                <a:gd name="connsiteX13" fmla="*/ 1075586 w 1463336"/>
                <a:gd name="connsiteY13" fmla="*/ 241489 h 3529028"/>
                <a:gd name="connsiteX14" fmla="*/ 1071720 w 1463336"/>
                <a:gd name="connsiteY14" fmla="*/ 242584 h 3529028"/>
                <a:gd name="connsiteX15" fmla="*/ 1055669 w 1463336"/>
                <a:gd name="connsiteY15" fmla="*/ 263085 h 3529028"/>
                <a:gd name="connsiteX16" fmla="*/ 994166 w 1463336"/>
                <a:gd name="connsiteY16" fmla="*/ 392073 h 3529028"/>
                <a:gd name="connsiteX17" fmla="*/ 889545 w 1463336"/>
                <a:gd name="connsiteY17" fmla="*/ 607590 h 3529028"/>
                <a:gd name="connsiteX18" fmla="*/ 842925 w 1463336"/>
                <a:gd name="connsiteY18" fmla="*/ 557760 h 3529028"/>
                <a:gd name="connsiteX19" fmla="*/ 663741 w 1463336"/>
                <a:gd name="connsiteY19" fmla="*/ 339617 h 3529028"/>
                <a:gd name="connsiteX20" fmla="*/ 436114 w 1463336"/>
                <a:gd name="connsiteY20" fmla="*/ 16634 h 3529028"/>
                <a:gd name="connsiteX21" fmla="*/ 418750 w 1463336"/>
                <a:gd name="connsiteY21" fmla="*/ 0 h 3529028"/>
                <a:gd name="connsiteX22" fmla="*/ 327043 w 1463336"/>
                <a:gd name="connsiteY22" fmla="*/ 25170 h 3529028"/>
                <a:gd name="connsiteX23" fmla="*/ 270282 w 1463336"/>
                <a:gd name="connsiteY23" fmla="*/ 44723 h 3529028"/>
                <a:gd name="connsiteX24" fmla="*/ 266926 w 1463336"/>
                <a:gd name="connsiteY24" fmla="*/ 70039 h 3529028"/>
                <a:gd name="connsiteX25" fmla="*/ 277724 w 1463336"/>
                <a:gd name="connsiteY25" fmla="*/ 140808 h 3529028"/>
                <a:gd name="connsiteX26" fmla="*/ 305228 w 1463336"/>
                <a:gd name="connsiteY26" fmla="*/ 435702 h 3529028"/>
                <a:gd name="connsiteX27" fmla="*/ 216658 w 1463336"/>
                <a:gd name="connsiteY27" fmla="*/ 645309 h 3529028"/>
                <a:gd name="connsiteX28" fmla="*/ 197397 w 1463336"/>
                <a:gd name="connsiteY28" fmla="*/ 668874 h 3529028"/>
                <a:gd name="connsiteX29" fmla="*/ 187621 w 1463336"/>
                <a:gd name="connsiteY29" fmla="*/ 699297 h 3529028"/>
                <a:gd name="connsiteX30" fmla="*/ 240005 w 1463336"/>
                <a:gd name="connsiteY30" fmla="*/ 833831 h 3529028"/>
                <a:gd name="connsiteX31" fmla="*/ 330253 w 1463336"/>
                <a:gd name="connsiteY31" fmla="*/ 1103700 h 3529028"/>
                <a:gd name="connsiteX32" fmla="*/ 328137 w 1463336"/>
                <a:gd name="connsiteY32" fmla="*/ 1335851 h 3529028"/>
                <a:gd name="connsiteX33" fmla="*/ 276410 w 1463336"/>
                <a:gd name="connsiteY33" fmla="*/ 1501391 h 3529028"/>
                <a:gd name="connsiteX34" fmla="*/ 55641 w 1463336"/>
                <a:gd name="connsiteY34" fmla="*/ 2536657 h 3529028"/>
                <a:gd name="connsiteX35" fmla="*/ 47 w 1463336"/>
                <a:gd name="connsiteY35" fmla="*/ 3478903 h 3529028"/>
                <a:gd name="connsiteX36" fmla="*/ 16025 w 1463336"/>
                <a:gd name="connsiteY36" fmla="*/ 3496121 h 3529028"/>
                <a:gd name="connsiteX37" fmla="*/ 1426877 w 1463336"/>
                <a:gd name="connsiteY37" fmla="*/ 3529025 h 3529028"/>
                <a:gd name="connsiteX38" fmla="*/ 1444824 w 1463336"/>
                <a:gd name="connsiteY38" fmla="*/ 3511515 h 3529028"/>
                <a:gd name="connsiteX39" fmla="*/ 1447450 w 1463336"/>
                <a:gd name="connsiteY39" fmla="*/ 3382672 h 3529028"/>
                <a:gd name="connsiteX40" fmla="*/ 1458029 w 1463336"/>
                <a:gd name="connsiteY40" fmla="*/ 2495437 h 3529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463336" h="3529028">
                  <a:moveTo>
                    <a:pt x="1458029" y="2495437"/>
                  </a:moveTo>
                  <a:cubicBezTo>
                    <a:pt x="1451536" y="2347917"/>
                    <a:pt x="1411920" y="2036899"/>
                    <a:pt x="1410388" y="2028144"/>
                  </a:cubicBezTo>
                  <a:cubicBezTo>
                    <a:pt x="1377922" y="1842030"/>
                    <a:pt x="1318024" y="1665691"/>
                    <a:pt x="1263671" y="1485559"/>
                  </a:cubicBezTo>
                  <a:cubicBezTo>
                    <a:pt x="1220991" y="1382033"/>
                    <a:pt x="1210047" y="1310900"/>
                    <a:pt x="1213111" y="1140033"/>
                  </a:cubicBezTo>
                  <a:cubicBezTo>
                    <a:pt x="1213768" y="1103481"/>
                    <a:pt x="1218218" y="1067805"/>
                    <a:pt x="1225003" y="1032567"/>
                  </a:cubicBezTo>
                  <a:cubicBezTo>
                    <a:pt x="1243316" y="938160"/>
                    <a:pt x="1267391" y="845139"/>
                    <a:pt x="1296064" y="753286"/>
                  </a:cubicBezTo>
                  <a:cubicBezTo>
                    <a:pt x="1298471" y="745625"/>
                    <a:pt x="1303651" y="707177"/>
                    <a:pt x="1301827" y="693971"/>
                  </a:cubicBezTo>
                  <a:cubicBezTo>
                    <a:pt x="1297158" y="661067"/>
                    <a:pt x="1295480" y="627653"/>
                    <a:pt x="1292489" y="594530"/>
                  </a:cubicBezTo>
                  <a:cubicBezTo>
                    <a:pt x="1288257" y="547108"/>
                    <a:pt x="1285339" y="499540"/>
                    <a:pt x="1278992" y="452409"/>
                  </a:cubicBezTo>
                  <a:cubicBezTo>
                    <a:pt x="1275344" y="425196"/>
                    <a:pt x="1271185" y="400026"/>
                    <a:pt x="1297158" y="381349"/>
                  </a:cubicBezTo>
                  <a:cubicBezTo>
                    <a:pt x="1294532" y="365809"/>
                    <a:pt x="1300295" y="351071"/>
                    <a:pt x="1301317" y="335896"/>
                  </a:cubicBezTo>
                  <a:cubicBezTo>
                    <a:pt x="1300441" y="327141"/>
                    <a:pt x="1303943" y="318605"/>
                    <a:pt x="1301681" y="309631"/>
                  </a:cubicBezTo>
                  <a:cubicBezTo>
                    <a:pt x="1283807" y="239081"/>
                    <a:pt x="1241492" y="207272"/>
                    <a:pt x="1165470" y="228940"/>
                  </a:cubicBezTo>
                  <a:cubicBezTo>
                    <a:pt x="1136287" y="237258"/>
                    <a:pt x="1107615" y="252433"/>
                    <a:pt x="1075586" y="241489"/>
                  </a:cubicBezTo>
                  <a:cubicBezTo>
                    <a:pt x="1074492" y="241124"/>
                    <a:pt x="1072960" y="242073"/>
                    <a:pt x="1071720" y="242584"/>
                  </a:cubicBezTo>
                  <a:cubicBezTo>
                    <a:pt x="1063111" y="246888"/>
                    <a:pt x="1059244" y="255059"/>
                    <a:pt x="1055669" y="263085"/>
                  </a:cubicBezTo>
                  <a:cubicBezTo>
                    <a:pt x="1035970" y="306494"/>
                    <a:pt x="1013645" y="348664"/>
                    <a:pt x="994166" y="392073"/>
                  </a:cubicBezTo>
                  <a:cubicBezTo>
                    <a:pt x="981106" y="421256"/>
                    <a:pt x="896184" y="604015"/>
                    <a:pt x="889545" y="607590"/>
                  </a:cubicBezTo>
                  <a:cubicBezTo>
                    <a:pt x="871962" y="592123"/>
                    <a:pt x="858246" y="574248"/>
                    <a:pt x="842925" y="557760"/>
                  </a:cubicBezTo>
                  <a:cubicBezTo>
                    <a:pt x="778722" y="488669"/>
                    <a:pt x="720429" y="414763"/>
                    <a:pt x="663741" y="339617"/>
                  </a:cubicBezTo>
                  <a:cubicBezTo>
                    <a:pt x="584437" y="234412"/>
                    <a:pt x="509728" y="125925"/>
                    <a:pt x="436114" y="16634"/>
                  </a:cubicBezTo>
                  <a:cubicBezTo>
                    <a:pt x="431445" y="9703"/>
                    <a:pt x="426703" y="3283"/>
                    <a:pt x="418750" y="0"/>
                  </a:cubicBezTo>
                  <a:cubicBezTo>
                    <a:pt x="388108" y="8244"/>
                    <a:pt x="357028" y="14956"/>
                    <a:pt x="327043" y="25170"/>
                  </a:cubicBezTo>
                  <a:cubicBezTo>
                    <a:pt x="308147" y="31591"/>
                    <a:pt x="286260" y="29840"/>
                    <a:pt x="270282" y="44723"/>
                  </a:cubicBezTo>
                  <a:cubicBezTo>
                    <a:pt x="263497" y="52383"/>
                    <a:pt x="265467" y="61357"/>
                    <a:pt x="266926" y="70039"/>
                  </a:cubicBezTo>
                  <a:cubicBezTo>
                    <a:pt x="270866" y="93604"/>
                    <a:pt x="274222" y="117243"/>
                    <a:pt x="277724" y="140808"/>
                  </a:cubicBezTo>
                  <a:cubicBezTo>
                    <a:pt x="292242" y="238571"/>
                    <a:pt x="305666" y="336480"/>
                    <a:pt x="305228" y="435702"/>
                  </a:cubicBezTo>
                  <a:cubicBezTo>
                    <a:pt x="304864" y="518144"/>
                    <a:pt x="280131" y="589788"/>
                    <a:pt x="216658" y="645309"/>
                  </a:cubicBezTo>
                  <a:cubicBezTo>
                    <a:pt x="208925" y="652021"/>
                    <a:pt x="201483" y="659098"/>
                    <a:pt x="197397" y="668874"/>
                  </a:cubicBezTo>
                  <a:cubicBezTo>
                    <a:pt x="190977" y="677921"/>
                    <a:pt x="181347" y="684633"/>
                    <a:pt x="187621" y="699297"/>
                  </a:cubicBezTo>
                  <a:cubicBezTo>
                    <a:pt x="206590" y="743509"/>
                    <a:pt x="222641" y="788962"/>
                    <a:pt x="240005" y="833831"/>
                  </a:cubicBezTo>
                  <a:cubicBezTo>
                    <a:pt x="274222" y="922474"/>
                    <a:pt x="305228" y="1011847"/>
                    <a:pt x="330253" y="1103700"/>
                  </a:cubicBezTo>
                  <a:cubicBezTo>
                    <a:pt x="351629" y="1182276"/>
                    <a:pt x="353089" y="1258516"/>
                    <a:pt x="328137" y="1335851"/>
                  </a:cubicBezTo>
                  <a:cubicBezTo>
                    <a:pt x="310408" y="1390861"/>
                    <a:pt x="292096" y="1445652"/>
                    <a:pt x="276410" y="1501391"/>
                  </a:cubicBezTo>
                  <a:cubicBezTo>
                    <a:pt x="180909" y="1841081"/>
                    <a:pt x="87013" y="2184054"/>
                    <a:pt x="55641" y="2536657"/>
                  </a:cubicBezTo>
                  <a:cubicBezTo>
                    <a:pt x="27698" y="2850375"/>
                    <a:pt x="13836" y="3164383"/>
                    <a:pt x="47" y="3478903"/>
                  </a:cubicBezTo>
                  <a:cubicBezTo>
                    <a:pt x="-463" y="3490795"/>
                    <a:pt x="3039" y="3496194"/>
                    <a:pt x="16025" y="3496121"/>
                  </a:cubicBezTo>
                  <a:cubicBezTo>
                    <a:pt x="374976" y="3494881"/>
                    <a:pt x="1346404" y="3528222"/>
                    <a:pt x="1426877" y="3529025"/>
                  </a:cubicBezTo>
                  <a:cubicBezTo>
                    <a:pt x="1440082" y="3529170"/>
                    <a:pt x="1444678" y="3524939"/>
                    <a:pt x="1444824" y="3511515"/>
                  </a:cubicBezTo>
                  <a:cubicBezTo>
                    <a:pt x="1445335" y="3468543"/>
                    <a:pt x="1446064" y="3425571"/>
                    <a:pt x="1447450" y="3382672"/>
                  </a:cubicBezTo>
                  <a:cubicBezTo>
                    <a:pt x="1457300" y="3087268"/>
                    <a:pt x="1471016" y="2790549"/>
                    <a:pt x="1458029" y="2495437"/>
                  </a:cubicBezTo>
                  <a:close/>
                </a:path>
              </a:pathLst>
            </a:custGeom>
            <a:solidFill>
              <a:schemeClr val="accent4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9C27DE50-BC36-4488-A4BE-9F0A413CA498}"/>
                </a:ext>
              </a:extLst>
            </p:cNvPr>
            <p:cNvSpPr/>
            <p:nvPr/>
          </p:nvSpPr>
          <p:spPr>
            <a:xfrm>
              <a:off x="5399622" y="1296149"/>
              <a:ext cx="333747" cy="5094197"/>
            </a:xfrm>
            <a:custGeom>
              <a:avLst/>
              <a:gdLst>
                <a:gd name="connsiteX0" fmla="*/ 333705 w 333747"/>
                <a:gd name="connsiteY0" fmla="*/ 2843311 h 5094197"/>
                <a:gd name="connsiteX1" fmla="*/ 332830 w 333747"/>
                <a:gd name="connsiteY1" fmla="*/ 2335746 h 5094197"/>
                <a:gd name="connsiteX2" fmla="*/ 312475 w 333747"/>
                <a:gd name="connsiteY2" fmla="*/ 1594206 h 5094197"/>
                <a:gd name="connsiteX3" fmla="*/ 263812 w 333747"/>
                <a:gd name="connsiteY3" fmla="*/ 1039511 h 5094197"/>
                <a:gd name="connsiteX4" fmla="*/ 173929 w 333747"/>
                <a:gd name="connsiteY4" fmla="*/ 471610 h 5094197"/>
                <a:gd name="connsiteX5" fmla="*/ 91925 w 333747"/>
                <a:gd name="connsiteY5" fmla="*/ 85665 h 5094197"/>
                <a:gd name="connsiteX6" fmla="*/ 69308 w 333747"/>
                <a:gd name="connsiteY6" fmla="*/ 19420 h 5094197"/>
                <a:gd name="connsiteX7" fmla="*/ 1384 w 333747"/>
                <a:gd name="connsiteY7" fmla="*/ 232 h 5094197"/>
                <a:gd name="connsiteX8" fmla="*/ 12766 w 333747"/>
                <a:gd name="connsiteY8" fmla="*/ 53053 h 5094197"/>
                <a:gd name="connsiteX9" fmla="*/ 105130 w 333747"/>
                <a:gd name="connsiteY9" fmla="*/ 487806 h 5094197"/>
                <a:gd name="connsiteX10" fmla="*/ 191293 w 333747"/>
                <a:gd name="connsiteY10" fmla="*/ 903226 h 5094197"/>
                <a:gd name="connsiteX11" fmla="*/ 240466 w 333747"/>
                <a:gd name="connsiteY11" fmla="*/ 1461569 h 5094197"/>
                <a:gd name="connsiteX12" fmla="*/ 265126 w 333747"/>
                <a:gd name="connsiteY12" fmla="*/ 2016921 h 5094197"/>
                <a:gd name="connsiteX13" fmla="*/ 275704 w 333747"/>
                <a:gd name="connsiteY13" fmla="*/ 2649973 h 5094197"/>
                <a:gd name="connsiteX14" fmla="*/ 288180 w 333747"/>
                <a:gd name="connsiteY14" fmla="*/ 4327338 h 5094197"/>
                <a:gd name="connsiteX15" fmla="*/ 292557 w 333747"/>
                <a:gd name="connsiteY15" fmla="*/ 5065667 h 5094197"/>
                <a:gd name="connsiteX16" fmla="*/ 302990 w 333747"/>
                <a:gd name="connsiteY16" fmla="*/ 5092589 h 5094197"/>
                <a:gd name="connsiteX17" fmla="*/ 331371 w 333747"/>
                <a:gd name="connsiteY17" fmla="*/ 5055454 h 5094197"/>
                <a:gd name="connsiteX18" fmla="*/ 332465 w 333747"/>
                <a:gd name="connsiteY18" fmla="*/ 3687574 h 5094197"/>
                <a:gd name="connsiteX19" fmla="*/ 333705 w 333747"/>
                <a:gd name="connsiteY19" fmla="*/ 2843311 h 509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33747" h="5094197">
                  <a:moveTo>
                    <a:pt x="333705" y="2843311"/>
                  </a:moveTo>
                  <a:cubicBezTo>
                    <a:pt x="333851" y="2674122"/>
                    <a:pt x="333633" y="2504934"/>
                    <a:pt x="332830" y="2335746"/>
                  </a:cubicBezTo>
                  <a:cubicBezTo>
                    <a:pt x="332392" y="2247540"/>
                    <a:pt x="321084" y="1753180"/>
                    <a:pt x="312475" y="1594206"/>
                  </a:cubicBezTo>
                  <a:cubicBezTo>
                    <a:pt x="302407" y="1408967"/>
                    <a:pt x="285481" y="1223582"/>
                    <a:pt x="263812" y="1039511"/>
                  </a:cubicBezTo>
                  <a:cubicBezTo>
                    <a:pt x="244697" y="848362"/>
                    <a:pt x="211137" y="660424"/>
                    <a:pt x="173929" y="471610"/>
                  </a:cubicBezTo>
                  <a:cubicBezTo>
                    <a:pt x="148466" y="342475"/>
                    <a:pt x="118992" y="214362"/>
                    <a:pt x="91925" y="85665"/>
                  </a:cubicBezTo>
                  <a:cubicBezTo>
                    <a:pt x="86234" y="63121"/>
                    <a:pt x="86745" y="38097"/>
                    <a:pt x="69308" y="19420"/>
                  </a:cubicBezTo>
                  <a:cubicBezTo>
                    <a:pt x="46107" y="21973"/>
                    <a:pt x="9629" y="5558"/>
                    <a:pt x="1384" y="232"/>
                  </a:cubicBezTo>
                  <a:cubicBezTo>
                    <a:pt x="-4744" y="-3781"/>
                    <a:pt x="11379" y="45538"/>
                    <a:pt x="12766" y="53053"/>
                  </a:cubicBezTo>
                  <a:cubicBezTo>
                    <a:pt x="39906" y="198749"/>
                    <a:pt x="72080" y="343424"/>
                    <a:pt x="105130" y="487806"/>
                  </a:cubicBezTo>
                  <a:cubicBezTo>
                    <a:pt x="136429" y="624602"/>
                    <a:pt x="179109" y="763440"/>
                    <a:pt x="191293" y="903226"/>
                  </a:cubicBezTo>
                  <a:cubicBezTo>
                    <a:pt x="207489" y="1089341"/>
                    <a:pt x="226385" y="1275236"/>
                    <a:pt x="240466" y="1461569"/>
                  </a:cubicBezTo>
                  <a:cubicBezTo>
                    <a:pt x="254474" y="1646735"/>
                    <a:pt x="257027" y="1831610"/>
                    <a:pt x="265126" y="2016921"/>
                  </a:cubicBezTo>
                  <a:cubicBezTo>
                    <a:pt x="269795" y="2124826"/>
                    <a:pt x="275704" y="2593140"/>
                    <a:pt x="275704" y="2649973"/>
                  </a:cubicBezTo>
                  <a:cubicBezTo>
                    <a:pt x="275704" y="2755908"/>
                    <a:pt x="288107" y="4309172"/>
                    <a:pt x="288180" y="4327338"/>
                  </a:cubicBezTo>
                  <a:cubicBezTo>
                    <a:pt x="289639" y="4573424"/>
                    <a:pt x="291098" y="4819582"/>
                    <a:pt x="292557" y="5065667"/>
                  </a:cubicBezTo>
                  <a:cubicBezTo>
                    <a:pt x="292631" y="5075809"/>
                    <a:pt x="293871" y="5088065"/>
                    <a:pt x="302990" y="5092589"/>
                  </a:cubicBezTo>
                  <a:cubicBezTo>
                    <a:pt x="319844" y="5101052"/>
                    <a:pt x="331371" y="5074276"/>
                    <a:pt x="331371" y="5055454"/>
                  </a:cubicBezTo>
                  <a:cubicBezTo>
                    <a:pt x="331736" y="4599542"/>
                    <a:pt x="332101" y="4143558"/>
                    <a:pt x="332465" y="3687574"/>
                  </a:cubicBezTo>
                  <a:cubicBezTo>
                    <a:pt x="332538" y="3406178"/>
                    <a:pt x="333560" y="3124708"/>
                    <a:pt x="333705" y="2843311"/>
                  </a:cubicBezTo>
                  <a:close/>
                </a:path>
              </a:pathLst>
            </a:custGeom>
            <a:solidFill>
              <a:schemeClr val="accent1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64C3816-F837-44D7-A86A-330BC76B5C01}"/>
                </a:ext>
              </a:extLst>
            </p:cNvPr>
            <p:cNvSpPr/>
            <p:nvPr/>
          </p:nvSpPr>
          <p:spPr>
            <a:xfrm>
              <a:off x="5845679" y="1084338"/>
              <a:ext cx="1769533" cy="2180095"/>
            </a:xfrm>
            <a:custGeom>
              <a:avLst/>
              <a:gdLst>
                <a:gd name="connsiteX0" fmla="*/ 1396044 w 1769533"/>
                <a:gd name="connsiteY0" fmla="*/ 17392 h 2180095"/>
                <a:gd name="connsiteX1" fmla="*/ 1522407 w 1769533"/>
                <a:gd name="connsiteY1" fmla="*/ 15057 h 2180095"/>
                <a:gd name="connsiteX2" fmla="*/ 1736756 w 1769533"/>
                <a:gd name="connsiteY2" fmla="*/ 253920 h 2180095"/>
                <a:gd name="connsiteX3" fmla="*/ 1769222 w 1769533"/>
                <a:gd name="connsiteY3" fmla="*/ 514524 h 2180095"/>
                <a:gd name="connsiteX4" fmla="*/ 1760467 w 1769533"/>
                <a:gd name="connsiteY4" fmla="*/ 774107 h 2180095"/>
                <a:gd name="connsiteX5" fmla="*/ 1515403 w 1769533"/>
                <a:gd name="connsiteY5" fmla="*/ 1461803 h 2180095"/>
                <a:gd name="connsiteX6" fmla="*/ 1502124 w 1769533"/>
                <a:gd name="connsiteY6" fmla="*/ 1511706 h 2180095"/>
                <a:gd name="connsiteX7" fmla="*/ 1487314 w 1769533"/>
                <a:gd name="connsiteY7" fmla="*/ 1625009 h 2180095"/>
                <a:gd name="connsiteX8" fmla="*/ 1486803 w 1769533"/>
                <a:gd name="connsiteY8" fmla="*/ 1629095 h 2180095"/>
                <a:gd name="connsiteX9" fmla="*/ 1478851 w 1769533"/>
                <a:gd name="connsiteY9" fmla="*/ 1904145 h 2180095"/>
                <a:gd name="connsiteX10" fmla="*/ 1512047 w 1769533"/>
                <a:gd name="connsiteY10" fmla="*/ 2008912 h 2180095"/>
                <a:gd name="connsiteX11" fmla="*/ 1496434 w 1769533"/>
                <a:gd name="connsiteY11" fmla="*/ 2137390 h 2180095"/>
                <a:gd name="connsiteX12" fmla="*/ 1492056 w 1769533"/>
                <a:gd name="connsiteY12" fmla="*/ 2164822 h 2180095"/>
                <a:gd name="connsiteX13" fmla="*/ 1458204 w 1769533"/>
                <a:gd name="connsiteY13" fmla="*/ 2168761 h 2180095"/>
                <a:gd name="connsiteX14" fmla="*/ 1216861 w 1769533"/>
                <a:gd name="connsiteY14" fmla="*/ 2027151 h 2180095"/>
                <a:gd name="connsiteX15" fmla="*/ 983908 w 1769533"/>
                <a:gd name="connsiteY15" fmla="*/ 1974111 h 2180095"/>
                <a:gd name="connsiteX16" fmla="*/ 761314 w 1769533"/>
                <a:gd name="connsiteY16" fmla="*/ 1962219 h 2180095"/>
                <a:gd name="connsiteX17" fmla="*/ 561119 w 1769533"/>
                <a:gd name="connsiteY17" fmla="*/ 1972506 h 2180095"/>
                <a:gd name="connsiteX18" fmla="*/ 342028 w 1769533"/>
                <a:gd name="connsiteY18" fmla="*/ 1979729 h 2180095"/>
                <a:gd name="connsiteX19" fmla="*/ 310145 w 1769533"/>
                <a:gd name="connsiteY19" fmla="*/ 1953391 h 2180095"/>
                <a:gd name="connsiteX20" fmla="*/ 352607 w 1769533"/>
                <a:gd name="connsiteY20" fmla="*/ 1825496 h 2180095"/>
                <a:gd name="connsiteX21" fmla="*/ 399518 w 1769533"/>
                <a:gd name="connsiteY21" fmla="*/ 1654484 h 2180095"/>
                <a:gd name="connsiteX22" fmla="*/ 442636 w 1769533"/>
                <a:gd name="connsiteY22" fmla="*/ 1499450 h 2180095"/>
                <a:gd name="connsiteX23" fmla="*/ 426804 w 1769533"/>
                <a:gd name="connsiteY23" fmla="*/ 1477708 h 2180095"/>
                <a:gd name="connsiteX24" fmla="*/ 277023 w 1769533"/>
                <a:gd name="connsiteY24" fmla="*/ 1470340 h 2180095"/>
                <a:gd name="connsiteX25" fmla="*/ 268414 w 1769533"/>
                <a:gd name="connsiteY25" fmla="*/ 1456988 h 2180095"/>
                <a:gd name="connsiteX26" fmla="*/ 281984 w 1769533"/>
                <a:gd name="connsiteY26" fmla="*/ 1288894 h 2180095"/>
                <a:gd name="connsiteX27" fmla="*/ 300880 w 1769533"/>
                <a:gd name="connsiteY27" fmla="*/ 1267080 h 2180095"/>
                <a:gd name="connsiteX28" fmla="*/ 482398 w 1769533"/>
                <a:gd name="connsiteY28" fmla="*/ 1274157 h 2180095"/>
                <a:gd name="connsiteX29" fmla="*/ 494363 w 1769533"/>
                <a:gd name="connsiteY29" fmla="*/ 1262849 h 2180095"/>
                <a:gd name="connsiteX30" fmla="*/ 494728 w 1769533"/>
                <a:gd name="connsiteY30" fmla="*/ 1258763 h 2180095"/>
                <a:gd name="connsiteX31" fmla="*/ 489694 w 1769533"/>
                <a:gd name="connsiteY31" fmla="*/ 865449 h 2180095"/>
                <a:gd name="connsiteX32" fmla="*/ 433589 w 1769533"/>
                <a:gd name="connsiteY32" fmla="*/ 708518 h 2180095"/>
                <a:gd name="connsiteX33" fmla="*/ 333930 w 1769533"/>
                <a:gd name="connsiteY33" fmla="*/ 604262 h 2180095"/>
                <a:gd name="connsiteX34" fmla="*/ 24298 w 1769533"/>
                <a:gd name="connsiteY34" fmla="*/ 755794 h 2180095"/>
                <a:gd name="connsiteX35" fmla="*/ 368 w 1769533"/>
                <a:gd name="connsiteY35" fmla="*/ 430550 h 2180095"/>
                <a:gd name="connsiteX36" fmla="*/ 211069 w 1769533"/>
                <a:gd name="connsiteY36" fmla="*/ 273400 h 2180095"/>
                <a:gd name="connsiteX37" fmla="*/ 410608 w 1769533"/>
                <a:gd name="connsiteY37" fmla="*/ 134635 h 2180095"/>
                <a:gd name="connsiteX38" fmla="*/ 523108 w 1769533"/>
                <a:gd name="connsiteY38" fmla="*/ 72402 h 2180095"/>
                <a:gd name="connsiteX39" fmla="*/ 664719 w 1769533"/>
                <a:gd name="connsiteY39" fmla="*/ 42781 h 2180095"/>
                <a:gd name="connsiteX40" fmla="*/ 797209 w 1769533"/>
                <a:gd name="connsiteY40" fmla="*/ 17611 h 2180095"/>
                <a:gd name="connsiteX41" fmla="*/ 805673 w 1769533"/>
                <a:gd name="connsiteY41" fmla="*/ 27898 h 2180095"/>
                <a:gd name="connsiteX42" fmla="*/ 872429 w 1769533"/>
                <a:gd name="connsiteY42" fmla="*/ 82543 h 2180095"/>
                <a:gd name="connsiteX43" fmla="*/ 873523 w 1769533"/>
                <a:gd name="connsiteY43" fmla="*/ 88525 h 2180095"/>
                <a:gd name="connsiteX44" fmla="*/ 816251 w 1769533"/>
                <a:gd name="connsiteY44" fmla="*/ 210437 h 2180095"/>
                <a:gd name="connsiteX45" fmla="*/ 819170 w 1769533"/>
                <a:gd name="connsiteY45" fmla="*/ 334976 h 2180095"/>
                <a:gd name="connsiteX46" fmla="*/ 928460 w 1769533"/>
                <a:gd name="connsiteY46" fmla="*/ 395020 h 2180095"/>
                <a:gd name="connsiteX47" fmla="*/ 1152658 w 1769533"/>
                <a:gd name="connsiteY47" fmla="*/ 274786 h 2180095"/>
                <a:gd name="connsiteX48" fmla="*/ 1270484 w 1769533"/>
                <a:gd name="connsiteY48" fmla="*/ 133321 h 2180095"/>
                <a:gd name="connsiteX49" fmla="*/ 1361900 w 1769533"/>
                <a:gd name="connsiteY49" fmla="*/ 31254 h 2180095"/>
                <a:gd name="connsiteX50" fmla="*/ 1396044 w 1769533"/>
                <a:gd name="connsiteY50" fmla="*/ 17392 h 218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769533" h="2180095">
                  <a:moveTo>
                    <a:pt x="1396044" y="17392"/>
                  </a:moveTo>
                  <a:cubicBezTo>
                    <a:pt x="1437703" y="-10405"/>
                    <a:pt x="1479143" y="-45"/>
                    <a:pt x="1522407" y="15057"/>
                  </a:cubicBezTo>
                  <a:cubicBezTo>
                    <a:pt x="1623526" y="50515"/>
                    <a:pt x="1703195" y="155646"/>
                    <a:pt x="1736756" y="253920"/>
                  </a:cubicBezTo>
                  <a:cubicBezTo>
                    <a:pt x="1765282" y="337529"/>
                    <a:pt x="1770097" y="426829"/>
                    <a:pt x="1769222" y="514524"/>
                  </a:cubicBezTo>
                  <a:cubicBezTo>
                    <a:pt x="1768419" y="599228"/>
                    <a:pt x="1773453" y="690935"/>
                    <a:pt x="1760467" y="774107"/>
                  </a:cubicBezTo>
                  <a:cubicBezTo>
                    <a:pt x="1722237" y="1018733"/>
                    <a:pt x="1626882" y="1242858"/>
                    <a:pt x="1515403" y="1461803"/>
                  </a:cubicBezTo>
                  <a:cubicBezTo>
                    <a:pt x="1507158" y="1477927"/>
                    <a:pt x="1504824" y="1494197"/>
                    <a:pt x="1502124" y="1511706"/>
                  </a:cubicBezTo>
                  <a:cubicBezTo>
                    <a:pt x="1496361" y="1549425"/>
                    <a:pt x="1500009" y="1588312"/>
                    <a:pt x="1487314" y="1625009"/>
                  </a:cubicBezTo>
                  <a:cubicBezTo>
                    <a:pt x="1486876" y="1626250"/>
                    <a:pt x="1486949" y="1627709"/>
                    <a:pt x="1486803" y="1629095"/>
                  </a:cubicBezTo>
                  <a:cubicBezTo>
                    <a:pt x="1476516" y="1720511"/>
                    <a:pt x="1477611" y="1812364"/>
                    <a:pt x="1478851" y="1904145"/>
                  </a:cubicBezTo>
                  <a:cubicBezTo>
                    <a:pt x="1479362" y="1940259"/>
                    <a:pt x="1508180" y="1971411"/>
                    <a:pt x="1512047" y="2008912"/>
                  </a:cubicBezTo>
                  <a:cubicBezTo>
                    <a:pt x="1516497" y="2052102"/>
                    <a:pt x="1508107" y="2095950"/>
                    <a:pt x="1496434" y="2137390"/>
                  </a:cubicBezTo>
                  <a:cubicBezTo>
                    <a:pt x="1493880" y="2146363"/>
                    <a:pt x="1491181" y="2155556"/>
                    <a:pt x="1492056" y="2164822"/>
                  </a:cubicBezTo>
                  <a:cubicBezTo>
                    <a:pt x="1494537" y="2191159"/>
                    <a:pt x="1469294" y="2177224"/>
                    <a:pt x="1458204" y="2168761"/>
                  </a:cubicBezTo>
                  <a:cubicBezTo>
                    <a:pt x="1383350" y="2112073"/>
                    <a:pt x="1304337" y="2062535"/>
                    <a:pt x="1216861" y="2027151"/>
                  </a:cubicBezTo>
                  <a:cubicBezTo>
                    <a:pt x="1142006" y="1996873"/>
                    <a:pt x="1063504" y="1983303"/>
                    <a:pt x="983908" y="1974111"/>
                  </a:cubicBezTo>
                  <a:cubicBezTo>
                    <a:pt x="909929" y="1965575"/>
                    <a:pt x="835585" y="1961708"/>
                    <a:pt x="761314" y="1962219"/>
                  </a:cubicBezTo>
                  <a:cubicBezTo>
                    <a:pt x="694558" y="1962657"/>
                    <a:pt x="627802" y="1967982"/>
                    <a:pt x="561119" y="1972506"/>
                  </a:cubicBezTo>
                  <a:cubicBezTo>
                    <a:pt x="495822" y="1976883"/>
                    <a:pt x="348667" y="1985857"/>
                    <a:pt x="342028" y="1979729"/>
                  </a:cubicBezTo>
                  <a:cubicBezTo>
                    <a:pt x="319995" y="1959228"/>
                    <a:pt x="302266" y="1995560"/>
                    <a:pt x="310145" y="1953391"/>
                  </a:cubicBezTo>
                  <a:cubicBezTo>
                    <a:pt x="317879" y="1911805"/>
                    <a:pt x="340277" y="1866790"/>
                    <a:pt x="352607" y="1825496"/>
                  </a:cubicBezTo>
                  <a:cubicBezTo>
                    <a:pt x="369533" y="1768881"/>
                    <a:pt x="385146" y="1711829"/>
                    <a:pt x="399518" y="1654484"/>
                  </a:cubicBezTo>
                  <a:cubicBezTo>
                    <a:pt x="411994" y="1604727"/>
                    <a:pt x="417977" y="1544975"/>
                    <a:pt x="442636" y="1499450"/>
                  </a:cubicBezTo>
                  <a:cubicBezTo>
                    <a:pt x="449202" y="1487266"/>
                    <a:pt x="443074" y="1480699"/>
                    <a:pt x="426804" y="1477708"/>
                  </a:cubicBezTo>
                  <a:cubicBezTo>
                    <a:pt x="376975" y="1468516"/>
                    <a:pt x="326999" y="1470850"/>
                    <a:pt x="277023" y="1470340"/>
                  </a:cubicBezTo>
                  <a:cubicBezTo>
                    <a:pt x="266517" y="1470267"/>
                    <a:pt x="262869" y="1466911"/>
                    <a:pt x="268414" y="1456988"/>
                  </a:cubicBezTo>
                  <a:cubicBezTo>
                    <a:pt x="273375" y="1448087"/>
                    <a:pt x="284173" y="1298963"/>
                    <a:pt x="281984" y="1288894"/>
                  </a:cubicBezTo>
                  <a:cubicBezTo>
                    <a:pt x="278628" y="1272990"/>
                    <a:pt x="287091" y="1267299"/>
                    <a:pt x="300880" y="1267080"/>
                  </a:cubicBezTo>
                  <a:cubicBezTo>
                    <a:pt x="324007" y="1266715"/>
                    <a:pt x="444898" y="1274303"/>
                    <a:pt x="482398" y="1274157"/>
                  </a:cubicBezTo>
                  <a:cubicBezTo>
                    <a:pt x="489475" y="1274157"/>
                    <a:pt x="493852" y="1270363"/>
                    <a:pt x="494363" y="1262849"/>
                  </a:cubicBezTo>
                  <a:cubicBezTo>
                    <a:pt x="494436" y="1261462"/>
                    <a:pt x="494801" y="1260149"/>
                    <a:pt x="494728" y="1258763"/>
                  </a:cubicBezTo>
                  <a:cubicBezTo>
                    <a:pt x="486411" y="1127002"/>
                    <a:pt x="514207" y="997648"/>
                    <a:pt x="489694" y="865449"/>
                  </a:cubicBezTo>
                  <a:cubicBezTo>
                    <a:pt x="479553" y="810658"/>
                    <a:pt x="461678" y="756816"/>
                    <a:pt x="433589" y="708518"/>
                  </a:cubicBezTo>
                  <a:cubicBezTo>
                    <a:pt x="420530" y="686047"/>
                    <a:pt x="362237" y="590254"/>
                    <a:pt x="333930" y="604262"/>
                  </a:cubicBezTo>
                  <a:cubicBezTo>
                    <a:pt x="277461" y="632204"/>
                    <a:pt x="24298" y="758640"/>
                    <a:pt x="24298" y="755794"/>
                  </a:cubicBezTo>
                  <a:cubicBezTo>
                    <a:pt x="24371" y="699179"/>
                    <a:pt x="-3499" y="443172"/>
                    <a:pt x="368" y="430550"/>
                  </a:cubicBezTo>
                  <a:cubicBezTo>
                    <a:pt x="4162" y="418074"/>
                    <a:pt x="152995" y="313745"/>
                    <a:pt x="211069" y="273400"/>
                  </a:cubicBezTo>
                  <a:cubicBezTo>
                    <a:pt x="277607" y="227145"/>
                    <a:pt x="344071" y="180890"/>
                    <a:pt x="410608" y="134635"/>
                  </a:cubicBezTo>
                  <a:cubicBezTo>
                    <a:pt x="445336" y="110486"/>
                    <a:pt x="481814" y="83418"/>
                    <a:pt x="523108" y="72402"/>
                  </a:cubicBezTo>
                  <a:cubicBezTo>
                    <a:pt x="569072" y="60072"/>
                    <a:pt x="618099" y="53433"/>
                    <a:pt x="664719" y="42781"/>
                  </a:cubicBezTo>
                  <a:cubicBezTo>
                    <a:pt x="704991" y="33588"/>
                    <a:pt x="759855" y="31546"/>
                    <a:pt x="797209" y="17611"/>
                  </a:cubicBezTo>
                  <a:cubicBezTo>
                    <a:pt x="801076" y="16152"/>
                    <a:pt x="804140" y="25052"/>
                    <a:pt x="805673" y="27898"/>
                  </a:cubicBezTo>
                  <a:cubicBezTo>
                    <a:pt x="820921" y="55986"/>
                    <a:pt x="843610" y="76779"/>
                    <a:pt x="872429" y="82543"/>
                  </a:cubicBezTo>
                  <a:cubicBezTo>
                    <a:pt x="873231" y="84440"/>
                    <a:pt x="873596" y="86410"/>
                    <a:pt x="873523" y="88525"/>
                  </a:cubicBezTo>
                  <a:cubicBezTo>
                    <a:pt x="851052" y="127558"/>
                    <a:pt x="827997" y="166444"/>
                    <a:pt x="816251" y="210437"/>
                  </a:cubicBezTo>
                  <a:cubicBezTo>
                    <a:pt x="805089" y="252096"/>
                    <a:pt x="802317" y="293536"/>
                    <a:pt x="819170" y="334976"/>
                  </a:cubicBezTo>
                  <a:cubicBezTo>
                    <a:pt x="836388" y="377437"/>
                    <a:pt x="883081" y="402826"/>
                    <a:pt x="928460" y="395020"/>
                  </a:cubicBezTo>
                  <a:cubicBezTo>
                    <a:pt x="1016811" y="379918"/>
                    <a:pt x="1088237" y="333808"/>
                    <a:pt x="1152658" y="274786"/>
                  </a:cubicBezTo>
                  <a:cubicBezTo>
                    <a:pt x="1198257" y="232981"/>
                    <a:pt x="1232620" y="181546"/>
                    <a:pt x="1270484" y="133321"/>
                  </a:cubicBezTo>
                  <a:cubicBezTo>
                    <a:pt x="1298792" y="97280"/>
                    <a:pt x="1327829" y="61969"/>
                    <a:pt x="1361900" y="31254"/>
                  </a:cubicBezTo>
                  <a:cubicBezTo>
                    <a:pt x="1371531" y="23010"/>
                    <a:pt x="1381234" y="13598"/>
                    <a:pt x="1396044" y="17392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50B65F9-1148-4DDA-85A1-213675810FA5}"/>
                </a:ext>
              </a:extLst>
            </p:cNvPr>
            <p:cNvSpPr/>
            <p:nvPr/>
          </p:nvSpPr>
          <p:spPr>
            <a:xfrm>
              <a:off x="6179237" y="3039235"/>
              <a:ext cx="1149702" cy="3085818"/>
            </a:xfrm>
            <a:custGeom>
              <a:avLst/>
              <a:gdLst>
                <a:gd name="connsiteX0" fmla="*/ 8543 w 1149702"/>
                <a:gd name="connsiteY0" fmla="*/ 24831 h 3085818"/>
                <a:gd name="connsiteX1" fmla="*/ 293807 w 1149702"/>
                <a:gd name="connsiteY1" fmla="*/ 7102 h 3085818"/>
                <a:gd name="connsiteX2" fmla="*/ 465184 w 1149702"/>
                <a:gd name="connsiteY2" fmla="*/ 463 h 3085818"/>
                <a:gd name="connsiteX3" fmla="*/ 804874 w 1149702"/>
                <a:gd name="connsiteY3" fmla="*/ 39350 h 3085818"/>
                <a:gd name="connsiteX4" fmla="*/ 1149306 w 1149702"/>
                <a:gd name="connsiteY4" fmla="*/ 225464 h 3085818"/>
                <a:gd name="connsiteX5" fmla="*/ 1139676 w 1149702"/>
                <a:gd name="connsiteY5" fmla="*/ 375975 h 3085818"/>
                <a:gd name="connsiteX6" fmla="*/ 1124646 w 1149702"/>
                <a:gd name="connsiteY6" fmla="*/ 511676 h 3085818"/>
                <a:gd name="connsiteX7" fmla="*/ 1094442 w 1149702"/>
                <a:gd name="connsiteY7" fmla="*/ 715373 h 3085818"/>
                <a:gd name="connsiteX8" fmla="*/ 1042205 w 1149702"/>
                <a:gd name="connsiteY8" fmla="*/ 1016688 h 3085818"/>
                <a:gd name="connsiteX9" fmla="*/ 1012584 w 1149702"/>
                <a:gd name="connsiteY9" fmla="*/ 1278021 h 3085818"/>
                <a:gd name="connsiteX10" fmla="*/ 1014408 w 1149702"/>
                <a:gd name="connsiteY10" fmla="*/ 1562409 h 3085818"/>
                <a:gd name="connsiteX11" fmla="*/ 1030239 w 1149702"/>
                <a:gd name="connsiteY11" fmla="*/ 1755601 h 3085818"/>
                <a:gd name="connsiteX12" fmla="*/ 1049792 w 1149702"/>
                <a:gd name="connsiteY12" fmla="*/ 1948354 h 3085818"/>
                <a:gd name="connsiteX13" fmla="*/ 1047020 w 1149702"/>
                <a:gd name="connsiteY13" fmla="*/ 2176857 h 3085818"/>
                <a:gd name="connsiteX14" fmla="*/ 1001713 w 1149702"/>
                <a:gd name="connsiteY14" fmla="*/ 2506041 h 3085818"/>
                <a:gd name="connsiteX15" fmla="*/ 972165 w 1149702"/>
                <a:gd name="connsiteY15" fmla="*/ 2763289 h 3085818"/>
                <a:gd name="connsiteX16" fmla="*/ 944514 w 1149702"/>
                <a:gd name="connsiteY16" fmla="*/ 2994054 h 3085818"/>
                <a:gd name="connsiteX17" fmla="*/ 936489 w 1149702"/>
                <a:gd name="connsiteY17" fmla="*/ 3069054 h 3085818"/>
                <a:gd name="connsiteX18" fmla="*/ 913216 w 1149702"/>
                <a:gd name="connsiteY18" fmla="*/ 3085177 h 3085818"/>
                <a:gd name="connsiteX19" fmla="*/ 828366 w 1149702"/>
                <a:gd name="connsiteY19" fmla="*/ 3073942 h 3085818"/>
                <a:gd name="connsiteX20" fmla="*/ 807938 w 1149702"/>
                <a:gd name="connsiteY20" fmla="*/ 3072774 h 3085818"/>
                <a:gd name="connsiteX21" fmla="*/ 743371 w 1149702"/>
                <a:gd name="connsiteY21" fmla="*/ 3071170 h 3085818"/>
                <a:gd name="connsiteX22" fmla="*/ 660418 w 1149702"/>
                <a:gd name="connsiteY22" fmla="*/ 3060736 h 3085818"/>
                <a:gd name="connsiteX23" fmla="*/ 603949 w 1149702"/>
                <a:gd name="connsiteY23" fmla="*/ 3052565 h 3085818"/>
                <a:gd name="connsiteX24" fmla="*/ 579581 w 1149702"/>
                <a:gd name="connsiteY24" fmla="*/ 3022726 h 3085818"/>
                <a:gd name="connsiteX25" fmla="*/ 579362 w 1149702"/>
                <a:gd name="connsiteY25" fmla="*/ 2930434 h 3085818"/>
                <a:gd name="connsiteX26" fmla="*/ 554338 w 1149702"/>
                <a:gd name="connsiteY26" fmla="*/ 2903878 h 3085818"/>
                <a:gd name="connsiteX27" fmla="*/ 533472 w 1149702"/>
                <a:gd name="connsiteY27" fmla="*/ 2896874 h 3085818"/>
                <a:gd name="connsiteX28" fmla="*/ 472261 w 1149702"/>
                <a:gd name="connsiteY28" fmla="*/ 2900084 h 3085818"/>
                <a:gd name="connsiteX29" fmla="*/ 450811 w 1149702"/>
                <a:gd name="connsiteY29" fmla="*/ 2882720 h 3085818"/>
                <a:gd name="connsiteX30" fmla="*/ 431186 w 1149702"/>
                <a:gd name="connsiteY30" fmla="*/ 2615988 h 3085818"/>
                <a:gd name="connsiteX31" fmla="*/ 418272 w 1149702"/>
                <a:gd name="connsiteY31" fmla="*/ 2420316 h 3085818"/>
                <a:gd name="connsiteX32" fmla="*/ 398647 w 1149702"/>
                <a:gd name="connsiteY32" fmla="*/ 2204946 h 3085818"/>
                <a:gd name="connsiteX33" fmla="*/ 385587 w 1149702"/>
                <a:gd name="connsiteY33" fmla="*/ 2060636 h 3085818"/>
                <a:gd name="connsiteX34" fmla="*/ 341594 w 1149702"/>
                <a:gd name="connsiteY34" fmla="*/ 1826588 h 3085818"/>
                <a:gd name="connsiteX35" fmla="*/ 263675 w 1149702"/>
                <a:gd name="connsiteY35" fmla="*/ 1635221 h 3085818"/>
                <a:gd name="connsiteX36" fmla="*/ 204872 w 1149702"/>
                <a:gd name="connsiteY36" fmla="*/ 1408323 h 3085818"/>
                <a:gd name="connsiteX37" fmla="*/ 170436 w 1149702"/>
                <a:gd name="connsiteY37" fmla="*/ 1197039 h 3085818"/>
                <a:gd name="connsiteX38" fmla="*/ 102148 w 1149702"/>
                <a:gd name="connsiteY38" fmla="*/ 819775 h 3085818"/>
                <a:gd name="connsiteX39" fmla="*/ 43636 w 1149702"/>
                <a:gd name="connsiteY39" fmla="*/ 509050 h 3085818"/>
                <a:gd name="connsiteX40" fmla="*/ 7814 w 1149702"/>
                <a:gd name="connsiteY40" fmla="*/ 273251 h 3085818"/>
                <a:gd name="connsiteX41" fmla="*/ 518 w 1149702"/>
                <a:gd name="connsiteY41" fmla="*/ 103771 h 3085818"/>
                <a:gd name="connsiteX42" fmla="*/ 8543 w 1149702"/>
                <a:gd name="connsiteY42" fmla="*/ 24831 h 308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149702" h="3085818">
                  <a:moveTo>
                    <a:pt x="8543" y="24831"/>
                  </a:moveTo>
                  <a:cubicBezTo>
                    <a:pt x="103680" y="19141"/>
                    <a:pt x="198597" y="11626"/>
                    <a:pt x="293807" y="7102"/>
                  </a:cubicBezTo>
                  <a:cubicBezTo>
                    <a:pt x="350933" y="4403"/>
                    <a:pt x="408058" y="-1725"/>
                    <a:pt x="465184" y="463"/>
                  </a:cubicBezTo>
                  <a:cubicBezTo>
                    <a:pt x="579362" y="4841"/>
                    <a:pt x="693614" y="9729"/>
                    <a:pt x="804874" y="39350"/>
                  </a:cubicBezTo>
                  <a:cubicBezTo>
                    <a:pt x="934446" y="73859"/>
                    <a:pt x="1045998" y="142074"/>
                    <a:pt x="1149306" y="225464"/>
                  </a:cubicBezTo>
                  <a:cubicBezTo>
                    <a:pt x="1151641" y="275951"/>
                    <a:pt x="1143032" y="325853"/>
                    <a:pt x="1139676" y="375975"/>
                  </a:cubicBezTo>
                  <a:cubicBezTo>
                    <a:pt x="1136684" y="421355"/>
                    <a:pt x="1128805" y="466370"/>
                    <a:pt x="1124646" y="511676"/>
                  </a:cubicBezTo>
                  <a:cubicBezTo>
                    <a:pt x="1118372" y="580183"/>
                    <a:pt x="1106042" y="647669"/>
                    <a:pt x="1094442" y="715373"/>
                  </a:cubicBezTo>
                  <a:cubicBezTo>
                    <a:pt x="1077224" y="815836"/>
                    <a:pt x="1059277" y="916225"/>
                    <a:pt x="1042205" y="1016688"/>
                  </a:cubicBezTo>
                  <a:cubicBezTo>
                    <a:pt x="1027467" y="1103215"/>
                    <a:pt x="1018639" y="1190326"/>
                    <a:pt x="1012584" y="1278021"/>
                  </a:cubicBezTo>
                  <a:cubicBezTo>
                    <a:pt x="1006018" y="1373012"/>
                    <a:pt x="1010614" y="1467711"/>
                    <a:pt x="1014408" y="1562409"/>
                  </a:cubicBezTo>
                  <a:cubicBezTo>
                    <a:pt x="1016961" y="1626904"/>
                    <a:pt x="1024184" y="1691252"/>
                    <a:pt x="1030239" y="1755601"/>
                  </a:cubicBezTo>
                  <a:cubicBezTo>
                    <a:pt x="1036295" y="1819876"/>
                    <a:pt x="1044831" y="1884006"/>
                    <a:pt x="1049792" y="1948354"/>
                  </a:cubicBezTo>
                  <a:cubicBezTo>
                    <a:pt x="1055629" y="2024522"/>
                    <a:pt x="1057963" y="2100763"/>
                    <a:pt x="1047020" y="2176857"/>
                  </a:cubicBezTo>
                  <a:cubicBezTo>
                    <a:pt x="1031334" y="2286512"/>
                    <a:pt x="1015867" y="2396167"/>
                    <a:pt x="1001713" y="2506041"/>
                  </a:cubicBezTo>
                  <a:cubicBezTo>
                    <a:pt x="990697" y="2591620"/>
                    <a:pt x="982234" y="2677564"/>
                    <a:pt x="972165" y="2763289"/>
                  </a:cubicBezTo>
                  <a:cubicBezTo>
                    <a:pt x="963119" y="2840259"/>
                    <a:pt x="952832" y="2917011"/>
                    <a:pt x="944514" y="2994054"/>
                  </a:cubicBezTo>
                  <a:cubicBezTo>
                    <a:pt x="941815" y="3019078"/>
                    <a:pt x="938313" y="3044029"/>
                    <a:pt x="936489" y="3069054"/>
                  </a:cubicBezTo>
                  <a:cubicBezTo>
                    <a:pt x="935176" y="3087366"/>
                    <a:pt x="924962" y="3086564"/>
                    <a:pt x="913216" y="3085177"/>
                  </a:cubicBezTo>
                  <a:cubicBezTo>
                    <a:pt x="884908" y="3081821"/>
                    <a:pt x="856674" y="3077589"/>
                    <a:pt x="828366" y="3073942"/>
                  </a:cubicBezTo>
                  <a:cubicBezTo>
                    <a:pt x="821581" y="3073066"/>
                    <a:pt x="814723" y="3073139"/>
                    <a:pt x="807938" y="3072774"/>
                  </a:cubicBezTo>
                  <a:cubicBezTo>
                    <a:pt x="786270" y="3077663"/>
                    <a:pt x="765331" y="3075255"/>
                    <a:pt x="743371" y="3071170"/>
                  </a:cubicBezTo>
                  <a:cubicBezTo>
                    <a:pt x="716158" y="3066063"/>
                    <a:pt x="688142" y="3064093"/>
                    <a:pt x="660418" y="3060736"/>
                  </a:cubicBezTo>
                  <a:cubicBezTo>
                    <a:pt x="641449" y="3058475"/>
                    <a:pt x="622699" y="3056724"/>
                    <a:pt x="603949" y="3052565"/>
                  </a:cubicBezTo>
                  <a:cubicBezTo>
                    <a:pt x="586658" y="3048772"/>
                    <a:pt x="579727" y="3039506"/>
                    <a:pt x="579581" y="3022726"/>
                  </a:cubicBezTo>
                  <a:cubicBezTo>
                    <a:pt x="579289" y="2991938"/>
                    <a:pt x="579727" y="2961223"/>
                    <a:pt x="579362" y="2930434"/>
                  </a:cubicBezTo>
                  <a:cubicBezTo>
                    <a:pt x="579071" y="2906139"/>
                    <a:pt x="578925" y="2906067"/>
                    <a:pt x="554338" y="2903878"/>
                  </a:cubicBezTo>
                  <a:cubicBezTo>
                    <a:pt x="546750" y="2903221"/>
                    <a:pt x="539309" y="2902492"/>
                    <a:pt x="533472" y="2896874"/>
                  </a:cubicBezTo>
                  <a:cubicBezTo>
                    <a:pt x="513044" y="2897166"/>
                    <a:pt x="492616" y="2895342"/>
                    <a:pt x="472261" y="2900084"/>
                  </a:cubicBezTo>
                  <a:cubicBezTo>
                    <a:pt x="459055" y="2903148"/>
                    <a:pt x="451906" y="2899647"/>
                    <a:pt x="450811" y="2882720"/>
                  </a:cubicBezTo>
                  <a:cubicBezTo>
                    <a:pt x="445194" y="2793785"/>
                    <a:pt x="437533" y="2704923"/>
                    <a:pt x="431186" y="2615988"/>
                  </a:cubicBezTo>
                  <a:cubicBezTo>
                    <a:pt x="426516" y="2550764"/>
                    <a:pt x="423452" y="2485467"/>
                    <a:pt x="418272" y="2420316"/>
                  </a:cubicBezTo>
                  <a:cubicBezTo>
                    <a:pt x="412582" y="2348453"/>
                    <a:pt x="405140" y="2276736"/>
                    <a:pt x="398647" y="2204946"/>
                  </a:cubicBezTo>
                  <a:cubicBezTo>
                    <a:pt x="394269" y="2156867"/>
                    <a:pt x="390694" y="2108642"/>
                    <a:pt x="385587" y="2060636"/>
                  </a:cubicBezTo>
                  <a:cubicBezTo>
                    <a:pt x="377197" y="1981404"/>
                    <a:pt x="369464" y="1901370"/>
                    <a:pt x="341594" y="1826588"/>
                  </a:cubicBezTo>
                  <a:cubicBezTo>
                    <a:pt x="317591" y="1762167"/>
                    <a:pt x="287314" y="1700007"/>
                    <a:pt x="263675" y="1635221"/>
                  </a:cubicBezTo>
                  <a:cubicBezTo>
                    <a:pt x="236754" y="1561461"/>
                    <a:pt x="215888" y="1486388"/>
                    <a:pt x="204872" y="1408323"/>
                  </a:cubicBezTo>
                  <a:cubicBezTo>
                    <a:pt x="194877" y="1337700"/>
                    <a:pt x="181088" y="1267588"/>
                    <a:pt x="170436" y="1197039"/>
                  </a:cubicBezTo>
                  <a:cubicBezTo>
                    <a:pt x="151321" y="1070603"/>
                    <a:pt x="124327" y="945627"/>
                    <a:pt x="102148" y="819775"/>
                  </a:cubicBezTo>
                  <a:cubicBezTo>
                    <a:pt x="83835" y="715957"/>
                    <a:pt x="62751" y="612722"/>
                    <a:pt x="43636" y="509050"/>
                  </a:cubicBezTo>
                  <a:cubicBezTo>
                    <a:pt x="29190" y="430839"/>
                    <a:pt x="17444" y="352264"/>
                    <a:pt x="7814" y="273251"/>
                  </a:cubicBezTo>
                  <a:cubicBezTo>
                    <a:pt x="956" y="216782"/>
                    <a:pt x="-1087" y="160386"/>
                    <a:pt x="518" y="103771"/>
                  </a:cubicBezTo>
                  <a:cubicBezTo>
                    <a:pt x="1247" y="77506"/>
                    <a:pt x="5771" y="51242"/>
                    <a:pt x="8543" y="2483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F49897D-585E-403D-8C35-6E1DAAF4FCC7}"/>
                </a:ext>
              </a:extLst>
            </p:cNvPr>
            <p:cNvSpPr/>
            <p:nvPr/>
          </p:nvSpPr>
          <p:spPr>
            <a:xfrm>
              <a:off x="4793182" y="5262384"/>
              <a:ext cx="1043209" cy="1510168"/>
            </a:xfrm>
            <a:custGeom>
              <a:avLst/>
              <a:gdLst>
                <a:gd name="connsiteX0" fmla="*/ 580976 w 1043209"/>
                <a:gd name="connsiteY0" fmla="*/ 839 h 1510168"/>
                <a:gd name="connsiteX1" fmla="*/ 619716 w 1043209"/>
                <a:gd name="connsiteY1" fmla="*/ 40747 h 1510168"/>
                <a:gd name="connsiteX2" fmla="*/ 597902 w 1043209"/>
                <a:gd name="connsiteY2" fmla="*/ 435666 h 1510168"/>
                <a:gd name="connsiteX3" fmla="*/ 568792 w 1043209"/>
                <a:gd name="connsiteY3" fmla="*/ 945055 h 1510168"/>
                <a:gd name="connsiteX4" fmla="*/ 560110 w 1043209"/>
                <a:gd name="connsiteY4" fmla="*/ 1079953 h 1510168"/>
                <a:gd name="connsiteX5" fmla="*/ 581487 w 1043209"/>
                <a:gd name="connsiteY5" fmla="*/ 1107531 h 1510168"/>
                <a:gd name="connsiteX6" fmla="*/ 838881 w 1043209"/>
                <a:gd name="connsiteY6" fmla="*/ 1181583 h 1510168"/>
                <a:gd name="connsiteX7" fmla="*/ 995739 w 1043209"/>
                <a:gd name="connsiteY7" fmla="*/ 1264316 h 1510168"/>
                <a:gd name="connsiteX8" fmla="*/ 1029737 w 1043209"/>
                <a:gd name="connsiteY8" fmla="*/ 1302327 h 1510168"/>
                <a:gd name="connsiteX9" fmla="*/ 1012884 w 1043209"/>
                <a:gd name="connsiteY9" fmla="*/ 1395494 h 1510168"/>
                <a:gd name="connsiteX10" fmla="*/ 859455 w 1043209"/>
                <a:gd name="connsiteY10" fmla="*/ 1461083 h 1510168"/>
                <a:gd name="connsiteX11" fmla="*/ 413028 w 1043209"/>
                <a:gd name="connsiteY11" fmla="*/ 1509526 h 1510168"/>
                <a:gd name="connsiteX12" fmla="*/ 115434 w 1043209"/>
                <a:gd name="connsiteY12" fmla="*/ 1470056 h 1510168"/>
                <a:gd name="connsiteX13" fmla="*/ 41966 w 1043209"/>
                <a:gd name="connsiteY13" fmla="*/ 1439268 h 1510168"/>
                <a:gd name="connsiteX14" fmla="*/ 17817 w 1043209"/>
                <a:gd name="connsiteY14" fmla="*/ 1333261 h 1510168"/>
                <a:gd name="connsiteX15" fmla="*/ 101791 w 1043209"/>
                <a:gd name="connsiteY15" fmla="*/ 1250017 h 1510168"/>
                <a:gd name="connsiteX16" fmla="*/ 434550 w 1043209"/>
                <a:gd name="connsiteY16" fmla="*/ 1110011 h 1510168"/>
                <a:gd name="connsiteX17" fmla="*/ 447099 w 1043209"/>
                <a:gd name="connsiteY17" fmla="*/ 1098922 h 1510168"/>
                <a:gd name="connsiteX18" fmla="*/ 441044 w 1043209"/>
                <a:gd name="connsiteY18" fmla="*/ 914485 h 1510168"/>
                <a:gd name="connsiteX19" fmla="*/ 435134 w 1043209"/>
                <a:gd name="connsiteY19" fmla="*/ 773240 h 1510168"/>
                <a:gd name="connsiteX20" fmla="*/ 421126 w 1043209"/>
                <a:gd name="connsiteY20" fmla="*/ 371682 h 1510168"/>
                <a:gd name="connsiteX21" fmla="*/ 406316 w 1043209"/>
                <a:gd name="connsiteY21" fmla="*/ 21486 h 1510168"/>
                <a:gd name="connsiteX22" fmla="*/ 425577 w 1043209"/>
                <a:gd name="connsiteY22" fmla="*/ 256 h 1510168"/>
                <a:gd name="connsiteX23" fmla="*/ 580976 w 1043209"/>
                <a:gd name="connsiteY23" fmla="*/ 839 h 1510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43209" h="1510168">
                  <a:moveTo>
                    <a:pt x="580976" y="839"/>
                  </a:moveTo>
                  <a:cubicBezTo>
                    <a:pt x="621759" y="1860"/>
                    <a:pt x="621832" y="1277"/>
                    <a:pt x="619716" y="40747"/>
                  </a:cubicBezTo>
                  <a:cubicBezTo>
                    <a:pt x="612494" y="172362"/>
                    <a:pt x="605344" y="304050"/>
                    <a:pt x="597902" y="435666"/>
                  </a:cubicBezTo>
                  <a:cubicBezTo>
                    <a:pt x="588345" y="605510"/>
                    <a:pt x="578495" y="775282"/>
                    <a:pt x="568792" y="945055"/>
                  </a:cubicBezTo>
                  <a:cubicBezTo>
                    <a:pt x="566239" y="990069"/>
                    <a:pt x="565071" y="1035230"/>
                    <a:pt x="560110" y="1079953"/>
                  </a:cubicBezTo>
                  <a:cubicBezTo>
                    <a:pt x="557921" y="1099725"/>
                    <a:pt x="565217" y="1104029"/>
                    <a:pt x="581487" y="1107531"/>
                  </a:cubicBezTo>
                  <a:cubicBezTo>
                    <a:pt x="668963" y="1126208"/>
                    <a:pt x="755052" y="1150138"/>
                    <a:pt x="838881" y="1181583"/>
                  </a:cubicBezTo>
                  <a:cubicBezTo>
                    <a:pt x="894620" y="1202448"/>
                    <a:pt x="948973" y="1226232"/>
                    <a:pt x="995739" y="1264316"/>
                  </a:cubicBezTo>
                  <a:cubicBezTo>
                    <a:pt x="1009090" y="1275187"/>
                    <a:pt x="1020545" y="1287663"/>
                    <a:pt x="1029737" y="1302327"/>
                  </a:cubicBezTo>
                  <a:cubicBezTo>
                    <a:pt x="1052135" y="1338149"/>
                    <a:pt x="1046663" y="1369959"/>
                    <a:pt x="1012884" y="1395494"/>
                  </a:cubicBezTo>
                  <a:cubicBezTo>
                    <a:pt x="967213" y="1430003"/>
                    <a:pt x="913662" y="1446783"/>
                    <a:pt x="859455" y="1461083"/>
                  </a:cubicBezTo>
                  <a:cubicBezTo>
                    <a:pt x="713102" y="1499531"/>
                    <a:pt x="563831" y="1513466"/>
                    <a:pt x="413028" y="1509526"/>
                  </a:cubicBezTo>
                  <a:cubicBezTo>
                    <a:pt x="312638" y="1506900"/>
                    <a:pt x="212614" y="1498656"/>
                    <a:pt x="115434" y="1470056"/>
                  </a:cubicBezTo>
                  <a:cubicBezTo>
                    <a:pt x="89826" y="1462542"/>
                    <a:pt x="64875" y="1453203"/>
                    <a:pt x="41966" y="1439268"/>
                  </a:cubicBezTo>
                  <a:cubicBezTo>
                    <a:pt x="-4872" y="1410961"/>
                    <a:pt x="-11876" y="1378932"/>
                    <a:pt x="17817" y="1333261"/>
                  </a:cubicBezTo>
                  <a:cubicBezTo>
                    <a:pt x="39778" y="1299409"/>
                    <a:pt x="69909" y="1273728"/>
                    <a:pt x="101791" y="1250017"/>
                  </a:cubicBezTo>
                  <a:cubicBezTo>
                    <a:pt x="173363" y="1196831"/>
                    <a:pt x="366481" y="1125843"/>
                    <a:pt x="434550" y="1110011"/>
                  </a:cubicBezTo>
                  <a:cubicBezTo>
                    <a:pt x="445859" y="1111908"/>
                    <a:pt x="447464" y="1108406"/>
                    <a:pt x="447099" y="1098922"/>
                  </a:cubicBezTo>
                  <a:cubicBezTo>
                    <a:pt x="444983" y="1037419"/>
                    <a:pt x="443232" y="975988"/>
                    <a:pt x="441044" y="914485"/>
                  </a:cubicBezTo>
                  <a:cubicBezTo>
                    <a:pt x="439366" y="867355"/>
                    <a:pt x="436812" y="820297"/>
                    <a:pt x="435134" y="773240"/>
                  </a:cubicBezTo>
                  <a:cubicBezTo>
                    <a:pt x="430319" y="639363"/>
                    <a:pt x="426160" y="505486"/>
                    <a:pt x="421126" y="371682"/>
                  </a:cubicBezTo>
                  <a:cubicBezTo>
                    <a:pt x="416749" y="254950"/>
                    <a:pt x="411642" y="138218"/>
                    <a:pt x="406316" y="21486"/>
                  </a:cubicBezTo>
                  <a:cubicBezTo>
                    <a:pt x="405659" y="6457"/>
                    <a:pt x="407702" y="-1568"/>
                    <a:pt x="425577" y="256"/>
                  </a:cubicBezTo>
                  <a:cubicBezTo>
                    <a:pt x="443086" y="2153"/>
                    <a:pt x="569886" y="547"/>
                    <a:pt x="580976" y="839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C4419DF-EC18-45B8-9452-8B028BCCF759}"/>
                </a:ext>
              </a:extLst>
            </p:cNvPr>
            <p:cNvSpPr/>
            <p:nvPr/>
          </p:nvSpPr>
          <p:spPr>
            <a:xfrm>
              <a:off x="6328490" y="463892"/>
              <a:ext cx="929794" cy="1022733"/>
            </a:xfrm>
            <a:custGeom>
              <a:avLst/>
              <a:gdLst>
                <a:gd name="connsiteX0" fmla="*/ 929795 w 929794"/>
                <a:gd name="connsiteY0" fmla="*/ 628791 h 1022733"/>
                <a:gd name="connsiteX1" fmla="*/ 791321 w 929794"/>
                <a:gd name="connsiteY1" fmla="*/ 760041 h 1022733"/>
                <a:gd name="connsiteX2" fmla="*/ 652921 w 929794"/>
                <a:gd name="connsiteY2" fmla="*/ 919380 h 1022733"/>
                <a:gd name="connsiteX3" fmla="*/ 486286 w 929794"/>
                <a:gd name="connsiteY3" fmla="*/ 1013204 h 1022733"/>
                <a:gd name="connsiteX4" fmla="*/ 379477 w 929794"/>
                <a:gd name="connsiteY4" fmla="*/ 1011744 h 1022733"/>
                <a:gd name="connsiteX5" fmla="*/ 319943 w 929794"/>
                <a:gd name="connsiteY5" fmla="*/ 916754 h 1022733"/>
                <a:gd name="connsiteX6" fmla="*/ 391223 w 929794"/>
                <a:gd name="connsiteY6" fmla="*/ 708168 h 1022733"/>
                <a:gd name="connsiteX7" fmla="*/ 388377 w 929794"/>
                <a:gd name="connsiteY7" fmla="*/ 704010 h 1022733"/>
                <a:gd name="connsiteX8" fmla="*/ 314690 w 929794"/>
                <a:gd name="connsiteY8" fmla="*/ 638275 h 1022733"/>
                <a:gd name="connsiteX9" fmla="*/ 241879 w 929794"/>
                <a:gd name="connsiteY9" fmla="*/ 544671 h 1022733"/>
                <a:gd name="connsiteX10" fmla="*/ 184388 w 929794"/>
                <a:gd name="connsiteY10" fmla="*/ 514758 h 1022733"/>
                <a:gd name="connsiteX11" fmla="*/ 158926 w 929794"/>
                <a:gd name="connsiteY11" fmla="*/ 484481 h 1022733"/>
                <a:gd name="connsiteX12" fmla="*/ 142438 w 929794"/>
                <a:gd name="connsiteY12" fmla="*/ 402550 h 1022733"/>
                <a:gd name="connsiteX13" fmla="*/ 129305 w 929794"/>
                <a:gd name="connsiteY13" fmla="*/ 361839 h 1022733"/>
                <a:gd name="connsiteX14" fmla="*/ 121864 w 929794"/>
                <a:gd name="connsiteY14" fmla="*/ 350750 h 1022733"/>
                <a:gd name="connsiteX15" fmla="*/ 73201 w 929794"/>
                <a:gd name="connsiteY15" fmla="*/ 302087 h 1022733"/>
                <a:gd name="connsiteX16" fmla="*/ 15856 w 929794"/>
                <a:gd name="connsiteY16" fmla="*/ 215268 h 1022733"/>
                <a:gd name="connsiteX17" fmla="*/ 3235 w 929794"/>
                <a:gd name="connsiteY17" fmla="*/ 166751 h 1022733"/>
                <a:gd name="connsiteX18" fmla="*/ 18848 w 929794"/>
                <a:gd name="connsiteY18" fmla="*/ 71396 h 1022733"/>
                <a:gd name="connsiteX19" fmla="*/ 140249 w 929794"/>
                <a:gd name="connsiteY19" fmla="*/ 262 h 1022733"/>
                <a:gd name="connsiteX20" fmla="*/ 327458 w 929794"/>
                <a:gd name="connsiteY20" fmla="*/ 46663 h 1022733"/>
                <a:gd name="connsiteX21" fmla="*/ 500221 w 929794"/>
                <a:gd name="connsiteY21" fmla="*/ 148731 h 1022733"/>
                <a:gd name="connsiteX22" fmla="*/ 524224 w 929794"/>
                <a:gd name="connsiteY22" fmla="*/ 158434 h 1022733"/>
                <a:gd name="connsiteX23" fmla="*/ 551948 w 929794"/>
                <a:gd name="connsiteY23" fmla="*/ 124947 h 1022733"/>
                <a:gd name="connsiteX24" fmla="*/ 550343 w 929794"/>
                <a:gd name="connsiteY24" fmla="*/ 108677 h 1022733"/>
                <a:gd name="connsiteX25" fmla="*/ 593753 w 929794"/>
                <a:gd name="connsiteY25" fmla="*/ 40243 h 1022733"/>
                <a:gd name="connsiteX26" fmla="*/ 682031 w 929794"/>
                <a:gd name="connsiteY26" fmla="*/ 71323 h 1022733"/>
                <a:gd name="connsiteX27" fmla="*/ 701365 w 929794"/>
                <a:gd name="connsiteY27" fmla="*/ 129251 h 1022733"/>
                <a:gd name="connsiteX28" fmla="*/ 704429 w 929794"/>
                <a:gd name="connsiteY28" fmla="*/ 282535 h 1022733"/>
                <a:gd name="connsiteX29" fmla="*/ 710922 w 929794"/>
                <a:gd name="connsiteY29" fmla="*/ 341630 h 1022733"/>
                <a:gd name="connsiteX30" fmla="*/ 854211 w 929794"/>
                <a:gd name="connsiteY30" fmla="*/ 576407 h 1022733"/>
                <a:gd name="connsiteX31" fmla="*/ 902727 w 929794"/>
                <a:gd name="connsiteY31" fmla="*/ 616315 h 1022733"/>
                <a:gd name="connsiteX32" fmla="*/ 929795 w 929794"/>
                <a:gd name="connsiteY32" fmla="*/ 628791 h 1022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29794" h="1022733">
                  <a:moveTo>
                    <a:pt x="929795" y="628791"/>
                  </a:moveTo>
                  <a:cubicBezTo>
                    <a:pt x="876171" y="656588"/>
                    <a:pt x="827946" y="715464"/>
                    <a:pt x="791321" y="760041"/>
                  </a:cubicBezTo>
                  <a:cubicBezTo>
                    <a:pt x="746599" y="814395"/>
                    <a:pt x="708150" y="874074"/>
                    <a:pt x="652921" y="919380"/>
                  </a:cubicBezTo>
                  <a:cubicBezTo>
                    <a:pt x="602799" y="960455"/>
                    <a:pt x="549030" y="995110"/>
                    <a:pt x="486286" y="1013204"/>
                  </a:cubicBezTo>
                  <a:cubicBezTo>
                    <a:pt x="450975" y="1023345"/>
                    <a:pt x="415590" y="1028816"/>
                    <a:pt x="379477" y="1011744"/>
                  </a:cubicBezTo>
                  <a:cubicBezTo>
                    <a:pt x="338401" y="992338"/>
                    <a:pt x="323810" y="956078"/>
                    <a:pt x="319943" y="916754"/>
                  </a:cubicBezTo>
                  <a:cubicBezTo>
                    <a:pt x="312137" y="838106"/>
                    <a:pt x="344895" y="770036"/>
                    <a:pt x="391223" y="708168"/>
                  </a:cubicBezTo>
                  <a:cubicBezTo>
                    <a:pt x="392098" y="706563"/>
                    <a:pt x="391806" y="704594"/>
                    <a:pt x="388377" y="704010"/>
                  </a:cubicBezTo>
                  <a:cubicBezTo>
                    <a:pt x="349856" y="697736"/>
                    <a:pt x="332930" y="667239"/>
                    <a:pt x="314690" y="638275"/>
                  </a:cubicBezTo>
                  <a:cubicBezTo>
                    <a:pt x="299953" y="610551"/>
                    <a:pt x="253771" y="560721"/>
                    <a:pt x="241879" y="544671"/>
                  </a:cubicBezTo>
                  <a:cubicBezTo>
                    <a:pt x="227871" y="524826"/>
                    <a:pt x="208172" y="516655"/>
                    <a:pt x="184388" y="514758"/>
                  </a:cubicBezTo>
                  <a:cubicBezTo>
                    <a:pt x="167243" y="513372"/>
                    <a:pt x="161990" y="498781"/>
                    <a:pt x="158926" y="484481"/>
                  </a:cubicBezTo>
                  <a:cubicBezTo>
                    <a:pt x="153090" y="457268"/>
                    <a:pt x="148639" y="429690"/>
                    <a:pt x="142438" y="402550"/>
                  </a:cubicBezTo>
                  <a:cubicBezTo>
                    <a:pt x="139301" y="388688"/>
                    <a:pt x="133756" y="375410"/>
                    <a:pt x="129305" y="361839"/>
                  </a:cubicBezTo>
                  <a:cubicBezTo>
                    <a:pt x="125584" y="356951"/>
                    <a:pt x="126971" y="360088"/>
                    <a:pt x="121864" y="350750"/>
                  </a:cubicBezTo>
                  <a:cubicBezTo>
                    <a:pt x="102822" y="340536"/>
                    <a:pt x="93191" y="315730"/>
                    <a:pt x="73201" y="302087"/>
                  </a:cubicBezTo>
                  <a:cubicBezTo>
                    <a:pt x="46134" y="278376"/>
                    <a:pt x="28916" y="248245"/>
                    <a:pt x="15856" y="215268"/>
                  </a:cubicBezTo>
                  <a:cubicBezTo>
                    <a:pt x="9874" y="193381"/>
                    <a:pt x="6445" y="179665"/>
                    <a:pt x="3235" y="166751"/>
                  </a:cubicBezTo>
                  <a:cubicBezTo>
                    <a:pt x="-5593" y="130710"/>
                    <a:pt x="4986" y="104883"/>
                    <a:pt x="18848" y="71396"/>
                  </a:cubicBezTo>
                  <a:cubicBezTo>
                    <a:pt x="41173" y="17334"/>
                    <a:pt x="87866" y="2597"/>
                    <a:pt x="140249" y="262"/>
                  </a:cubicBezTo>
                  <a:cubicBezTo>
                    <a:pt x="206932" y="-2656"/>
                    <a:pt x="268070" y="19158"/>
                    <a:pt x="327458" y="46663"/>
                  </a:cubicBezTo>
                  <a:cubicBezTo>
                    <a:pt x="388450" y="74898"/>
                    <a:pt x="445430" y="109917"/>
                    <a:pt x="500221" y="148731"/>
                  </a:cubicBezTo>
                  <a:cubicBezTo>
                    <a:pt x="507444" y="153838"/>
                    <a:pt x="514594" y="160331"/>
                    <a:pt x="524224" y="158434"/>
                  </a:cubicBezTo>
                  <a:cubicBezTo>
                    <a:pt x="548373" y="153619"/>
                    <a:pt x="557201" y="145885"/>
                    <a:pt x="551948" y="124947"/>
                  </a:cubicBezTo>
                  <a:cubicBezTo>
                    <a:pt x="550635" y="119694"/>
                    <a:pt x="550489" y="114149"/>
                    <a:pt x="550343" y="108677"/>
                  </a:cubicBezTo>
                  <a:cubicBezTo>
                    <a:pt x="549322" y="72563"/>
                    <a:pt x="564205" y="49071"/>
                    <a:pt x="593753" y="40243"/>
                  </a:cubicBezTo>
                  <a:cubicBezTo>
                    <a:pt x="627532" y="30175"/>
                    <a:pt x="664813" y="43307"/>
                    <a:pt x="682031" y="71323"/>
                  </a:cubicBezTo>
                  <a:cubicBezTo>
                    <a:pt x="692975" y="89125"/>
                    <a:pt x="698665" y="108750"/>
                    <a:pt x="701365" y="129251"/>
                  </a:cubicBezTo>
                  <a:cubicBezTo>
                    <a:pt x="708077" y="180175"/>
                    <a:pt x="709171" y="231319"/>
                    <a:pt x="704429" y="282535"/>
                  </a:cubicBezTo>
                  <a:cubicBezTo>
                    <a:pt x="697279" y="303182"/>
                    <a:pt x="705377" y="323391"/>
                    <a:pt x="710922" y="341630"/>
                  </a:cubicBezTo>
                  <a:cubicBezTo>
                    <a:pt x="738573" y="431806"/>
                    <a:pt x="784755" y="511548"/>
                    <a:pt x="854211" y="576407"/>
                  </a:cubicBezTo>
                  <a:cubicBezTo>
                    <a:pt x="869386" y="590634"/>
                    <a:pt x="884342" y="605371"/>
                    <a:pt x="902727" y="616315"/>
                  </a:cubicBezTo>
                  <a:cubicBezTo>
                    <a:pt x="909075" y="620036"/>
                    <a:pt x="921113" y="624413"/>
                    <a:pt x="929795" y="628791"/>
                  </a:cubicBezTo>
                  <a:close/>
                </a:path>
              </a:pathLst>
            </a:custGeom>
            <a:solidFill>
              <a:srgbClr val="FDD391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2F99673-E223-457F-8D99-FEDF12676AAE}"/>
                </a:ext>
              </a:extLst>
            </p:cNvPr>
            <p:cNvSpPr/>
            <p:nvPr/>
          </p:nvSpPr>
          <p:spPr>
            <a:xfrm>
              <a:off x="6315564" y="35"/>
              <a:ext cx="768812" cy="746319"/>
            </a:xfrm>
            <a:custGeom>
              <a:avLst/>
              <a:gdLst>
                <a:gd name="connsiteX0" fmla="*/ 717282 w 768812"/>
                <a:gd name="connsiteY0" fmla="*/ 746319 h 746319"/>
                <a:gd name="connsiteX1" fmla="*/ 713343 w 768812"/>
                <a:gd name="connsiteY1" fmla="*/ 710935 h 746319"/>
                <a:gd name="connsiteX2" fmla="*/ 700867 w 768812"/>
                <a:gd name="connsiteY2" fmla="*/ 562613 h 746319"/>
                <a:gd name="connsiteX3" fmla="*/ 605730 w 768812"/>
                <a:gd name="connsiteY3" fmla="*/ 510667 h 746319"/>
                <a:gd name="connsiteX4" fmla="*/ 570054 w 768812"/>
                <a:gd name="connsiteY4" fmla="*/ 557506 h 746319"/>
                <a:gd name="connsiteX5" fmla="*/ 570711 w 768812"/>
                <a:gd name="connsiteY5" fmla="*/ 584062 h 746319"/>
                <a:gd name="connsiteX6" fmla="*/ 545103 w 768812"/>
                <a:gd name="connsiteY6" fmla="*/ 628055 h 746319"/>
                <a:gd name="connsiteX7" fmla="*/ 515701 w 768812"/>
                <a:gd name="connsiteY7" fmla="*/ 622657 h 746319"/>
                <a:gd name="connsiteX8" fmla="*/ 289970 w 768812"/>
                <a:gd name="connsiteY8" fmla="*/ 496075 h 746319"/>
                <a:gd name="connsiteX9" fmla="*/ 156312 w 768812"/>
                <a:gd name="connsiteY9" fmla="*/ 470394 h 746319"/>
                <a:gd name="connsiteX10" fmla="*/ 24259 w 768812"/>
                <a:gd name="connsiteY10" fmla="*/ 598508 h 746319"/>
                <a:gd name="connsiteX11" fmla="*/ 30023 w 768812"/>
                <a:gd name="connsiteY11" fmla="*/ 667671 h 746319"/>
                <a:gd name="connsiteX12" fmla="*/ 28710 w 768812"/>
                <a:gd name="connsiteY12" fmla="*/ 679053 h 746319"/>
                <a:gd name="connsiteX13" fmla="*/ 6312 w 768812"/>
                <a:gd name="connsiteY13" fmla="*/ 429100 h 746319"/>
                <a:gd name="connsiteX14" fmla="*/ 113705 w 768812"/>
                <a:gd name="connsiteY14" fmla="*/ 277422 h 746319"/>
                <a:gd name="connsiteX15" fmla="*/ 208550 w 768812"/>
                <a:gd name="connsiteY15" fmla="*/ 225184 h 746319"/>
                <a:gd name="connsiteX16" fmla="*/ 333964 w 768812"/>
                <a:gd name="connsiteY16" fmla="*/ 113924 h 746319"/>
                <a:gd name="connsiteX17" fmla="*/ 366941 w 768812"/>
                <a:gd name="connsiteY17" fmla="*/ 64605 h 746319"/>
                <a:gd name="connsiteX18" fmla="*/ 521975 w 768812"/>
                <a:gd name="connsiteY18" fmla="*/ 8647 h 746319"/>
                <a:gd name="connsiteX19" fmla="*/ 669276 w 768812"/>
                <a:gd name="connsiteY19" fmla="*/ 120126 h 746319"/>
                <a:gd name="connsiteX20" fmla="*/ 686859 w 768812"/>
                <a:gd name="connsiteY20" fmla="*/ 257942 h 746319"/>
                <a:gd name="connsiteX21" fmla="*/ 694738 w 768812"/>
                <a:gd name="connsiteY21" fmla="*/ 314630 h 746319"/>
                <a:gd name="connsiteX22" fmla="*/ 768644 w 768812"/>
                <a:gd name="connsiteY22" fmla="*/ 605293 h 746319"/>
                <a:gd name="connsiteX23" fmla="*/ 717282 w 768812"/>
                <a:gd name="connsiteY23" fmla="*/ 746319 h 74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68812" h="746319">
                  <a:moveTo>
                    <a:pt x="717282" y="746319"/>
                  </a:moveTo>
                  <a:cubicBezTo>
                    <a:pt x="709841" y="735230"/>
                    <a:pt x="713853" y="722754"/>
                    <a:pt x="713343" y="710935"/>
                  </a:cubicBezTo>
                  <a:cubicBezTo>
                    <a:pt x="711081" y="661324"/>
                    <a:pt x="715021" y="611202"/>
                    <a:pt x="700867" y="562613"/>
                  </a:cubicBezTo>
                  <a:cubicBezTo>
                    <a:pt x="687953" y="518109"/>
                    <a:pt x="647170" y="496440"/>
                    <a:pt x="605730" y="510667"/>
                  </a:cubicBezTo>
                  <a:cubicBezTo>
                    <a:pt x="582749" y="518546"/>
                    <a:pt x="571222" y="533940"/>
                    <a:pt x="570054" y="557506"/>
                  </a:cubicBezTo>
                  <a:cubicBezTo>
                    <a:pt x="569616" y="566333"/>
                    <a:pt x="569616" y="575307"/>
                    <a:pt x="570711" y="584062"/>
                  </a:cubicBezTo>
                  <a:cubicBezTo>
                    <a:pt x="574796" y="616601"/>
                    <a:pt x="574578" y="615653"/>
                    <a:pt x="545103" y="628055"/>
                  </a:cubicBezTo>
                  <a:cubicBezTo>
                    <a:pt x="532627" y="633308"/>
                    <a:pt x="524966" y="629296"/>
                    <a:pt x="515701" y="622657"/>
                  </a:cubicBezTo>
                  <a:cubicBezTo>
                    <a:pt x="445005" y="572389"/>
                    <a:pt x="371610" y="526791"/>
                    <a:pt x="289970" y="496075"/>
                  </a:cubicBezTo>
                  <a:cubicBezTo>
                    <a:pt x="246999" y="479879"/>
                    <a:pt x="202713" y="469665"/>
                    <a:pt x="156312" y="470394"/>
                  </a:cubicBezTo>
                  <a:cubicBezTo>
                    <a:pt x="71901" y="471781"/>
                    <a:pt x="28199" y="514096"/>
                    <a:pt x="24259" y="598508"/>
                  </a:cubicBezTo>
                  <a:cubicBezTo>
                    <a:pt x="23165" y="621854"/>
                    <a:pt x="26156" y="644763"/>
                    <a:pt x="30023" y="667671"/>
                  </a:cubicBezTo>
                  <a:cubicBezTo>
                    <a:pt x="30680" y="671684"/>
                    <a:pt x="32358" y="675624"/>
                    <a:pt x="28710" y="679053"/>
                  </a:cubicBezTo>
                  <a:cubicBezTo>
                    <a:pt x="5363" y="597194"/>
                    <a:pt x="-8936" y="514753"/>
                    <a:pt x="6312" y="429100"/>
                  </a:cubicBezTo>
                  <a:cubicBezTo>
                    <a:pt x="18423" y="361104"/>
                    <a:pt x="55850" y="312004"/>
                    <a:pt x="113705" y="277422"/>
                  </a:cubicBezTo>
                  <a:cubicBezTo>
                    <a:pt x="144712" y="258891"/>
                    <a:pt x="176157" y="241016"/>
                    <a:pt x="208550" y="225184"/>
                  </a:cubicBezTo>
                  <a:cubicBezTo>
                    <a:pt x="260860" y="199576"/>
                    <a:pt x="302446" y="162587"/>
                    <a:pt x="333964" y="113924"/>
                  </a:cubicBezTo>
                  <a:cubicBezTo>
                    <a:pt x="344688" y="97290"/>
                    <a:pt x="356070" y="81093"/>
                    <a:pt x="366941" y="64605"/>
                  </a:cubicBezTo>
                  <a:cubicBezTo>
                    <a:pt x="405754" y="5582"/>
                    <a:pt x="454781" y="-12803"/>
                    <a:pt x="521975" y="8647"/>
                  </a:cubicBezTo>
                  <a:cubicBezTo>
                    <a:pt x="583843" y="28418"/>
                    <a:pt x="632579" y="66648"/>
                    <a:pt x="669276" y="120126"/>
                  </a:cubicBezTo>
                  <a:cubicBezTo>
                    <a:pt x="698678" y="163025"/>
                    <a:pt x="697000" y="210228"/>
                    <a:pt x="686859" y="257942"/>
                  </a:cubicBezTo>
                  <a:cubicBezTo>
                    <a:pt x="682554" y="278370"/>
                    <a:pt x="684889" y="295880"/>
                    <a:pt x="694738" y="314630"/>
                  </a:cubicBezTo>
                  <a:cubicBezTo>
                    <a:pt x="742307" y="405535"/>
                    <a:pt x="764486" y="503444"/>
                    <a:pt x="768644" y="605293"/>
                  </a:cubicBezTo>
                  <a:cubicBezTo>
                    <a:pt x="770906" y="658552"/>
                    <a:pt x="750113" y="705026"/>
                    <a:pt x="717282" y="746319"/>
                  </a:cubicBezTo>
                  <a:close/>
                </a:path>
              </a:pathLst>
            </a:custGeom>
            <a:solidFill>
              <a:srgbClr val="64491E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D6B2854E-A85B-432A-BFA8-E0FB04CC19C8}"/>
                </a:ext>
              </a:extLst>
            </p:cNvPr>
            <p:cNvSpPr/>
            <p:nvPr/>
          </p:nvSpPr>
          <p:spPr>
            <a:xfrm>
              <a:off x="6331374" y="5936022"/>
              <a:ext cx="655873" cy="762485"/>
            </a:xfrm>
            <a:custGeom>
              <a:avLst/>
              <a:gdLst>
                <a:gd name="connsiteX0" fmla="*/ 381408 w 655873"/>
                <a:gd name="connsiteY0" fmla="*/ 232 h 762485"/>
                <a:gd name="connsiteX1" fmla="*/ 434740 w 655873"/>
                <a:gd name="connsiteY1" fmla="*/ 52908 h 762485"/>
                <a:gd name="connsiteX2" fmla="*/ 434594 w 655873"/>
                <a:gd name="connsiteY2" fmla="*/ 132650 h 762485"/>
                <a:gd name="connsiteX3" fmla="*/ 448164 w 655873"/>
                <a:gd name="connsiteY3" fmla="*/ 148190 h 762485"/>
                <a:gd name="connsiteX4" fmla="*/ 587075 w 655873"/>
                <a:gd name="connsiteY4" fmla="*/ 166284 h 762485"/>
                <a:gd name="connsiteX5" fmla="*/ 655874 w 655873"/>
                <a:gd name="connsiteY5" fmla="*/ 176060 h 762485"/>
                <a:gd name="connsiteX6" fmla="*/ 652153 w 655873"/>
                <a:gd name="connsiteY6" fmla="*/ 187295 h 762485"/>
                <a:gd name="connsiteX7" fmla="*/ 645587 w 655873"/>
                <a:gd name="connsiteY7" fmla="*/ 341674 h 762485"/>
                <a:gd name="connsiteX8" fmla="*/ 647557 w 655873"/>
                <a:gd name="connsiteY8" fmla="*/ 349553 h 762485"/>
                <a:gd name="connsiteX9" fmla="*/ 609911 w 655873"/>
                <a:gd name="connsiteY9" fmla="*/ 547049 h 762485"/>
                <a:gd name="connsiteX10" fmla="*/ 342887 w 655873"/>
                <a:gd name="connsiteY10" fmla="*/ 758771 h 762485"/>
                <a:gd name="connsiteX11" fmla="*/ 149184 w 655873"/>
                <a:gd name="connsiteY11" fmla="*/ 737103 h 762485"/>
                <a:gd name="connsiteX12" fmla="*/ 126568 w 655873"/>
                <a:gd name="connsiteY12" fmla="*/ 673776 h 762485"/>
                <a:gd name="connsiteX13" fmla="*/ 173698 w 655873"/>
                <a:gd name="connsiteY13" fmla="*/ 623362 h 762485"/>
                <a:gd name="connsiteX14" fmla="*/ 205726 w 655873"/>
                <a:gd name="connsiteY14" fmla="*/ 586081 h 762485"/>
                <a:gd name="connsiteX15" fmla="*/ 237901 w 655873"/>
                <a:gd name="connsiteY15" fmla="*/ 553396 h 762485"/>
                <a:gd name="connsiteX16" fmla="*/ 265187 w 655873"/>
                <a:gd name="connsiteY16" fmla="*/ 515750 h 762485"/>
                <a:gd name="connsiteX17" fmla="*/ 344783 w 655873"/>
                <a:gd name="connsiteY17" fmla="*/ 409013 h 762485"/>
                <a:gd name="connsiteX18" fmla="*/ 153343 w 655873"/>
                <a:gd name="connsiteY18" fmla="*/ 437102 h 762485"/>
                <a:gd name="connsiteX19" fmla="*/ 40989 w 655873"/>
                <a:gd name="connsiteY19" fmla="*/ 416893 h 762485"/>
                <a:gd name="connsiteX20" fmla="*/ 18736 w 655873"/>
                <a:gd name="connsiteY20" fmla="*/ 406679 h 762485"/>
                <a:gd name="connsiteX21" fmla="*/ 19904 w 655873"/>
                <a:gd name="connsiteY21" fmla="*/ 356265 h 762485"/>
                <a:gd name="connsiteX22" fmla="*/ 24427 w 655873"/>
                <a:gd name="connsiteY22" fmla="*/ 352398 h 762485"/>
                <a:gd name="connsiteX23" fmla="*/ 89870 w 655873"/>
                <a:gd name="connsiteY23" fmla="*/ 340944 h 762485"/>
                <a:gd name="connsiteX24" fmla="*/ 185298 w 655873"/>
                <a:gd name="connsiteY24" fmla="*/ 321829 h 762485"/>
                <a:gd name="connsiteX25" fmla="*/ 293859 w 655873"/>
                <a:gd name="connsiteY25" fmla="*/ 228006 h 762485"/>
                <a:gd name="connsiteX26" fmla="*/ 370100 w 655873"/>
                <a:gd name="connsiteY26" fmla="*/ 55972 h 762485"/>
                <a:gd name="connsiteX27" fmla="*/ 381408 w 655873"/>
                <a:gd name="connsiteY27" fmla="*/ 232 h 762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55873" h="762485">
                  <a:moveTo>
                    <a:pt x="381408" y="232"/>
                  </a:moveTo>
                  <a:cubicBezTo>
                    <a:pt x="434813" y="-789"/>
                    <a:pt x="434813" y="-789"/>
                    <a:pt x="434740" y="52908"/>
                  </a:cubicBezTo>
                  <a:cubicBezTo>
                    <a:pt x="434740" y="79465"/>
                    <a:pt x="434886" y="106094"/>
                    <a:pt x="434594" y="132650"/>
                  </a:cubicBezTo>
                  <a:cubicBezTo>
                    <a:pt x="434448" y="142354"/>
                    <a:pt x="437294" y="146585"/>
                    <a:pt x="448164" y="148190"/>
                  </a:cubicBezTo>
                  <a:cubicBezTo>
                    <a:pt x="494419" y="155194"/>
                    <a:pt x="541112" y="159207"/>
                    <a:pt x="587075" y="166284"/>
                  </a:cubicBezTo>
                  <a:cubicBezTo>
                    <a:pt x="609838" y="169786"/>
                    <a:pt x="633914" y="167087"/>
                    <a:pt x="655874" y="176060"/>
                  </a:cubicBezTo>
                  <a:cubicBezTo>
                    <a:pt x="652664" y="179124"/>
                    <a:pt x="652080" y="183137"/>
                    <a:pt x="652153" y="187295"/>
                  </a:cubicBezTo>
                  <a:cubicBezTo>
                    <a:pt x="653612" y="238876"/>
                    <a:pt x="648578" y="290238"/>
                    <a:pt x="645587" y="341674"/>
                  </a:cubicBezTo>
                  <a:cubicBezTo>
                    <a:pt x="645441" y="344227"/>
                    <a:pt x="646900" y="346926"/>
                    <a:pt x="647557" y="349553"/>
                  </a:cubicBezTo>
                  <a:cubicBezTo>
                    <a:pt x="646171" y="417476"/>
                    <a:pt x="635154" y="483868"/>
                    <a:pt x="609911" y="547049"/>
                  </a:cubicBezTo>
                  <a:cubicBezTo>
                    <a:pt x="561467" y="668304"/>
                    <a:pt x="471583" y="739073"/>
                    <a:pt x="342887" y="758771"/>
                  </a:cubicBezTo>
                  <a:cubicBezTo>
                    <a:pt x="276860" y="768913"/>
                    <a:pt x="212074" y="757166"/>
                    <a:pt x="149184" y="737103"/>
                  </a:cubicBezTo>
                  <a:cubicBezTo>
                    <a:pt x="117594" y="727035"/>
                    <a:pt x="109058" y="701427"/>
                    <a:pt x="126568" y="673776"/>
                  </a:cubicBezTo>
                  <a:cubicBezTo>
                    <a:pt x="138897" y="654296"/>
                    <a:pt x="154656" y="637078"/>
                    <a:pt x="173698" y="623362"/>
                  </a:cubicBezTo>
                  <a:cubicBezTo>
                    <a:pt x="178513" y="605925"/>
                    <a:pt x="193615" y="596952"/>
                    <a:pt x="205726" y="586081"/>
                  </a:cubicBezTo>
                  <a:cubicBezTo>
                    <a:pt x="217181" y="575794"/>
                    <a:pt x="228051" y="565215"/>
                    <a:pt x="237901" y="553396"/>
                  </a:cubicBezTo>
                  <a:cubicBezTo>
                    <a:pt x="242862" y="537856"/>
                    <a:pt x="255265" y="527642"/>
                    <a:pt x="265187" y="515750"/>
                  </a:cubicBezTo>
                  <a:cubicBezTo>
                    <a:pt x="292546" y="482700"/>
                    <a:pt x="320634" y="450234"/>
                    <a:pt x="344783" y="409013"/>
                  </a:cubicBezTo>
                  <a:cubicBezTo>
                    <a:pt x="281310" y="438780"/>
                    <a:pt x="217545" y="439582"/>
                    <a:pt x="153343" y="437102"/>
                  </a:cubicBezTo>
                  <a:cubicBezTo>
                    <a:pt x="114967" y="435570"/>
                    <a:pt x="77540" y="428566"/>
                    <a:pt x="40989" y="416893"/>
                  </a:cubicBezTo>
                  <a:cubicBezTo>
                    <a:pt x="33182" y="414412"/>
                    <a:pt x="25667" y="411056"/>
                    <a:pt x="18736" y="406679"/>
                  </a:cubicBezTo>
                  <a:cubicBezTo>
                    <a:pt x="-6653" y="390555"/>
                    <a:pt x="-6215" y="370419"/>
                    <a:pt x="19904" y="356265"/>
                  </a:cubicBezTo>
                  <a:cubicBezTo>
                    <a:pt x="21728" y="355244"/>
                    <a:pt x="23406" y="354222"/>
                    <a:pt x="24427" y="352398"/>
                  </a:cubicBezTo>
                  <a:cubicBezTo>
                    <a:pt x="44709" y="340214"/>
                    <a:pt x="68129" y="344956"/>
                    <a:pt x="89870" y="340944"/>
                  </a:cubicBezTo>
                  <a:cubicBezTo>
                    <a:pt x="121753" y="335034"/>
                    <a:pt x="154875" y="336421"/>
                    <a:pt x="185298" y="321829"/>
                  </a:cubicBezTo>
                  <a:cubicBezTo>
                    <a:pt x="230094" y="300234"/>
                    <a:pt x="264530" y="267257"/>
                    <a:pt x="293859" y="228006"/>
                  </a:cubicBezTo>
                  <a:cubicBezTo>
                    <a:pt x="332381" y="176425"/>
                    <a:pt x="354487" y="117913"/>
                    <a:pt x="370100" y="55972"/>
                  </a:cubicBezTo>
                  <a:cubicBezTo>
                    <a:pt x="374842" y="37441"/>
                    <a:pt x="376009" y="18472"/>
                    <a:pt x="381408" y="232"/>
                  </a:cubicBezTo>
                  <a:close/>
                </a:path>
              </a:pathLst>
            </a:custGeom>
            <a:solidFill>
              <a:srgbClr val="FDD391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F27ECED-7A77-49F2-A31A-5F3B2A5AD88E}"/>
                </a:ext>
              </a:extLst>
            </p:cNvPr>
            <p:cNvSpPr/>
            <p:nvPr/>
          </p:nvSpPr>
          <p:spPr>
            <a:xfrm>
              <a:off x="5526398" y="2267312"/>
              <a:ext cx="605646" cy="385785"/>
            </a:xfrm>
            <a:custGeom>
              <a:avLst/>
              <a:gdLst>
                <a:gd name="connsiteX0" fmla="*/ 172932 w 605646"/>
                <a:gd name="connsiteY0" fmla="*/ 385785 h 385785"/>
                <a:gd name="connsiteX1" fmla="*/ 61380 w 605646"/>
                <a:gd name="connsiteY1" fmla="*/ 321509 h 385785"/>
                <a:gd name="connsiteX2" fmla="*/ 1409 w 605646"/>
                <a:gd name="connsiteY2" fmla="*/ 205580 h 385785"/>
                <a:gd name="connsiteX3" fmla="*/ 13082 w 605646"/>
                <a:gd name="connsiteY3" fmla="*/ 147214 h 385785"/>
                <a:gd name="connsiteX4" fmla="*/ 75534 w 605646"/>
                <a:gd name="connsiteY4" fmla="*/ 40623 h 385785"/>
                <a:gd name="connsiteX5" fmla="*/ 143384 w 605646"/>
                <a:gd name="connsiteY5" fmla="*/ 1956 h 385785"/>
                <a:gd name="connsiteX6" fmla="*/ 229182 w 605646"/>
                <a:gd name="connsiteY6" fmla="*/ 12972 h 385785"/>
                <a:gd name="connsiteX7" fmla="*/ 385968 w 605646"/>
                <a:gd name="connsiteY7" fmla="*/ 53463 h 385785"/>
                <a:gd name="connsiteX8" fmla="*/ 499198 w 605646"/>
                <a:gd name="connsiteY8" fmla="*/ 76810 h 385785"/>
                <a:gd name="connsiteX9" fmla="*/ 572958 w 605646"/>
                <a:gd name="connsiteY9" fmla="*/ 87024 h 385785"/>
                <a:gd name="connsiteX10" fmla="*/ 605424 w 605646"/>
                <a:gd name="connsiteY10" fmla="*/ 114018 h 385785"/>
                <a:gd name="connsiteX11" fmla="*/ 595137 w 605646"/>
                <a:gd name="connsiteY11" fmla="*/ 265186 h 385785"/>
                <a:gd name="connsiteX12" fmla="*/ 559534 w 605646"/>
                <a:gd name="connsiteY12" fmla="*/ 274014 h 385785"/>
                <a:gd name="connsiteX13" fmla="*/ 423979 w 605646"/>
                <a:gd name="connsiteY13" fmla="*/ 277808 h 385785"/>
                <a:gd name="connsiteX14" fmla="*/ 296303 w 605646"/>
                <a:gd name="connsiteY14" fmla="*/ 335736 h 385785"/>
                <a:gd name="connsiteX15" fmla="*/ 172932 w 605646"/>
                <a:gd name="connsiteY15" fmla="*/ 385785 h 38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05646" h="385785">
                  <a:moveTo>
                    <a:pt x="172932" y="385785"/>
                  </a:moveTo>
                  <a:cubicBezTo>
                    <a:pt x="121059" y="385493"/>
                    <a:pt x="94795" y="354778"/>
                    <a:pt x="61380" y="321509"/>
                  </a:cubicBezTo>
                  <a:cubicBezTo>
                    <a:pt x="28695" y="288970"/>
                    <a:pt x="12353" y="248625"/>
                    <a:pt x="1409" y="205580"/>
                  </a:cubicBezTo>
                  <a:cubicBezTo>
                    <a:pt x="-3771" y="185152"/>
                    <a:pt x="6516" y="166183"/>
                    <a:pt x="13082" y="147214"/>
                  </a:cubicBezTo>
                  <a:cubicBezTo>
                    <a:pt x="26871" y="107525"/>
                    <a:pt x="52479" y="74840"/>
                    <a:pt x="75534" y="40623"/>
                  </a:cubicBezTo>
                  <a:cubicBezTo>
                    <a:pt x="90709" y="18079"/>
                    <a:pt x="117776" y="7500"/>
                    <a:pt x="143384" y="1956"/>
                  </a:cubicBezTo>
                  <a:cubicBezTo>
                    <a:pt x="173516" y="-4538"/>
                    <a:pt x="199999" y="6698"/>
                    <a:pt x="229182" y="12972"/>
                  </a:cubicBezTo>
                  <a:cubicBezTo>
                    <a:pt x="282441" y="24426"/>
                    <a:pt x="333220" y="39966"/>
                    <a:pt x="385968" y="53463"/>
                  </a:cubicBezTo>
                  <a:cubicBezTo>
                    <a:pt x="423322" y="63094"/>
                    <a:pt x="461114" y="70827"/>
                    <a:pt x="499198" y="76810"/>
                  </a:cubicBezTo>
                  <a:cubicBezTo>
                    <a:pt x="523712" y="80676"/>
                    <a:pt x="548809" y="80823"/>
                    <a:pt x="572958" y="87024"/>
                  </a:cubicBezTo>
                  <a:cubicBezTo>
                    <a:pt x="601703" y="94392"/>
                    <a:pt x="606518" y="88410"/>
                    <a:pt x="605424" y="114018"/>
                  </a:cubicBezTo>
                  <a:cubicBezTo>
                    <a:pt x="607394" y="152540"/>
                    <a:pt x="595648" y="261319"/>
                    <a:pt x="595137" y="265186"/>
                  </a:cubicBezTo>
                  <a:cubicBezTo>
                    <a:pt x="593094" y="282769"/>
                    <a:pt x="574928" y="276130"/>
                    <a:pt x="559534" y="274014"/>
                  </a:cubicBezTo>
                  <a:cubicBezTo>
                    <a:pt x="514592" y="267813"/>
                    <a:pt x="468410" y="267739"/>
                    <a:pt x="423979" y="277808"/>
                  </a:cubicBezTo>
                  <a:cubicBezTo>
                    <a:pt x="376994" y="288459"/>
                    <a:pt x="337962" y="312827"/>
                    <a:pt x="296303" y="335736"/>
                  </a:cubicBezTo>
                  <a:cubicBezTo>
                    <a:pt x="260481" y="355288"/>
                    <a:pt x="215247" y="386003"/>
                    <a:pt x="172932" y="385785"/>
                  </a:cubicBezTo>
                  <a:close/>
                </a:path>
              </a:pathLst>
            </a:custGeom>
            <a:solidFill>
              <a:srgbClr val="FDD391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F175CC9-EECB-4281-94A4-A5D09C412CBD}"/>
                </a:ext>
              </a:extLst>
            </p:cNvPr>
            <p:cNvSpPr/>
            <p:nvPr/>
          </p:nvSpPr>
          <p:spPr>
            <a:xfrm>
              <a:off x="6289464" y="6285721"/>
              <a:ext cx="723261" cy="574498"/>
            </a:xfrm>
            <a:custGeom>
              <a:avLst/>
              <a:gdLst>
                <a:gd name="connsiteX0" fmla="*/ 215681 w 723261"/>
                <a:gd name="connsiteY0" fmla="*/ 273810 h 574498"/>
                <a:gd name="connsiteX1" fmla="*/ 175263 w 723261"/>
                <a:gd name="connsiteY1" fmla="*/ 325171 h 574498"/>
                <a:gd name="connsiteX2" fmla="*/ 194888 w 723261"/>
                <a:gd name="connsiteY2" fmla="*/ 382662 h 574498"/>
                <a:gd name="connsiteX3" fmla="*/ 665464 w 723261"/>
                <a:gd name="connsiteY3" fmla="*/ 133439 h 574498"/>
                <a:gd name="connsiteX4" fmla="*/ 685892 w 723261"/>
                <a:gd name="connsiteY4" fmla="*/ 8609 h 574498"/>
                <a:gd name="connsiteX5" fmla="*/ 689613 w 723261"/>
                <a:gd name="connsiteY5" fmla="*/ 0 h 574498"/>
                <a:gd name="connsiteX6" fmla="*/ 720911 w 723261"/>
                <a:gd name="connsiteY6" fmla="*/ 113376 h 574498"/>
                <a:gd name="connsiteX7" fmla="*/ 720766 w 723261"/>
                <a:gd name="connsiteY7" fmla="*/ 162112 h 574498"/>
                <a:gd name="connsiteX8" fmla="*/ 680055 w 723261"/>
                <a:gd name="connsiteY8" fmla="*/ 195599 h 574498"/>
                <a:gd name="connsiteX9" fmla="*/ 670352 w 723261"/>
                <a:gd name="connsiteY9" fmla="*/ 210263 h 574498"/>
                <a:gd name="connsiteX10" fmla="*/ 687059 w 723261"/>
                <a:gd name="connsiteY10" fmla="*/ 339252 h 574498"/>
                <a:gd name="connsiteX11" fmla="*/ 625702 w 723261"/>
                <a:gd name="connsiteY11" fmla="*/ 421329 h 574498"/>
                <a:gd name="connsiteX12" fmla="*/ 467238 w 723261"/>
                <a:gd name="connsiteY12" fmla="*/ 507200 h 574498"/>
                <a:gd name="connsiteX13" fmla="*/ 314465 w 723261"/>
                <a:gd name="connsiteY13" fmla="*/ 563086 h 574498"/>
                <a:gd name="connsiteX14" fmla="*/ 83263 w 723261"/>
                <a:gd name="connsiteY14" fmla="*/ 561116 h 574498"/>
                <a:gd name="connsiteX15" fmla="*/ 19280 w 723261"/>
                <a:gd name="connsiteY15" fmla="*/ 531057 h 574498"/>
                <a:gd name="connsiteX16" fmla="*/ 7242 w 723261"/>
                <a:gd name="connsiteY16" fmla="*/ 469408 h 574498"/>
                <a:gd name="connsiteX17" fmla="*/ 45544 w 723261"/>
                <a:gd name="connsiteY17" fmla="*/ 421913 h 574498"/>
                <a:gd name="connsiteX18" fmla="*/ 206707 w 723261"/>
                <a:gd name="connsiteY18" fmla="*/ 276655 h 574498"/>
                <a:gd name="connsiteX19" fmla="*/ 215681 w 723261"/>
                <a:gd name="connsiteY19" fmla="*/ 273810 h 574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23261" h="574498">
                  <a:moveTo>
                    <a:pt x="215681" y="273810"/>
                  </a:moveTo>
                  <a:cubicBezTo>
                    <a:pt x="202111" y="290881"/>
                    <a:pt x="187155" y="307005"/>
                    <a:pt x="175263" y="325171"/>
                  </a:cubicBezTo>
                  <a:cubicBezTo>
                    <a:pt x="156148" y="354354"/>
                    <a:pt x="162057" y="371937"/>
                    <a:pt x="194888" y="382662"/>
                  </a:cubicBezTo>
                  <a:cubicBezTo>
                    <a:pt x="420254" y="456130"/>
                    <a:pt x="615926" y="352020"/>
                    <a:pt x="665464" y="133439"/>
                  </a:cubicBezTo>
                  <a:cubicBezTo>
                    <a:pt x="674802" y="92218"/>
                    <a:pt x="680785" y="50486"/>
                    <a:pt x="685892" y="8609"/>
                  </a:cubicBezTo>
                  <a:cubicBezTo>
                    <a:pt x="686257" y="5326"/>
                    <a:pt x="685600" y="1678"/>
                    <a:pt x="689613" y="0"/>
                  </a:cubicBezTo>
                  <a:cubicBezTo>
                    <a:pt x="699535" y="37938"/>
                    <a:pt x="714783" y="74417"/>
                    <a:pt x="720911" y="113376"/>
                  </a:cubicBezTo>
                  <a:cubicBezTo>
                    <a:pt x="723465" y="129719"/>
                    <a:pt x="724632" y="145988"/>
                    <a:pt x="720766" y="162112"/>
                  </a:cubicBezTo>
                  <a:cubicBezTo>
                    <a:pt x="713762" y="190784"/>
                    <a:pt x="709165" y="195380"/>
                    <a:pt x="680055" y="195599"/>
                  </a:cubicBezTo>
                  <a:cubicBezTo>
                    <a:pt x="666193" y="195672"/>
                    <a:pt x="668090" y="202019"/>
                    <a:pt x="670352" y="210263"/>
                  </a:cubicBezTo>
                  <a:cubicBezTo>
                    <a:pt x="681733" y="252506"/>
                    <a:pt x="688737" y="295113"/>
                    <a:pt x="687059" y="339252"/>
                  </a:cubicBezTo>
                  <a:cubicBezTo>
                    <a:pt x="685454" y="381494"/>
                    <a:pt x="664442" y="410240"/>
                    <a:pt x="625702" y="421329"/>
                  </a:cubicBezTo>
                  <a:cubicBezTo>
                    <a:pt x="566096" y="438474"/>
                    <a:pt x="513639" y="463426"/>
                    <a:pt x="467238" y="507200"/>
                  </a:cubicBezTo>
                  <a:cubicBezTo>
                    <a:pt x="426601" y="545649"/>
                    <a:pt x="368527" y="553310"/>
                    <a:pt x="314465" y="563086"/>
                  </a:cubicBezTo>
                  <a:cubicBezTo>
                    <a:pt x="237495" y="577021"/>
                    <a:pt x="160160" y="580231"/>
                    <a:pt x="83263" y="561116"/>
                  </a:cubicBezTo>
                  <a:cubicBezTo>
                    <a:pt x="60063" y="555352"/>
                    <a:pt x="37957" y="546670"/>
                    <a:pt x="19280" y="531057"/>
                  </a:cubicBezTo>
                  <a:cubicBezTo>
                    <a:pt x="-1586" y="513621"/>
                    <a:pt x="-5380" y="493776"/>
                    <a:pt x="7242" y="469408"/>
                  </a:cubicBezTo>
                  <a:cubicBezTo>
                    <a:pt x="16799" y="450950"/>
                    <a:pt x="30807" y="436140"/>
                    <a:pt x="45544" y="421913"/>
                  </a:cubicBezTo>
                  <a:cubicBezTo>
                    <a:pt x="97709" y="371718"/>
                    <a:pt x="155856" y="328235"/>
                    <a:pt x="206707" y="276655"/>
                  </a:cubicBezTo>
                  <a:cubicBezTo>
                    <a:pt x="209188" y="274174"/>
                    <a:pt x="211887" y="272131"/>
                    <a:pt x="215681" y="273810"/>
                  </a:cubicBezTo>
                  <a:close/>
                </a:path>
              </a:pathLst>
            </a:custGeom>
            <a:solidFill>
              <a:schemeClr val="tx1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01ABA48-3E02-438B-A9E2-86263E291CF8}"/>
                </a:ext>
              </a:extLst>
            </p:cNvPr>
            <p:cNvSpPr/>
            <p:nvPr/>
          </p:nvSpPr>
          <p:spPr>
            <a:xfrm>
              <a:off x="5383303" y="1039845"/>
              <a:ext cx="526313" cy="406754"/>
            </a:xfrm>
            <a:custGeom>
              <a:avLst/>
              <a:gdLst>
                <a:gd name="connsiteX0" fmla="*/ 36526 w 526313"/>
                <a:gd name="connsiteY0" fmla="*/ 266822 h 406754"/>
                <a:gd name="connsiteX1" fmla="*/ 10554 w 526313"/>
                <a:gd name="connsiteY1" fmla="*/ 251720 h 406754"/>
                <a:gd name="connsiteX2" fmla="*/ 13910 w 526313"/>
                <a:gd name="connsiteY2" fmla="*/ 217649 h 406754"/>
                <a:gd name="connsiteX3" fmla="*/ 99635 w 526313"/>
                <a:gd name="connsiteY3" fmla="*/ 177449 h 406754"/>
                <a:gd name="connsiteX4" fmla="*/ 152164 w 526313"/>
                <a:gd name="connsiteY4" fmla="*/ 124117 h 406754"/>
                <a:gd name="connsiteX5" fmla="*/ 251824 w 526313"/>
                <a:gd name="connsiteY5" fmla="*/ 22926 h 406754"/>
                <a:gd name="connsiteX6" fmla="*/ 326022 w 526313"/>
                <a:gd name="connsiteY6" fmla="*/ 12201 h 406754"/>
                <a:gd name="connsiteX7" fmla="*/ 428235 w 526313"/>
                <a:gd name="connsiteY7" fmla="*/ 108286 h 406754"/>
                <a:gd name="connsiteX8" fmla="*/ 491635 w 526313"/>
                <a:gd name="connsiteY8" fmla="*/ 185475 h 406754"/>
                <a:gd name="connsiteX9" fmla="*/ 524101 w 526313"/>
                <a:gd name="connsiteY9" fmla="*/ 317309 h 406754"/>
                <a:gd name="connsiteX10" fmla="*/ 493021 w 526313"/>
                <a:gd name="connsiteY10" fmla="*/ 406755 h 406754"/>
                <a:gd name="connsiteX11" fmla="*/ 472520 w 526313"/>
                <a:gd name="connsiteY11" fmla="*/ 342844 h 406754"/>
                <a:gd name="connsiteX12" fmla="*/ 367170 w 526313"/>
                <a:gd name="connsiteY12" fmla="*/ 303228 h 406754"/>
                <a:gd name="connsiteX13" fmla="*/ 314640 w 526313"/>
                <a:gd name="connsiteY13" fmla="*/ 317893 h 406754"/>
                <a:gd name="connsiteX14" fmla="*/ 262038 w 526313"/>
                <a:gd name="connsiteY14" fmla="*/ 317965 h 406754"/>
                <a:gd name="connsiteX15" fmla="*/ 235044 w 526313"/>
                <a:gd name="connsiteY15" fmla="*/ 313953 h 406754"/>
                <a:gd name="connsiteX16" fmla="*/ 170476 w 526313"/>
                <a:gd name="connsiteY16" fmla="*/ 283530 h 406754"/>
                <a:gd name="connsiteX17" fmla="*/ 84678 w 526313"/>
                <a:gd name="connsiteY17" fmla="*/ 278495 h 406754"/>
                <a:gd name="connsiteX18" fmla="*/ 36526 w 526313"/>
                <a:gd name="connsiteY18" fmla="*/ 266822 h 406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26313" h="406754">
                  <a:moveTo>
                    <a:pt x="36526" y="266822"/>
                  </a:moveTo>
                  <a:cubicBezTo>
                    <a:pt x="27844" y="261861"/>
                    <a:pt x="18506" y="257703"/>
                    <a:pt x="10554" y="251720"/>
                  </a:cubicBezTo>
                  <a:cubicBezTo>
                    <a:pt x="-4986" y="240120"/>
                    <a:pt x="-2944" y="227279"/>
                    <a:pt x="13910" y="217649"/>
                  </a:cubicBezTo>
                  <a:cubicBezTo>
                    <a:pt x="41415" y="201890"/>
                    <a:pt x="71400" y="191457"/>
                    <a:pt x="99635" y="177449"/>
                  </a:cubicBezTo>
                  <a:cubicBezTo>
                    <a:pt x="123200" y="165776"/>
                    <a:pt x="143044" y="150163"/>
                    <a:pt x="152164" y="124117"/>
                  </a:cubicBezTo>
                  <a:cubicBezTo>
                    <a:pt x="180471" y="85669"/>
                    <a:pt x="221765" y="60134"/>
                    <a:pt x="251824" y="22926"/>
                  </a:cubicBezTo>
                  <a:cubicBezTo>
                    <a:pt x="274441" y="-5090"/>
                    <a:pt x="294285" y="-5893"/>
                    <a:pt x="326022" y="12201"/>
                  </a:cubicBezTo>
                  <a:cubicBezTo>
                    <a:pt x="367680" y="35985"/>
                    <a:pt x="396207" y="74215"/>
                    <a:pt x="428235" y="108286"/>
                  </a:cubicBezTo>
                  <a:cubicBezTo>
                    <a:pt x="450998" y="132508"/>
                    <a:pt x="469164" y="161034"/>
                    <a:pt x="491635" y="185475"/>
                  </a:cubicBezTo>
                  <a:cubicBezTo>
                    <a:pt x="527019" y="223996"/>
                    <a:pt x="529573" y="269595"/>
                    <a:pt x="524101" y="317309"/>
                  </a:cubicBezTo>
                  <a:cubicBezTo>
                    <a:pt x="520453" y="349191"/>
                    <a:pt x="512136" y="379979"/>
                    <a:pt x="493021" y="406755"/>
                  </a:cubicBezTo>
                  <a:cubicBezTo>
                    <a:pt x="485725" y="385597"/>
                    <a:pt x="482588" y="363272"/>
                    <a:pt x="472520" y="342844"/>
                  </a:cubicBezTo>
                  <a:cubicBezTo>
                    <a:pt x="454791" y="306803"/>
                    <a:pt x="404086" y="287615"/>
                    <a:pt x="367170" y="303228"/>
                  </a:cubicBezTo>
                  <a:cubicBezTo>
                    <a:pt x="350389" y="310305"/>
                    <a:pt x="332296" y="313442"/>
                    <a:pt x="314640" y="317893"/>
                  </a:cubicBezTo>
                  <a:cubicBezTo>
                    <a:pt x="296255" y="322489"/>
                    <a:pt x="279548" y="321905"/>
                    <a:pt x="262038" y="317965"/>
                  </a:cubicBezTo>
                  <a:cubicBezTo>
                    <a:pt x="252116" y="322927"/>
                    <a:pt x="243507" y="318184"/>
                    <a:pt x="235044" y="313953"/>
                  </a:cubicBezTo>
                  <a:cubicBezTo>
                    <a:pt x="213740" y="303374"/>
                    <a:pt x="192437" y="292795"/>
                    <a:pt x="170476" y="283530"/>
                  </a:cubicBezTo>
                  <a:cubicBezTo>
                    <a:pt x="142388" y="271783"/>
                    <a:pt x="113861" y="270616"/>
                    <a:pt x="84678" y="278495"/>
                  </a:cubicBezTo>
                  <a:cubicBezTo>
                    <a:pt x="68774" y="273826"/>
                    <a:pt x="54328" y="274556"/>
                    <a:pt x="36526" y="266822"/>
                  </a:cubicBezTo>
                  <a:close/>
                </a:path>
              </a:pathLst>
            </a:custGeom>
            <a:solidFill>
              <a:srgbClr val="FDD391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7A71211-3ACB-4457-81FA-8E17BA9ECBFB}"/>
                </a:ext>
              </a:extLst>
            </p:cNvPr>
            <p:cNvSpPr/>
            <p:nvPr/>
          </p:nvSpPr>
          <p:spPr>
            <a:xfrm>
              <a:off x="6097289" y="6288421"/>
              <a:ext cx="593386" cy="205363"/>
            </a:xfrm>
            <a:custGeom>
              <a:avLst/>
              <a:gdLst>
                <a:gd name="connsiteX0" fmla="*/ 258512 w 593386"/>
                <a:gd name="connsiteY0" fmla="*/ 0 h 205363"/>
                <a:gd name="connsiteX1" fmla="*/ 259460 w 593386"/>
                <a:gd name="connsiteY1" fmla="*/ 1751 h 205363"/>
                <a:gd name="connsiteX2" fmla="*/ 271061 w 593386"/>
                <a:gd name="connsiteY2" fmla="*/ 56834 h 205363"/>
                <a:gd name="connsiteX3" fmla="*/ 429816 w 593386"/>
                <a:gd name="connsiteY3" fmla="*/ 80618 h 205363"/>
                <a:gd name="connsiteX4" fmla="*/ 593387 w 593386"/>
                <a:gd name="connsiteY4" fmla="*/ 44650 h 205363"/>
                <a:gd name="connsiteX5" fmla="*/ 471985 w 593386"/>
                <a:gd name="connsiteY5" fmla="*/ 201144 h 205363"/>
                <a:gd name="connsiteX6" fmla="*/ 257126 w 593386"/>
                <a:gd name="connsiteY6" fmla="*/ 205011 h 205363"/>
                <a:gd name="connsiteX7" fmla="*/ 80350 w 593386"/>
                <a:gd name="connsiteY7" fmla="*/ 181300 h 205363"/>
                <a:gd name="connsiteX8" fmla="*/ 20889 w 593386"/>
                <a:gd name="connsiteY8" fmla="*/ 146426 h 205363"/>
                <a:gd name="connsiteX9" fmla="*/ 26507 w 593386"/>
                <a:gd name="connsiteY9" fmla="*/ 78502 h 205363"/>
                <a:gd name="connsiteX10" fmla="*/ 100705 w 593386"/>
                <a:gd name="connsiteY10" fmla="*/ 46109 h 205363"/>
                <a:gd name="connsiteX11" fmla="*/ 258512 w 593386"/>
                <a:gd name="connsiteY11" fmla="*/ 0 h 205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3386" h="205363">
                  <a:moveTo>
                    <a:pt x="258512" y="0"/>
                  </a:moveTo>
                  <a:cubicBezTo>
                    <a:pt x="258877" y="584"/>
                    <a:pt x="259606" y="1605"/>
                    <a:pt x="259460" y="1751"/>
                  </a:cubicBezTo>
                  <a:cubicBezTo>
                    <a:pt x="230131" y="28016"/>
                    <a:pt x="232685" y="42972"/>
                    <a:pt x="271061" y="56834"/>
                  </a:cubicBezTo>
                  <a:cubicBezTo>
                    <a:pt x="322204" y="75365"/>
                    <a:pt x="375900" y="80253"/>
                    <a:pt x="429816" y="80618"/>
                  </a:cubicBezTo>
                  <a:cubicBezTo>
                    <a:pt x="484826" y="80983"/>
                    <a:pt x="537939" y="70185"/>
                    <a:pt x="593387" y="44650"/>
                  </a:cubicBezTo>
                  <a:cubicBezTo>
                    <a:pt x="557783" y="104767"/>
                    <a:pt x="518168" y="155399"/>
                    <a:pt x="471985" y="201144"/>
                  </a:cubicBezTo>
                  <a:cubicBezTo>
                    <a:pt x="400341" y="200779"/>
                    <a:pt x="328770" y="203259"/>
                    <a:pt x="257126" y="205011"/>
                  </a:cubicBezTo>
                  <a:cubicBezTo>
                    <a:pt x="197228" y="206469"/>
                    <a:pt x="137257" y="204281"/>
                    <a:pt x="80350" y="181300"/>
                  </a:cubicBezTo>
                  <a:cubicBezTo>
                    <a:pt x="58827" y="172618"/>
                    <a:pt x="38326" y="161820"/>
                    <a:pt x="20889" y="146426"/>
                  </a:cubicBezTo>
                  <a:cubicBezTo>
                    <a:pt x="-8804" y="120234"/>
                    <a:pt x="-6762" y="99733"/>
                    <a:pt x="26507" y="78502"/>
                  </a:cubicBezTo>
                  <a:cubicBezTo>
                    <a:pt x="49562" y="63838"/>
                    <a:pt x="74878" y="54062"/>
                    <a:pt x="100705" y="46109"/>
                  </a:cubicBezTo>
                  <a:cubicBezTo>
                    <a:pt x="153088" y="29985"/>
                    <a:pt x="205909" y="15248"/>
                    <a:pt x="258512" y="0"/>
                  </a:cubicBezTo>
                  <a:close/>
                </a:path>
              </a:pathLst>
            </a:custGeom>
            <a:solidFill>
              <a:schemeClr val="tx1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79A32B3-6390-4564-8F18-FDEDA2924069}"/>
                </a:ext>
              </a:extLst>
            </p:cNvPr>
            <p:cNvSpPr/>
            <p:nvPr/>
          </p:nvSpPr>
          <p:spPr>
            <a:xfrm>
              <a:off x="5271945" y="4623824"/>
              <a:ext cx="78794" cy="645581"/>
            </a:xfrm>
            <a:custGeom>
              <a:avLst/>
              <a:gdLst>
                <a:gd name="connsiteX0" fmla="*/ 0 w 78794"/>
                <a:gd name="connsiteY0" fmla="*/ 639618 h 645581"/>
                <a:gd name="connsiteX1" fmla="*/ 4596 w 78794"/>
                <a:gd name="connsiteY1" fmla="*/ 244626 h 645581"/>
                <a:gd name="connsiteX2" fmla="*/ 5837 w 78794"/>
                <a:gd name="connsiteY2" fmla="*/ 56323 h 645581"/>
                <a:gd name="connsiteX3" fmla="*/ 5545 w 78794"/>
                <a:gd name="connsiteY3" fmla="*/ 0 h 645581"/>
                <a:gd name="connsiteX4" fmla="*/ 78794 w 78794"/>
                <a:gd name="connsiteY4" fmla="*/ 3283 h 645581"/>
                <a:gd name="connsiteX5" fmla="*/ 71206 w 78794"/>
                <a:gd name="connsiteY5" fmla="*/ 642317 h 645581"/>
                <a:gd name="connsiteX6" fmla="*/ 0 w 78794"/>
                <a:gd name="connsiteY6" fmla="*/ 639618 h 64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794" h="645581">
                  <a:moveTo>
                    <a:pt x="0" y="639618"/>
                  </a:moveTo>
                  <a:cubicBezTo>
                    <a:pt x="1532" y="507930"/>
                    <a:pt x="3210" y="376314"/>
                    <a:pt x="4596" y="244626"/>
                  </a:cubicBezTo>
                  <a:cubicBezTo>
                    <a:pt x="5253" y="181883"/>
                    <a:pt x="5399" y="119067"/>
                    <a:pt x="5837" y="56323"/>
                  </a:cubicBezTo>
                  <a:cubicBezTo>
                    <a:pt x="5326" y="41878"/>
                    <a:pt x="5107" y="15978"/>
                    <a:pt x="5545" y="0"/>
                  </a:cubicBezTo>
                  <a:cubicBezTo>
                    <a:pt x="24514" y="1605"/>
                    <a:pt x="59752" y="2189"/>
                    <a:pt x="78794" y="3283"/>
                  </a:cubicBezTo>
                  <a:cubicBezTo>
                    <a:pt x="75803" y="209826"/>
                    <a:pt x="74271" y="435775"/>
                    <a:pt x="71206" y="642317"/>
                  </a:cubicBezTo>
                  <a:cubicBezTo>
                    <a:pt x="44358" y="647424"/>
                    <a:pt x="31591" y="646549"/>
                    <a:pt x="0" y="63961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689AB3D-35D9-4CF8-BAA2-5B40AC549307}"/>
                </a:ext>
              </a:extLst>
            </p:cNvPr>
            <p:cNvSpPr/>
            <p:nvPr/>
          </p:nvSpPr>
          <p:spPr>
            <a:xfrm>
              <a:off x="6570223" y="950124"/>
              <a:ext cx="147446" cy="107039"/>
            </a:xfrm>
            <a:custGeom>
              <a:avLst/>
              <a:gdLst>
                <a:gd name="connsiteX0" fmla="*/ 0 w 147446"/>
                <a:gd name="connsiteY0" fmla="*/ 58366 h 107039"/>
                <a:gd name="connsiteX1" fmla="*/ 147447 w 147446"/>
                <a:gd name="connsiteY1" fmla="*/ 0 h 107039"/>
                <a:gd name="connsiteX2" fmla="*/ 103527 w 147446"/>
                <a:gd name="connsiteY2" fmla="*/ 90030 h 107039"/>
                <a:gd name="connsiteX3" fmla="*/ 49611 w 147446"/>
                <a:gd name="connsiteY3" fmla="*/ 98493 h 107039"/>
                <a:gd name="connsiteX4" fmla="*/ 7296 w 147446"/>
                <a:gd name="connsiteY4" fmla="*/ 66829 h 107039"/>
                <a:gd name="connsiteX5" fmla="*/ 0 w 147446"/>
                <a:gd name="connsiteY5" fmla="*/ 58366 h 107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7446" h="107039">
                  <a:moveTo>
                    <a:pt x="0" y="58366"/>
                  </a:moveTo>
                  <a:cubicBezTo>
                    <a:pt x="47860" y="39397"/>
                    <a:pt x="95720" y="20501"/>
                    <a:pt x="147447" y="0"/>
                  </a:cubicBezTo>
                  <a:cubicBezTo>
                    <a:pt x="135044" y="34217"/>
                    <a:pt x="123225" y="64130"/>
                    <a:pt x="103527" y="90030"/>
                  </a:cubicBezTo>
                  <a:cubicBezTo>
                    <a:pt x="88789" y="109436"/>
                    <a:pt x="71352" y="112209"/>
                    <a:pt x="49611" y="98493"/>
                  </a:cubicBezTo>
                  <a:cubicBezTo>
                    <a:pt x="34728" y="89154"/>
                    <a:pt x="21304" y="77481"/>
                    <a:pt x="7296" y="66829"/>
                  </a:cubicBezTo>
                  <a:cubicBezTo>
                    <a:pt x="4888" y="64057"/>
                    <a:pt x="2481" y="61211"/>
                    <a:pt x="0" y="58366"/>
                  </a:cubicBezTo>
                  <a:close/>
                </a:path>
              </a:pathLst>
            </a:custGeom>
            <a:solidFill>
              <a:srgbClr val="DF2927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4933650-A2F2-4F7B-8C5E-9070D90D7F5F}"/>
                </a:ext>
              </a:extLst>
            </p:cNvPr>
            <p:cNvSpPr/>
            <p:nvPr/>
          </p:nvSpPr>
          <p:spPr>
            <a:xfrm>
              <a:off x="6401545" y="753212"/>
              <a:ext cx="45890" cy="20429"/>
            </a:xfrm>
            <a:custGeom>
              <a:avLst/>
              <a:gdLst>
                <a:gd name="connsiteX0" fmla="*/ 0 w 45890"/>
                <a:gd name="connsiteY0" fmla="*/ 12695 h 20429"/>
                <a:gd name="connsiteX1" fmla="*/ 45890 w 45890"/>
                <a:gd name="connsiteY1" fmla="*/ 0 h 20429"/>
                <a:gd name="connsiteX2" fmla="*/ 11673 w 45890"/>
                <a:gd name="connsiteY2" fmla="*/ 20428 h 20429"/>
                <a:gd name="connsiteX3" fmla="*/ 0 w 45890"/>
                <a:gd name="connsiteY3" fmla="*/ 12695 h 2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890" h="20429">
                  <a:moveTo>
                    <a:pt x="0" y="12695"/>
                  </a:moveTo>
                  <a:cubicBezTo>
                    <a:pt x="13497" y="7150"/>
                    <a:pt x="27286" y="2699"/>
                    <a:pt x="45890" y="0"/>
                  </a:cubicBezTo>
                  <a:cubicBezTo>
                    <a:pt x="32101" y="8244"/>
                    <a:pt x="21887" y="14373"/>
                    <a:pt x="11673" y="20428"/>
                  </a:cubicBezTo>
                  <a:cubicBezTo>
                    <a:pt x="6055" y="20501"/>
                    <a:pt x="2335" y="17656"/>
                    <a:pt x="0" y="12695"/>
                  </a:cubicBezTo>
                  <a:close/>
                </a:path>
              </a:pathLst>
            </a:custGeom>
            <a:solidFill>
              <a:srgbClr val="705528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4878CEC-C857-471E-9631-31C8E9EB993D}"/>
                </a:ext>
              </a:extLst>
            </p:cNvPr>
            <p:cNvSpPr/>
            <p:nvPr/>
          </p:nvSpPr>
          <p:spPr>
            <a:xfrm>
              <a:off x="6449820" y="803480"/>
              <a:ext cx="17022" cy="22252"/>
            </a:xfrm>
            <a:custGeom>
              <a:avLst/>
              <a:gdLst>
                <a:gd name="connsiteX0" fmla="*/ 4838 w 17022"/>
                <a:gd name="connsiteY0" fmla="*/ 6055 h 22252"/>
                <a:gd name="connsiteX1" fmla="*/ 17022 w 17022"/>
                <a:gd name="connsiteY1" fmla="*/ 0 h 22252"/>
                <a:gd name="connsiteX2" fmla="*/ 7757 w 17022"/>
                <a:gd name="connsiteY2" fmla="*/ 22252 h 22252"/>
                <a:gd name="connsiteX3" fmla="*/ 4838 w 17022"/>
                <a:gd name="connsiteY3" fmla="*/ 6055 h 22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22" h="22252">
                  <a:moveTo>
                    <a:pt x="4838" y="6055"/>
                  </a:moveTo>
                  <a:cubicBezTo>
                    <a:pt x="8778" y="4086"/>
                    <a:pt x="12645" y="2116"/>
                    <a:pt x="17022" y="0"/>
                  </a:cubicBezTo>
                  <a:cubicBezTo>
                    <a:pt x="14031" y="11090"/>
                    <a:pt x="9581" y="14591"/>
                    <a:pt x="7757" y="22252"/>
                  </a:cubicBezTo>
                  <a:cubicBezTo>
                    <a:pt x="2358" y="17656"/>
                    <a:pt x="-5011" y="13424"/>
                    <a:pt x="4838" y="6055"/>
                  </a:cubicBezTo>
                  <a:close/>
                </a:path>
              </a:pathLst>
            </a:custGeom>
            <a:solidFill>
              <a:srgbClr val="463920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B58D003-F7D0-4ED1-87FE-6B7C8E739A64}"/>
                </a:ext>
              </a:extLst>
            </p:cNvPr>
            <p:cNvSpPr/>
            <p:nvPr/>
          </p:nvSpPr>
          <p:spPr>
            <a:xfrm>
              <a:off x="6716721" y="1007542"/>
              <a:ext cx="208694" cy="313775"/>
            </a:xfrm>
            <a:custGeom>
              <a:avLst/>
              <a:gdLst>
                <a:gd name="connsiteX0" fmla="*/ 0 w 208694"/>
                <a:gd name="connsiteY0" fmla="*/ 160360 h 313775"/>
                <a:gd name="connsiteX1" fmla="*/ 208658 w 208694"/>
                <a:gd name="connsiteY1" fmla="*/ 0 h 313775"/>
                <a:gd name="connsiteX2" fmla="*/ 149928 w 208694"/>
                <a:gd name="connsiteY2" fmla="*/ 246669 h 313775"/>
                <a:gd name="connsiteX3" fmla="*/ 137087 w 208694"/>
                <a:gd name="connsiteY3" fmla="*/ 296061 h 313775"/>
                <a:gd name="connsiteX4" fmla="*/ 129499 w 208694"/>
                <a:gd name="connsiteY4" fmla="*/ 313352 h 313775"/>
                <a:gd name="connsiteX5" fmla="*/ 115711 w 208694"/>
                <a:gd name="connsiteY5" fmla="*/ 302263 h 313775"/>
                <a:gd name="connsiteX6" fmla="*/ 29475 w 208694"/>
                <a:gd name="connsiteY6" fmla="*/ 198517 h 313775"/>
                <a:gd name="connsiteX7" fmla="*/ 0 w 208694"/>
                <a:gd name="connsiteY7" fmla="*/ 160360 h 31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8694" h="313775">
                  <a:moveTo>
                    <a:pt x="0" y="160360"/>
                  </a:moveTo>
                  <a:cubicBezTo>
                    <a:pt x="97836" y="145039"/>
                    <a:pt x="164738" y="87987"/>
                    <a:pt x="208658" y="0"/>
                  </a:cubicBezTo>
                  <a:cubicBezTo>
                    <a:pt x="210045" y="1313"/>
                    <a:pt x="170866" y="165759"/>
                    <a:pt x="149928" y="246669"/>
                  </a:cubicBezTo>
                  <a:cubicBezTo>
                    <a:pt x="145696" y="263157"/>
                    <a:pt x="141902" y="279719"/>
                    <a:pt x="137087" y="296061"/>
                  </a:cubicBezTo>
                  <a:cubicBezTo>
                    <a:pt x="135263" y="302117"/>
                    <a:pt x="133220" y="311674"/>
                    <a:pt x="129499" y="313352"/>
                  </a:cubicBezTo>
                  <a:cubicBezTo>
                    <a:pt x="123736" y="315833"/>
                    <a:pt x="119504" y="306786"/>
                    <a:pt x="115711" y="302263"/>
                  </a:cubicBezTo>
                  <a:cubicBezTo>
                    <a:pt x="86820" y="267827"/>
                    <a:pt x="58293" y="233099"/>
                    <a:pt x="29475" y="198517"/>
                  </a:cubicBezTo>
                  <a:cubicBezTo>
                    <a:pt x="19917" y="187063"/>
                    <a:pt x="73" y="161747"/>
                    <a:pt x="0" y="160360"/>
                  </a:cubicBezTo>
                  <a:close/>
                </a:path>
              </a:pathLst>
            </a:custGeom>
            <a:solidFill>
              <a:srgbClr val="D2AD6E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F8B1B0B-A01C-4C8B-B737-0B08A1ACE832}"/>
                </a:ext>
              </a:extLst>
            </p:cNvPr>
            <p:cNvSpPr/>
            <p:nvPr/>
          </p:nvSpPr>
          <p:spPr>
            <a:xfrm>
              <a:off x="6626477" y="3483061"/>
              <a:ext cx="172265" cy="2357765"/>
            </a:xfrm>
            <a:custGeom>
              <a:avLst/>
              <a:gdLst>
                <a:gd name="connsiteX0" fmla="*/ 2988 w 172265"/>
                <a:gd name="connsiteY0" fmla="*/ 0 h 2357765"/>
                <a:gd name="connsiteX1" fmla="*/ 16631 w 172265"/>
                <a:gd name="connsiteY1" fmla="*/ 160433 h 2357765"/>
                <a:gd name="connsiteX2" fmla="*/ 31879 w 172265"/>
                <a:gd name="connsiteY2" fmla="*/ 327141 h 2357765"/>
                <a:gd name="connsiteX3" fmla="*/ 41145 w 172265"/>
                <a:gd name="connsiteY3" fmla="*/ 437088 h 2357765"/>
                <a:gd name="connsiteX4" fmla="*/ 56830 w 172265"/>
                <a:gd name="connsiteY4" fmla="*/ 611967 h 2357765"/>
                <a:gd name="connsiteX5" fmla="*/ 69963 w 172265"/>
                <a:gd name="connsiteY5" fmla="*/ 770722 h 2357765"/>
                <a:gd name="connsiteX6" fmla="*/ 85357 w 172265"/>
                <a:gd name="connsiteY6" fmla="*/ 939473 h 2357765"/>
                <a:gd name="connsiteX7" fmla="*/ 98635 w 172265"/>
                <a:gd name="connsiteY7" fmla="*/ 1096185 h 2357765"/>
                <a:gd name="connsiteX8" fmla="*/ 114102 w 172265"/>
                <a:gd name="connsiteY8" fmla="*/ 1268949 h 2357765"/>
                <a:gd name="connsiteX9" fmla="*/ 127307 w 172265"/>
                <a:gd name="connsiteY9" fmla="*/ 1405088 h 2357765"/>
                <a:gd name="connsiteX10" fmla="*/ 157074 w 172265"/>
                <a:gd name="connsiteY10" fmla="*/ 1521309 h 2357765"/>
                <a:gd name="connsiteX11" fmla="*/ 170206 w 172265"/>
                <a:gd name="connsiteY11" fmla="*/ 1632788 h 2357765"/>
                <a:gd name="connsiteX12" fmla="*/ 168674 w 172265"/>
                <a:gd name="connsiteY12" fmla="*/ 1649057 h 2357765"/>
                <a:gd name="connsiteX13" fmla="*/ 163640 w 172265"/>
                <a:gd name="connsiteY13" fmla="*/ 1874350 h 2357765"/>
                <a:gd name="connsiteX14" fmla="*/ 155250 w 172265"/>
                <a:gd name="connsiteY14" fmla="*/ 2123864 h 2357765"/>
                <a:gd name="connsiteX15" fmla="*/ 147444 w 172265"/>
                <a:gd name="connsiteY15" fmla="*/ 2322163 h 2357765"/>
                <a:gd name="connsiteX16" fmla="*/ 139272 w 172265"/>
                <a:gd name="connsiteY16" fmla="*/ 2357766 h 2357765"/>
                <a:gd name="connsiteX17" fmla="*/ 138762 w 172265"/>
                <a:gd name="connsiteY17" fmla="*/ 2145022 h 2357765"/>
                <a:gd name="connsiteX18" fmla="*/ 134822 w 172265"/>
                <a:gd name="connsiteY18" fmla="*/ 1905357 h 2357765"/>
                <a:gd name="connsiteX19" fmla="*/ 122492 w 172265"/>
                <a:gd name="connsiteY19" fmla="*/ 1668537 h 2357765"/>
                <a:gd name="connsiteX20" fmla="*/ 79958 w 172265"/>
                <a:gd name="connsiteY20" fmla="*/ 1425808 h 2357765"/>
                <a:gd name="connsiteX21" fmla="*/ 73829 w 172265"/>
                <a:gd name="connsiteY21" fmla="*/ 1387578 h 2357765"/>
                <a:gd name="connsiteX22" fmla="*/ 58290 w 172265"/>
                <a:gd name="connsiteY22" fmla="*/ 1097718 h 2357765"/>
                <a:gd name="connsiteX23" fmla="*/ 53766 w 172265"/>
                <a:gd name="connsiteY23" fmla="*/ 1009877 h 2357765"/>
                <a:gd name="connsiteX24" fmla="*/ 40634 w 172265"/>
                <a:gd name="connsiteY24" fmla="*/ 744385 h 2357765"/>
                <a:gd name="connsiteX25" fmla="*/ 28231 w 172265"/>
                <a:gd name="connsiteY25" fmla="*/ 519822 h 2357765"/>
                <a:gd name="connsiteX26" fmla="*/ 11889 w 172265"/>
                <a:gd name="connsiteY26" fmla="*/ 215589 h 2357765"/>
                <a:gd name="connsiteX27" fmla="*/ 215 w 172265"/>
                <a:gd name="connsiteY27" fmla="*/ 21741 h 2357765"/>
                <a:gd name="connsiteX28" fmla="*/ 143 w 172265"/>
                <a:gd name="connsiteY28" fmla="*/ 146 h 2357765"/>
                <a:gd name="connsiteX29" fmla="*/ 2988 w 172265"/>
                <a:gd name="connsiteY29" fmla="*/ 0 h 2357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72265" h="2357765">
                  <a:moveTo>
                    <a:pt x="2988" y="0"/>
                  </a:moveTo>
                  <a:cubicBezTo>
                    <a:pt x="7511" y="53478"/>
                    <a:pt x="11889" y="106956"/>
                    <a:pt x="16631" y="160433"/>
                  </a:cubicBezTo>
                  <a:cubicBezTo>
                    <a:pt x="21519" y="216027"/>
                    <a:pt x="26918" y="271548"/>
                    <a:pt x="31879" y="327141"/>
                  </a:cubicBezTo>
                  <a:cubicBezTo>
                    <a:pt x="35162" y="363766"/>
                    <a:pt x="37935" y="400463"/>
                    <a:pt x="41145" y="437088"/>
                  </a:cubicBezTo>
                  <a:cubicBezTo>
                    <a:pt x="46252" y="495381"/>
                    <a:pt x="51796" y="553674"/>
                    <a:pt x="56830" y="611967"/>
                  </a:cubicBezTo>
                  <a:cubicBezTo>
                    <a:pt x="61427" y="664861"/>
                    <a:pt x="65294" y="717828"/>
                    <a:pt x="69963" y="770722"/>
                  </a:cubicBezTo>
                  <a:cubicBezTo>
                    <a:pt x="74851" y="826973"/>
                    <a:pt x="80396" y="883150"/>
                    <a:pt x="85357" y="939473"/>
                  </a:cubicBezTo>
                  <a:cubicBezTo>
                    <a:pt x="89953" y="991711"/>
                    <a:pt x="94039" y="1043948"/>
                    <a:pt x="98635" y="1096185"/>
                  </a:cubicBezTo>
                  <a:cubicBezTo>
                    <a:pt x="103669" y="1153822"/>
                    <a:pt x="109798" y="1211313"/>
                    <a:pt x="114102" y="1268949"/>
                  </a:cubicBezTo>
                  <a:cubicBezTo>
                    <a:pt x="117531" y="1314474"/>
                    <a:pt x="121179" y="1359854"/>
                    <a:pt x="127307" y="1405088"/>
                  </a:cubicBezTo>
                  <a:cubicBezTo>
                    <a:pt x="132706" y="1444995"/>
                    <a:pt x="138105" y="1485851"/>
                    <a:pt x="157074" y="1521309"/>
                  </a:cubicBezTo>
                  <a:cubicBezTo>
                    <a:pt x="176627" y="1558006"/>
                    <a:pt x="172614" y="1594923"/>
                    <a:pt x="170206" y="1632788"/>
                  </a:cubicBezTo>
                  <a:cubicBezTo>
                    <a:pt x="169841" y="1638187"/>
                    <a:pt x="168747" y="1643585"/>
                    <a:pt x="168674" y="1649057"/>
                  </a:cubicBezTo>
                  <a:cubicBezTo>
                    <a:pt x="167069" y="1724130"/>
                    <a:pt x="166777" y="1799277"/>
                    <a:pt x="163640" y="1874350"/>
                  </a:cubicBezTo>
                  <a:cubicBezTo>
                    <a:pt x="160138" y="1957521"/>
                    <a:pt x="158095" y="2040693"/>
                    <a:pt x="155250" y="2123864"/>
                  </a:cubicBezTo>
                  <a:cubicBezTo>
                    <a:pt x="152988" y="2189964"/>
                    <a:pt x="148319" y="2255990"/>
                    <a:pt x="147444" y="2322163"/>
                  </a:cubicBezTo>
                  <a:cubicBezTo>
                    <a:pt x="147298" y="2334128"/>
                    <a:pt x="144234" y="2346093"/>
                    <a:pt x="139272" y="2357766"/>
                  </a:cubicBezTo>
                  <a:cubicBezTo>
                    <a:pt x="139272" y="2286851"/>
                    <a:pt x="141242" y="2215864"/>
                    <a:pt x="138762" y="2145022"/>
                  </a:cubicBezTo>
                  <a:cubicBezTo>
                    <a:pt x="135989" y="2065133"/>
                    <a:pt x="137157" y="1985172"/>
                    <a:pt x="134822" y="1905357"/>
                  </a:cubicBezTo>
                  <a:cubicBezTo>
                    <a:pt x="132487" y="1826344"/>
                    <a:pt x="129277" y="1747258"/>
                    <a:pt x="122492" y="1668537"/>
                  </a:cubicBezTo>
                  <a:cubicBezTo>
                    <a:pt x="115415" y="1586606"/>
                    <a:pt x="104909" y="1504820"/>
                    <a:pt x="79958" y="1425808"/>
                  </a:cubicBezTo>
                  <a:cubicBezTo>
                    <a:pt x="76018" y="1413478"/>
                    <a:pt x="74413" y="1400710"/>
                    <a:pt x="73829" y="1387578"/>
                  </a:cubicBezTo>
                  <a:cubicBezTo>
                    <a:pt x="70036" y="1290909"/>
                    <a:pt x="64856" y="1194313"/>
                    <a:pt x="58290" y="1097718"/>
                  </a:cubicBezTo>
                  <a:cubicBezTo>
                    <a:pt x="56320" y="1068535"/>
                    <a:pt x="55371" y="1039206"/>
                    <a:pt x="53766" y="1009877"/>
                  </a:cubicBezTo>
                  <a:cubicBezTo>
                    <a:pt x="48878" y="921380"/>
                    <a:pt x="45960" y="832809"/>
                    <a:pt x="40634" y="744385"/>
                  </a:cubicBezTo>
                  <a:cubicBezTo>
                    <a:pt x="36111" y="669530"/>
                    <a:pt x="32390" y="594676"/>
                    <a:pt x="28231" y="519822"/>
                  </a:cubicBezTo>
                  <a:cubicBezTo>
                    <a:pt x="22613" y="418411"/>
                    <a:pt x="16485" y="317073"/>
                    <a:pt x="11889" y="215589"/>
                  </a:cubicBezTo>
                  <a:cubicBezTo>
                    <a:pt x="8970" y="150949"/>
                    <a:pt x="4082" y="86382"/>
                    <a:pt x="215" y="21741"/>
                  </a:cubicBezTo>
                  <a:cubicBezTo>
                    <a:pt x="-222" y="14591"/>
                    <a:pt x="143" y="7369"/>
                    <a:pt x="143" y="146"/>
                  </a:cubicBezTo>
                  <a:cubicBezTo>
                    <a:pt x="1091" y="73"/>
                    <a:pt x="2039" y="0"/>
                    <a:pt x="2988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B682F32-C117-4A84-8550-323BCA577CE7}"/>
                </a:ext>
              </a:extLst>
            </p:cNvPr>
            <p:cNvSpPr/>
            <p:nvPr/>
          </p:nvSpPr>
          <p:spPr>
            <a:xfrm>
              <a:off x="6567742" y="721330"/>
              <a:ext cx="81493" cy="48516"/>
            </a:xfrm>
            <a:custGeom>
              <a:avLst/>
              <a:gdLst>
                <a:gd name="connsiteX0" fmla="*/ 0 w 81493"/>
                <a:gd name="connsiteY0" fmla="*/ 48517 h 48516"/>
                <a:gd name="connsiteX1" fmla="*/ 81493 w 81493"/>
                <a:gd name="connsiteY1" fmla="*/ 0 h 48516"/>
                <a:gd name="connsiteX2" fmla="*/ 0 w 81493"/>
                <a:gd name="connsiteY2" fmla="*/ 48517 h 48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493" h="48516">
                  <a:moveTo>
                    <a:pt x="0" y="48517"/>
                  </a:moveTo>
                  <a:cubicBezTo>
                    <a:pt x="25827" y="33123"/>
                    <a:pt x="51654" y="17802"/>
                    <a:pt x="81493" y="0"/>
                  </a:cubicBezTo>
                  <a:cubicBezTo>
                    <a:pt x="65881" y="41878"/>
                    <a:pt x="32685" y="45744"/>
                    <a:pt x="0" y="48517"/>
                  </a:cubicBezTo>
                  <a:close/>
                </a:path>
              </a:pathLst>
            </a:custGeom>
            <a:solidFill>
              <a:srgbClr val="241D15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41B3F45-C35D-4BC0-8F34-FD38B6377641}"/>
                </a:ext>
              </a:extLst>
            </p:cNvPr>
            <p:cNvSpPr/>
            <p:nvPr/>
          </p:nvSpPr>
          <p:spPr>
            <a:xfrm>
              <a:off x="6513608" y="678066"/>
              <a:ext cx="103745" cy="52967"/>
            </a:xfrm>
            <a:custGeom>
              <a:avLst/>
              <a:gdLst>
                <a:gd name="connsiteX0" fmla="*/ 0 w 103745"/>
                <a:gd name="connsiteY0" fmla="*/ 52967 h 52967"/>
                <a:gd name="connsiteX1" fmla="*/ 103746 w 103745"/>
                <a:gd name="connsiteY1" fmla="*/ 0 h 52967"/>
                <a:gd name="connsiteX2" fmla="*/ 0 w 103745"/>
                <a:gd name="connsiteY2" fmla="*/ 52967 h 52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745" h="52967">
                  <a:moveTo>
                    <a:pt x="0" y="52967"/>
                  </a:moveTo>
                  <a:cubicBezTo>
                    <a:pt x="28016" y="14300"/>
                    <a:pt x="65370" y="6201"/>
                    <a:pt x="103746" y="0"/>
                  </a:cubicBezTo>
                  <a:cubicBezTo>
                    <a:pt x="70842" y="16853"/>
                    <a:pt x="37938" y="33633"/>
                    <a:pt x="0" y="52967"/>
                  </a:cubicBezTo>
                  <a:close/>
                </a:path>
              </a:pathLst>
            </a:custGeom>
            <a:solidFill>
              <a:srgbClr val="63451D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A679C08-F144-41C2-8C1C-2EFC3204B17A}"/>
                </a:ext>
              </a:extLst>
            </p:cNvPr>
            <p:cNvSpPr/>
            <p:nvPr/>
          </p:nvSpPr>
          <p:spPr>
            <a:xfrm>
              <a:off x="6587368" y="972960"/>
              <a:ext cx="106809" cy="61348"/>
            </a:xfrm>
            <a:custGeom>
              <a:avLst/>
              <a:gdLst>
                <a:gd name="connsiteX0" fmla="*/ 106810 w 106809"/>
                <a:gd name="connsiteY0" fmla="*/ 0 h 61348"/>
                <a:gd name="connsiteX1" fmla="*/ 0 w 106809"/>
                <a:gd name="connsiteY1" fmla="*/ 38740 h 61348"/>
                <a:gd name="connsiteX2" fmla="*/ 106810 w 106809"/>
                <a:gd name="connsiteY2" fmla="*/ 0 h 6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809" h="61348">
                  <a:moveTo>
                    <a:pt x="106810" y="0"/>
                  </a:moveTo>
                  <a:cubicBezTo>
                    <a:pt x="71134" y="68653"/>
                    <a:pt x="47860" y="76824"/>
                    <a:pt x="0" y="38740"/>
                  </a:cubicBezTo>
                  <a:cubicBezTo>
                    <a:pt x="35238" y="25900"/>
                    <a:pt x="68945" y="13716"/>
                    <a:pt x="106810" y="0"/>
                  </a:cubicBezTo>
                  <a:close/>
                </a:path>
              </a:pathLst>
            </a:custGeom>
            <a:solidFill>
              <a:srgbClr val="FAF5F3"/>
            </a:solidFill>
            <a:ln w="728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E71DDD31-8A71-4CFD-A92A-526F63CA9133}"/>
              </a:ext>
            </a:extLst>
          </p:cNvPr>
          <p:cNvSpPr txBox="1"/>
          <p:nvPr/>
        </p:nvSpPr>
        <p:spPr>
          <a:xfrm>
            <a:off x="795516" y="1592703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accent3"/>
                </a:solidFill>
                <a:latin typeface="Arial" pitchFamily="34" charset="0"/>
                <a:cs typeface="B Nazanin" pitchFamily="2" charset="-78"/>
              </a:rPr>
              <a:t>85K</a:t>
            </a:r>
            <a:endParaRPr lang="ko-KR" altLang="en-US" sz="4000" b="1" dirty="0">
              <a:solidFill>
                <a:schemeClr val="accent3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C4F4E5C-FC89-4D6F-9CF0-3F173ECD7241}"/>
              </a:ext>
            </a:extLst>
          </p:cNvPr>
          <p:cNvSpPr txBox="1"/>
          <p:nvPr/>
        </p:nvSpPr>
        <p:spPr>
          <a:xfrm>
            <a:off x="1964832" y="1531151"/>
            <a:ext cx="56042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 </a:t>
            </a:r>
          </a:p>
        </p:txBody>
      </p:sp>
      <p:sp>
        <p:nvSpPr>
          <p:cNvPr id="28" name="Oval 21">
            <a:extLst>
              <a:ext uri="{FF2B5EF4-FFF2-40B4-BE49-F238E27FC236}">
                <a16:creationId xmlns:a16="http://schemas.microsoft.com/office/drawing/2014/main" id="{A76E1883-5378-46C1-8B5A-6C44B67A4031}"/>
              </a:ext>
            </a:extLst>
          </p:cNvPr>
          <p:cNvSpPr>
            <a:spLocks noChangeAspect="1"/>
          </p:cNvSpPr>
          <p:nvPr/>
        </p:nvSpPr>
        <p:spPr>
          <a:xfrm>
            <a:off x="1021351" y="3081366"/>
            <a:ext cx="418667" cy="422165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29" name="Rounded Rectangle 27">
            <a:extLst>
              <a:ext uri="{FF2B5EF4-FFF2-40B4-BE49-F238E27FC236}">
                <a16:creationId xmlns:a16="http://schemas.microsoft.com/office/drawing/2014/main" id="{90C7C4B3-C0C4-47B1-B09D-BD58BF32F6E0}"/>
              </a:ext>
            </a:extLst>
          </p:cNvPr>
          <p:cNvSpPr/>
          <p:nvPr/>
        </p:nvSpPr>
        <p:spPr>
          <a:xfrm>
            <a:off x="1021383" y="5511318"/>
            <a:ext cx="418599" cy="321541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30" name="Rounded Rectangle 7">
            <a:extLst>
              <a:ext uri="{FF2B5EF4-FFF2-40B4-BE49-F238E27FC236}">
                <a16:creationId xmlns:a16="http://schemas.microsoft.com/office/drawing/2014/main" id="{C3182EFF-0C72-4087-ACA0-0703F598B282}"/>
              </a:ext>
            </a:extLst>
          </p:cNvPr>
          <p:cNvSpPr/>
          <p:nvPr/>
        </p:nvSpPr>
        <p:spPr>
          <a:xfrm>
            <a:off x="1033230" y="4337028"/>
            <a:ext cx="394904" cy="34079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31" name="Rectangle 9">
            <a:extLst>
              <a:ext uri="{FF2B5EF4-FFF2-40B4-BE49-F238E27FC236}">
                <a16:creationId xmlns:a16="http://schemas.microsoft.com/office/drawing/2014/main" id="{22E15486-DE3E-4FC7-8D17-7EF7787B0770}"/>
              </a:ext>
            </a:extLst>
          </p:cNvPr>
          <p:cNvSpPr/>
          <p:nvPr/>
        </p:nvSpPr>
        <p:spPr>
          <a:xfrm>
            <a:off x="4656402" y="5496015"/>
            <a:ext cx="376186" cy="35214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32" name="Rounded Rectangle 7">
            <a:extLst>
              <a:ext uri="{FF2B5EF4-FFF2-40B4-BE49-F238E27FC236}">
                <a16:creationId xmlns:a16="http://schemas.microsoft.com/office/drawing/2014/main" id="{9F8CE3E2-6A86-49BF-B160-78D5F8F5399B}"/>
              </a:ext>
            </a:extLst>
          </p:cNvPr>
          <p:cNvSpPr/>
          <p:nvPr/>
        </p:nvSpPr>
        <p:spPr>
          <a:xfrm>
            <a:off x="4729123" y="3092790"/>
            <a:ext cx="230741" cy="399317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33" name="Rectangle 23">
            <a:extLst>
              <a:ext uri="{FF2B5EF4-FFF2-40B4-BE49-F238E27FC236}">
                <a16:creationId xmlns:a16="http://schemas.microsoft.com/office/drawing/2014/main" id="{22194CDA-434F-4DEE-8EE3-0196BC4CEF3D}"/>
              </a:ext>
            </a:extLst>
          </p:cNvPr>
          <p:cNvSpPr/>
          <p:nvPr/>
        </p:nvSpPr>
        <p:spPr>
          <a:xfrm>
            <a:off x="4621336" y="4362793"/>
            <a:ext cx="446317" cy="262535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FE2790F-04FC-4CD2-8715-AA6F76F85916}"/>
              </a:ext>
            </a:extLst>
          </p:cNvPr>
          <p:cNvGrpSpPr/>
          <p:nvPr/>
        </p:nvGrpSpPr>
        <p:grpSpPr>
          <a:xfrm>
            <a:off x="1613807" y="2863359"/>
            <a:ext cx="2594207" cy="858180"/>
            <a:chOff x="2113657" y="4283314"/>
            <a:chExt cx="3647460" cy="85818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3F02F97-6AE4-4F8D-B87B-2997FAB9B86C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550E585-2EA6-4F03-9922-526C397DC89A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1ABB02A-0EF3-4022-A620-4B7D66240340}"/>
              </a:ext>
            </a:extLst>
          </p:cNvPr>
          <p:cNvGrpSpPr/>
          <p:nvPr/>
        </p:nvGrpSpPr>
        <p:grpSpPr>
          <a:xfrm>
            <a:off x="5189109" y="2863359"/>
            <a:ext cx="2594207" cy="858180"/>
            <a:chOff x="2113657" y="4283314"/>
            <a:chExt cx="3647460" cy="858180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D0688D9-1D77-4366-9974-A70320B446B2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62A80D0-9961-4A52-B5DE-57EC538577D1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FCE5E57-EF97-441E-8379-E1BE0B599C15}"/>
              </a:ext>
            </a:extLst>
          </p:cNvPr>
          <p:cNvGrpSpPr/>
          <p:nvPr/>
        </p:nvGrpSpPr>
        <p:grpSpPr>
          <a:xfrm>
            <a:off x="1613807" y="4053180"/>
            <a:ext cx="2594207" cy="858180"/>
            <a:chOff x="2113657" y="4283314"/>
            <a:chExt cx="3647460" cy="858180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DCEC976-C383-4590-9D7C-3364FEA3B8DA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75072B8-A53E-42A7-A3CB-8E640082D964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0B95C1C-D71C-47F4-81EA-CF3185C06017}"/>
              </a:ext>
            </a:extLst>
          </p:cNvPr>
          <p:cNvGrpSpPr/>
          <p:nvPr/>
        </p:nvGrpSpPr>
        <p:grpSpPr>
          <a:xfrm>
            <a:off x="5189109" y="4053180"/>
            <a:ext cx="2594207" cy="858180"/>
            <a:chOff x="2113657" y="4283314"/>
            <a:chExt cx="3647460" cy="858180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D54BA20-7906-4C9E-818D-FB561F08981C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D8D99E5-B980-4D09-80BE-1CA65A86281F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F58FC4B0-9462-4117-895A-678D7DD0C912}"/>
              </a:ext>
            </a:extLst>
          </p:cNvPr>
          <p:cNvGrpSpPr/>
          <p:nvPr/>
        </p:nvGrpSpPr>
        <p:grpSpPr>
          <a:xfrm>
            <a:off x="1613807" y="5242999"/>
            <a:ext cx="2594207" cy="858180"/>
            <a:chOff x="2113657" y="4283314"/>
            <a:chExt cx="3647460" cy="858180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1962ECC-CE76-48AF-BAB9-3573B4542666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50B9E23-4538-4537-AF32-E913F46C65FC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A4CB7E5-A3FA-4EDF-84B9-5D1216818D43}"/>
              </a:ext>
            </a:extLst>
          </p:cNvPr>
          <p:cNvGrpSpPr/>
          <p:nvPr/>
        </p:nvGrpSpPr>
        <p:grpSpPr>
          <a:xfrm>
            <a:off x="5189109" y="5242999"/>
            <a:ext cx="2594207" cy="858180"/>
            <a:chOff x="2113657" y="4283314"/>
            <a:chExt cx="3647460" cy="858180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C12AF483-0EC4-4487-A4AD-0068051651BC}"/>
                </a:ext>
              </a:extLst>
            </p:cNvPr>
            <p:cNvSpPr txBox="1"/>
            <p:nvPr/>
          </p:nvSpPr>
          <p:spPr>
            <a:xfrm>
              <a:off x="2113657" y="4495163"/>
              <a:ext cx="3647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26E32C3-659D-4202-940C-2B3F78FFD409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sp>
        <p:nvSpPr>
          <p:cNvPr id="53" name="Title 1">
            <a:extLst>
              <a:ext uri="{FF2B5EF4-FFF2-40B4-BE49-F238E27FC236}">
                <a16:creationId xmlns:a16="http://schemas.microsoft.com/office/drawing/2014/main" id="{311B0D58-1736-4283-9AE1-36FF3CFBA200}"/>
              </a:ext>
            </a:extLst>
          </p:cNvPr>
          <p:cNvSpPr txBox="1">
            <a:spLocks/>
          </p:cNvSpPr>
          <p:nvPr/>
        </p:nvSpPr>
        <p:spPr>
          <a:xfrm>
            <a:off x="771526" y="269852"/>
            <a:ext cx="6572250" cy="7108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altLang="ko-KR" dirty="0">
                <a:cs typeface="B Nazanin" pitchFamily="2" charset="-78"/>
              </a:rPr>
              <a:t>اینفوگرافیک گرافیکی</a:t>
            </a:r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aphic 259">
            <a:extLst>
              <a:ext uri="{FF2B5EF4-FFF2-40B4-BE49-F238E27FC236}">
                <a16:creationId xmlns:a16="http://schemas.microsoft.com/office/drawing/2014/main" id="{ABDDB807-42DC-42B6-B136-675C509389C6}"/>
              </a:ext>
            </a:extLst>
          </p:cNvPr>
          <p:cNvGrpSpPr/>
          <p:nvPr/>
        </p:nvGrpSpPr>
        <p:grpSpPr>
          <a:xfrm>
            <a:off x="5319880" y="1184143"/>
            <a:ext cx="1552240" cy="5334348"/>
            <a:chOff x="10078846" y="330422"/>
            <a:chExt cx="1765633" cy="6067682"/>
          </a:xfrm>
          <a:solidFill>
            <a:schemeClr val="accent2"/>
          </a:solidFill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52E9C13A-5478-4F58-B0AF-0CF6743C5252}"/>
                </a:ext>
              </a:extLst>
            </p:cNvPr>
            <p:cNvSpPr/>
            <p:nvPr/>
          </p:nvSpPr>
          <p:spPr>
            <a:xfrm>
              <a:off x="10078664" y="4432630"/>
              <a:ext cx="1764144" cy="1965597"/>
            </a:xfrm>
            <a:custGeom>
              <a:avLst/>
              <a:gdLst>
                <a:gd name="connsiteX0" fmla="*/ 789249 w 1764144"/>
                <a:gd name="connsiteY0" fmla="*/ 222875 h 1965597"/>
                <a:gd name="connsiteX1" fmla="*/ 788980 w 1764144"/>
                <a:gd name="connsiteY1" fmla="*/ 423 h 1965597"/>
                <a:gd name="connsiteX2" fmla="*/ 940269 w 1764144"/>
                <a:gd name="connsiteY2" fmla="*/ 333 h 1965597"/>
                <a:gd name="connsiteX3" fmla="*/ 938207 w 1764144"/>
                <a:gd name="connsiteY3" fmla="*/ 215794 h 1965597"/>
                <a:gd name="connsiteX4" fmla="*/ 964826 w 1764144"/>
                <a:gd name="connsiteY4" fmla="*/ 254423 h 1965597"/>
                <a:gd name="connsiteX5" fmla="*/ 987143 w 1764144"/>
                <a:gd name="connsiteY5" fmla="*/ 396122 h 1965597"/>
                <a:gd name="connsiteX6" fmla="*/ 956850 w 1764144"/>
                <a:gd name="connsiteY6" fmla="*/ 512367 h 1965597"/>
                <a:gd name="connsiteX7" fmla="*/ 945467 w 1764144"/>
                <a:gd name="connsiteY7" fmla="*/ 936567 h 1965597"/>
                <a:gd name="connsiteX8" fmla="*/ 985530 w 1764144"/>
                <a:gd name="connsiteY8" fmla="*/ 1122720 h 1965597"/>
                <a:gd name="connsiteX9" fmla="*/ 967515 w 1764144"/>
                <a:gd name="connsiteY9" fmla="*/ 1468677 h 1965597"/>
                <a:gd name="connsiteX10" fmla="*/ 998974 w 1764144"/>
                <a:gd name="connsiteY10" fmla="*/ 1508023 h 1965597"/>
                <a:gd name="connsiteX11" fmla="*/ 1584590 w 1764144"/>
                <a:gd name="connsiteY11" fmla="*/ 1587790 h 1965597"/>
                <a:gd name="connsiteX12" fmla="*/ 1714010 w 1764144"/>
                <a:gd name="connsiteY12" fmla="*/ 1645061 h 1965597"/>
                <a:gd name="connsiteX13" fmla="*/ 1716968 w 1764144"/>
                <a:gd name="connsiteY13" fmla="*/ 1804416 h 1965597"/>
                <a:gd name="connsiteX14" fmla="*/ 1509932 w 1764144"/>
                <a:gd name="connsiteY14" fmla="*/ 1892877 h 1965597"/>
                <a:gd name="connsiteX15" fmla="*/ 1012507 w 1764144"/>
                <a:gd name="connsiteY15" fmla="*/ 1963413 h 1965597"/>
                <a:gd name="connsiteX16" fmla="*/ 458798 w 1764144"/>
                <a:gd name="connsiteY16" fmla="*/ 1937779 h 1965597"/>
                <a:gd name="connsiteX17" fmla="*/ 109973 w 1764144"/>
                <a:gd name="connsiteY17" fmla="*/ 1838474 h 1965597"/>
                <a:gd name="connsiteX18" fmla="*/ 34777 w 1764144"/>
                <a:gd name="connsiteY18" fmla="*/ 1791420 h 1965597"/>
                <a:gd name="connsiteX19" fmla="*/ 42843 w 1764144"/>
                <a:gd name="connsiteY19" fmla="*/ 1652948 h 1965597"/>
                <a:gd name="connsiteX20" fmla="*/ 355011 w 1764144"/>
                <a:gd name="connsiteY20" fmla="*/ 1544142 h 1965597"/>
                <a:gd name="connsiteX21" fmla="*/ 741837 w 1764144"/>
                <a:gd name="connsiteY21" fmla="*/ 1508381 h 1965597"/>
                <a:gd name="connsiteX22" fmla="*/ 765319 w 1764144"/>
                <a:gd name="connsiteY22" fmla="*/ 1477102 h 1965597"/>
                <a:gd name="connsiteX23" fmla="*/ 771055 w 1764144"/>
                <a:gd name="connsiteY23" fmla="*/ 1000739 h 1965597"/>
                <a:gd name="connsiteX24" fmla="*/ 782437 w 1764144"/>
                <a:gd name="connsiteY24" fmla="*/ 925991 h 1965597"/>
                <a:gd name="connsiteX25" fmla="*/ 767291 w 1764144"/>
                <a:gd name="connsiteY25" fmla="*/ 452676 h 1965597"/>
                <a:gd name="connsiteX26" fmla="*/ 732516 w 1764144"/>
                <a:gd name="connsiteY26" fmla="*/ 389579 h 1965597"/>
                <a:gd name="connsiteX27" fmla="*/ 738521 w 1764144"/>
                <a:gd name="connsiteY27" fmla="*/ 265089 h 1965597"/>
                <a:gd name="connsiteX28" fmla="*/ 789249 w 1764144"/>
                <a:gd name="connsiteY28" fmla="*/ 222875 h 1965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64144" h="1965597">
                  <a:moveTo>
                    <a:pt x="789249" y="222875"/>
                  </a:moveTo>
                  <a:cubicBezTo>
                    <a:pt x="789697" y="163722"/>
                    <a:pt x="789787" y="59576"/>
                    <a:pt x="788980" y="423"/>
                  </a:cubicBezTo>
                  <a:cubicBezTo>
                    <a:pt x="833255" y="-473"/>
                    <a:pt x="902178" y="333"/>
                    <a:pt x="940269" y="333"/>
                  </a:cubicBezTo>
                  <a:cubicBezTo>
                    <a:pt x="940000" y="68987"/>
                    <a:pt x="940179" y="147141"/>
                    <a:pt x="938207" y="215794"/>
                  </a:cubicBezTo>
                  <a:cubicBezTo>
                    <a:pt x="937580" y="237753"/>
                    <a:pt x="946274" y="246178"/>
                    <a:pt x="964826" y="254423"/>
                  </a:cubicBezTo>
                  <a:cubicBezTo>
                    <a:pt x="1031956" y="284358"/>
                    <a:pt x="1051315" y="346648"/>
                    <a:pt x="987143" y="396122"/>
                  </a:cubicBezTo>
                  <a:cubicBezTo>
                    <a:pt x="950397" y="424444"/>
                    <a:pt x="961152" y="473200"/>
                    <a:pt x="956850" y="512367"/>
                  </a:cubicBezTo>
                  <a:cubicBezTo>
                    <a:pt x="941613" y="653259"/>
                    <a:pt x="931754" y="794509"/>
                    <a:pt x="945467" y="936567"/>
                  </a:cubicBezTo>
                  <a:cubicBezTo>
                    <a:pt x="951651" y="1000470"/>
                    <a:pt x="980421" y="1058190"/>
                    <a:pt x="985530" y="1122720"/>
                  </a:cubicBezTo>
                  <a:cubicBezTo>
                    <a:pt x="994761" y="1239234"/>
                    <a:pt x="998078" y="1355031"/>
                    <a:pt x="967515" y="1468677"/>
                  </a:cubicBezTo>
                  <a:cubicBezTo>
                    <a:pt x="958284" y="1503183"/>
                    <a:pt x="968142" y="1506947"/>
                    <a:pt x="998974" y="1508023"/>
                  </a:cubicBezTo>
                  <a:cubicBezTo>
                    <a:pt x="1196779" y="1515193"/>
                    <a:pt x="1394225" y="1525231"/>
                    <a:pt x="1584590" y="1587790"/>
                  </a:cubicBezTo>
                  <a:cubicBezTo>
                    <a:pt x="1629672" y="1602578"/>
                    <a:pt x="1672872" y="1621489"/>
                    <a:pt x="1714010" y="1645061"/>
                  </a:cubicBezTo>
                  <a:cubicBezTo>
                    <a:pt x="1788221" y="1687633"/>
                    <a:pt x="1772178" y="1769551"/>
                    <a:pt x="1716968" y="1804416"/>
                  </a:cubicBezTo>
                  <a:cubicBezTo>
                    <a:pt x="1652348" y="1845196"/>
                    <a:pt x="1581902" y="1871008"/>
                    <a:pt x="1509932" y="1892877"/>
                  </a:cubicBezTo>
                  <a:cubicBezTo>
                    <a:pt x="1347888" y="1942171"/>
                    <a:pt x="1180736" y="1958662"/>
                    <a:pt x="1012507" y="1963413"/>
                  </a:cubicBezTo>
                  <a:cubicBezTo>
                    <a:pt x="827519" y="1968700"/>
                    <a:pt x="642441" y="1965922"/>
                    <a:pt x="458798" y="1937779"/>
                  </a:cubicBezTo>
                  <a:cubicBezTo>
                    <a:pt x="338340" y="1919227"/>
                    <a:pt x="221020" y="1889292"/>
                    <a:pt x="109973" y="1838474"/>
                  </a:cubicBezTo>
                  <a:cubicBezTo>
                    <a:pt x="83265" y="1826284"/>
                    <a:pt x="57273" y="1810331"/>
                    <a:pt x="34777" y="1791420"/>
                  </a:cubicBezTo>
                  <a:cubicBezTo>
                    <a:pt x="-14607" y="1749834"/>
                    <a:pt x="-10932" y="1688798"/>
                    <a:pt x="42843" y="1652948"/>
                  </a:cubicBezTo>
                  <a:cubicBezTo>
                    <a:pt x="137309" y="1589940"/>
                    <a:pt x="245398" y="1563232"/>
                    <a:pt x="355011" y="1544142"/>
                  </a:cubicBezTo>
                  <a:cubicBezTo>
                    <a:pt x="482817" y="1521915"/>
                    <a:pt x="612148" y="1511607"/>
                    <a:pt x="741837" y="1508381"/>
                  </a:cubicBezTo>
                  <a:cubicBezTo>
                    <a:pt x="768993" y="1507664"/>
                    <a:pt x="770517" y="1498791"/>
                    <a:pt x="765319" y="1477102"/>
                  </a:cubicBezTo>
                  <a:cubicBezTo>
                    <a:pt x="726780" y="1317926"/>
                    <a:pt x="727676" y="1159109"/>
                    <a:pt x="771055" y="1000739"/>
                  </a:cubicBezTo>
                  <a:cubicBezTo>
                    <a:pt x="777687" y="976540"/>
                    <a:pt x="781810" y="950997"/>
                    <a:pt x="782437" y="925991"/>
                  </a:cubicBezTo>
                  <a:cubicBezTo>
                    <a:pt x="786112" y="767980"/>
                    <a:pt x="793192" y="609790"/>
                    <a:pt x="767291" y="452676"/>
                  </a:cubicBezTo>
                  <a:cubicBezTo>
                    <a:pt x="763168" y="427402"/>
                    <a:pt x="755550" y="406608"/>
                    <a:pt x="732516" y="389579"/>
                  </a:cubicBezTo>
                  <a:cubicBezTo>
                    <a:pt x="682863" y="353012"/>
                    <a:pt x="687971" y="303269"/>
                    <a:pt x="738521" y="265089"/>
                  </a:cubicBezTo>
                  <a:cubicBezTo>
                    <a:pt x="755998" y="252183"/>
                    <a:pt x="789428" y="256754"/>
                    <a:pt x="789249" y="222875"/>
                  </a:cubicBezTo>
                  <a:close/>
                </a:path>
              </a:pathLst>
            </a:custGeom>
            <a:grpFill/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82363BB8-18E2-4744-9D9A-F3197335F7B2}"/>
                </a:ext>
              </a:extLst>
            </p:cNvPr>
            <p:cNvSpPr/>
            <p:nvPr/>
          </p:nvSpPr>
          <p:spPr>
            <a:xfrm>
              <a:off x="10341204" y="773807"/>
              <a:ext cx="1204079" cy="3668802"/>
            </a:xfrm>
            <a:custGeom>
              <a:avLst/>
              <a:gdLst>
                <a:gd name="connsiteX0" fmla="*/ 1203296 w 1204079"/>
                <a:gd name="connsiteY0" fmla="*/ 2243962 h 3668802"/>
                <a:gd name="connsiteX1" fmla="*/ 1193527 w 1204079"/>
                <a:gd name="connsiteY1" fmla="*/ 1887340 h 3668802"/>
                <a:gd name="connsiteX2" fmla="*/ 1149969 w 1204079"/>
                <a:gd name="connsiteY2" fmla="*/ 1619448 h 3668802"/>
                <a:gd name="connsiteX3" fmla="*/ 1085348 w 1204079"/>
                <a:gd name="connsiteY3" fmla="*/ 1134660 h 3668802"/>
                <a:gd name="connsiteX4" fmla="*/ 1121647 w 1204079"/>
                <a:gd name="connsiteY4" fmla="*/ 865155 h 3668802"/>
                <a:gd name="connsiteX5" fmla="*/ 1121647 w 1204079"/>
                <a:gd name="connsiteY5" fmla="*/ 865155 h 3668802"/>
                <a:gd name="connsiteX6" fmla="*/ 1137152 w 1204079"/>
                <a:gd name="connsiteY6" fmla="*/ 545100 h 3668802"/>
                <a:gd name="connsiteX7" fmla="*/ 1130878 w 1204079"/>
                <a:gd name="connsiteY7" fmla="*/ 341291 h 3668802"/>
                <a:gd name="connsiteX8" fmla="*/ 1139662 w 1204079"/>
                <a:gd name="connsiteY8" fmla="*/ 285006 h 3668802"/>
                <a:gd name="connsiteX9" fmla="*/ 1173899 w 1204079"/>
                <a:gd name="connsiteY9" fmla="*/ 56370 h 3668802"/>
                <a:gd name="connsiteX10" fmla="*/ 1010331 w 1204079"/>
                <a:gd name="connsiteY10" fmla="*/ 622 h 3668802"/>
                <a:gd name="connsiteX11" fmla="*/ 993661 w 1204079"/>
                <a:gd name="connsiteY11" fmla="*/ 24642 h 3668802"/>
                <a:gd name="connsiteX12" fmla="*/ 993213 w 1204079"/>
                <a:gd name="connsiteY12" fmla="*/ 181129 h 3668802"/>
                <a:gd name="connsiteX13" fmla="*/ 941140 w 1204079"/>
                <a:gd name="connsiteY13" fmla="*/ 286260 h 3668802"/>
                <a:gd name="connsiteX14" fmla="*/ 653978 w 1204079"/>
                <a:gd name="connsiteY14" fmla="*/ 449917 h 3668802"/>
                <a:gd name="connsiteX15" fmla="*/ 542573 w 1204079"/>
                <a:gd name="connsiteY15" fmla="*/ 444809 h 3668802"/>
                <a:gd name="connsiteX16" fmla="*/ 290634 w 1204079"/>
                <a:gd name="connsiteY16" fmla="*/ 298718 h 3668802"/>
                <a:gd name="connsiteX17" fmla="*/ 216872 w 1204079"/>
                <a:gd name="connsiteY17" fmla="*/ 192243 h 3668802"/>
                <a:gd name="connsiteX18" fmla="*/ 217320 w 1204079"/>
                <a:gd name="connsiteY18" fmla="*/ 189016 h 3668802"/>
                <a:gd name="connsiteX19" fmla="*/ 218306 w 1204079"/>
                <a:gd name="connsiteY19" fmla="*/ 50723 h 3668802"/>
                <a:gd name="connsiteX20" fmla="*/ 198768 w 1204079"/>
                <a:gd name="connsiteY20" fmla="*/ 10929 h 3668802"/>
                <a:gd name="connsiteX21" fmla="*/ 45597 w 1204079"/>
                <a:gd name="connsiteY21" fmla="*/ 51530 h 3668802"/>
                <a:gd name="connsiteX22" fmla="*/ 75532 w 1204079"/>
                <a:gd name="connsiteY22" fmla="*/ 301138 h 3668802"/>
                <a:gd name="connsiteX23" fmla="*/ 78938 w 1204079"/>
                <a:gd name="connsiteY23" fmla="*/ 581220 h 3668802"/>
                <a:gd name="connsiteX24" fmla="*/ 94891 w 1204079"/>
                <a:gd name="connsiteY24" fmla="*/ 903784 h 3668802"/>
                <a:gd name="connsiteX25" fmla="*/ 128680 w 1204079"/>
                <a:gd name="connsiteY25" fmla="*/ 1235669 h 3668802"/>
                <a:gd name="connsiteX26" fmla="*/ 102151 w 1204079"/>
                <a:gd name="connsiteY26" fmla="*/ 1447724 h 3668802"/>
                <a:gd name="connsiteX27" fmla="*/ 26865 w 1204079"/>
                <a:gd name="connsiteY27" fmla="*/ 1845036 h 3668802"/>
                <a:gd name="connsiteX28" fmla="*/ 784 w 1204079"/>
                <a:gd name="connsiteY28" fmla="*/ 2594668 h 3668802"/>
                <a:gd name="connsiteX29" fmla="*/ 39681 w 1204079"/>
                <a:gd name="connsiteY29" fmla="*/ 3460456 h 3668802"/>
                <a:gd name="connsiteX30" fmla="*/ 91127 w 1204079"/>
                <a:gd name="connsiteY30" fmla="*/ 3600362 h 3668802"/>
                <a:gd name="connsiteX31" fmla="*/ 469617 w 1204079"/>
                <a:gd name="connsiteY31" fmla="*/ 3668657 h 3668802"/>
                <a:gd name="connsiteX32" fmla="*/ 734462 w 1204079"/>
                <a:gd name="connsiteY32" fmla="*/ 3663190 h 3668802"/>
                <a:gd name="connsiteX33" fmla="*/ 971703 w 1204079"/>
                <a:gd name="connsiteY33" fmla="*/ 3636392 h 3668802"/>
                <a:gd name="connsiteX34" fmla="*/ 1060253 w 1204079"/>
                <a:gd name="connsiteY34" fmla="*/ 3616136 h 3668802"/>
                <a:gd name="connsiteX35" fmla="*/ 1167894 w 1204079"/>
                <a:gd name="connsiteY35" fmla="*/ 3500250 h 3668802"/>
                <a:gd name="connsiteX36" fmla="*/ 1169059 w 1204079"/>
                <a:gd name="connsiteY36" fmla="*/ 3468970 h 3668802"/>
                <a:gd name="connsiteX37" fmla="*/ 1203207 w 1204079"/>
                <a:gd name="connsiteY37" fmla="*/ 2835493 h 3668802"/>
                <a:gd name="connsiteX38" fmla="*/ 1203296 w 1204079"/>
                <a:gd name="connsiteY38" fmla="*/ 2243962 h 3668802"/>
                <a:gd name="connsiteX39" fmla="*/ 1121647 w 1204079"/>
                <a:gd name="connsiteY39" fmla="*/ 865065 h 3668802"/>
                <a:gd name="connsiteX40" fmla="*/ 1118869 w 1204079"/>
                <a:gd name="connsiteY40" fmla="*/ 853593 h 3668802"/>
                <a:gd name="connsiteX41" fmla="*/ 1121647 w 1204079"/>
                <a:gd name="connsiteY41" fmla="*/ 865065 h 3668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204079" h="3668802">
                  <a:moveTo>
                    <a:pt x="1203296" y="2243962"/>
                  </a:moveTo>
                  <a:cubicBezTo>
                    <a:pt x="1203117" y="2178355"/>
                    <a:pt x="1204013" y="2000986"/>
                    <a:pt x="1193527" y="1887340"/>
                  </a:cubicBezTo>
                  <a:cubicBezTo>
                    <a:pt x="1191107" y="1796100"/>
                    <a:pt x="1171479" y="1707460"/>
                    <a:pt x="1149969" y="1619448"/>
                  </a:cubicBezTo>
                  <a:cubicBezTo>
                    <a:pt x="1111071" y="1460092"/>
                    <a:pt x="1075579" y="1301006"/>
                    <a:pt x="1085348" y="1134660"/>
                  </a:cubicBezTo>
                  <a:cubicBezTo>
                    <a:pt x="1090726" y="1043511"/>
                    <a:pt x="1112953" y="955408"/>
                    <a:pt x="1121647" y="865155"/>
                  </a:cubicBezTo>
                  <a:cubicBezTo>
                    <a:pt x="1121647" y="865155"/>
                    <a:pt x="1121647" y="865155"/>
                    <a:pt x="1121647" y="865155"/>
                  </a:cubicBezTo>
                  <a:cubicBezTo>
                    <a:pt x="1148266" y="759486"/>
                    <a:pt x="1144681" y="652383"/>
                    <a:pt x="1137152" y="545100"/>
                  </a:cubicBezTo>
                  <a:cubicBezTo>
                    <a:pt x="1131685" y="466767"/>
                    <a:pt x="1118869" y="445436"/>
                    <a:pt x="1130878" y="341291"/>
                  </a:cubicBezTo>
                  <a:cubicBezTo>
                    <a:pt x="1134732" y="316106"/>
                    <a:pt x="1140289" y="293520"/>
                    <a:pt x="1139662" y="285006"/>
                  </a:cubicBezTo>
                  <a:cubicBezTo>
                    <a:pt x="1148804" y="212050"/>
                    <a:pt x="1160545" y="122962"/>
                    <a:pt x="1173899" y="56370"/>
                  </a:cubicBezTo>
                  <a:cubicBezTo>
                    <a:pt x="1126487" y="17113"/>
                    <a:pt x="1066706" y="13349"/>
                    <a:pt x="1010331" y="622"/>
                  </a:cubicBezTo>
                  <a:cubicBezTo>
                    <a:pt x="991510" y="-3590"/>
                    <a:pt x="996529" y="14604"/>
                    <a:pt x="993661" y="24642"/>
                  </a:cubicBezTo>
                  <a:cubicBezTo>
                    <a:pt x="994109" y="79135"/>
                    <a:pt x="991062" y="145996"/>
                    <a:pt x="993213" y="181129"/>
                  </a:cubicBezTo>
                  <a:cubicBezTo>
                    <a:pt x="993213" y="247900"/>
                    <a:pt x="993123" y="265467"/>
                    <a:pt x="941140" y="286260"/>
                  </a:cubicBezTo>
                  <a:cubicBezTo>
                    <a:pt x="837891" y="327578"/>
                    <a:pt x="745307" y="388165"/>
                    <a:pt x="653978" y="449917"/>
                  </a:cubicBezTo>
                  <a:cubicBezTo>
                    <a:pt x="619831" y="473041"/>
                    <a:pt x="574211" y="471248"/>
                    <a:pt x="542573" y="444809"/>
                  </a:cubicBezTo>
                  <a:cubicBezTo>
                    <a:pt x="467198" y="381622"/>
                    <a:pt x="384383" y="332238"/>
                    <a:pt x="290634" y="298718"/>
                  </a:cubicBezTo>
                  <a:cubicBezTo>
                    <a:pt x="226552" y="275774"/>
                    <a:pt x="216962" y="265377"/>
                    <a:pt x="216872" y="192243"/>
                  </a:cubicBezTo>
                  <a:lnTo>
                    <a:pt x="217320" y="189016"/>
                  </a:lnTo>
                  <a:cubicBezTo>
                    <a:pt x="218396" y="157288"/>
                    <a:pt x="217858" y="81106"/>
                    <a:pt x="218306" y="50723"/>
                  </a:cubicBezTo>
                  <a:cubicBezTo>
                    <a:pt x="216424" y="25180"/>
                    <a:pt x="216424" y="5731"/>
                    <a:pt x="198768" y="10929"/>
                  </a:cubicBezTo>
                  <a:cubicBezTo>
                    <a:pt x="150369" y="25000"/>
                    <a:pt x="86197" y="14873"/>
                    <a:pt x="45597" y="51530"/>
                  </a:cubicBezTo>
                  <a:cubicBezTo>
                    <a:pt x="49630" y="107456"/>
                    <a:pt x="64060" y="218862"/>
                    <a:pt x="75532" y="301138"/>
                  </a:cubicBezTo>
                  <a:cubicBezTo>
                    <a:pt x="80013" y="419982"/>
                    <a:pt x="94891" y="490160"/>
                    <a:pt x="78938" y="581220"/>
                  </a:cubicBezTo>
                  <a:cubicBezTo>
                    <a:pt x="59489" y="691908"/>
                    <a:pt x="72664" y="797218"/>
                    <a:pt x="94891" y="903784"/>
                  </a:cubicBezTo>
                  <a:cubicBezTo>
                    <a:pt x="117746" y="1013307"/>
                    <a:pt x="134954" y="1122919"/>
                    <a:pt x="128680" y="1235669"/>
                  </a:cubicBezTo>
                  <a:cubicBezTo>
                    <a:pt x="124647" y="1307190"/>
                    <a:pt x="109142" y="1376830"/>
                    <a:pt x="102151" y="1447724"/>
                  </a:cubicBezTo>
                  <a:cubicBezTo>
                    <a:pt x="79475" y="1539053"/>
                    <a:pt x="37889" y="1725206"/>
                    <a:pt x="26865" y="1845036"/>
                  </a:cubicBezTo>
                  <a:cubicBezTo>
                    <a:pt x="3921" y="2094197"/>
                    <a:pt x="-2443" y="2344074"/>
                    <a:pt x="784" y="2594668"/>
                  </a:cubicBezTo>
                  <a:cubicBezTo>
                    <a:pt x="4458" y="2883891"/>
                    <a:pt x="27940" y="3171860"/>
                    <a:pt x="39681" y="3460456"/>
                  </a:cubicBezTo>
                  <a:cubicBezTo>
                    <a:pt x="41743" y="3511005"/>
                    <a:pt x="30450" y="3569889"/>
                    <a:pt x="91127" y="3600362"/>
                  </a:cubicBezTo>
                  <a:cubicBezTo>
                    <a:pt x="211674" y="3654227"/>
                    <a:pt x="340466" y="3665610"/>
                    <a:pt x="469617" y="3668657"/>
                  </a:cubicBezTo>
                  <a:cubicBezTo>
                    <a:pt x="518912" y="3669822"/>
                    <a:pt x="715372" y="3663638"/>
                    <a:pt x="734462" y="3663190"/>
                  </a:cubicBezTo>
                  <a:cubicBezTo>
                    <a:pt x="814409" y="3661487"/>
                    <a:pt x="893280" y="3651269"/>
                    <a:pt x="971703" y="3636392"/>
                  </a:cubicBezTo>
                  <a:cubicBezTo>
                    <a:pt x="999845" y="3623486"/>
                    <a:pt x="1030497" y="3622052"/>
                    <a:pt x="1060253" y="3616136"/>
                  </a:cubicBezTo>
                  <a:cubicBezTo>
                    <a:pt x="1118869" y="3604485"/>
                    <a:pt x="1176857" y="3576880"/>
                    <a:pt x="1167894" y="3500250"/>
                  </a:cubicBezTo>
                  <a:cubicBezTo>
                    <a:pt x="1166729" y="3489943"/>
                    <a:pt x="1167984" y="3479367"/>
                    <a:pt x="1169059" y="3468970"/>
                  </a:cubicBezTo>
                  <a:cubicBezTo>
                    <a:pt x="1190838" y="3258349"/>
                    <a:pt x="1201593" y="3047101"/>
                    <a:pt x="1203207" y="2835493"/>
                  </a:cubicBezTo>
                  <a:cubicBezTo>
                    <a:pt x="1204730" y="2638137"/>
                    <a:pt x="1203924" y="2441049"/>
                    <a:pt x="1203296" y="2243962"/>
                  </a:cubicBezTo>
                  <a:close/>
                  <a:moveTo>
                    <a:pt x="1121647" y="865065"/>
                  </a:moveTo>
                  <a:cubicBezTo>
                    <a:pt x="1119675" y="861211"/>
                    <a:pt x="1118958" y="857447"/>
                    <a:pt x="1118869" y="853593"/>
                  </a:cubicBezTo>
                  <a:cubicBezTo>
                    <a:pt x="1119586" y="857447"/>
                    <a:pt x="1120482" y="861301"/>
                    <a:pt x="1121647" y="865065"/>
                  </a:cubicBezTo>
                  <a:close/>
                </a:path>
              </a:pathLst>
            </a:custGeom>
            <a:solidFill>
              <a:schemeClr val="accent3"/>
            </a:solidFill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8E78E855-C025-43E1-AE93-90D840505186}"/>
                </a:ext>
              </a:extLst>
            </p:cNvPr>
            <p:cNvSpPr/>
            <p:nvPr/>
          </p:nvSpPr>
          <p:spPr>
            <a:xfrm>
              <a:off x="10192943" y="825157"/>
              <a:ext cx="211686" cy="336009"/>
            </a:xfrm>
            <a:custGeom>
              <a:avLst/>
              <a:gdLst>
                <a:gd name="connsiteX0" fmla="*/ 178801 w 211686"/>
                <a:gd name="connsiteY0" fmla="*/ 151916 h 336009"/>
                <a:gd name="connsiteX1" fmla="*/ 105845 w 211686"/>
                <a:gd name="connsiteY1" fmla="*/ 141430 h 336009"/>
                <a:gd name="connsiteX2" fmla="*/ 78061 w 211686"/>
                <a:gd name="connsiteY2" fmla="*/ 218329 h 336009"/>
                <a:gd name="connsiteX3" fmla="*/ 95807 w 211686"/>
                <a:gd name="connsiteY3" fmla="*/ 256241 h 336009"/>
                <a:gd name="connsiteX4" fmla="*/ 105845 w 211686"/>
                <a:gd name="connsiteY4" fmla="*/ 189918 h 336009"/>
                <a:gd name="connsiteX5" fmla="*/ 162668 w 211686"/>
                <a:gd name="connsiteY5" fmla="*/ 181224 h 336009"/>
                <a:gd name="connsiteX6" fmla="*/ 173692 w 211686"/>
                <a:gd name="connsiteY6" fmla="*/ 254717 h 336009"/>
                <a:gd name="connsiteX7" fmla="*/ 110326 w 211686"/>
                <a:gd name="connsiteY7" fmla="*/ 303653 h 336009"/>
                <a:gd name="connsiteX8" fmla="*/ 42838 w 211686"/>
                <a:gd name="connsiteY8" fmla="*/ 262873 h 336009"/>
                <a:gd name="connsiteX9" fmla="*/ 158456 w 211686"/>
                <a:gd name="connsiteY9" fmla="*/ 70625 h 336009"/>
                <a:gd name="connsiteX10" fmla="*/ 200938 w 211686"/>
                <a:gd name="connsiteY10" fmla="*/ 71790 h 336009"/>
                <a:gd name="connsiteX11" fmla="*/ 193858 w 211686"/>
                <a:gd name="connsiteY11" fmla="*/ 0 h 336009"/>
                <a:gd name="connsiteX12" fmla="*/ 1162 w 211686"/>
                <a:gd name="connsiteY12" fmla="*/ 189918 h 336009"/>
                <a:gd name="connsiteX13" fmla="*/ 71249 w 211686"/>
                <a:gd name="connsiteY13" fmla="*/ 330003 h 336009"/>
                <a:gd name="connsiteX14" fmla="*/ 203986 w 211686"/>
                <a:gd name="connsiteY14" fmla="*/ 268251 h 336009"/>
                <a:gd name="connsiteX15" fmla="*/ 178801 w 211686"/>
                <a:gd name="connsiteY15" fmla="*/ 151916 h 336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1686" h="336009">
                  <a:moveTo>
                    <a:pt x="178801" y="151916"/>
                  </a:moveTo>
                  <a:cubicBezTo>
                    <a:pt x="159531" y="133095"/>
                    <a:pt x="130134" y="128703"/>
                    <a:pt x="105845" y="141430"/>
                  </a:cubicBezTo>
                  <a:cubicBezTo>
                    <a:pt x="77254" y="156397"/>
                    <a:pt x="76717" y="190455"/>
                    <a:pt x="78061" y="218329"/>
                  </a:cubicBezTo>
                  <a:cubicBezTo>
                    <a:pt x="78868" y="235896"/>
                    <a:pt x="83170" y="256510"/>
                    <a:pt x="95807" y="256241"/>
                  </a:cubicBezTo>
                  <a:cubicBezTo>
                    <a:pt x="112657" y="256510"/>
                    <a:pt x="97779" y="216447"/>
                    <a:pt x="105845" y="189918"/>
                  </a:cubicBezTo>
                  <a:cubicBezTo>
                    <a:pt x="115794" y="157204"/>
                    <a:pt x="145101" y="163119"/>
                    <a:pt x="162668" y="181224"/>
                  </a:cubicBezTo>
                  <a:cubicBezTo>
                    <a:pt x="183999" y="203272"/>
                    <a:pt x="185343" y="226933"/>
                    <a:pt x="173692" y="254717"/>
                  </a:cubicBezTo>
                  <a:cubicBezTo>
                    <a:pt x="162578" y="281336"/>
                    <a:pt x="143309" y="302577"/>
                    <a:pt x="110326" y="303653"/>
                  </a:cubicBezTo>
                  <a:cubicBezTo>
                    <a:pt x="78957" y="304639"/>
                    <a:pt x="55744" y="292181"/>
                    <a:pt x="42838" y="262873"/>
                  </a:cubicBezTo>
                  <a:cubicBezTo>
                    <a:pt x="8422" y="185167"/>
                    <a:pt x="52697" y="71522"/>
                    <a:pt x="158456" y="70625"/>
                  </a:cubicBezTo>
                  <a:cubicBezTo>
                    <a:pt x="170376" y="70536"/>
                    <a:pt x="189018" y="71701"/>
                    <a:pt x="200938" y="71790"/>
                  </a:cubicBezTo>
                  <a:cubicBezTo>
                    <a:pt x="203896" y="44096"/>
                    <a:pt x="197981" y="27784"/>
                    <a:pt x="193858" y="0"/>
                  </a:cubicBezTo>
                  <a:cubicBezTo>
                    <a:pt x="90698" y="23751"/>
                    <a:pt x="15502" y="75555"/>
                    <a:pt x="1162" y="189918"/>
                  </a:cubicBezTo>
                  <a:cubicBezTo>
                    <a:pt x="-6546" y="251849"/>
                    <a:pt x="24913" y="316470"/>
                    <a:pt x="71249" y="330003"/>
                  </a:cubicBezTo>
                  <a:cubicBezTo>
                    <a:pt x="125563" y="345867"/>
                    <a:pt x="177994" y="331975"/>
                    <a:pt x="203986" y="268251"/>
                  </a:cubicBezTo>
                  <a:cubicBezTo>
                    <a:pt x="211783" y="249160"/>
                    <a:pt x="224331" y="196281"/>
                    <a:pt x="178801" y="151916"/>
                  </a:cubicBezTo>
                  <a:close/>
                </a:path>
              </a:pathLst>
            </a:custGeom>
            <a:grpFill/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32C4495-AB38-4585-AD65-DCDA775381CB}"/>
                </a:ext>
              </a:extLst>
            </p:cNvPr>
            <p:cNvSpPr/>
            <p:nvPr/>
          </p:nvSpPr>
          <p:spPr>
            <a:xfrm>
              <a:off x="11480061" y="830087"/>
              <a:ext cx="216436" cy="329046"/>
            </a:xfrm>
            <a:custGeom>
              <a:avLst/>
              <a:gdLst>
                <a:gd name="connsiteX0" fmla="*/ 35041 w 216436"/>
                <a:gd name="connsiteY0" fmla="*/ 0 h 329046"/>
                <a:gd name="connsiteX1" fmla="*/ 21687 w 216436"/>
                <a:gd name="connsiteY1" fmla="*/ 66592 h 329046"/>
                <a:gd name="connsiteX2" fmla="*/ 79675 w 216436"/>
                <a:gd name="connsiteY2" fmla="*/ 66144 h 329046"/>
                <a:gd name="connsiteX3" fmla="*/ 169929 w 216436"/>
                <a:gd name="connsiteY3" fmla="*/ 140175 h 329046"/>
                <a:gd name="connsiteX4" fmla="*/ 158456 w 216436"/>
                <a:gd name="connsiteY4" fmla="*/ 277482 h 329046"/>
                <a:gd name="connsiteX5" fmla="*/ 59599 w 216436"/>
                <a:gd name="connsiteY5" fmla="*/ 278558 h 329046"/>
                <a:gd name="connsiteX6" fmla="*/ 50188 w 216436"/>
                <a:gd name="connsiteY6" fmla="*/ 176743 h 329046"/>
                <a:gd name="connsiteX7" fmla="*/ 110327 w 216436"/>
                <a:gd name="connsiteY7" fmla="*/ 185436 h 329046"/>
                <a:gd name="connsiteX8" fmla="*/ 124040 w 216436"/>
                <a:gd name="connsiteY8" fmla="*/ 259736 h 329046"/>
                <a:gd name="connsiteX9" fmla="*/ 118752 w 216436"/>
                <a:gd name="connsiteY9" fmla="*/ 146628 h 329046"/>
                <a:gd name="connsiteX10" fmla="*/ 19626 w 216436"/>
                <a:gd name="connsiteY10" fmla="*/ 158190 h 329046"/>
                <a:gd name="connsiteX11" fmla="*/ 19626 w 216436"/>
                <a:gd name="connsiteY11" fmla="*/ 158190 h 329046"/>
                <a:gd name="connsiteX12" fmla="*/ 894 w 216436"/>
                <a:gd name="connsiteY12" fmla="*/ 226933 h 329046"/>
                <a:gd name="connsiteX13" fmla="*/ 14517 w 216436"/>
                <a:gd name="connsiteY13" fmla="*/ 271656 h 329046"/>
                <a:gd name="connsiteX14" fmla="*/ 140352 w 216436"/>
                <a:gd name="connsiteY14" fmla="*/ 325522 h 329046"/>
                <a:gd name="connsiteX15" fmla="*/ 215369 w 216436"/>
                <a:gd name="connsiteY15" fmla="*/ 225499 h 329046"/>
                <a:gd name="connsiteX16" fmla="*/ 35041 w 216436"/>
                <a:gd name="connsiteY16" fmla="*/ 0 h 329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16436" h="329046">
                  <a:moveTo>
                    <a:pt x="35041" y="0"/>
                  </a:moveTo>
                  <a:cubicBezTo>
                    <a:pt x="32532" y="3406"/>
                    <a:pt x="21866" y="60766"/>
                    <a:pt x="21687" y="66592"/>
                  </a:cubicBezTo>
                  <a:cubicBezTo>
                    <a:pt x="41046" y="66323"/>
                    <a:pt x="60495" y="64531"/>
                    <a:pt x="79675" y="66144"/>
                  </a:cubicBezTo>
                  <a:cubicBezTo>
                    <a:pt x="126639" y="69998"/>
                    <a:pt x="154692" y="94555"/>
                    <a:pt x="169929" y="140175"/>
                  </a:cubicBezTo>
                  <a:cubicBezTo>
                    <a:pt x="186061" y="188752"/>
                    <a:pt x="193052" y="235806"/>
                    <a:pt x="158456" y="277482"/>
                  </a:cubicBezTo>
                  <a:cubicBezTo>
                    <a:pt x="133540" y="307507"/>
                    <a:pt x="88100" y="306521"/>
                    <a:pt x="59599" y="278558"/>
                  </a:cubicBezTo>
                  <a:cubicBezTo>
                    <a:pt x="30650" y="250146"/>
                    <a:pt x="22763" y="202196"/>
                    <a:pt x="50188" y="176743"/>
                  </a:cubicBezTo>
                  <a:cubicBezTo>
                    <a:pt x="70802" y="157563"/>
                    <a:pt x="103426" y="155949"/>
                    <a:pt x="110327" y="185436"/>
                  </a:cubicBezTo>
                  <a:cubicBezTo>
                    <a:pt x="116511" y="211966"/>
                    <a:pt x="111134" y="259736"/>
                    <a:pt x="124040" y="259736"/>
                  </a:cubicBezTo>
                  <a:cubicBezTo>
                    <a:pt x="136408" y="259736"/>
                    <a:pt x="155678" y="179611"/>
                    <a:pt x="118752" y="146628"/>
                  </a:cubicBezTo>
                  <a:cubicBezTo>
                    <a:pt x="87204" y="118486"/>
                    <a:pt x="50367" y="134081"/>
                    <a:pt x="19626" y="158190"/>
                  </a:cubicBezTo>
                  <a:cubicBezTo>
                    <a:pt x="19626" y="158190"/>
                    <a:pt x="19626" y="158190"/>
                    <a:pt x="19626" y="158190"/>
                  </a:cubicBezTo>
                  <a:cubicBezTo>
                    <a:pt x="1342" y="177818"/>
                    <a:pt x="3941" y="203182"/>
                    <a:pt x="894" y="226933"/>
                  </a:cubicBezTo>
                  <a:cubicBezTo>
                    <a:pt x="-3677" y="236344"/>
                    <a:pt x="10574" y="265831"/>
                    <a:pt x="14517" y="271656"/>
                  </a:cubicBezTo>
                  <a:cubicBezTo>
                    <a:pt x="44990" y="317187"/>
                    <a:pt x="93209" y="337890"/>
                    <a:pt x="140352" y="325522"/>
                  </a:cubicBezTo>
                  <a:cubicBezTo>
                    <a:pt x="180056" y="315125"/>
                    <a:pt x="209812" y="280709"/>
                    <a:pt x="215369" y="225499"/>
                  </a:cubicBezTo>
                  <a:cubicBezTo>
                    <a:pt x="224690" y="130944"/>
                    <a:pt x="173693" y="30831"/>
                    <a:pt x="35041" y="0"/>
                  </a:cubicBezTo>
                  <a:close/>
                </a:path>
              </a:pathLst>
            </a:custGeom>
            <a:grpFill/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9796A6A-0326-4B16-8A46-7589B9D964B1}"/>
                </a:ext>
              </a:extLst>
            </p:cNvPr>
            <p:cNvSpPr/>
            <p:nvPr/>
          </p:nvSpPr>
          <p:spPr>
            <a:xfrm>
              <a:off x="11019023" y="919713"/>
              <a:ext cx="315444" cy="188869"/>
            </a:xfrm>
            <a:custGeom>
              <a:avLst/>
              <a:gdLst>
                <a:gd name="connsiteX0" fmla="*/ 304191 w 315444"/>
                <a:gd name="connsiteY0" fmla="*/ 45082 h 188869"/>
                <a:gd name="connsiteX1" fmla="*/ 184809 w 315444"/>
                <a:gd name="connsiteY1" fmla="*/ 152543 h 188869"/>
                <a:gd name="connsiteX2" fmla="*/ 0 w 315444"/>
                <a:gd name="connsiteY2" fmla="*/ 169752 h 188869"/>
                <a:gd name="connsiteX3" fmla="*/ 28501 w 315444"/>
                <a:gd name="connsiteY3" fmla="*/ 156039 h 188869"/>
                <a:gd name="connsiteX4" fmla="*/ 195206 w 315444"/>
                <a:gd name="connsiteY4" fmla="*/ 94735 h 188869"/>
                <a:gd name="connsiteX5" fmla="*/ 313243 w 315444"/>
                <a:gd name="connsiteY5" fmla="*/ 0 h 188869"/>
                <a:gd name="connsiteX6" fmla="*/ 304191 w 315444"/>
                <a:gd name="connsiteY6" fmla="*/ 45082 h 18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5444" h="188869">
                  <a:moveTo>
                    <a:pt x="304191" y="45082"/>
                  </a:moveTo>
                  <a:cubicBezTo>
                    <a:pt x="262246" y="78512"/>
                    <a:pt x="229801" y="122429"/>
                    <a:pt x="184809" y="152543"/>
                  </a:cubicBezTo>
                  <a:cubicBezTo>
                    <a:pt x="121533" y="194847"/>
                    <a:pt x="71790" y="199687"/>
                    <a:pt x="0" y="169752"/>
                  </a:cubicBezTo>
                  <a:cubicBezTo>
                    <a:pt x="5826" y="157383"/>
                    <a:pt x="17208" y="153081"/>
                    <a:pt x="28501" y="156039"/>
                  </a:cubicBezTo>
                  <a:cubicBezTo>
                    <a:pt x="98678" y="174412"/>
                    <a:pt x="148510" y="138024"/>
                    <a:pt x="195206" y="94735"/>
                  </a:cubicBezTo>
                  <a:cubicBezTo>
                    <a:pt x="232400" y="60318"/>
                    <a:pt x="269326" y="25902"/>
                    <a:pt x="313243" y="0"/>
                  </a:cubicBezTo>
                  <a:cubicBezTo>
                    <a:pt x="316380" y="23841"/>
                    <a:pt x="318172" y="32176"/>
                    <a:pt x="304191" y="45082"/>
                  </a:cubicBezTo>
                  <a:close/>
                </a:path>
              </a:pathLst>
            </a:custGeom>
            <a:grpFill/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B2C7556-B4F6-4FF6-B17B-3FB30E6D12F6}"/>
                </a:ext>
              </a:extLst>
            </p:cNvPr>
            <p:cNvSpPr/>
            <p:nvPr/>
          </p:nvSpPr>
          <p:spPr>
            <a:xfrm>
              <a:off x="10558076" y="921416"/>
              <a:ext cx="303832" cy="187310"/>
            </a:xfrm>
            <a:custGeom>
              <a:avLst/>
              <a:gdLst>
                <a:gd name="connsiteX0" fmla="*/ 90 w 303832"/>
                <a:gd name="connsiteY0" fmla="*/ 0 h 187310"/>
                <a:gd name="connsiteX1" fmla="*/ 114452 w 303832"/>
                <a:gd name="connsiteY1" fmla="*/ 91956 h 187310"/>
                <a:gd name="connsiteX2" fmla="*/ 280529 w 303832"/>
                <a:gd name="connsiteY2" fmla="*/ 154605 h 187310"/>
                <a:gd name="connsiteX3" fmla="*/ 303832 w 303832"/>
                <a:gd name="connsiteY3" fmla="*/ 164822 h 187310"/>
                <a:gd name="connsiteX4" fmla="*/ 104056 w 303832"/>
                <a:gd name="connsiteY4" fmla="*/ 134977 h 187310"/>
                <a:gd name="connsiteX5" fmla="*/ 0 w 303832"/>
                <a:gd name="connsiteY5" fmla="*/ 38450 h 187310"/>
                <a:gd name="connsiteX6" fmla="*/ 90 w 303832"/>
                <a:gd name="connsiteY6" fmla="*/ 0 h 187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3832" h="187310">
                  <a:moveTo>
                    <a:pt x="90" y="0"/>
                  </a:moveTo>
                  <a:cubicBezTo>
                    <a:pt x="41586" y="26440"/>
                    <a:pt x="78692" y="58257"/>
                    <a:pt x="114452" y="91956"/>
                  </a:cubicBezTo>
                  <a:cubicBezTo>
                    <a:pt x="160968" y="135694"/>
                    <a:pt x="210442" y="172261"/>
                    <a:pt x="280529" y="154605"/>
                  </a:cubicBezTo>
                  <a:cubicBezTo>
                    <a:pt x="289492" y="152364"/>
                    <a:pt x="297827" y="157294"/>
                    <a:pt x="303832" y="164822"/>
                  </a:cubicBezTo>
                  <a:cubicBezTo>
                    <a:pt x="246561" y="203003"/>
                    <a:pt x="170200" y="192248"/>
                    <a:pt x="104056" y="134977"/>
                  </a:cubicBezTo>
                  <a:cubicBezTo>
                    <a:pt x="70267" y="105759"/>
                    <a:pt x="32803" y="68922"/>
                    <a:pt x="0" y="38450"/>
                  </a:cubicBezTo>
                  <a:cubicBezTo>
                    <a:pt x="358" y="28322"/>
                    <a:pt x="90" y="23303"/>
                    <a:pt x="90" y="0"/>
                  </a:cubicBezTo>
                  <a:close/>
                </a:path>
              </a:pathLst>
            </a:custGeom>
            <a:grpFill/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8A08793-497B-469B-A546-82A299BC1C15}"/>
                </a:ext>
              </a:extLst>
            </p:cNvPr>
            <p:cNvSpPr/>
            <p:nvPr/>
          </p:nvSpPr>
          <p:spPr>
            <a:xfrm>
              <a:off x="10892919" y="918189"/>
              <a:ext cx="985" cy="717"/>
            </a:xfrm>
            <a:custGeom>
              <a:avLst/>
              <a:gdLst>
                <a:gd name="connsiteX0" fmla="*/ 359 w 985"/>
                <a:gd name="connsiteY0" fmla="*/ 717 h 717"/>
                <a:gd name="connsiteX1" fmla="*/ 986 w 985"/>
                <a:gd name="connsiteY1" fmla="*/ 0 h 717"/>
                <a:gd name="connsiteX2" fmla="*/ 0 w 985"/>
                <a:gd name="connsiteY2" fmla="*/ 269 h 717"/>
                <a:gd name="connsiteX3" fmla="*/ 359 w 985"/>
                <a:gd name="connsiteY3" fmla="*/ 717 h 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5" h="717">
                  <a:moveTo>
                    <a:pt x="359" y="717"/>
                  </a:moveTo>
                  <a:cubicBezTo>
                    <a:pt x="448" y="627"/>
                    <a:pt x="986" y="0"/>
                    <a:pt x="986" y="0"/>
                  </a:cubicBezTo>
                  <a:cubicBezTo>
                    <a:pt x="627" y="90"/>
                    <a:pt x="359" y="179"/>
                    <a:pt x="0" y="269"/>
                  </a:cubicBezTo>
                  <a:cubicBezTo>
                    <a:pt x="179" y="359"/>
                    <a:pt x="269" y="538"/>
                    <a:pt x="359" y="717"/>
                  </a:cubicBezTo>
                  <a:close/>
                </a:path>
              </a:pathLst>
            </a:custGeom>
            <a:grpFill/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49E98D4B-29B7-42D6-82E7-61DCDFB7D0F2}"/>
                </a:ext>
              </a:extLst>
            </p:cNvPr>
            <p:cNvSpPr/>
            <p:nvPr/>
          </p:nvSpPr>
          <p:spPr>
            <a:xfrm>
              <a:off x="10773972" y="896852"/>
              <a:ext cx="118946" cy="79845"/>
            </a:xfrm>
            <a:custGeom>
              <a:avLst/>
              <a:gdLst>
                <a:gd name="connsiteX0" fmla="*/ 33623 w 118946"/>
                <a:gd name="connsiteY0" fmla="*/ 14436 h 79845"/>
                <a:gd name="connsiteX1" fmla="*/ 13 w 118946"/>
                <a:gd name="connsiteY1" fmla="*/ 50914 h 79845"/>
                <a:gd name="connsiteX2" fmla="*/ 21344 w 118946"/>
                <a:gd name="connsiteY2" fmla="*/ 76816 h 79845"/>
                <a:gd name="connsiteX3" fmla="*/ 68577 w 118946"/>
                <a:gd name="connsiteY3" fmla="*/ 61669 h 79845"/>
                <a:gd name="connsiteX4" fmla="*/ 118947 w 118946"/>
                <a:gd name="connsiteY4" fmla="*/ 21606 h 79845"/>
                <a:gd name="connsiteX5" fmla="*/ 33623 w 118946"/>
                <a:gd name="connsiteY5" fmla="*/ 14436 h 7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946" h="79845">
                  <a:moveTo>
                    <a:pt x="33623" y="14436"/>
                  </a:moveTo>
                  <a:cubicBezTo>
                    <a:pt x="16683" y="21427"/>
                    <a:pt x="640" y="29314"/>
                    <a:pt x="13" y="50914"/>
                  </a:cubicBezTo>
                  <a:cubicBezTo>
                    <a:pt x="-435" y="65344"/>
                    <a:pt x="10947" y="72335"/>
                    <a:pt x="21344" y="76816"/>
                  </a:cubicBezTo>
                  <a:cubicBezTo>
                    <a:pt x="40434" y="84972"/>
                    <a:pt x="55491" y="75561"/>
                    <a:pt x="68577" y="61669"/>
                  </a:cubicBezTo>
                  <a:cubicBezTo>
                    <a:pt x="83455" y="45895"/>
                    <a:pt x="95196" y="26177"/>
                    <a:pt x="118947" y="21606"/>
                  </a:cubicBezTo>
                  <a:cubicBezTo>
                    <a:pt x="93403" y="-13706"/>
                    <a:pt x="63378" y="2068"/>
                    <a:pt x="33623" y="14436"/>
                  </a:cubicBezTo>
                  <a:close/>
                </a:path>
              </a:pathLst>
            </a:custGeom>
            <a:grpFill/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09BD66E-CB8A-4365-929C-11A4D6359DAE}"/>
                </a:ext>
              </a:extLst>
            </p:cNvPr>
            <p:cNvSpPr/>
            <p:nvPr/>
          </p:nvSpPr>
          <p:spPr>
            <a:xfrm>
              <a:off x="10557807" y="330423"/>
              <a:ext cx="777109" cy="691327"/>
            </a:xfrm>
            <a:custGeom>
              <a:avLst/>
              <a:gdLst>
                <a:gd name="connsiteX0" fmla="*/ 777058 w 777109"/>
                <a:gd name="connsiteY0" fmla="*/ 467936 h 691327"/>
                <a:gd name="connsiteX1" fmla="*/ 455659 w 777109"/>
                <a:gd name="connsiteY1" fmla="*/ 499215 h 691327"/>
                <a:gd name="connsiteX2" fmla="*/ 438719 w 777109"/>
                <a:gd name="connsiteY2" fmla="*/ 365941 h 691327"/>
                <a:gd name="connsiteX3" fmla="*/ 363254 w 777109"/>
                <a:gd name="connsiteY3" fmla="*/ 383239 h 691327"/>
                <a:gd name="connsiteX4" fmla="*/ 353485 w 777109"/>
                <a:gd name="connsiteY4" fmla="*/ 473134 h 691327"/>
                <a:gd name="connsiteX5" fmla="*/ 377953 w 777109"/>
                <a:gd name="connsiteY5" fmla="*/ 418104 h 691327"/>
                <a:gd name="connsiteX6" fmla="*/ 419360 w 777109"/>
                <a:gd name="connsiteY6" fmla="*/ 390589 h 691327"/>
                <a:gd name="connsiteX7" fmla="*/ 447234 w 777109"/>
                <a:gd name="connsiteY7" fmla="*/ 425722 h 691327"/>
                <a:gd name="connsiteX8" fmla="*/ 405199 w 777109"/>
                <a:gd name="connsiteY8" fmla="*/ 504682 h 691327"/>
                <a:gd name="connsiteX9" fmla="*/ 321130 w 777109"/>
                <a:gd name="connsiteY9" fmla="*/ 478601 h 691327"/>
                <a:gd name="connsiteX10" fmla="*/ 317724 w 777109"/>
                <a:gd name="connsiteY10" fmla="*/ 350884 h 691327"/>
                <a:gd name="connsiteX11" fmla="*/ 429936 w 777109"/>
                <a:gd name="connsiteY11" fmla="*/ 208020 h 691327"/>
                <a:gd name="connsiteX12" fmla="*/ 469013 w 777109"/>
                <a:gd name="connsiteY12" fmla="*/ 123593 h 691327"/>
                <a:gd name="connsiteX13" fmla="*/ 391576 w 777109"/>
                <a:gd name="connsiteY13" fmla="*/ 2508 h 691327"/>
                <a:gd name="connsiteX14" fmla="*/ 269057 w 777109"/>
                <a:gd name="connsiteY14" fmla="*/ 76449 h 691327"/>
                <a:gd name="connsiteX15" fmla="*/ 273539 w 777109"/>
                <a:gd name="connsiteY15" fmla="*/ 127088 h 691327"/>
                <a:gd name="connsiteX16" fmla="*/ 297110 w 777109"/>
                <a:gd name="connsiteY16" fmla="*/ 92403 h 691327"/>
                <a:gd name="connsiteX17" fmla="*/ 388529 w 777109"/>
                <a:gd name="connsiteY17" fmla="*/ 32533 h 691327"/>
                <a:gd name="connsiteX18" fmla="*/ 438988 w 777109"/>
                <a:gd name="connsiteY18" fmla="*/ 124668 h 691327"/>
                <a:gd name="connsiteX19" fmla="*/ 399822 w 777109"/>
                <a:gd name="connsiteY19" fmla="*/ 198789 h 691327"/>
                <a:gd name="connsiteX20" fmla="*/ 331527 w 777109"/>
                <a:gd name="connsiteY20" fmla="*/ 275688 h 691327"/>
                <a:gd name="connsiteX21" fmla="*/ 296304 w 777109"/>
                <a:gd name="connsiteY21" fmla="*/ 497512 h 691327"/>
                <a:gd name="connsiteX22" fmla="*/ 0 w 777109"/>
                <a:gd name="connsiteY22" fmla="*/ 468563 h 691327"/>
                <a:gd name="connsiteX23" fmla="*/ 1793 w 777109"/>
                <a:gd name="connsiteY23" fmla="*/ 501904 h 691327"/>
                <a:gd name="connsiteX24" fmla="*/ 84069 w 777109"/>
                <a:gd name="connsiteY24" fmla="*/ 505489 h 691327"/>
                <a:gd name="connsiteX25" fmla="*/ 249877 w 777109"/>
                <a:gd name="connsiteY25" fmla="*/ 533363 h 691327"/>
                <a:gd name="connsiteX26" fmla="*/ 187767 w 777109"/>
                <a:gd name="connsiteY26" fmla="*/ 602733 h 691327"/>
                <a:gd name="connsiteX27" fmla="*/ 210263 w 777109"/>
                <a:gd name="connsiteY27" fmla="*/ 678557 h 691327"/>
                <a:gd name="connsiteX28" fmla="*/ 284742 w 777109"/>
                <a:gd name="connsiteY28" fmla="*/ 679184 h 691327"/>
                <a:gd name="connsiteX29" fmla="*/ 334843 w 777109"/>
                <a:gd name="connsiteY29" fmla="*/ 598162 h 691327"/>
                <a:gd name="connsiteX30" fmla="*/ 335022 w 777109"/>
                <a:gd name="connsiteY30" fmla="*/ 597535 h 691327"/>
                <a:gd name="connsiteX31" fmla="*/ 385482 w 777109"/>
                <a:gd name="connsiteY31" fmla="*/ 655433 h 691327"/>
                <a:gd name="connsiteX32" fmla="*/ 436568 w 777109"/>
                <a:gd name="connsiteY32" fmla="*/ 602106 h 691327"/>
                <a:gd name="connsiteX33" fmla="*/ 485146 w 777109"/>
                <a:gd name="connsiteY33" fmla="*/ 673807 h 691327"/>
                <a:gd name="connsiteX34" fmla="*/ 568588 w 777109"/>
                <a:gd name="connsiteY34" fmla="*/ 673986 h 691327"/>
                <a:gd name="connsiteX35" fmla="*/ 585975 w 777109"/>
                <a:gd name="connsiteY35" fmla="*/ 580148 h 691327"/>
                <a:gd name="connsiteX36" fmla="*/ 514095 w 777109"/>
                <a:gd name="connsiteY36" fmla="*/ 532646 h 691327"/>
                <a:gd name="connsiteX37" fmla="*/ 704909 w 777109"/>
                <a:gd name="connsiteY37" fmla="*/ 505489 h 691327"/>
                <a:gd name="connsiteX38" fmla="*/ 777058 w 777109"/>
                <a:gd name="connsiteY38" fmla="*/ 497781 h 691327"/>
                <a:gd name="connsiteX39" fmla="*/ 777058 w 777109"/>
                <a:gd name="connsiteY39" fmla="*/ 467936 h 691327"/>
                <a:gd name="connsiteX40" fmla="*/ 335470 w 777109"/>
                <a:gd name="connsiteY40" fmla="*/ 588483 h 691327"/>
                <a:gd name="connsiteX41" fmla="*/ 335112 w 777109"/>
                <a:gd name="connsiteY41" fmla="*/ 588035 h 691327"/>
                <a:gd name="connsiteX42" fmla="*/ 285011 w 777109"/>
                <a:gd name="connsiteY42" fmla="*/ 634102 h 691327"/>
                <a:gd name="connsiteX43" fmla="*/ 236254 w 777109"/>
                <a:gd name="connsiteY43" fmla="*/ 649608 h 691327"/>
                <a:gd name="connsiteX44" fmla="*/ 216088 w 777109"/>
                <a:gd name="connsiteY44" fmla="*/ 617342 h 691327"/>
                <a:gd name="connsiteX45" fmla="*/ 258930 w 777109"/>
                <a:gd name="connsiteY45" fmla="*/ 569303 h 691327"/>
                <a:gd name="connsiteX46" fmla="*/ 335022 w 777109"/>
                <a:gd name="connsiteY46" fmla="*/ 587945 h 691327"/>
                <a:gd name="connsiteX47" fmla="*/ 336008 w 777109"/>
                <a:gd name="connsiteY47" fmla="*/ 587676 h 691327"/>
                <a:gd name="connsiteX48" fmla="*/ 335470 w 777109"/>
                <a:gd name="connsiteY48" fmla="*/ 588483 h 691327"/>
                <a:gd name="connsiteX49" fmla="*/ 557295 w 777109"/>
                <a:gd name="connsiteY49" fmla="*/ 606318 h 691327"/>
                <a:gd name="connsiteX50" fmla="*/ 543851 w 777109"/>
                <a:gd name="connsiteY50" fmla="*/ 641631 h 691327"/>
                <a:gd name="connsiteX51" fmla="*/ 494736 w 777109"/>
                <a:gd name="connsiteY51" fmla="*/ 635626 h 691327"/>
                <a:gd name="connsiteX52" fmla="*/ 439257 w 777109"/>
                <a:gd name="connsiteY52" fmla="*/ 593771 h 691327"/>
                <a:gd name="connsiteX53" fmla="*/ 484967 w 777109"/>
                <a:gd name="connsiteY53" fmla="*/ 561864 h 691327"/>
                <a:gd name="connsiteX54" fmla="*/ 557295 w 777109"/>
                <a:gd name="connsiteY54" fmla="*/ 606318 h 691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777109" h="691327">
                  <a:moveTo>
                    <a:pt x="777058" y="467936"/>
                  </a:moveTo>
                  <a:cubicBezTo>
                    <a:pt x="670761" y="471431"/>
                    <a:pt x="564465" y="483620"/>
                    <a:pt x="455659" y="499215"/>
                  </a:cubicBezTo>
                  <a:cubicBezTo>
                    <a:pt x="493033" y="434953"/>
                    <a:pt x="472777" y="383239"/>
                    <a:pt x="438719" y="365941"/>
                  </a:cubicBezTo>
                  <a:cubicBezTo>
                    <a:pt x="405199" y="349002"/>
                    <a:pt x="382165" y="362177"/>
                    <a:pt x="363254" y="383239"/>
                  </a:cubicBezTo>
                  <a:cubicBezTo>
                    <a:pt x="342282" y="406542"/>
                    <a:pt x="339324" y="472327"/>
                    <a:pt x="353485" y="473134"/>
                  </a:cubicBezTo>
                  <a:cubicBezTo>
                    <a:pt x="369170" y="473134"/>
                    <a:pt x="368453" y="434595"/>
                    <a:pt x="377953" y="418104"/>
                  </a:cubicBezTo>
                  <a:cubicBezTo>
                    <a:pt x="386019" y="404122"/>
                    <a:pt x="399105" y="387900"/>
                    <a:pt x="419360" y="390589"/>
                  </a:cubicBezTo>
                  <a:cubicBezTo>
                    <a:pt x="438540" y="393098"/>
                    <a:pt x="443649" y="406452"/>
                    <a:pt x="447234" y="425722"/>
                  </a:cubicBezTo>
                  <a:cubicBezTo>
                    <a:pt x="453956" y="461931"/>
                    <a:pt x="438540" y="488191"/>
                    <a:pt x="405199" y="504682"/>
                  </a:cubicBezTo>
                  <a:cubicBezTo>
                    <a:pt x="372127" y="521084"/>
                    <a:pt x="336904" y="509074"/>
                    <a:pt x="321130" y="478601"/>
                  </a:cubicBezTo>
                  <a:cubicBezTo>
                    <a:pt x="301412" y="440331"/>
                    <a:pt x="291464" y="392829"/>
                    <a:pt x="317724" y="350884"/>
                  </a:cubicBezTo>
                  <a:cubicBezTo>
                    <a:pt x="352141" y="295854"/>
                    <a:pt x="394175" y="251937"/>
                    <a:pt x="429936" y="208020"/>
                  </a:cubicBezTo>
                  <a:cubicBezTo>
                    <a:pt x="450281" y="183015"/>
                    <a:pt x="464711" y="155051"/>
                    <a:pt x="469013" y="123593"/>
                  </a:cubicBezTo>
                  <a:cubicBezTo>
                    <a:pt x="477617" y="60585"/>
                    <a:pt x="442663" y="15235"/>
                    <a:pt x="391576" y="2508"/>
                  </a:cubicBezTo>
                  <a:cubicBezTo>
                    <a:pt x="343626" y="-9412"/>
                    <a:pt x="291912" y="22136"/>
                    <a:pt x="269057" y="76449"/>
                  </a:cubicBezTo>
                  <a:cubicBezTo>
                    <a:pt x="261260" y="94912"/>
                    <a:pt x="249698" y="126102"/>
                    <a:pt x="273539" y="127088"/>
                  </a:cubicBezTo>
                  <a:cubicBezTo>
                    <a:pt x="287520" y="127626"/>
                    <a:pt x="293167" y="107191"/>
                    <a:pt x="297110" y="92403"/>
                  </a:cubicBezTo>
                  <a:cubicBezTo>
                    <a:pt x="307865" y="51802"/>
                    <a:pt x="345060" y="23928"/>
                    <a:pt x="388529" y="32533"/>
                  </a:cubicBezTo>
                  <a:cubicBezTo>
                    <a:pt x="424559" y="39613"/>
                    <a:pt x="448847" y="82544"/>
                    <a:pt x="438988" y="124668"/>
                  </a:cubicBezTo>
                  <a:cubicBezTo>
                    <a:pt x="432446" y="152363"/>
                    <a:pt x="418195" y="177099"/>
                    <a:pt x="399822" y="198789"/>
                  </a:cubicBezTo>
                  <a:cubicBezTo>
                    <a:pt x="377684" y="224960"/>
                    <a:pt x="354561" y="250234"/>
                    <a:pt x="331527" y="275688"/>
                  </a:cubicBezTo>
                  <a:cubicBezTo>
                    <a:pt x="264755" y="349719"/>
                    <a:pt x="254807" y="410844"/>
                    <a:pt x="296304" y="497512"/>
                  </a:cubicBezTo>
                  <a:cubicBezTo>
                    <a:pt x="180148" y="475823"/>
                    <a:pt x="99664" y="465516"/>
                    <a:pt x="0" y="468563"/>
                  </a:cubicBezTo>
                  <a:cubicBezTo>
                    <a:pt x="448" y="480035"/>
                    <a:pt x="1703" y="489267"/>
                    <a:pt x="1793" y="501904"/>
                  </a:cubicBezTo>
                  <a:cubicBezTo>
                    <a:pt x="38987" y="501097"/>
                    <a:pt x="56196" y="503876"/>
                    <a:pt x="84069" y="505489"/>
                  </a:cubicBezTo>
                  <a:cubicBezTo>
                    <a:pt x="138920" y="508536"/>
                    <a:pt x="192517" y="513555"/>
                    <a:pt x="249877" y="533363"/>
                  </a:cubicBezTo>
                  <a:cubicBezTo>
                    <a:pt x="224334" y="555232"/>
                    <a:pt x="196371" y="574680"/>
                    <a:pt x="187767" y="602733"/>
                  </a:cubicBezTo>
                  <a:cubicBezTo>
                    <a:pt x="178894" y="631593"/>
                    <a:pt x="185078" y="657853"/>
                    <a:pt x="210263" y="678557"/>
                  </a:cubicBezTo>
                  <a:cubicBezTo>
                    <a:pt x="233834" y="697916"/>
                    <a:pt x="261977" y="692539"/>
                    <a:pt x="284742" y="679184"/>
                  </a:cubicBezTo>
                  <a:cubicBezTo>
                    <a:pt x="314498" y="661797"/>
                    <a:pt x="331527" y="634192"/>
                    <a:pt x="334843" y="598162"/>
                  </a:cubicBezTo>
                  <a:cubicBezTo>
                    <a:pt x="335022" y="597804"/>
                    <a:pt x="335022" y="597804"/>
                    <a:pt x="335022" y="597535"/>
                  </a:cubicBezTo>
                  <a:cubicBezTo>
                    <a:pt x="333409" y="630338"/>
                    <a:pt x="355278" y="655613"/>
                    <a:pt x="385482" y="655433"/>
                  </a:cubicBezTo>
                  <a:cubicBezTo>
                    <a:pt x="414520" y="655254"/>
                    <a:pt x="428233" y="641631"/>
                    <a:pt x="436568" y="602106"/>
                  </a:cubicBezTo>
                  <a:cubicBezTo>
                    <a:pt x="436658" y="634999"/>
                    <a:pt x="461664" y="656957"/>
                    <a:pt x="485146" y="673807"/>
                  </a:cubicBezTo>
                  <a:cubicBezTo>
                    <a:pt x="520190" y="698812"/>
                    <a:pt x="547794" y="695407"/>
                    <a:pt x="568588" y="673986"/>
                  </a:cubicBezTo>
                  <a:cubicBezTo>
                    <a:pt x="589291" y="652745"/>
                    <a:pt x="604348" y="611427"/>
                    <a:pt x="585975" y="580148"/>
                  </a:cubicBezTo>
                  <a:cubicBezTo>
                    <a:pt x="574772" y="561147"/>
                    <a:pt x="547346" y="546090"/>
                    <a:pt x="514095" y="532646"/>
                  </a:cubicBezTo>
                  <a:cubicBezTo>
                    <a:pt x="576116" y="513914"/>
                    <a:pt x="645397" y="510777"/>
                    <a:pt x="704909" y="505489"/>
                  </a:cubicBezTo>
                  <a:cubicBezTo>
                    <a:pt x="731797" y="503069"/>
                    <a:pt x="745151" y="499932"/>
                    <a:pt x="777058" y="497781"/>
                  </a:cubicBezTo>
                  <a:cubicBezTo>
                    <a:pt x="776879" y="488998"/>
                    <a:pt x="777237" y="476361"/>
                    <a:pt x="777058" y="467936"/>
                  </a:cubicBezTo>
                  <a:close/>
                  <a:moveTo>
                    <a:pt x="335470" y="588483"/>
                  </a:moveTo>
                  <a:cubicBezTo>
                    <a:pt x="335381" y="588304"/>
                    <a:pt x="335201" y="588214"/>
                    <a:pt x="335112" y="588035"/>
                  </a:cubicBezTo>
                  <a:cubicBezTo>
                    <a:pt x="311451" y="592606"/>
                    <a:pt x="299889" y="618328"/>
                    <a:pt x="285011" y="634102"/>
                  </a:cubicBezTo>
                  <a:cubicBezTo>
                    <a:pt x="271925" y="647995"/>
                    <a:pt x="255345" y="657853"/>
                    <a:pt x="236254" y="649608"/>
                  </a:cubicBezTo>
                  <a:cubicBezTo>
                    <a:pt x="225768" y="645126"/>
                    <a:pt x="215551" y="631862"/>
                    <a:pt x="216088" y="617342"/>
                  </a:cubicBezTo>
                  <a:cubicBezTo>
                    <a:pt x="216805" y="595743"/>
                    <a:pt x="242080" y="576383"/>
                    <a:pt x="258930" y="569303"/>
                  </a:cubicBezTo>
                  <a:cubicBezTo>
                    <a:pt x="288686" y="556934"/>
                    <a:pt x="309479" y="552722"/>
                    <a:pt x="335022" y="587945"/>
                  </a:cubicBezTo>
                  <a:cubicBezTo>
                    <a:pt x="335381" y="587855"/>
                    <a:pt x="335650" y="587766"/>
                    <a:pt x="336008" y="587676"/>
                  </a:cubicBezTo>
                  <a:cubicBezTo>
                    <a:pt x="336098" y="587766"/>
                    <a:pt x="335650" y="588304"/>
                    <a:pt x="335470" y="588483"/>
                  </a:cubicBezTo>
                  <a:close/>
                  <a:moveTo>
                    <a:pt x="557295" y="606318"/>
                  </a:moveTo>
                  <a:cubicBezTo>
                    <a:pt x="564286" y="619583"/>
                    <a:pt x="553530" y="633834"/>
                    <a:pt x="543851" y="641631"/>
                  </a:cubicBezTo>
                  <a:cubicBezTo>
                    <a:pt x="527270" y="654985"/>
                    <a:pt x="510510" y="647995"/>
                    <a:pt x="494736" y="635626"/>
                  </a:cubicBezTo>
                  <a:cubicBezTo>
                    <a:pt x="477259" y="621824"/>
                    <a:pt x="461126" y="601299"/>
                    <a:pt x="439257" y="593771"/>
                  </a:cubicBezTo>
                  <a:cubicBezTo>
                    <a:pt x="449833" y="581044"/>
                    <a:pt x="462202" y="558279"/>
                    <a:pt x="484967" y="561864"/>
                  </a:cubicBezTo>
                  <a:cubicBezTo>
                    <a:pt x="514902" y="566435"/>
                    <a:pt x="541521" y="576294"/>
                    <a:pt x="557295" y="606318"/>
                  </a:cubicBezTo>
                  <a:close/>
                </a:path>
              </a:pathLst>
            </a:custGeom>
            <a:grpFill/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7EC3C21-1C47-43FF-8630-B9DACDDDDD8C}"/>
                </a:ext>
              </a:extLst>
            </p:cNvPr>
            <p:cNvSpPr/>
            <p:nvPr/>
          </p:nvSpPr>
          <p:spPr>
            <a:xfrm>
              <a:off x="10875890" y="1059712"/>
              <a:ext cx="134170" cy="67440"/>
            </a:xfrm>
            <a:custGeom>
              <a:avLst/>
              <a:gdLst>
                <a:gd name="connsiteX0" fmla="*/ 0 w 134170"/>
                <a:gd name="connsiteY0" fmla="*/ 28677 h 67440"/>
                <a:gd name="connsiteX1" fmla="*/ 134170 w 134170"/>
                <a:gd name="connsiteY1" fmla="*/ 28229 h 67440"/>
                <a:gd name="connsiteX2" fmla="*/ 0 w 134170"/>
                <a:gd name="connsiteY2" fmla="*/ 28677 h 6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170" h="67440">
                  <a:moveTo>
                    <a:pt x="0" y="28677"/>
                  </a:moveTo>
                  <a:cubicBezTo>
                    <a:pt x="42035" y="-6367"/>
                    <a:pt x="87117" y="-12461"/>
                    <a:pt x="134170" y="28229"/>
                  </a:cubicBezTo>
                  <a:cubicBezTo>
                    <a:pt x="74569" y="80929"/>
                    <a:pt x="69550" y="79943"/>
                    <a:pt x="0" y="28677"/>
                  </a:cubicBezTo>
                  <a:close/>
                </a:path>
              </a:pathLst>
            </a:custGeom>
            <a:grpFill/>
            <a:ln w="8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4" name="그룹 42">
            <a:extLst>
              <a:ext uri="{FF2B5EF4-FFF2-40B4-BE49-F238E27FC236}">
                <a16:creationId xmlns:a16="http://schemas.microsoft.com/office/drawing/2014/main" id="{2C0CF28E-A92D-4C71-9DF7-129896AA60C4}"/>
              </a:ext>
            </a:extLst>
          </p:cNvPr>
          <p:cNvGrpSpPr/>
          <p:nvPr/>
        </p:nvGrpSpPr>
        <p:grpSpPr>
          <a:xfrm>
            <a:off x="912508" y="5146899"/>
            <a:ext cx="4230407" cy="1198825"/>
            <a:chOff x="2279575" y="5092585"/>
            <a:chExt cx="4230407" cy="119882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0619971-F93D-4BB4-B086-170D002A478C}"/>
                </a:ext>
              </a:extLst>
            </p:cNvPr>
            <p:cNvSpPr txBox="1"/>
            <p:nvPr/>
          </p:nvSpPr>
          <p:spPr>
            <a:xfrm>
              <a:off x="2279575" y="5092585"/>
              <a:ext cx="4230407" cy="30777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D87B1F6-F3BB-425E-9263-8698F7FFC78B}"/>
                </a:ext>
              </a:extLst>
            </p:cNvPr>
            <p:cNvSpPr txBox="1"/>
            <p:nvPr/>
          </p:nvSpPr>
          <p:spPr>
            <a:xfrm>
              <a:off x="2279575" y="5391164"/>
              <a:ext cx="4230407" cy="900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نمونه: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7" name="그룹 41">
            <a:extLst>
              <a:ext uri="{FF2B5EF4-FFF2-40B4-BE49-F238E27FC236}">
                <a16:creationId xmlns:a16="http://schemas.microsoft.com/office/drawing/2014/main" id="{0B5233BA-FAB0-41CF-A667-6F09D5EBAFDB}"/>
              </a:ext>
            </a:extLst>
          </p:cNvPr>
          <p:cNvGrpSpPr/>
          <p:nvPr/>
        </p:nvGrpSpPr>
        <p:grpSpPr>
          <a:xfrm>
            <a:off x="7032105" y="5146899"/>
            <a:ext cx="4230407" cy="1198825"/>
            <a:chOff x="7032103" y="5083387"/>
            <a:chExt cx="4230407" cy="119882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1AC6541-FDE5-446F-8A43-414DCD409792}"/>
                </a:ext>
              </a:extLst>
            </p:cNvPr>
            <p:cNvSpPr txBox="1"/>
            <p:nvPr/>
          </p:nvSpPr>
          <p:spPr>
            <a:xfrm>
              <a:off x="7032103" y="5083387"/>
              <a:ext cx="4230407" cy="307776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01E03C8-8079-4615-BAE7-3EFA7924B2E2}"/>
                </a:ext>
              </a:extLst>
            </p:cNvPr>
            <p:cNvSpPr txBox="1"/>
            <p:nvPr/>
          </p:nvSpPr>
          <p:spPr>
            <a:xfrm>
              <a:off x="7032103" y="5381966"/>
              <a:ext cx="4230407" cy="900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نمونه: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AE69B8F-C80D-4F19-A07A-2888724D62B8}"/>
              </a:ext>
            </a:extLst>
          </p:cNvPr>
          <p:cNvGrpSpPr/>
          <p:nvPr/>
        </p:nvGrpSpPr>
        <p:grpSpPr>
          <a:xfrm>
            <a:off x="1163686" y="1184144"/>
            <a:ext cx="2629858" cy="3636514"/>
            <a:chOff x="593073" y="1048546"/>
            <a:chExt cx="2629858" cy="363651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1C44352-FB18-4C49-89AD-6EB9C7C245A4}"/>
                </a:ext>
              </a:extLst>
            </p:cNvPr>
            <p:cNvSpPr txBox="1"/>
            <p:nvPr/>
          </p:nvSpPr>
          <p:spPr>
            <a:xfrm>
              <a:off x="2495988" y="1048546"/>
              <a:ext cx="59079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4000" b="1" dirty="0">
                  <a:solidFill>
                    <a:schemeClr val="accent1"/>
                  </a:solidFill>
                  <a:cs typeface="B Nazanin" pitchFamily="2" charset="-78"/>
                </a:rPr>
                <a:t>2</a:t>
              </a:r>
              <a:endParaRPr lang="ko-KR" altLang="en-US" sz="40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38EA1F6-FAD9-4072-8B4E-73908B8C645D}"/>
                </a:ext>
              </a:extLst>
            </p:cNvPr>
            <p:cNvSpPr txBox="1"/>
            <p:nvPr/>
          </p:nvSpPr>
          <p:spPr>
            <a:xfrm>
              <a:off x="2541708" y="3023501"/>
              <a:ext cx="59079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4000" b="1" dirty="0">
                  <a:solidFill>
                    <a:schemeClr val="accent1"/>
                  </a:solidFill>
                  <a:cs typeface="B Nazanin" pitchFamily="2" charset="-78"/>
                </a:rPr>
                <a:t>4</a:t>
              </a:r>
              <a:endParaRPr lang="ko-KR" altLang="en-US" sz="40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AE9AFDE-AD61-4FE7-95F4-78D9F9DE0DC9}"/>
                </a:ext>
              </a:extLst>
            </p:cNvPr>
            <p:cNvGrpSpPr/>
            <p:nvPr/>
          </p:nvGrpSpPr>
          <p:grpSpPr>
            <a:xfrm>
              <a:off x="593073" y="1835556"/>
              <a:ext cx="2629858" cy="1150178"/>
              <a:chOff x="6372200" y="1720413"/>
              <a:chExt cx="2160240" cy="1150178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2109234-C10A-42C1-AAC2-9F2F6661CB58}"/>
                  </a:ext>
                </a:extLst>
              </p:cNvPr>
              <p:cNvSpPr txBox="1"/>
              <p:nvPr/>
            </p:nvSpPr>
            <p:spPr>
              <a:xfrm>
                <a:off x="6372201" y="1970345"/>
                <a:ext cx="2160239" cy="900246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>
                  <a:lnSpc>
                    <a:spcPct val="150000"/>
                  </a:lnSpc>
                </a:pPr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شما به سادگی می توانید مخاطبان خود را تحت تاثیر قرار دهید و زیبایی و جذابیت منحصر به فردی را به ارائه های خود اضافه کنید.</a:t>
                </a:r>
                <a:r>
                  <a:rPr lang="en-US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 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1694C65C-2BC9-4301-91A5-901CE546CBF9}"/>
                  </a:ext>
                </a:extLst>
              </p:cNvPr>
              <p:cNvSpPr txBox="1"/>
              <p:nvPr/>
            </p:nvSpPr>
            <p:spPr>
              <a:xfrm>
                <a:off x="6372200" y="1720413"/>
                <a:ext cx="2160239" cy="276999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فهرست عنوان</a:t>
                </a:r>
                <a:endParaRPr lang="ko-KR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2A60EC4-4E1F-4078-BE71-68B3461B190A}"/>
                </a:ext>
              </a:extLst>
            </p:cNvPr>
            <p:cNvGrpSpPr/>
            <p:nvPr/>
          </p:nvGrpSpPr>
          <p:grpSpPr>
            <a:xfrm>
              <a:off x="593073" y="3788797"/>
              <a:ext cx="2629858" cy="896263"/>
              <a:chOff x="6372200" y="1720413"/>
              <a:chExt cx="2160240" cy="896263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F3DDA02B-9702-4B20-8E72-C41633F87BC3}"/>
                  </a:ext>
                </a:extLst>
              </p:cNvPr>
              <p:cNvSpPr txBox="1"/>
              <p:nvPr/>
            </p:nvSpPr>
            <p:spPr>
              <a:xfrm>
                <a:off x="6372201" y="1970345"/>
                <a:ext cx="2160239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شما به سادگی می توانید مخاطبان خود را تحت تاثیر قرار دهید و زیبایی و جذابیت منحصر به فردی را به ارائه های خود اضافه کنید.</a:t>
                </a:r>
                <a:r>
                  <a:rPr lang="en-US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 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2D09FC61-6DC0-46B2-8A15-558EAEC6BF8D}"/>
                  </a:ext>
                </a:extLst>
              </p:cNvPr>
              <p:cNvSpPr txBox="1"/>
              <p:nvPr/>
            </p:nvSpPr>
            <p:spPr>
              <a:xfrm>
                <a:off x="6372200" y="1720413"/>
                <a:ext cx="2160239" cy="276999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فهرست عنوان</a:t>
                </a:r>
                <a:endParaRPr lang="ko-KR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DA82CCCC-99E3-49B0-AB67-B7D4859A5891}"/>
              </a:ext>
            </a:extLst>
          </p:cNvPr>
          <p:cNvGrpSpPr/>
          <p:nvPr/>
        </p:nvGrpSpPr>
        <p:grpSpPr>
          <a:xfrm>
            <a:off x="8396827" y="1184144"/>
            <a:ext cx="2629858" cy="3636514"/>
            <a:chOff x="8969073" y="2344129"/>
            <a:chExt cx="2629858" cy="3636514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C471B11-714F-4AC8-86FB-015D0649E0F9}"/>
                </a:ext>
              </a:extLst>
            </p:cNvPr>
            <p:cNvSpPr txBox="1"/>
            <p:nvPr/>
          </p:nvSpPr>
          <p:spPr>
            <a:xfrm>
              <a:off x="10815238" y="2344129"/>
              <a:ext cx="59079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4000" b="1" dirty="0">
                  <a:solidFill>
                    <a:schemeClr val="accent4"/>
                  </a:solidFill>
                  <a:cs typeface="B Nazanin" pitchFamily="2" charset="-78"/>
                </a:rPr>
                <a:t>1</a:t>
              </a:r>
              <a:endParaRPr lang="ko-KR" altLang="en-US" sz="40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23653F4-ED18-4965-AB10-706C9E931909}"/>
                </a:ext>
              </a:extLst>
            </p:cNvPr>
            <p:cNvSpPr txBox="1"/>
            <p:nvPr/>
          </p:nvSpPr>
          <p:spPr>
            <a:xfrm>
              <a:off x="10815238" y="4288604"/>
              <a:ext cx="590798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4000" b="1" dirty="0">
                  <a:solidFill>
                    <a:schemeClr val="accent4"/>
                  </a:solidFill>
                  <a:cs typeface="B Nazanin" pitchFamily="2" charset="-78"/>
                </a:rPr>
                <a:t>3</a:t>
              </a:r>
              <a:endParaRPr lang="ko-KR" altLang="en-US" sz="40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DED5344-D776-4CF0-ADBD-40691E2E3436}"/>
                </a:ext>
              </a:extLst>
            </p:cNvPr>
            <p:cNvGrpSpPr/>
            <p:nvPr/>
          </p:nvGrpSpPr>
          <p:grpSpPr>
            <a:xfrm>
              <a:off x="8969073" y="3131138"/>
              <a:ext cx="2629858" cy="1150178"/>
              <a:chOff x="6372200" y="1720413"/>
              <a:chExt cx="2160240" cy="1150178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15AF7761-1414-4588-91B6-5A3673277176}"/>
                  </a:ext>
                </a:extLst>
              </p:cNvPr>
              <p:cNvSpPr txBox="1"/>
              <p:nvPr/>
            </p:nvSpPr>
            <p:spPr>
              <a:xfrm>
                <a:off x="6372201" y="1970345"/>
                <a:ext cx="2160239" cy="900246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>
                  <a:lnSpc>
                    <a:spcPct val="150000"/>
                  </a:lnSpc>
                </a:pPr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شما به سادگی می توانید مخاطبان خود را تحت تاثیر قرار دهید و زیبایی و جذابیت منحصر به فردی را به ارائه های خود اضافه کنید.</a:t>
                </a:r>
                <a:r>
                  <a:rPr lang="en-US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 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E748BA46-AF2A-4634-81AF-1788E246D0CE}"/>
                  </a:ext>
                </a:extLst>
              </p:cNvPr>
              <p:cNvSpPr txBox="1"/>
              <p:nvPr/>
            </p:nvSpPr>
            <p:spPr>
              <a:xfrm>
                <a:off x="6372200" y="1720413"/>
                <a:ext cx="2160239" cy="307777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فهرست عنوان</a:t>
                </a:r>
                <a:endParaRPr lang="ko-KR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177DDC2C-D2A3-4DAB-B017-C193B1ACFF0F}"/>
                </a:ext>
              </a:extLst>
            </p:cNvPr>
            <p:cNvGrpSpPr/>
            <p:nvPr/>
          </p:nvGrpSpPr>
          <p:grpSpPr>
            <a:xfrm>
              <a:off x="8969073" y="5084380"/>
              <a:ext cx="2629858" cy="896263"/>
              <a:chOff x="6372200" y="1720413"/>
              <a:chExt cx="2160240" cy="896263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A82D8594-B2A0-4608-BAB9-D0D6CF604E5F}"/>
                  </a:ext>
                </a:extLst>
              </p:cNvPr>
              <p:cNvSpPr txBox="1"/>
              <p:nvPr/>
            </p:nvSpPr>
            <p:spPr>
              <a:xfrm>
                <a:off x="6372201" y="1970345"/>
                <a:ext cx="2160239" cy="646331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شما به سادگی می توانید مخاطبان خود را تحت تاثیر قرار دهید و زیبایی و جذابیت منحصر به فردی را به ارائه های خود اضافه کنید.</a:t>
                </a:r>
                <a:r>
                  <a:rPr lang="en-US" altLang="ko-KR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 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4488EBF-5D29-4AFE-B882-4B7E6C435496}"/>
                  </a:ext>
                </a:extLst>
              </p:cNvPr>
              <p:cNvSpPr txBox="1"/>
              <p:nvPr/>
            </p:nvSpPr>
            <p:spPr>
              <a:xfrm>
                <a:off x="6372200" y="1720413"/>
                <a:ext cx="2160239" cy="307777"/>
              </a:xfrm>
              <a:prstGeom prst="rect">
                <a:avLst/>
              </a:prstGeom>
              <a:noFill/>
            </p:spPr>
            <p:txBody>
              <a:bodyPr wrap="square" lIns="108000" rIns="108000" rtlCol="0">
                <a:spAutoFit/>
              </a:bodyPr>
              <a:lstStyle/>
              <a:p>
                <a:pPr algn="r" rtl="1"/>
                <a:r>
                  <a:rPr lang="fa-IR" altLang="ko-KR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B Nazanin" pitchFamily="2" charset="-78"/>
                  </a:rPr>
                  <a:t>فهرست عنوان</a:t>
                </a:r>
                <a:endParaRPr lang="ko-KR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E07242C-5A2F-B8B7-1FDF-9B859D05A4FC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562178C-6EFD-4727-A4A9-A4A19A4FF950}"/>
              </a:ext>
            </a:extLst>
          </p:cNvPr>
          <p:cNvSpPr txBox="1"/>
          <p:nvPr/>
        </p:nvSpPr>
        <p:spPr>
          <a:xfrm>
            <a:off x="8031481" y="3852072"/>
            <a:ext cx="3718560" cy="22621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400" dirty="0">
                <a:solidFill>
                  <a:schemeClr val="accent1"/>
                </a:solidFill>
                <a:cs typeface="B Nazanin" pitchFamily="2" charset="-78"/>
              </a:rPr>
              <a:t>قالب پاورپوينت حرفه ای </a:t>
            </a:r>
            <a:r>
              <a:rPr lang="ar-SA" sz="2400" dirty="0">
                <a:solidFill>
                  <a:schemeClr val="bg1"/>
                </a:solidFill>
                <a:cs typeface="B Nazanin" pitchFamily="2" charset="-78"/>
              </a:rPr>
              <a:t>، قابل ویرایش ، جهت استفاده در جلسات دفاع رساله ، پایان نامه ، پروپوزال و سمینار و .... می باشد</a:t>
            </a:r>
            <a:r>
              <a:rPr lang="en-US" sz="2400" dirty="0">
                <a:solidFill>
                  <a:schemeClr val="bg1"/>
                </a:solidFill>
                <a:cs typeface="B Nazanin" pitchFamily="2" charset="-78"/>
              </a:rPr>
              <a:t>.</a:t>
            </a:r>
          </a:p>
        </p:txBody>
      </p:sp>
      <p:sp>
        <p:nvSpPr>
          <p:cNvPr id="19" name="직사각형 5">
            <a:extLst>
              <a:ext uri="{FF2B5EF4-FFF2-40B4-BE49-F238E27FC236}">
                <a16:creationId xmlns:a16="http://schemas.microsoft.com/office/drawing/2014/main" id="{4AD5AB03-9CEF-405E-8791-D818FAEBB389}"/>
              </a:ext>
            </a:extLst>
          </p:cNvPr>
          <p:cNvSpPr/>
          <p:nvPr/>
        </p:nvSpPr>
        <p:spPr>
          <a:xfrm>
            <a:off x="7795197" y="2132527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ctr" rtl="1"/>
            <a:r>
              <a:rPr lang="fa-IR" altLang="ko-KR" sz="54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نمونه کارها</a:t>
            </a:r>
            <a:endParaRPr lang="en-US" altLang="ko-KR" sz="54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20" name="직사각형 6">
            <a:extLst>
              <a:ext uri="{FF2B5EF4-FFF2-40B4-BE49-F238E27FC236}">
                <a16:creationId xmlns:a16="http://schemas.microsoft.com/office/drawing/2014/main" id="{12AE9A33-D5C6-4BAF-BF13-4E59859C04E0}"/>
              </a:ext>
            </a:extLst>
          </p:cNvPr>
          <p:cNvSpPr/>
          <p:nvPr/>
        </p:nvSpPr>
        <p:spPr>
          <a:xfrm>
            <a:off x="10200121" y="1228064"/>
            <a:ext cx="1580399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ctr" rtl="1"/>
            <a:r>
              <a:rPr lang="fa-IR" altLang="ko-KR" sz="54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</a:t>
            </a:r>
            <a:endParaRPr lang="en-US" altLang="ko-KR" sz="54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roup 100">
            <a:extLst>
              <a:ext uri="{FF2B5EF4-FFF2-40B4-BE49-F238E27FC236}">
                <a16:creationId xmlns:a16="http://schemas.microsoft.com/office/drawing/2014/main" id="{D4D181A8-1842-4FA6-8C32-9125D49442E8}"/>
              </a:ext>
            </a:extLst>
          </p:cNvPr>
          <p:cNvGrpSpPr/>
          <p:nvPr/>
        </p:nvGrpSpPr>
        <p:grpSpPr>
          <a:xfrm>
            <a:off x="3628345" y="4826180"/>
            <a:ext cx="8033607" cy="1256957"/>
            <a:chOff x="3628336" y="3336725"/>
            <a:chExt cx="8033607" cy="1256957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B4A475DE-733B-4FCA-A860-0235399EAF69}"/>
                </a:ext>
              </a:extLst>
            </p:cNvPr>
            <p:cNvGrpSpPr/>
            <p:nvPr/>
          </p:nvGrpSpPr>
          <p:grpSpPr>
            <a:xfrm>
              <a:off x="3628336" y="3376672"/>
              <a:ext cx="4217679" cy="994596"/>
              <a:chOff x="3866265" y="1442486"/>
              <a:chExt cx="4217679" cy="994596"/>
            </a:xfrm>
          </p:grpSpPr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550D6AF3-3A44-40EC-AB28-B1B7BD394091}"/>
                  </a:ext>
                </a:extLst>
              </p:cNvPr>
              <p:cNvSpPr txBox="1"/>
              <p:nvPr/>
            </p:nvSpPr>
            <p:spPr>
              <a:xfrm>
                <a:off x="3866266" y="1790751"/>
                <a:ext cx="421767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</a:t>
                </a:r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 </a:t>
                </a:r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تغییر رنگ، عکس و متن آسان است</a:t>
                </a:r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شما به سادگی می توانید مخاطبان خود را تحت تاثیر قرار دهید و زیبایی و جذابیت منحصر به فردی را به ارائه های خود اضافه کنید.</a:t>
                </a:r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 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8FA75376-8AC4-4F12-A097-8154380A0245}"/>
                  </a:ext>
                </a:extLst>
              </p:cNvPr>
              <p:cNvSpPr txBox="1"/>
              <p:nvPr/>
            </p:nvSpPr>
            <p:spPr>
              <a:xfrm>
                <a:off x="3866265" y="1442486"/>
                <a:ext cx="421767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600" b="1" dirty="0">
                    <a:solidFill>
                      <a:schemeClr val="accent4"/>
                    </a:solidFill>
                    <a:cs typeface="B Nazanin" pitchFamily="2" charset="-78"/>
                  </a:rPr>
                  <a:t>ارائه پاورپوینت ساده</a:t>
                </a:r>
                <a:endParaRPr lang="ko-KR" altLang="en-US" sz="1600" b="1" dirty="0">
                  <a:solidFill>
                    <a:schemeClr val="accent4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75" name="그룹 112">
              <a:extLst>
                <a:ext uri="{FF2B5EF4-FFF2-40B4-BE49-F238E27FC236}">
                  <a16:creationId xmlns:a16="http://schemas.microsoft.com/office/drawing/2014/main" id="{86944725-AB47-420C-9FB4-FA21DBCF2135}"/>
                </a:ext>
              </a:extLst>
            </p:cNvPr>
            <p:cNvGrpSpPr/>
            <p:nvPr/>
          </p:nvGrpSpPr>
          <p:grpSpPr>
            <a:xfrm>
              <a:off x="8246212" y="3336725"/>
              <a:ext cx="3415731" cy="725786"/>
              <a:chOff x="1832149" y="1840455"/>
              <a:chExt cx="3892424" cy="827075"/>
            </a:xfrm>
            <a:solidFill>
              <a:schemeClr val="bg1">
                <a:lumMod val="75000"/>
              </a:schemeClr>
            </a:solidFill>
          </p:grpSpPr>
          <p:sp>
            <p:nvSpPr>
              <p:cNvPr id="76" name="Round Same Side Corner Rectangle 8">
                <a:extLst>
                  <a:ext uri="{FF2B5EF4-FFF2-40B4-BE49-F238E27FC236}">
                    <a16:creationId xmlns:a16="http://schemas.microsoft.com/office/drawing/2014/main" id="{6F49FD48-0E20-4CF8-B143-27BC15D4E9EE}"/>
                  </a:ext>
                </a:extLst>
              </p:cNvPr>
              <p:cNvSpPr/>
              <p:nvPr/>
            </p:nvSpPr>
            <p:spPr>
              <a:xfrm>
                <a:off x="1832149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77" name="Round Same Side Corner Rectangle 8">
                <a:extLst>
                  <a:ext uri="{FF2B5EF4-FFF2-40B4-BE49-F238E27FC236}">
                    <a16:creationId xmlns:a16="http://schemas.microsoft.com/office/drawing/2014/main" id="{C343CDB7-1D36-4B2E-923F-4536A658F502}"/>
                  </a:ext>
                </a:extLst>
              </p:cNvPr>
              <p:cNvSpPr/>
              <p:nvPr/>
            </p:nvSpPr>
            <p:spPr>
              <a:xfrm>
                <a:off x="2229750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78" name="Round Same Side Corner Rectangle 8">
                <a:extLst>
                  <a:ext uri="{FF2B5EF4-FFF2-40B4-BE49-F238E27FC236}">
                    <a16:creationId xmlns:a16="http://schemas.microsoft.com/office/drawing/2014/main" id="{9B290FCE-897A-4018-82B1-AF560D7133EB}"/>
                  </a:ext>
                </a:extLst>
              </p:cNvPr>
              <p:cNvSpPr/>
              <p:nvPr/>
            </p:nvSpPr>
            <p:spPr>
              <a:xfrm>
                <a:off x="2627350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79" name="Round Same Side Corner Rectangle 8">
                <a:extLst>
                  <a:ext uri="{FF2B5EF4-FFF2-40B4-BE49-F238E27FC236}">
                    <a16:creationId xmlns:a16="http://schemas.microsoft.com/office/drawing/2014/main" id="{D536C8AE-1E67-41F2-9EF0-278CD8D9166B}"/>
                  </a:ext>
                </a:extLst>
              </p:cNvPr>
              <p:cNvSpPr/>
              <p:nvPr/>
            </p:nvSpPr>
            <p:spPr>
              <a:xfrm>
                <a:off x="3024949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80" name="Round Same Side Corner Rectangle 8">
                <a:extLst>
                  <a:ext uri="{FF2B5EF4-FFF2-40B4-BE49-F238E27FC236}">
                    <a16:creationId xmlns:a16="http://schemas.microsoft.com/office/drawing/2014/main" id="{7D29C4AB-E5DF-46B8-A9C5-EAF7A5528034}"/>
                  </a:ext>
                </a:extLst>
              </p:cNvPr>
              <p:cNvSpPr/>
              <p:nvPr/>
            </p:nvSpPr>
            <p:spPr>
              <a:xfrm>
                <a:off x="3422549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81" name="Round Same Side Corner Rectangle 8">
                <a:extLst>
                  <a:ext uri="{FF2B5EF4-FFF2-40B4-BE49-F238E27FC236}">
                    <a16:creationId xmlns:a16="http://schemas.microsoft.com/office/drawing/2014/main" id="{6289079C-D6D6-463C-9648-024644C80E6F}"/>
                  </a:ext>
                </a:extLst>
              </p:cNvPr>
              <p:cNvSpPr/>
              <p:nvPr/>
            </p:nvSpPr>
            <p:spPr>
              <a:xfrm>
                <a:off x="3820149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82" name="Round Same Side Corner Rectangle 8">
                <a:extLst>
                  <a:ext uri="{FF2B5EF4-FFF2-40B4-BE49-F238E27FC236}">
                    <a16:creationId xmlns:a16="http://schemas.microsoft.com/office/drawing/2014/main" id="{3FC91F76-E768-4C6B-ABAD-E57BCA337CC1}"/>
                  </a:ext>
                </a:extLst>
              </p:cNvPr>
              <p:cNvSpPr/>
              <p:nvPr/>
            </p:nvSpPr>
            <p:spPr>
              <a:xfrm>
                <a:off x="4217750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83" name="Round Same Side Corner Rectangle 8">
                <a:extLst>
                  <a:ext uri="{FF2B5EF4-FFF2-40B4-BE49-F238E27FC236}">
                    <a16:creationId xmlns:a16="http://schemas.microsoft.com/office/drawing/2014/main" id="{08A87EE9-E87E-4E23-A167-F09887FE0293}"/>
                  </a:ext>
                </a:extLst>
              </p:cNvPr>
              <p:cNvSpPr/>
              <p:nvPr/>
            </p:nvSpPr>
            <p:spPr>
              <a:xfrm>
                <a:off x="4615353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84" name="Round Same Side Corner Rectangle 8">
                <a:extLst>
                  <a:ext uri="{FF2B5EF4-FFF2-40B4-BE49-F238E27FC236}">
                    <a16:creationId xmlns:a16="http://schemas.microsoft.com/office/drawing/2014/main" id="{1016D7CC-9354-4B88-9FD6-97F73A71DE3B}"/>
                  </a:ext>
                </a:extLst>
              </p:cNvPr>
              <p:cNvSpPr/>
              <p:nvPr/>
            </p:nvSpPr>
            <p:spPr>
              <a:xfrm>
                <a:off x="5012950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85" name="Round Same Side Corner Rectangle 8">
                <a:extLst>
                  <a:ext uri="{FF2B5EF4-FFF2-40B4-BE49-F238E27FC236}">
                    <a16:creationId xmlns:a16="http://schemas.microsoft.com/office/drawing/2014/main" id="{0E939E11-20AC-4A51-8D49-C6E4421CF061}"/>
                  </a:ext>
                </a:extLst>
              </p:cNvPr>
              <p:cNvSpPr/>
              <p:nvPr/>
            </p:nvSpPr>
            <p:spPr>
              <a:xfrm>
                <a:off x="5410543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</p:grp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31440BF9-C9AC-464D-85DB-4F61965BF2ED}"/>
                </a:ext>
              </a:extLst>
            </p:cNvPr>
            <p:cNvSpPr txBox="1"/>
            <p:nvPr/>
          </p:nvSpPr>
          <p:spPr>
            <a:xfrm>
              <a:off x="9517534" y="4255128"/>
              <a:ext cx="873097" cy="338554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1600" b="1" dirty="0">
                  <a:solidFill>
                    <a:schemeClr val="bg1"/>
                  </a:solidFill>
                  <a:cs typeface="B Nazanin" pitchFamily="2" charset="-78"/>
                </a:rPr>
                <a:t>50%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aphic 43">
            <a:extLst>
              <a:ext uri="{FF2B5EF4-FFF2-40B4-BE49-F238E27FC236}">
                <a16:creationId xmlns:a16="http://schemas.microsoft.com/office/drawing/2014/main" id="{563265C9-B060-4A76-9868-07E0CB57DC49}"/>
              </a:ext>
            </a:extLst>
          </p:cNvPr>
          <p:cNvGrpSpPr/>
          <p:nvPr/>
        </p:nvGrpSpPr>
        <p:grpSpPr>
          <a:xfrm>
            <a:off x="749498" y="1267568"/>
            <a:ext cx="2774752" cy="5250923"/>
            <a:chOff x="4284009" y="0"/>
            <a:chExt cx="3623982" cy="6858000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19D61C4-7140-4C41-9062-B641705E968B}"/>
                </a:ext>
              </a:extLst>
            </p:cNvPr>
            <p:cNvSpPr/>
            <p:nvPr/>
          </p:nvSpPr>
          <p:spPr>
            <a:xfrm>
              <a:off x="4945350" y="2556609"/>
              <a:ext cx="1281489" cy="4300449"/>
            </a:xfrm>
            <a:custGeom>
              <a:avLst/>
              <a:gdLst>
                <a:gd name="connsiteX0" fmla="*/ 1281489 w 1281489"/>
                <a:gd name="connsiteY0" fmla="*/ 902310 h 4300449"/>
                <a:gd name="connsiteX1" fmla="*/ 1261655 w 1281489"/>
                <a:gd name="connsiteY1" fmla="*/ 1202112 h 4300449"/>
                <a:gd name="connsiteX2" fmla="*/ 1218288 w 1281489"/>
                <a:gd name="connsiteY2" fmla="*/ 1561485 h 4300449"/>
                <a:gd name="connsiteX3" fmla="*/ 1142245 w 1281489"/>
                <a:gd name="connsiteY3" fmla="*/ 2043495 h 4300449"/>
                <a:gd name="connsiteX4" fmla="*/ 1086104 w 1281489"/>
                <a:gd name="connsiteY4" fmla="*/ 2363938 h 4300449"/>
                <a:gd name="connsiteX5" fmla="*/ 1083549 w 1281489"/>
                <a:gd name="connsiteY5" fmla="*/ 2384378 h 4300449"/>
                <a:gd name="connsiteX6" fmla="*/ 1078372 w 1281489"/>
                <a:gd name="connsiteY6" fmla="*/ 2650831 h 4300449"/>
                <a:gd name="connsiteX7" fmla="*/ 1068622 w 1281489"/>
                <a:gd name="connsiteY7" fmla="*/ 3110250 h 4300449"/>
                <a:gd name="connsiteX8" fmla="*/ 1060554 w 1281489"/>
                <a:gd name="connsiteY8" fmla="*/ 3431702 h 4300449"/>
                <a:gd name="connsiteX9" fmla="*/ 1037896 w 1281489"/>
                <a:gd name="connsiteY9" fmla="*/ 3465992 h 4300449"/>
                <a:gd name="connsiteX10" fmla="*/ 1004547 w 1281489"/>
                <a:gd name="connsiteY10" fmla="*/ 3516082 h 4300449"/>
                <a:gd name="connsiteX11" fmla="*/ 982898 w 1281489"/>
                <a:gd name="connsiteY11" fmla="*/ 3769626 h 4300449"/>
                <a:gd name="connsiteX12" fmla="*/ 1024382 w 1281489"/>
                <a:gd name="connsiteY12" fmla="*/ 4118443 h 4300449"/>
                <a:gd name="connsiteX13" fmla="*/ 1008514 w 1281489"/>
                <a:gd name="connsiteY13" fmla="*/ 4254662 h 4300449"/>
                <a:gd name="connsiteX14" fmla="*/ 995874 w 1281489"/>
                <a:gd name="connsiteY14" fmla="*/ 4263470 h 4300449"/>
                <a:gd name="connsiteX15" fmla="*/ 784217 w 1281489"/>
                <a:gd name="connsiteY15" fmla="*/ 4300449 h 4300449"/>
                <a:gd name="connsiteX16" fmla="*/ 677448 w 1281489"/>
                <a:gd name="connsiteY16" fmla="*/ 4287137 h 4300449"/>
                <a:gd name="connsiteX17" fmla="*/ 661984 w 1281489"/>
                <a:gd name="connsiteY17" fmla="*/ 4277925 h 4300449"/>
                <a:gd name="connsiteX18" fmla="*/ 576998 w 1281489"/>
                <a:gd name="connsiteY18" fmla="*/ 4133773 h 4300449"/>
                <a:gd name="connsiteX19" fmla="*/ 482734 w 1281489"/>
                <a:gd name="connsiteY19" fmla="*/ 3763306 h 4300449"/>
                <a:gd name="connsiteX20" fmla="*/ 467942 w 1281489"/>
                <a:gd name="connsiteY20" fmla="*/ 3622516 h 4300449"/>
                <a:gd name="connsiteX21" fmla="*/ 438224 w 1281489"/>
                <a:gd name="connsiteY21" fmla="*/ 3593201 h 4300449"/>
                <a:gd name="connsiteX22" fmla="*/ 403934 w 1281489"/>
                <a:gd name="connsiteY22" fmla="*/ 3566576 h 4300449"/>
                <a:gd name="connsiteX23" fmla="*/ 261530 w 1281489"/>
                <a:gd name="connsiteY23" fmla="*/ 2929118 h 4300449"/>
                <a:gd name="connsiteX24" fmla="*/ 231678 w 1281489"/>
                <a:gd name="connsiteY24" fmla="*/ 2632745 h 4300449"/>
                <a:gd name="connsiteX25" fmla="*/ 228383 w 1281489"/>
                <a:gd name="connsiteY25" fmla="*/ 2265102 h 4300449"/>
                <a:gd name="connsiteX26" fmla="*/ 210902 w 1281489"/>
                <a:gd name="connsiteY26" fmla="*/ 1990379 h 4300449"/>
                <a:gd name="connsiteX27" fmla="*/ 195438 w 1281489"/>
                <a:gd name="connsiteY27" fmla="*/ 1782218 h 4300449"/>
                <a:gd name="connsiteX28" fmla="*/ 119933 w 1281489"/>
                <a:gd name="connsiteY28" fmla="*/ 1375176 h 4300449"/>
                <a:gd name="connsiteX29" fmla="*/ 10070 w 1281489"/>
                <a:gd name="connsiteY29" fmla="*/ 963225 h 4300449"/>
                <a:gd name="connsiteX30" fmla="*/ 6305 w 1281489"/>
                <a:gd name="connsiteY30" fmla="*/ 929070 h 4300449"/>
                <a:gd name="connsiteX31" fmla="*/ 3414 w 1281489"/>
                <a:gd name="connsiteY31" fmla="*/ 896461 h 4300449"/>
                <a:gd name="connsiteX32" fmla="*/ 53840 w 1281489"/>
                <a:gd name="connsiteY32" fmla="*/ 705983 h 4300449"/>
                <a:gd name="connsiteX33" fmla="*/ 102989 w 1281489"/>
                <a:gd name="connsiteY33" fmla="*/ 517455 h 4300449"/>
                <a:gd name="connsiteX34" fmla="*/ 164375 w 1281489"/>
                <a:gd name="connsiteY34" fmla="*/ 282400 h 4300449"/>
                <a:gd name="connsiteX35" fmla="*/ 224080 w 1281489"/>
                <a:gd name="connsiteY35" fmla="*/ 51649 h 4300449"/>
                <a:gd name="connsiteX36" fmla="*/ 245528 w 1281489"/>
                <a:gd name="connsiteY36" fmla="*/ 2298 h 4300449"/>
                <a:gd name="connsiteX37" fmla="*/ 287617 w 1281489"/>
                <a:gd name="connsiteY37" fmla="*/ 7879 h 4300449"/>
                <a:gd name="connsiteX38" fmla="*/ 699501 w 1281489"/>
                <a:gd name="connsiteY38" fmla="*/ 117002 h 4300449"/>
                <a:gd name="connsiteX39" fmla="*/ 1020482 w 1281489"/>
                <a:gd name="connsiteY39" fmla="*/ 113169 h 4300449"/>
                <a:gd name="connsiteX40" fmla="*/ 1062504 w 1281489"/>
                <a:gd name="connsiteY40" fmla="*/ 114380 h 4300449"/>
                <a:gd name="connsiteX41" fmla="*/ 1069900 w 1281489"/>
                <a:gd name="connsiteY41" fmla="*/ 142417 h 4300449"/>
                <a:gd name="connsiteX42" fmla="*/ 1070169 w 1281489"/>
                <a:gd name="connsiteY42" fmla="*/ 211266 h 4300449"/>
                <a:gd name="connsiteX43" fmla="*/ 1087112 w 1281489"/>
                <a:gd name="connsiteY43" fmla="*/ 522027 h 4300449"/>
                <a:gd name="connsiteX44" fmla="*/ 1125235 w 1281489"/>
                <a:gd name="connsiteY44" fmla="*/ 756745 h 4300449"/>
                <a:gd name="connsiteX45" fmla="*/ 1168736 w 1281489"/>
                <a:gd name="connsiteY45" fmla="*/ 877029 h 4300449"/>
                <a:gd name="connsiteX46" fmla="*/ 1216473 w 1281489"/>
                <a:gd name="connsiteY46" fmla="*/ 900562 h 4300449"/>
                <a:gd name="connsiteX47" fmla="*/ 1256949 w 1281489"/>
                <a:gd name="connsiteY47" fmla="*/ 893233 h 4300449"/>
                <a:gd name="connsiteX48" fmla="*/ 1281489 w 1281489"/>
                <a:gd name="connsiteY48" fmla="*/ 902310 h 430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281489" h="4300449">
                  <a:moveTo>
                    <a:pt x="1281489" y="902310"/>
                  </a:moveTo>
                  <a:cubicBezTo>
                    <a:pt x="1275035" y="1002289"/>
                    <a:pt x="1270665" y="1102402"/>
                    <a:pt x="1261655" y="1202112"/>
                  </a:cubicBezTo>
                  <a:cubicBezTo>
                    <a:pt x="1250763" y="1322261"/>
                    <a:pt x="1235097" y="1441941"/>
                    <a:pt x="1218288" y="1561485"/>
                  </a:cubicBezTo>
                  <a:cubicBezTo>
                    <a:pt x="1195697" y="1722648"/>
                    <a:pt x="1168669" y="1883004"/>
                    <a:pt x="1142245" y="2043495"/>
                  </a:cubicBezTo>
                  <a:cubicBezTo>
                    <a:pt x="1124630" y="2150533"/>
                    <a:pt x="1104862" y="2257169"/>
                    <a:pt x="1086104" y="2363938"/>
                  </a:cubicBezTo>
                  <a:cubicBezTo>
                    <a:pt x="1084893" y="2370662"/>
                    <a:pt x="1083683" y="2377519"/>
                    <a:pt x="1083549" y="2384378"/>
                  </a:cubicBezTo>
                  <a:cubicBezTo>
                    <a:pt x="1081733" y="2473196"/>
                    <a:pt x="1080187" y="2562013"/>
                    <a:pt x="1078372" y="2650831"/>
                  </a:cubicBezTo>
                  <a:cubicBezTo>
                    <a:pt x="1075212" y="2803993"/>
                    <a:pt x="1072186" y="2957088"/>
                    <a:pt x="1068622" y="3110250"/>
                  </a:cubicBezTo>
                  <a:cubicBezTo>
                    <a:pt x="1066135" y="3217423"/>
                    <a:pt x="1062437" y="3324529"/>
                    <a:pt x="1060554" y="3431702"/>
                  </a:cubicBezTo>
                  <a:cubicBezTo>
                    <a:pt x="1060218" y="3449922"/>
                    <a:pt x="1055041" y="3461487"/>
                    <a:pt x="1037896" y="3465992"/>
                  </a:cubicBezTo>
                  <a:cubicBezTo>
                    <a:pt x="1011540" y="3472984"/>
                    <a:pt x="1006632" y="3491944"/>
                    <a:pt x="1004547" y="3516082"/>
                  </a:cubicBezTo>
                  <a:cubicBezTo>
                    <a:pt x="997151" y="3600597"/>
                    <a:pt x="989016" y="3684977"/>
                    <a:pt x="982898" y="3769626"/>
                  </a:cubicBezTo>
                  <a:cubicBezTo>
                    <a:pt x="974291" y="3888835"/>
                    <a:pt x="971131" y="4007303"/>
                    <a:pt x="1024382" y="4118443"/>
                  </a:cubicBezTo>
                  <a:cubicBezTo>
                    <a:pt x="1048452" y="4168802"/>
                    <a:pt x="1019070" y="4209951"/>
                    <a:pt x="1008514" y="4254662"/>
                  </a:cubicBezTo>
                  <a:cubicBezTo>
                    <a:pt x="1007169" y="4260310"/>
                    <a:pt x="1001118" y="4262058"/>
                    <a:pt x="995874" y="4263470"/>
                  </a:cubicBezTo>
                  <a:cubicBezTo>
                    <a:pt x="926285" y="4281422"/>
                    <a:pt x="856831" y="4300315"/>
                    <a:pt x="784217" y="4300449"/>
                  </a:cubicBezTo>
                  <a:cubicBezTo>
                    <a:pt x="748179" y="4300516"/>
                    <a:pt x="713015" y="4292112"/>
                    <a:pt x="677448" y="4287137"/>
                  </a:cubicBezTo>
                  <a:cubicBezTo>
                    <a:pt x="670791" y="4286195"/>
                    <a:pt x="667093" y="4281153"/>
                    <a:pt x="661984" y="4277925"/>
                  </a:cubicBezTo>
                  <a:cubicBezTo>
                    <a:pt x="609069" y="4244240"/>
                    <a:pt x="588159" y="4193881"/>
                    <a:pt x="576998" y="4133773"/>
                  </a:cubicBezTo>
                  <a:cubicBezTo>
                    <a:pt x="553802" y="4008379"/>
                    <a:pt x="530135" y="3882985"/>
                    <a:pt x="482734" y="3763306"/>
                  </a:cubicBezTo>
                  <a:cubicBezTo>
                    <a:pt x="465186" y="3719066"/>
                    <a:pt x="470834" y="3669647"/>
                    <a:pt x="467942" y="3622516"/>
                  </a:cubicBezTo>
                  <a:cubicBezTo>
                    <a:pt x="466598" y="3600395"/>
                    <a:pt x="459269" y="3590848"/>
                    <a:pt x="438224" y="3593201"/>
                  </a:cubicBezTo>
                  <a:cubicBezTo>
                    <a:pt x="417382" y="3595487"/>
                    <a:pt x="408775" y="3586209"/>
                    <a:pt x="403934" y="3566576"/>
                  </a:cubicBezTo>
                  <a:cubicBezTo>
                    <a:pt x="351693" y="3355188"/>
                    <a:pt x="298778" y="3143868"/>
                    <a:pt x="261530" y="2929118"/>
                  </a:cubicBezTo>
                  <a:cubicBezTo>
                    <a:pt x="244587" y="2831224"/>
                    <a:pt x="236519" y="2732186"/>
                    <a:pt x="231678" y="2632745"/>
                  </a:cubicBezTo>
                  <a:cubicBezTo>
                    <a:pt x="225761" y="2510175"/>
                    <a:pt x="229728" y="2387605"/>
                    <a:pt x="228383" y="2265102"/>
                  </a:cubicBezTo>
                  <a:cubicBezTo>
                    <a:pt x="227375" y="2173191"/>
                    <a:pt x="218567" y="2081819"/>
                    <a:pt x="210902" y="1990379"/>
                  </a:cubicBezTo>
                  <a:cubicBezTo>
                    <a:pt x="205052" y="1921059"/>
                    <a:pt x="200010" y="1851672"/>
                    <a:pt x="195438" y="1782218"/>
                  </a:cubicBezTo>
                  <a:cubicBezTo>
                    <a:pt x="186361" y="1643512"/>
                    <a:pt x="160677" y="1508302"/>
                    <a:pt x="119933" y="1375176"/>
                  </a:cubicBezTo>
                  <a:cubicBezTo>
                    <a:pt x="78314" y="1239293"/>
                    <a:pt x="35014" y="1103613"/>
                    <a:pt x="10070" y="963225"/>
                  </a:cubicBezTo>
                  <a:cubicBezTo>
                    <a:pt x="8053" y="951997"/>
                    <a:pt x="7515" y="940432"/>
                    <a:pt x="6305" y="929070"/>
                  </a:cubicBezTo>
                  <a:cubicBezTo>
                    <a:pt x="-3848" y="919052"/>
                    <a:pt x="657" y="906815"/>
                    <a:pt x="3414" y="896461"/>
                  </a:cubicBezTo>
                  <a:cubicBezTo>
                    <a:pt x="20492" y="833058"/>
                    <a:pt x="37166" y="769520"/>
                    <a:pt x="53840" y="705983"/>
                  </a:cubicBezTo>
                  <a:cubicBezTo>
                    <a:pt x="70313" y="643185"/>
                    <a:pt x="86718" y="580320"/>
                    <a:pt x="102989" y="517455"/>
                  </a:cubicBezTo>
                  <a:cubicBezTo>
                    <a:pt x="123294" y="439059"/>
                    <a:pt x="144473" y="360864"/>
                    <a:pt x="164375" y="282400"/>
                  </a:cubicBezTo>
                  <a:cubicBezTo>
                    <a:pt x="183941" y="205416"/>
                    <a:pt x="205187" y="128835"/>
                    <a:pt x="224080" y="51649"/>
                  </a:cubicBezTo>
                  <a:cubicBezTo>
                    <a:pt x="228316" y="34504"/>
                    <a:pt x="228988" y="14602"/>
                    <a:pt x="245528" y="2298"/>
                  </a:cubicBezTo>
                  <a:cubicBezTo>
                    <a:pt x="260589" y="-3753"/>
                    <a:pt x="273969" y="3576"/>
                    <a:pt x="287617" y="7879"/>
                  </a:cubicBezTo>
                  <a:cubicBezTo>
                    <a:pt x="423164" y="50708"/>
                    <a:pt x="559315" y="91721"/>
                    <a:pt x="699501" y="117002"/>
                  </a:cubicBezTo>
                  <a:cubicBezTo>
                    <a:pt x="806539" y="136365"/>
                    <a:pt x="913712" y="135559"/>
                    <a:pt x="1020482" y="113169"/>
                  </a:cubicBezTo>
                  <a:cubicBezTo>
                    <a:pt x="1034198" y="110278"/>
                    <a:pt x="1048788" y="104227"/>
                    <a:pt x="1062504" y="114380"/>
                  </a:cubicBezTo>
                  <a:cubicBezTo>
                    <a:pt x="1070371" y="122246"/>
                    <a:pt x="1069698" y="132533"/>
                    <a:pt x="1069900" y="142417"/>
                  </a:cubicBezTo>
                  <a:cubicBezTo>
                    <a:pt x="1070371" y="165344"/>
                    <a:pt x="1069497" y="188338"/>
                    <a:pt x="1070169" y="211266"/>
                  </a:cubicBezTo>
                  <a:cubicBezTo>
                    <a:pt x="1073262" y="315010"/>
                    <a:pt x="1076960" y="418619"/>
                    <a:pt x="1087112" y="522027"/>
                  </a:cubicBezTo>
                  <a:cubicBezTo>
                    <a:pt x="1094911" y="601230"/>
                    <a:pt x="1105736" y="679694"/>
                    <a:pt x="1125235" y="756745"/>
                  </a:cubicBezTo>
                  <a:cubicBezTo>
                    <a:pt x="1135656" y="798095"/>
                    <a:pt x="1148364" y="839042"/>
                    <a:pt x="1168736" y="877029"/>
                  </a:cubicBezTo>
                  <a:cubicBezTo>
                    <a:pt x="1181712" y="901234"/>
                    <a:pt x="1188839" y="904999"/>
                    <a:pt x="1216473" y="900562"/>
                  </a:cubicBezTo>
                  <a:cubicBezTo>
                    <a:pt x="1229987" y="898343"/>
                    <a:pt x="1242964" y="893099"/>
                    <a:pt x="1256949" y="893233"/>
                  </a:cubicBezTo>
                  <a:cubicBezTo>
                    <a:pt x="1266429" y="893166"/>
                    <a:pt x="1275707" y="893099"/>
                    <a:pt x="1281489" y="902310"/>
                  </a:cubicBezTo>
                  <a:close/>
                </a:path>
              </a:pathLst>
            </a:custGeom>
            <a:solidFill>
              <a:schemeClr val="tx1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8FC5AB2F-CFE2-4097-91C2-B0ED80B9BCCA}"/>
                </a:ext>
              </a:extLst>
            </p:cNvPr>
            <p:cNvSpPr/>
            <p:nvPr/>
          </p:nvSpPr>
          <p:spPr>
            <a:xfrm>
              <a:off x="5785305" y="967246"/>
              <a:ext cx="946569" cy="2502369"/>
            </a:xfrm>
            <a:custGeom>
              <a:avLst/>
              <a:gdLst>
                <a:gd name="connsiteX0" fmla="*/ 441534 w 946569"/>
                <a:gd name="connsiteY0" fmla="*/ 2491673 h 2502369"/>
                <a:gd name="connsiteX1" fmla="*/ 350699 w 946569"/>
                <a:gd name="connsiteY1" fmla="*/ 2502363 h 2502369"/>
                <a:gd name="connsiteX2" fmla="*/ 329520 w 946569"/>
                <a:gd name="connsiteY2" fmla="*/ 2490597 h 2502369"/>
                <a:gd name="connsiteX3" fmla="*/ 256234 w 946569"/>
                <a:gd name="connsiteY3" fmla="*/ 2259241 h 2502369"/>
                <a:gd name="connsiteX4" fmla="*/ 230684 w 946569"/>
                <a:gd name="connsiteY4" fmla="*/ 2049870 h 2502369"/>
                <a:gd name="connsiteX5" fmla="*/ 220464 w 946569"/>
                <a:gd name="connsiteY5" fmla="*/ 1739713 h 2502369"/>
                <a:gd name="connsiteX6" fmla="*/ 219658 w 946569"/>
                <a:gd name="connsiteY6" fmla="*/ 1705289 h 2502369"/>
                <a:gd name="connsiteX7" fmla="*/ 219120 w 946569"/>
                <a:gd name="connsiteY7" fmla="*/ 1423842 h 2502369"/>
                <a:gd name="connsiteX8" fmla="*/ 190276 w 946569"/>
                <a:gd name="connsiteY8" fmla="*/ 860208 h 2502369"/>
                <a:gd name="connsiteX9" fmla="*/ 125528 w 946569"/>
                <a:gd name="connsiteY9" fmla="*/ 493507 h 2502369"/>
                <a:gd name="connsiteX10" fmla="*/ 48947 w 946569"/>
                <a:gd name="connsiteY10" fmla="*/ 170778 h 2502369"/>
                <a:gd name="connsiteX11" fmla="*/ 0 w 946569"/>
                <a:gd name="connsiteY11" fmla="*/ 0 h 2502369"/>
                <a:gd name="connsiteX12" fmla="*/ 139581 w 946569"/>
                <a:gd name="connsiteY12" fmla="*/ 58226 h 2502369"/>
                <a:gd name="connsiteX13" fmla="*/ 305047 w 946569"/>
                <a:gd name="connsiteY13" fmla="*/ 111409 h 2502369"/>
                <a:gd name="connsiteX14" fmla="*/ 498079 w 946569"/>
                <a:gd name="connsiteY14" fmla="*/ 151548 h 2502369"/>
                <a:gd name="connsiteX15" fmla="*/ 560810 w 946569"/>
                <a:gd name="connsiteY15" fmla="*/ 218111 h 2502369"/>
                <a:gd name="connsiteX16" fmla="*/ 603975 w 946569"/>
                <a:gd name="connsiteY16" fmla="*/ 358700 h 2502369"/>
                <a:gd name="connsiteX17" fmla="*/ 624549 w 946569"/>
                <a:gd name="connsiteY17" fmla="*/ 468294 h 2502369"/>
                <a:gd name="connsiteX18" fmla="*/ 653729 w 946569"/>
                <a:gd name="connsiteY18" fmla="*/ 789342 h 2502369"/>
                <a:gd name="connsiteX19" fmla="*/ 686943 w 946569"/>
                <a:gd name="connsiteY19" fmla="*/ 965835 h 2502369"/>
                <a:gd name="connsiteX20" fmla="*/ 717132 w 946569"/>
                <a:gd name="connsiteY20" fmla="*/ 1145690 h 2502369"/>
                <a:gd name="connsiteX21" fmla="*/ 765944 w 946569"/>
                <a:gd name="connsiteY21" fmla="*/ 1317274 h 2502369"/>
                <a:gd name="connsiteX22" fmla="*/ 874059 w 946569"/>
                <a:gd name="connsiteY22" fmla="*/ 1589913 h 2502369"/>
                <a:gd name="connsiteX23" fmla="*/ 939412 w 946569"/>
                <a:gd name="connsiteY23" fmla="*/ 1755312 h 2502369"/>
                <a:gd name="connsiteX24" fmla="*/ 919913 w 946569"/>
                <a:gd name="connsiteY24" fmla="*/ 1802444 h 2502369"/>
                <a:gd name="connsiteX25" fmla="*/ 747455 w 946569"/>
                <a:gd name="connsiteY25" fmla="*/ 1857241 h 2502369"/>
                <a:gd name="connsiteX26" fmla="*/ 678001 w 946569"/>
                <a:gd name="connsiteY26" fmla="*/ 1876873 h 2502369"/>
                <a:gd name="connsiteX27" fmla="*/ 653527 w 946569"/>
                <a:gd name="connsiteY27" fmla="*/ 1864233 h 2502369"/>
                <a:gd name="connsiteX28" fmla="*/ 587368 w 946569"/>
                <a:gd name="connsiteY28" fmla="*/ 1691304 h 2502369"/>
                <a:gd name="connsiteX29" fmla="*/ 480060 w 946569"/>
                <a:gd name="connsiteY29" fmla="*/ 1420951 h 2502369"/>
                <a:gd name="connsiteX30" fmla="*/ 465739 w 946569"/>
                <a:gd name="connsiteY30" fmla="*/ 1383433 h 2502369"/>
                <a:gd name="connsiteX31" fmla="*/ 469975 w 946569"/>
                <a:gd name="connsiteY31" fmla="*/ 1429355 h 2502369"/>
                <a:gd name="connsiteX32" fmla="*/ 493171 w 946569"/>
                <a:gd name="connsiteY32" fmla="*/ 1575659 h 2502369"/>
                <a:gd name="connsiteX33" fmla="*/ 506282 w 946569"/>
                <a:gd name="connsiteY33" fmla="*/ 1666023 h 2502369"/>
                <a:gd name="connsiteX34" fmla="*/ 530285 w 946569"/>
                <a:gd name="connsiteY34" fmla="*/ 1821270 h 2502369"/>
                <a:gd name="connsiteX35" fmla="*/ 540706 w 946569"/>
                <a:gd name="connsiteY35" fmla="*/ 1898187 h 2502369"/>
                <a:gd name="connsiteX36" fmla="*/ 571298 w 946569"/>
                <a:gd name="connsiteY36" fmla="*/ 2114954 h 2502369"/>
                <a:gd name="connsiteX37" fmla="*/ 594898 w 946569"/>
                <a:gd name="connsiteY37" fmla="*/ 2267981 h 2502369"/>
                <a:gd name="connsiteX38" fmla="*/ 621321 w 946569"/>
                <a:gd name="connsiteY38" fmla="*/ 2448508 h 2502369"/>
                <a:gd name="connsiteX39" fmla="*/ 603033 w 946569"/>
                <a:gd name="connsiteY39" fmla="*/ 2463703 h 2502369"/>
                <a:gd name="connsiteX40" fmla="*/ 465403 w 946569"/>
                <a:gd name="connsiteY40" fmla="*/ 2483807 h 2502369"/>
                <a:gd name="connsiteX41" fmla="*/ 441534 w 946569"/>
                <a:gd name="connsiteY41" fmla="*/ 2491673 h 2502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46569" h="2502369">
                  <a:moveTo>
                    <a:pt x="441534" y="2491673"/>
                  </a:moveTo>
                  <a:cubicBezTo>
                    <a:pt x="410404" y="2487841"/>
                    <a:pt x="381426" y="2501960"/>
                    <a:pt x="350699" y="2502363"/>
                  </a:cubicBezTo>
                  <a:cubicBezTo>
                    <a:pt x="339942" y="2502498"/>
                    <a:pt x="334966" y="2500481"/>
                    <a:pt x="329520" y="2490597"/>
                  </a:cubicBezTo>
                  <a:cubicBezTo>
                    <a:pt x="289784" y="2418185"/>
                    <a:pt x="271362" y="2339587"/>
                    <a:pt x="256234" y="2259241"/>
                  </a:cubicBezTo>
                  <a:cubicBezTo>
                    <a:pt x="243190" y="2189854"/>
                    <a:pt x="235592" y="2119862"/>
                    <a:pt x="230684" y="2049870"/>
                  </a:cubicBezTo>
                  <a:cubicBezTo>
                    <a:pt x="223490" y="1946731"/>
                    <a:pt x="219053" y="1843256"/>
                    <a:pt x="220464" y="1739713"/>
                  </a:cubicBezTo>
                  <a:cubicBezTo>
                    <a:pt x="220599" y="1728216"/>
                    <a:pt x="219927" y="1716786"/>
                    <a:pt x="219658" y="1705289"/>
                  </a:cubicBezTo>
                  <a:cubicBezTo>
                    <a:pt x="211119" y="1698095"/>
                    <a:pt x="213338" y="1506205"/>
                    <a:pt x="219120" y="1423842"/>
                  </a:cubicBezTo>
                  <a:cubicBezTo>
                    <a:pt x="225171" y="1336974"/>
                    <a:pt x="197403" y="924754"/>
                    <a:pt x="190276" y="860208"/>
                  </a:cubicBezTo>
                  <a:cubicBezTo>
                    <a:pt x="178779" y="755926"/>
                    <a:pt x="144354" y="596377"/>
                    <a:pt x="125528" y="493507"/>
                  </a:cubicBezTo>
                  <a:cubicBezTo>
                    <a:pt x="112552" y="422843"/>
                    <a:pt x="58629" y="206681"/>
                    <a:pt x="48947" y="170778"/>
                  </a:cubicBezTo>
                  <a:cubicBezTo>
                    <a:pt x="36778" y="125932"/>
                    <a:pt x="10556" y="53250"/>
                    <a:pt x="0" y="0"/>
                  </a:cubicBezTo>
                  <a:cubicBezTo>
                    <a:pt x="46527" y="19364"/>
                    <a:pt x="93323" y="38122"/>
                    <a:pt x="139581" y="58226"/>
                  </a:cubicBezTo>
                  <a:cubicBezTo>
                    <a:pt x="193033" y="81422"/>
                    <a:pt x="246350" y="102467"/>
                    <a:pt x="305047" y="111409"/>
                  </a:cubicBezTo>
                  <a:cubicBezTo>
                    <a:pt x="369929" y="121292"/>
                    <a:pt x="433063" y="144825"/>
                    <a:pt x="498079" y="151548"/>
                  </a:cubicBezTo>
                  <a:cubicBezTo>
                    <a:pt x="545144" y="156457"/>
                    <a:pt x="550791" y="185838"/>
                    <a:pt x="560810" y="218111"/>
                  </a:cubicBezTo>
                  <a:cubicBezTo>
                    <a:pt x="575332" y="264974"/>
                    <a:pt x="591536" y="311299"/>
                    <a:pt x="603975" y="358700"/>
                  </a:cubicBezTo>
                  <a:cubicBezTo>
                    <a:pt x="613388" y="394604"/>
                    <a:pt x="619304" y="431516"/>
                    <a:pt x="624549" y="468294"/>
                  </a:cubicBezTo>
                  <a:cubicBezTo>
                    <a:pt x="639811" y="574795"/>
                    <a:pt x="639878" y="682774"/>
                    <a:pt x="653729" y="789342"/>
                  </a:cubicBezTo>
                  <a:cubicBezTo>
                    <a:pt x="661394" y="848577"/>
                    <a:pt x="676387" y="906870"/>
                    <a:pt x="686943" y="965835"/>
                  </a:cubicBezTo>
                  <a:cubicBezTo>
                    <a:pt x="697701" y="1025674"/>
                    <a:pt x="707383" y="1085648"/>
                    <a:pt x="717132" y="1145690"/>
                  </a:cubicBezTo>
                  <a:cubicBezTo>
                    <a:pt x="726679" y="1204857"/>
                    <a:pt x="743017" y="1261738"/>
                    <a:pt x="765944" y="1317274"/>
                  </a:cubicBezTo>
                  <a:cubicBezTo>
                    <a:pt x="803260" y="1407638"/>
                    <a:pt x="838155" y="1498944"/>
                    <a:pt x="874059" y="1589913"/>
                  </a:cubicBezTo>
                  <a:cubicBezTo>
                    <a:pt x="895843" y="1645046"/>
                    <a:pt x="917493" y="1700246"/>
                    <a:pt x="939412" y="1755312"/>
                  </a:cubicBezTo>
                  <a:cubicBezTo>
                    <a:pt x="950976" y="1784290"/>
                    <a:pt x="951178" y="1784156"/>
                    <a:pt x="919913" y="1802444"/>
                  </a:cubicBezTo>
                  <a:cubicBezTo>
                    <a:pt x="864579" y="1817706"/>
                    <a:pt x="793377" y="1840566"/>
                    <a:pt x="747455" y="1857241"/>
                  </a:cubicBezTo>
                  <a:cubicBezTo>
                    <a:pt x="718342" y="1868872"/>
                    <a:pt x="700592" y="1869074"/>
                    <a:pt x="678001" y="1876873"/>
                  </a:cubicBezTo>
                  <a:cubicBezTo>
                    <a:pt x="661663" y="1882521"/>
                    <a:pt x="657628" y="1874722"/>
                    <a:pt x="653527" y="1864233"/>
                  </a:cubicBezTo>
                  <a:cubicBezTo>
                    <a:pt x="631272" y="1806680"/>
                    <a:pt x="609891" y="1748790"/>
                    <a:pt x="587368" y="1691304"/>
                  </a:cubicBezTo>
                  <a:cubicBezTo>
                    <a:pt x="552002" y="1601007"/>
                    <a:pt x="516031" y="1510979"/>
                    <a:pt x="480060" y="1420951"/>
                  </a:cubicBezTo>
                  <a:cubicBezTo>
                    <a:pt x="477572" y="1414765"/>
                    <a:pt x="473202" y="1396410"/>
                    <a:pt x="465739" y="1383433"/>
                  </a:cubicBezTo>
                  <a:cubicBezTo>
                    <a:pt x="464529" y="1400175"/>
                    <a:pt x="467689" y="1420816"/>
                    <a:pt x="469975" y="1429355"/>
                  </a:cubicBezTo>
                  <a:cubicBezTo>
                    <a:pt x="482749" y="1477361"/>
                    <a:pt x="484565" y="1526981"/>
                    <a:pt x="493171" y="1575659"/>
                  </a:cubicBezTo>
                  <a:cubicBezTo>
                    <a:pt x="498415" y="1605377"/>
                    <a:pt x="503189" y="1635633"/>
                    <a:pt x="506282" y="1666023"/>
                  </a:cubicBezTo>
                  <a:cubicBezTo>
                    <a:pt x="511593" y="1718064"/>
                    <a:pt x="522216" y="1769499"/>
                    <a:pt x="530285" y="1821270"/>
                  </a:cubicBezTo>
                  <a:cubicBezTo>
                    <a:pt x="534252" y="1846819"/>
                    <a:pt x="536470" y="1872570"/>
                    <a:pt x="540706" y="1898187"/>
                  </a:cubicBezTo>
                  <a:cubicBezTo>
                    <a:pt x="552607" y="1970196"/>
                    <a:pt x="558053" y="2043281"/>
                    <a:pt x="571298" y="2114954"/>
                  </a:cubicBezTo>
                  <a:cubicBezTo>
                    <a:pt x="580711" y="2165783"/>
                    <a:pt x="586493" y="2217084"/>
                    <a:pt x="594898" y="2267981"/>
                  </a:cubicBezTo>
                  <a:cubicBezTo>
                    <a:pt x="604849" y="2327888"/>
                    <a:pt x="612043" y="2388399"/>
                    <a:pt x="621321" y="2448508"/>
                  </a:cubicBezTo>
                  <a:cubicBezTo>
                    <a:pt x="623204" y="2460745"/>
                    <a:pt x="612850" y="2463098"/>
                    <a:pt x="603033" y="2463703"/>
                  </a:cubicBezTo>
                  <a:cubicBezTo>
                    <a:pt x="556574" y="2466325"/>
                    <a:pt x="511929" y="2481252"/>
                    <a:pt x="465403" y="2483807"/>
                  </a:cubicBezTo>
                  <a:cubicBezTo>
                    <a:pt x="457334" y="2484411"/>
                    <a:pt x="449535" y="2488983"/>
                    <a:pt x="441534" y="2491673"/>
                  </a:cubicBezTo>
                  <a:close/>
                </a:path>
              </a:pathLst>
            </a:custGeom>
            <a:solidFill>
              <a:schemeClr val="accent1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79B4012A-51A2-48CC-967D-690447E73021}"/>
                </a:ext>
              </a:extLst>
            </p:cNvPr>
            <p:cNvSpPr/>
            <p:nvPr/>
          </p:nvSpPr>
          <p:spPr>
            <a:xfrm>
              <a:off x="4585477" y="991249"/>
              <a:ext cx="810629" cy="2597971"/>
            </a:xfrm>
            <a:custGeom>
              <a:avLst/>
              <a:gdLst>
                <a:gd name="connsiteX0" fmla="*/ 609772 w 810629"/>
                <a:gd name="connsiteY0" fmla="*/ 1571356 h 2597971"/>
                <a:gd name="connsiteX1" fmla="*/ 584088 w 810629"/>
                <a:gd name="connsiteY1" fmla="*/ 1658359 h 2597971"/>
                <a:gd name="connsiteX2" fmla="*/ 531375 w 810629"/>
                <a:gd name="connsiteY2" fmla="*/ 1858854 h 2597971"/>
                <a:gd name="connsiteX3" fmla="*/ 472813 w 810629"/>
                <a:gd name="connsiteY3" fmla="*/ 2086244 h 2597971"/>
                <a:gd name="connsiteX4" fmla="*/ 419294 w 810629"/>
                <a:gd name="connsiteY4" fmla="*/ 2286673 h 2597971"/>
                <a:gd name="connsiteX5" fmla="*/ 366313 w 810629"/>
                <a:gd name="connsiteY5" fmla="*/ 2494295 h 2597971"/>
                <a:gd name="connsiteX6" fmla="*/ 339351 w 810629"/>
                <a:gd name="connsiteY6" fmla="*/ 2597972 h 2597971"/>
                <a:gd name="connsiteX7" fmla="*/ 318374 w 810629"/>
                <a:gd name="connsiteY7" fmla="*/ 2502363 h 2597971"/>
                <a:gd name="connsiteX8" fmla="*/ 327652 w 810629"/>
                <a:gd name="connsiteY8" fmla="*/ 2247878 h 2597971"/>
                <a:gd name="connsiteX9" fmla="*/ 350580 w 810629"/>
                <a:gd name="connsiteY9" fmla="*/ 2085236 h 2597971"/>
                <a:gd name="connsiteX10" fmla="*/ 372767 w 810629"/>
                <a:gd name="connsiteY10" fmla="*/ 1961791 h 2597971"/>
                <a:gd name="connsiteX11" fmla="*/ 405914 w 810629"/>
                <a:gd name="connsiteY11" fmla="*/ 1806276 h 2597971"/>
                <a:gd name="connsiteX12" fmla="*/ 427295 w 810629"/>
                <a:gd name="connsiteY12" fmla="*/ 1701725 h 2597971"/>
                <a:gd name="connsiteX13" fmla="*/ 449281 w 810629"/>
                <a:gd name="connsiteY13" fmla="*/ 1609075 h 2597971"/>
                <a:gd name="connsiteX14" fmla="*/ 471065 w 810629"/>
                <a:gd name="connsiteY14" fmla="*/ 1522140 h 2597971"/>
                <a:gd name="connsiteX15" fmla="*/ 427497 w 810629"/>
                <a:gd name="connsiteY15" fmla="*/ 1623195 h 2597971"/>
                <a:gd name="connsiteX16" fmla="*/ 273864 w 810629"/>
                <a:gd name="connsiteY16" fmla="*/ 1987677 h 2597971"/>
                <a:gd name="connsiteX17" fmla="*/ 220883 w 810629"/>
                <a:gd name="connsiteY17" fmla="*/ 2008386 h 2597971"/>
                <a:gd name="connsiteX18" fmla="*/ 29531 w 810629"/>
                <a:gd name="connsiteY18" fmla="*/ 1918828 h 2597971"/>
                <a:gd name="connsiteX19" fmla="*/ 7209 w 810629"/>
                <a:gd name="connsiteY19" fmla="*/ 1862082 h 2597971"/>
                <a:gd name="connsiteX20" fmla="*/ 50105 w 810629"/>
                <a:gd name="connsiteY20" fmla="*/ 1716988 h 2597971"/>
                <a:gd name="connsiteX21" fmla="*/ 92127 w 810629"/>
                <a:gd name="connsiteY21" fmla="*/ 1573709 h 2597971"/>
                <a:gd name="connsiteX22" fmla="*/ 189282 w 810629"/>
                <a:gd name="connsiteY22" fmla="*/ 1325477 h 2597971"/>
                <a:gd name="connsiteX23" fmla="*/ 216647 w 810629"/>
                <a:gd name="connsiteY23" fmla="*/ 1204722 h 2597971"/>
                <a:gd name="connsiteX24" fmla="*/ 241524 w 810629"/>
                <a:gd name="connsiteY24" fmla="*/ 1054048 h 2597971"/>
                <a:gd name="connsiteX25" fmla="*/ 260081 w 810629"/>
                <a:gd name="connsiteY25" fmla="*/ 846829 h 2597971"/>
                <a:gd name="connsiteX26" fmla="*/ 260215 w 810629"/>
                <a:gd name="connsiteY26" fmla="*/ 368651 h 2597971"/>
                <a:gd name="connsiteX27" fmla="*/ 277831 w 810629"/>
                <a:gd name="connsiteY27" fmla="*/ 332613 h 2597971"/>
                <a:gd name="connsiteX28" fmla="*/ 390383 w 810629"/>
                <a:gd name="connsiteY28" fmla="*/ 249174 h 2597971"/>
                <a:gd name="connsiteX29" fmla="*/ 476175 w 810629"/>
                <a:gd name="connsiteY29" fmla="*/ 215355 h 2597971"/>
                <a:gd name="connsiteX30" fmla="*/ 668737 w 810629"/>
                <a:gd name="connsiteY30" fmla="*/ 148456 h 2597971"/>
                <a:gd name="connsiteX31" fmla="*/ 706927 w 810629"/>
                <a:gd name="connsiteY31" fmla="*/ 113897 h 2597971"/>
                <a:gd name="connsiteX32" fmla="*/ 805695 w 810629"/>
                <a:gd name="connsiteY32" fmla="*/ 0 h 2597971"/>
                <a:gd name="connsiteX33" fmla="*/ 776246 w 810629"/>
                <a:gd name="connsiteY33" fmla="*/ 266521 h 2597971"/>
                <a:gd name="connsiteX34" fmla="*/ 726828 w 810629"/>
                <a:gd name="connsiteY34" fmla="*/ 559936 h 2597971"/>
                <a:gd name="connsiteX35" fmla="*/ 680839 w 810629"/>
                <a:gd name="connsiteY35" fmla="*/ 990981 h 2597971"/>
                <a:gd name="connsiteX36" fmla="*/ 647222 w 810629"/>
                <a:gd name="connsiteY36" fmla="*/ 1348606 h 2597971"/>
                <a:gd name="connsiteX37" fmla="*/ 609772 w 810629"/>
                <a:gd name="connsiteY37" fmla="*/ 1571356 h 259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10629" h="2597971">
                  <a:moveTo>
                    <a:pt x="609772" y="1571356"/>
                  </a:moveTo>
                  <a:cubicBezTo>
                    <a:pt x="597064" y="1605444"/>
                    <a:pt x="592290" y="1629246"/>
                    <a:pt x="584088" y="1658359"/>
                  </a:cubicBezTo>
                  <a:cubicBezTo>
                    <a:pt x="565396" y="1724854"/>
                    <a:pt x="548655" y="1791955"/>
                    <a:pt x="531375" y="1858854"/>
                  </a:cubicBezTo>
                  <a:cubicBezTo>
                    <a:pt x="511743" y="1934629"/>
                    <a:pt x="492648" y="2010537"/>
                    <a:pt x="472813" y="2086244"/>
                  </a:cubicBezTo>
                  <a:cubicBezTo>
                    <a:pt x="455265" y="2153143"/>
                    <a:pt x="436775" y="2219773"/>
                    <a:pt x="419294" y="2286673"/>
                  </a:cubicBezTo>
                  <a:cubicBezTo>
                    <a:pt x="401275" y="2355790"/>
                    <a:pt x="383928" y="2425110"/>
                    <a:pt x="366313" y="2494295"/>
                  </a:cubicBezTo>
                  <a:cubicBezTo>
                    <a:pt x="357841" y="2526837"/>
                    <a:pt x="349369" y="2559379"/>
                    <a:pt x="339351" y="2597972"/>
                  </a:cubicBezTo>
                  <a:cubicBezTo>
                    <a:pt x="325299" y="2563278"/>
                    <a:pt x="320391" y="2532888"/>
                    <a:pt x="318374" y="2502363"/>
                  </a:cubicBezTo>
                  <a:cubicBezTo>
                    <a:pt x="312861" y="2417311"/>
                    <a:pt x="319651" y="2332325"/>
                    <a:pt x="327652" y="2247878"/>
                  </a:cubicBezTo>
                  <a:cubicBezTo>
                    <a:pt x="332762" y="2193619"/>
                    <a:pt x="340629" y="2139226"/>
                    <a:pt x="350580" y="2085236"/>
                  </a:cubicBezTo>
                  <a:cubicBezTo>
                    <a:pt x="358110" y="2044222"/>
                    <a:pt x="365909" y="2003007"/>
                    <a:pt x="372767" y="1961791"/>
                  </a:cubicBezTo>
                  <a:cubicBezTo>
                    <a:pt x="381441" y="1909550"/>
                    <a:pt x="394888" y="1858115"/>
                    <a:pt x="405914" y="1806276"/>
                  </a:cubicBezTo>
                  <a:cubicBezTo>
                    <a:pt x="413310" y="1771516"/>
                    <a:pt x="419765" y="1736486"/>
                    <a:pt x="427295" y="1701725"/>
                  </a:cubicBezTo>
                  <a:cubicBezTo>
                    <a:pt x="434019" y="1670730"/>
                    <a:pt x="440473" y="1639533"/>
                    <a:pt x="449281" y="1609075"/>
                  </a:cubicBezTo>
                  <a:cubicBezTo>
                    <a:pt x="453450" y="1594754"/>
                    <a:pt x="462795" y="1562750"/>
                    <a:pt x="471065" y="1522140"/>
                  </a:cubicBezTo>
                  <a:cubicBezTo>
                    <a:pt x="463938" y="1535184"/>
                    <a:pt x="435699" y="1604100"/>
                    <a:pt x="427497" y="1623195"/>
                  </a:cubicBezTo>
                  <a:cubicBezTo>
                    <a:pt x="375524" y="1744353"/>
                    <a:pt x="325165" y="1866250"/>
                    <a:pt x="273864" y="1987677"/>
                  </a:cubicBezTo>
                  <a:cubicBezTo>
                    <a:pt x="257795" y="2025665"/>
                    <a:pt x="257190" y="2025396"/>
                    <a:pt x="220883" y="2008386"/>
                  </a:cubicBezTo>
                  <a:cubicBezTo>
                    <a:pt x="194392" y="1996014"/>
                    <a:pt x="34910" y="1921652"/>
                    <a:pt x="29531" y="1918828"/>
                  </a:cubicBezTo>
                  <a:cubicBezTo>
                    <a:pt x="-4759" y="1900876"/>
                    <a:pt x="-4692" y="1897515"/>
                    <a:pt x="7209" y="1862082"/>
                  </a:cubicBezTo>
                  <a:cubicBezTo>
                    <a:pt x="23211" y="1814277"/>
                    <a:pt x="35918" y="1765397"/>
                    <a:pt x="50105" y="1716988"/>
                  </a:cubicBezTo>
                  <a:cubicBezTo>
                    <a:pt x="64090" y="1669184"/>
                    <a:pt x="77672" y="1621312"/>
                    <a:pt x="92127" y="1573709"/>
                  </a:cubicBezTo>
                  <a:cubicBezTo>
                    <a:pt x="118013" y="1488455"/>
                    <a:pt x="156471" y="1408042"/>
                    <a:pt x="189282" y="1325477"/>
                  </a:cubicBezTo>
                  <a:cubicBezTo>
                    <a:pt x="204948" y="1286010"/>
                    <a:pt x="211134" y="1245937"/>
                    <a:pt x="216647" y="1204722"/>
                  </a:cubicBezTo>
                  <a:cubicBezTo>
                    <a:pt x="223438" y="1154296"/>
                    <a:pt x="234666" y="1104474"/>
                    <a:pt x="241524" y="1054048"/>
                  </a:cubicBezTo>
                  <a:cubicBezTo>
                    <a:pt x="250870" y="985333"/>
                    <a:pt x="260148" y="916484"/>
                    <a:pt x="260081" y="846829"/>
                  </a:cubicBezTo>
                  <a:cubicBezTo>
                    <a:pt x="259946" y="687414"/>
                    <a:pt x="260619" y="528066"/>
                    <a:pt x="260215" y="368651"/>
                  </a:cubicBezTo>
                  <a:cubicBezTo>
                    <a:pt x="260148" y="352582"/>
                    <a:pt x="264586" y="342093"/>
                    <a:pt x="277831" y="332613"/>
                  </a:cubicBezTo>
                  <a:cubicBezTo>
                    <a:pt x="315752" y="305383"/>
                    <a:pt x="352059" y="275799"/>
                    <a:pt x="390383" y="249174"/>
                  </a:cubicBezTo>
                  <a:cubicBezTo>
                    <a:pt x="415865" y="231424"/>
                    <a:pt x="447331" y="225978"/>
                    <a:pt x="476175" y="215355"/>
                  </a:cubicBezTo>
                  <a:cubicBezTo>
                    <a:pt x="539914" y="191822"/>
                    <a:pt x="604662" y="171047"/>
                    <a:pt x="668737" y="148456"/>
                  </a:cubicBezTo>
                  <a:cubicBezTo>
                    <a:pt x="685748" y="142472"/>
                    <a:pt x="695564" y="126873"/>
                    <a:pt x="706927" y="113897"/>
                  </a:cubicBezTo>
                  <a:cubicBezTo>
                    <a:pt x="740006" y="76043"/>
                    <a:pt x="772817" y="37988"/>
                    <a:pt x="805695" y="0"/>
                  </a:cubicBezTo>
                  <a:cubicBezTo>
                    <a:pt x="825933" y="8001"/>
                    <a:pt x="777456" y="253208"/>
                    <a:pt x="776246" y="266521"/>
                  </a:cubicBezTo>
                  <a:cubicBezTo>
                    <a:pt x="772616" y="305853"/>
                    <a:pt x="729988" y="520334"/>
                    <a:pt x="726828" y="559936"/>
                  </a:cubicBezTo>
                  <a:cubicBezTo>
                    <a:pt x="722122" y="618498"/>
                    <a:pt x="685008" y="947682"/>
                    <a:pt x="680839" y="990981"/>
                  </a:cubicBezTo>
                  <a:cubicBezTo>
                    <a:pt x="674654" y="1055527"/>
                    <a:pt x="653138" y="1290111"/>
                    <a:pt x="647222" y="1348606"/>
                  </a:cubicBezTo>
                  <a:cubicBezTo>
                    <a:pt x="641238" y="1406159"/>
                    <a:pt x="639490" y="1463780"/>
                    <a:pt x="609772" y="1571356"/>
                  </a:cubicBezTo>
                  <a:close/>
                </a:path>
              </a:pathLst>
            </a:custGeom>
            <a:solidFill>
              <a:schemeClr val="accent1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65BCCC4-F6CA-47A8-8ED0-BD043C66DB12}"/>
                </a:ext>
              </a:extLst>
            </p:cNvPr>
            <p:cNvSpPr/>
            <p:nvPr/>
          </p:nvSpPr>
          <p:spPr>
            <a:xfrm>
              <a:off x="6106122" y="3494569"/>
              <a:ext cx="846098" cy="1516700"/>
            </a:xfrm>
            <a:custGeom>
              <a:avLst/>
              <a:gdLst>
                <a:gd name="connsiteX0" fmla="*/ 589751 w 846098"/>
                <a:gd name="connsiteY0" fmla="*/ 1496575 h 1516700"/>
                <a:gd name="connsiteX1" fmla="*/ 566824 w 846098"/>
                <a:gd name="connsiteY1" fmla="*/ 1514662 h 1516700"/>
                <a:gd name="connsiteX2" fmla="*/ 44742 w 846098"/>
                <a:gd name="connsiteY2" fmla="*/ 1371988 h 1516700"/>
                <a:gd name="connsiteX3" fmla="*/ 25176 w 846098"/>
                <a:gd name="connsiteY3" fmla="*/ 1350742 h 1516700"/>
                <a:gd name="connsiteX4" fmla="*/ 1106 w 846098"/>
                <a:gd name="connsiteY4" fmla="*/ 1236240 h 1516700"/>
                <a:gd name="connsiteX5" fmla="*/ 3527 w 846098"/>
                <a:gd name="connsiteY5" fmla="*/ 1207127 h 1516700"/>
                <a:gd name="connsiteX6" fmla="*/ 392079 w 846098"/>
                <a:gd name="connsiteY6" fmla="*/ 94047 h 1516700"/>
                <a:gd name="connsiteX7" fmla="*/ 405997 w 846098"/>
                <a:gd name="connsiteY7" fmla="*/ 73608 h 1516700"/>
                <a:gd name="connsiteX8" fmla="*/ 482712 w 846098"/>
                <a:gd name="connsiteY8" fmla="*/ 7784 h 1516700"/>
                <a:gd name="connsiteX9" fmla="*/ 513305 w 846098"/>
                <a:gd name="connsiteY9" fmla="*/ 2674 h 1516700"/>
                <a:gd name="connsiteX10" fmla="*/ 840135 w 846098"/>
                <a:gd name="connsiteY10" fmla="*/ 112940 h 1516700"/>
                <a:gd name="connsiteX11" fmla="*/ 843363 w 846098"/>
                <a:gd name="connsiteY11" fmla="*/ 148171 h 1516700"/>
                <a:gd name="connsiteX12" fmla="*/ 733366 w 846098"/>
                <a:gd name="connsiteY12" fmla="*/ 753962 h 1516700"/>
                <a:gd name="connsiteX13" fmla="*/ 589751 w 846098"/>
                <a:gd name="connsiteY13" fmla="*/ 1496575 h 15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6098" h="1516700">
                  <a:moveTo>
                    <a:pt x="589751" y="1496575"/>
                  </a:moveTo>
                  <a:cubicBezTo>
                    <a:pt x="586591" y="1513989"/>
                    <a:pt x="587331" y="1520377"/>
                    <a:pt x="566824" y="1514662"/>
                  </a:cubicBezTo>
                  <a:cubicBezTo>
                    <a:pt x="393021" y="1466252"/>
                    <a:pt x="218949" y="1418986"/>
                    <a:pt x="44742" y="1371988"/>
                  </a:cubicBezTo>
                  <a:cubicBezTo>
                    <a:pt x="32303" y="1368626"/>
                    <a:pt x="27462" y="1362306"/>
                    <a:pt x="25176" y="1350742"/>
                  </a:cubicBezTo>
                  <a:cubicBezTo>
                    <a:pt x="17511" y="1312485"/>
                    <a:pt x="9376" y="1274362"/>
                    <a:pt x="1106" y="1236240"/>
                  </a:cubicBezTo>
                  <a:cubicBezTo>
                    <a:pt x="-1113" y="1226155"/>
                    <a:pt x="165" y="1216876"/>
                    <a:pt x="3527" y="1207127"/>
                  </a:cubicBezTo>
                  <a:cubicBezTo>
                    <a:pt x="133224" y="836123"/>
                    <a:pt x="262651" y="465119"/>
                    <a:pt x="392079" y="94047"/>
                  </a:cubicBezTo>
                  <a:cubicBezTo>
                    <a:pt x="394903" y="85912"/>
                    <a:pt x="399139" y="79255"/>
                    <a:pt x="405997" y="73608"/>
                  </a:cubicBezTo>
                  <a:cubicBezTo>
                    <a:pt x="431883" y="52025"/>
                    <a:pt x="457903" y="30577"/>
                    <a:pt x="482712" y="7784"/>
                  </a:cubicBezTo>
                  <a:cubicBezTo>
                    <a:pt x="492798" y="-1494"/>
                    <a:pt x="501471" y="-1494"/>
                    <a:pt x="513305" y="2674"/>
                  </a:cubicBezTo>
                  <a:cubicBezTo>
                    <a:pt x="552167" y="16525"/>
                    <a:pt x="773707" y="95123"/>
                    <a:pt x="840135" y="112940"/>
                  </a:cubicBezTo>
                  <a:cubicBezTo>
                    <a:pt x="850759" y="117781"/>
                    <a:pt x="844102" y="133783"/>
                    <a:pt x="843363" y="148171"/>
                  </a:cubicBezTo>
                  <a:cubicBezTo>
                    <a:pt x="836101" y="187840"/>
                    <a:pt x="744460" y="692038"/>
                    <a:pt x="733366" y="753962"/>
                  </a:cubicBezTo>
                  <a:cubicBezTo>
                    <a:pt x="723146" y="810775"/>
                    <a:pt x="600845" y="1453746"/>
                    <a:pt x="589751" y="1496575"/>
                  </a:cubicBezTo>
                  <a:close/>
                </a:path>
              </a:pathLst>
            </a:custGeom>
            <a:solidFill>
              <a:srgbClr val="CEDC9F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5401AE2-4943-4F9B-A4F2-FB99634A53A7}"/>
                </a:ext>
              </a:extLst>
            </p:cNvPr>
            <p:cNvSpPr/>
            <p:nvPr/>
          </p:nvSpPr>
          <p:spPr>
            <a:xfrm>
              <a:off x="7089931" y="3526391"/>
              <a:ext cx="816292" cy="1466025"/>
            </a:xfrm>
            <a:custGeom>
              <a:avLst/>
              <a:gdLst>
                <a:gd name="connsiteX0" fmla="*/ 165742 w 816292"/>
                <a:gd name="connsiteY0" fmla="*/ 65587 h 1466025"/>
                <a:gd name="connsiteX1" fmla="*/ 285152 w 816292"/>
                <a:gd name="connsiteY1" fmla="*/ 3865 h 1466025"/>
                <a:gd name="connsiteX2" fmla="*/ 304852 w 816292"/>
                <a:gd name="connsiteY2" fmla="*/ 9916 h 1466025"/>
                <a:gd name="connsiteX3" fmla="*/ 561758 w 816292"/>
                <a:gd name="connsiteY3" fmla="*/ 628817 h 1466025"/>
                <a:gd name="connsiteX4" fmla="*/ 795468 w 816292"/>
                <a:gd name="connsiteY4" fmla="*/ 1190501 h 1466025"/>
                <a:gd name="connsiteX5" fmla="*/ 815572 w 816292"/>
                <a:gd name="connsiteY5" fmla="*/ 1246709 h 1466025"/>
                <a:gd name="connsiteX6" fmla="*/ 761447 w 816292"/>
                <a:gd name="connsiteY6" fmla="*/ 1279251 h 1466025"/>
                <a:gd name="connsiteX7" fmla="*/ 309155 w 816292"/>
                <a:gd name="connsiteY7" fmla="*/ 1462199 h 1466025"/>
                <a:gd name="connsiteX8" fmla="*/ 278362 w 816292"/>
                <a:gd name="connsiteY8" fmla="*/ 1459778 h 1466025"/>
                <a:gd name="connsiteX9" fmla="*/ 182753 w 816292"/>
                <a:gd name="connsiteY9" fmla="*/ 1398863 h 1466025"/>
                <a:gd name="connsiteX10" fmla="*/ 163994 w 816292"/>
                <a:gd name="connsiteY10" fmla="*/ 1367464 h 1466025"/>
                <a:gd name="connsiteX11" fmla="*/ 143756 w 816292"/>
                <a:gd name="connsiteY11" fmla="*/ 1210806 h 1466025"/>
                <a:gd name="connsiteX12" fmla="*/ 49829 w 816292"/>
                <a:gd name="connsiteY12" fmla="*/ 492867 h 1466025"/>
                <a:gd name="connsiteX13" fmla="*/ 18295 w 816292"/>
                <a:gd name="connsiteY13" fmla="*/ 255258 h 1466025"/>
                <a:gd name="connsiteX14" fmla="*/ 7 w 816292"/>
                <a:gd name="connsiteY14" fmla="*/ 103373 h 1466025"/>
                <a:gd name="connsiteX15" fmla="*/ 22060 w 816292"/>
                <a:gd name="connsiteY15" fmla="*/ 73924 h 1466025"/>
                <a:gd name="connsiteX16" fmla="*/ 165742 w 816292"/>
                <a:gd name="connsiteY16" fmla="*/ 65587 h 146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16292" h="1466025">
                  <a:moveTo>
                    <a:pt x="165742" y="65587"/>
                  </a:moveTo>
                  <a:cubicBezTo>
                    <a:pt x="205613" y="45147"/>
                    <a:pt x="245752" y="25111"/>
                    <a:pt x="285152" y="3865"/>
                  </a:cubicBezTo>
                  <a:cubicBezTo>
                    <a:pt x="295641" y="-1783"/>
                    <a:pt x="299742" y="-2388"/>
                    <a:pt x="304852" y="9916"/>
                  </a:cubicBezTo>
                  <a:cubicBezTo>
                    <a:pt x="390174" y="216328"/>
                    <a:pt x="475966" y="422607"/>
                    <a:pt x="561758" y="628817"/>
                  </a:cubicBezTo>
                  <a:cubicBezTo>
                    <a:pt x="639617" y="816067"/>
                    <a:pt x="717610" y="1003250"/>
                    <a:pt x="795468" y="1190501"/>
                  </a:cubicBezTo>
                  <a:cubicBezTo>
                    <a:pt x="803335" y="1209326"/>
                    <a:pt x="819942" y="1231044"/>
                    <a:pt x="815572" y="1246709"/>
                  </a:cubicBezTo>
                  <a:cubicBezTo>
                    <a:pt x="810865" y="1263720"/>
                    <a:pt x="780071" y="1271452"/>
                    <a:pt x="761447" y="1279251"/>
                  </a:cubicBezTo>
                  <a:cubicBezTo>
                    <a:pt x="610369" y="1342587"/>
                    <a:pt x="460233" y="1398863"/>
                    <a:pt x="309155" y="1462199"/>
                  </a:cubicBezTo>
                  <a:cubicBezTo>
                    <a:pt x="296918" y="1467308"/>
                    <a:pt x="288783" y="1468048"/>
                    <a:pt x="278362" y="1459778"/>
                  </a:cubicBezTo>
                  <a:cubicBezTo>
                    <a:pt x="268948" y="1452315"/>
                    <a:pt x="197948" y="1409150"/>
                    <a:pt x="182753" y="1398863"/>
                  </a:cubicBezTo>
                  <a:cubicBezTo>
                    <a:pt x="170382" y="1390458"/>
                    <a:pt x="165406" y="1383197"/>
                    <a:pt x="163994" y="1367464"/>
                  </a:cubicBezTo>
                  <a:cubicBezTo>
                    <a:pt x="162313" y="1348235"/>
                    <a:pt x="148329" y="1243684"/>
                    <a:pt x="143756" y="1210806"/>
                  </a:cubicBezTo>
                  <a:cubicBezTo>
                    <a:pt x="138848" y="1175507"/>
                    <a:pt x="58166" y="541142"/>
                    <a:pt x="49829" y="492867"/>
                  </a:cubicBezTo>
                  <a:cubicBezTo>
                    <a:pt x="40550" y="439146"/>
                    <a:pt x="21254" y="292170"/>
                    <a:pt x="18295" y="255258"/>
                  </a:cubicBezTo>
                  <a:cubicBezTo>
                    <a:pt x="16009" y="217068"/>
                    <a:pt x="-396" y="119644"/>
                    <a:pt x="7" y="103373"/>
                  </a:cubicBezTo>
                  <a:cubicBezTo>
                    <a:pt x="7" y="81320"/>
                    <a:pt x="-127" y="71571"/>
                    <a:pt x="22060" y="73924"/>
                  </a:cubicBezTo>
                  <a:cubicBezTo>
                    <a:pt x="49963" y="76815"/>
                    <a:pt x="135487" y="81253"/>
                    <a:pt x="165742" y="65587"/>
                  </a:cubicBezTo>
                  <a:close/>
                </a:path>
              </a:pathLst>
            </a:custGeom>
            <a:solidFill>
              <a:srgbClr val="64CBE4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1B0CEE4-73F5-49BE-B837-9CA9B5822B24}"/>
                </a:ext>
              </a:extLst>
            </p:cNvPr>
            <p:cNvSpPr/>
            <p:nvPr/>
          </p:nvSpPr>
          <p:spPr>
            <a:xfrm>
              <a:off x="6695940" y="3636161"/>
              <a:ext cx="641155" cy="1424089"/>
            </a:xfrm>
            <a:custGeom>
              <a:avLst/>
              <a:gdLst>
                <a:gd name="connsiteX0" fmla="*/ 403075 w 641155"/>
                <a:gd name="connsiteY0" fmla="*/ 39189 h 1424089"/>
                <a:gd name="connsiteX1" fmla="*/ 433331 w 641155"/>
                <a:gd name="connsiteY1" fmla="*/ 287287 h 1424089"/>
                <a:gd name="connsiteX2" fmla="*/ 451687 w 641155"/>
                <a:gd name="connsiteY2" fmla="*/ 424783 h 1424089"/>
                <a:gd name="connsiteX3" fmla="*/ 507021 w 641155"/>
                <a:gd name="connsiteY3" fmla="*/ 850584 h 1424089"/>
                <a:gd name="connsiteX4" fmla="*/ 560406 w 641155"/>
                <a:gd name="connsiteY4" fmla="*/ 1262871 h 1424089"/>
                <a:gd name="connsiteX5" fmla="*/ 583602 w 641155"/>
                <a:gd name="connsiteY5" fmla="*/ 1293866 h 1424089"/>
                <a:gd name="connsiteX6" fmla="*/ 641156 w 641155"/>
                <a:gd name="connsiteY6" fmla="*/ 1331317 h 1424089"/>
                <a:gd name="connsiteX7" fmla="*/ 571298 w 641155"/>
                <a:gd name="connsiteY7" fmla="*/ 1394047 h 1424089"/>
                <a:gd name="connsiteX8" fmla="*/ 543933 w 641155"/>
                <a:gd name="connsiteY8" fmla="*/ 1403460 h 1424089"/>
                <a:gd name="connsiteX9" fmla="*/ 67235 w 641155"/>
                <a:gd name="connsiteY9" fmla="*/ 1424034 h 1424089"/>
                <a:gd name="connsiteX10" fmla="*/ 38122 w 641155"/>
                <a:gd name="connsiteY10" fmla="*/ 1408099 h 1424089"/>
                <a:gd name="connsiteX11" fmla="*/ 0 w 641155"/>
                <a:gd name="connsiteY11" fmla="*/ 1354849 h 1424089"/>
                <a:gd name="connsiteX12" fmla="*/ 107778 w 641155"/>
                <a:gd name="connsiteY12" fmla="*/ 779651 h 1424089"/>
                <a:gd name="connsiteX13" fmla="*/ 192226 w 641155"/>
                <a:gd name="connsiteY13" fmla="*/ 328704 h 1424089"/>
                <a:gd name="connsiteX14" fmla="*/ 248233 w 641155"/>
                <a:gd name="connsiteY14" fmla="*/ 18951 h 1424089"/>
                <a:gd name="connsiteX15" fmla="*/ 296844 w 641155"/>
                <a:gd name="connsiteY15" fmla="*/ 5369 h 1424089"/>
                <a:gd name="connsiteX16" fmla="*/ 403075 w 641155"/>
                <a:gd name="connsiteY16" fmla="*/ 39189 h 142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41155" h="1424089">
                  <a:moveTo>
                    <a:pt x="403075" y="39189"/>
                  </a:moveTo>
                  <a:cubicBezTo>
                    <a:pt x="402336" y="75832"/>
                    <a:pt x="426675" y="240827"/>
                    <a:pt x="433331" y="287287"/>
                  </a:cubicBezTo>
                  <a:cubicBezTo>
                    <a:pt x="439920" y="333074"/>
                    <a:pt x="445904" y="378861"/>
                    <a:pt x="451687" y="424783"/>
                  </a:cubicBezTo>
                  <a:cubicBezTo>
                    <a:pt x="457939" y="474067"/>
                    <a:pt x="501037" y="802175"/>
                    <a:pt x="507021" y="850584"/>
                  </a:cubicBezTo>
                  <a:cubicBezTo>
                    <a:pt x="512534" y="895161"/>
                    <a:pt x="556843" y="1219101"/>
                    <a:pt x="560406" y="1262871"/>
                  </a:cubicBezTo>
                  <a:cubicBezTo>
                    <a:pt x="561683" y="1278537"/>
                    <a:pt x="571970" y="1286403"/>
                    <a:pt x="583602" y="1293866"/>
                  </a:cubicBezTo>
                  <a:cubicBezTo>
                    <a:pt x="602832" y="1306238"/>
                    <a:pt x="621994" y="1318811"/>
                    <a:pt x="641156" y="1331317"/>
                  </a:cubicBezTo>
                  <a:cubicBezTo>
                    <a:pt x="617825" y="1352227"/>
                    <a:pt x="594293" y="1372868"/>
                    <a:pt x="571298" y="1394047"/>
                  </a:cubicBezTo>
                  <a:cubicBezTo>
                    <a:pt x="563297" y="1401443"/>
                    <a:pt x="554086" y="1402989"/>
                    <a:pt x="543933" y="1403460"/>
                  </a:cubicBezTo>
                  <a:cubicBezTo>
                    <a:pt x="384989" y="1410116"/>
                    <a:pt x="226112" y="1416706"/>
                    <a:pt x="67235" y="1424034"/>
                  </a:cubicBezTo>
                  <a:cubicBezTo>
                    <a:pt x="52847" y="1424707"/>
                    <a:pt x="45653" y="1419327"/>
                    <a:pt x="38122" y="1408099"/>
                  </a:cubicBezTo>
                  <a:cubicBezTo>
                    <a:pt x="25953" y="1390013"/>
                    <a:pt x="0" y="1374952"/>
                    <a:pt x="0" y="1354849"/>
                  </a:cubicBezTo>
                  <a:cubicBezTo>
                    <a:pt x="9144" y="1305229"/>
                    <a:pt x="98500" y="823892"/>
                    <a:pt x="107778" y="779651"/>
                  </a:cubicBezTo>
                  <a:cubicBezTo>
                    <a:pt x="115645" y="742201"/>
                    <a:pt x="187250" y="364473"/>
                    <a:pt x="192226" y="328704"/>
                  </a:cubicBezTo>
                  <a:cubicBezTo>
                    <a:pt x="195991" y="301944"/>
                    <a:pt x="239223" y="79799"/>
                    <a:pt x="248233" y="18951"/>
                  </a:cubicBezTo>
                  <a:cubicBezTo>
                    <a:pt x="252805" y="-3775"/>
                    <a:pt x="268807" y="-2968"/>
                    <a:pt x="296844" y="5369"/>
                  </a:cubicBezTo>
                  <a:cubicBezTo>
                    <a:pt x="320511" y="12631"/>
                    <a:pt x="402336" y="24061"/>
                    <a:pt x="403075" y="39189"/>
                  </a:cubicBezTo>
                  <a:close/>
                </a:path>
              </a:pathLst>
            </a:custGeom>
            <a:solidFill>
              <a:srgbClr val="FCE354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A5248EC-024C-48B0-921F-76906FD6F2B8}"/>
                </a:ext>
              </a:extLst>
            </p:cNvPr>
            <p:cNvSpPr/>
            <p:nvPr/>
          </p:nvSpPr>
          <p:spPr>
            <a:xfrm>
              <a:off x="5223511" y="144368"/>
              <a:ext cx="687482" cy="1201350"/>
            </a:xfrm>
            <a:custGeom>
              <a:avLst/>
              <a:gdLst>
                <a:gd name="connsiteX0" fmla="*/ 130211 w 687482"/>
                <a:gd name="connsiteY0" fmla="*/ 1117234 h 1201350"/>
                <a:gd name="connsiteX1" fmla="*/ 163224 w 687482"/>
                <a:gd name="connsiteY1" fmla="*/ 933077 h 1201350"/>
                <a:gd name="connsiteX2" fmla="*/ 167460 w 687482"/>
                <a:gd name="connsiteY2" fmla="*/ 846948 h 1201350"/>
                <a:gd name="connsiteX3" fmla="*/ 171359 w 687482"/>
                <a:gd name="connsiteY3" fmla="*/ 752953 h 1201350"/>
                <a:gd name="connsiteX4" fmla="*/ 165241 w 687482"/>
                <a:gd name="connsiteY4" fmla="*/ 729690 h 1201350"/>
                <a:gd name="connsiteX5" fmla="*/ 93770 w 687482"/>
                <a:gd name="connsiteY5" fmla="*/ 598581 h 1201350"/>
                <a:gd name="connsiteX6" fmla="*/ 70641 w 687482"/>
                <a:gd name="connsiteY6" fmla="*/ 581167 h 1201350"/>
                <a:gd name="connsiteX7" fmla="*/ 36754 w 687482"/>
                <a:gd name="connsiteY7" fmla="*/ 562207 h 1201350"/>
                <a:gd name="connsiteX8" fmla="*/ 1590 w 687482"/>
                <a:gd name="connsiteY8" fmla="*/ 480516 h 1201350"/>
                <a:gd name="connsiteX9" fmla="*/ 33392 w 687482"/>
                <a:gd name="connsiteY9" fmla="*/ 413079 h 1201350"/>
                <a:gd name="connsiteX10" fmla="*/ 73868 w 687482"/>
                <a:gd name="connsiteY10" fmla="*/ 432106 h 1201350"/>
                <a:gd name="connsiteX11" fmla="*/ 74070 w 687482"/>
                <a:gd name="connsiteY11" fmla="*/ 312428 h 1201350"/>
                <a:gd name="connsiteX12" fmla="*/ 142717 w 687482"/>
                <a:gd name="connsiteY12" fmla="*/ 110184 h 1201350"/>
                <a:gd name="connsiteX13" fmla="*/ 315377 w 687482"/>
                <a:gd name="connsiteY13" fmla="*/ 2675 h 1201350"/>
                <a:gd name="connsiteX14" fmla="*/ 499400 w 687482"/>
                <a:gd name="connsiteY14" fmla="*/ 52630 h 1201350"/>
                <a:gd name="connsiteX15" fmla="*/ 575040 w 687482"/>
                <a:gd name="connsiteY15" fmla="*/ 166325 h 1201350"/>
                <a:gd name="connsiteX16" fmla="*/ 619482 w 687482"/>
                <a:gd name="connsiteY16" fmla="*/ 310747 h 1201350"/>
                <a:gd name="connsiteX17" fmla="*/ 648259 w 687482"/>
                <a:gd name="connsiteY17" fmla="*/ 336229 h 1201350"/>
                <a:gd name="connsiteX18" fmla="*/ 662446 w 687482"/>
                <a:gd name="connsiteY18" fmla="*/ 342818 h 1201350"/>
                <a:gd name="connsiteX19" fmla="*/ 685911 w 687482"/>
                <a:gd name="connsiteY19" fmla="*/ 366283 h 1201350"/>
                <a:gd name="connsiteX20" fmla="*/ 658075 w 687482"/>
                <a:gd name="connsiteY20" fmla="*/ 507881 h 1201350"/>
                <a:gd name="connsiteX21" fmla="*/ 619684 w 687482"/>
                <a:gd name="connsiteY21" fmla="*/ 536859 h 1201350"/>
                <a:gd name="connsiteX22" fmla="*/ 607515 w 687482"/>
                <a:gd name="connsiteY22" fmla="*/ 549768 h 1201350"/>
                <a:gd name="connsiteX23" fmla="*/ 542834 w 687482"/>
                <a:gd name="connsiteY23" fmla="*/ 704544 h 1201350"/>
                <a:gd name="connsiteX24" fmla="*/ 533623 w 687482"/>
                <a:gd name="connsiteY24" fmla="*/ 734665 h 1201350"/>
                <a:gd name="connsiteX25" fmla="*/ 561996 w 687482"/>
                <a:gd name="connsiteY25" fmla="*/ 822945 h 1201350"/>
                <a:gd name="connsiteX26" fmla="*/ 643149 w 687482"/>
                <a:gd name="connsiteY26" fmla="*/ 1093298 h 1201350"/>
                <a:gd name="connsiteX27" fmla="*/ 644897 w 687482"/>
                <a:gd name="connsiteY27" fmla="*/ 1106947 h 1201350"/>
                <a:gd name="connsiteX28" fmla="*/ 624861 w 687482"/>
                <a:gd name="connsiteY28" fmla="*/ 1126983 h 1201350"/>
                <a:gd name="connsiteX29" fmla="*/ 412868 w 687482"/>
                <a:gd name="connsiteY29" fmla="*/ 1197513 h 1201350"/>
                <a:gd name="connsiteX30" fmla="*/ 274700 w 687482"/>
                <a:gd name="connsiteY30" fmla="*/ 1188100 h 1201350"/>
                <a:gd name="connsiteX31" fmla="*/ 157576 w 687482"/>
                <a:gd name="connsiteY31" fmla="*/ 1143187 h 1201350"/>
                <a:gd name="connsiteX32" fmla="*/ 130211 w 687482"/>
                <a:gd name="connsiteY32" fmla="*/ 1117234 h 120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87482" h="1201350">
                  <a:moveTo>
                    <a:pt x="130211" y="1117234"/>
                  </a:moveTo>
                  <a:cubicBezTo>
                    <a:pt x="141372" y="1055848"/>
                    <a:pt x="153811" y="994664"/>
                    <a:pt x="163224" y="933077"/>
                  </a:cubicBezTo>
                  <a:cubicBezTo>
                    <a:pt x="167527" y="904838"/>
                    <a:pt x="169544" y="888096"/>
                    <a:pt x="167460" y="846948"/>
                  </a:cubicBezTo>
                  <a:cubicBezTo>
                    <a:pt x="168737" y="815617"/>
                    <a:pt x="170082" y="784285"/>
                    <a:pt x="171359" y="752953"/>
                  </a:cubicBezTo>
                  <a:cubicBezTo>
                    <a:pt x="171695" y="744616"/>
                    <a:pt x="172771" y="736413"/>
                    <a:pt x="165241" y="729690"/>
                  </a:cubicBezTo>
                  <a:cubicBezTo>
                    <a:pt x="125639" y="694660"/>
                    <a:pt x="108494" y="647192"/>
                    <a:pt x="93770" y="598581"/>
                  </a:cubicBezTo>
                  <a:cubicBezTo>
                    <a:pt x="90273" y="586949"/>
                    <a:pt x="89803" y="575250"/>
                    <a:pt x="70641" y="581167"/>
                  </a:cubicBezTo>
                  <a:cubicBezTo>
                    <a:pt x="56387" y="585605"/>
                    <a:pt x="44688" y="574107"/>
                    <a:pt x="36754" y="562207"/>
                  </a:cubicBezTo>
                  <a:cubicBezTo>
                    <a:pt x="20080" y="537195"/>
                    <a:pt x="7776" y="509898"/>
                    <a:pt x="1590" y="480516"/>
                  </a:cubicBezTo>
                  <a:cubicBezTo>
                    <a:pt x="-4730" y="450798"/>
                    <a:pt x="8179" y="428677"/>
                    <a:pt x="33392" y="413079"/>
                  </a:cubicBezTo>
                  <a:cubicBezTo>
                    <a:pt x="54437" y="402119"/>
                    <a:pt x="65262" y="407431"/>
                    <a:pt x="73868" y="432106"/>
                  </a:cubicBezTo>
                  <a:cubicBezTo>
                    <a:pt x="63178" y="392908"/>
                    <a:pt x="70305" y="352634"/>
                    <a:pt x="74070" y="312428"/>
                  </a:cubicBezTo>
                  <a:cubicBezTo>
                    <a:pt x="80860" y="239612"/>
                    <a:pt x="104326" y="172376"/>
                    <a:pt x="142717" y="110184"/>
                  </a:cubicBezTo>
                  <a:cubicBezTo>
                    <a:pt x="182520" y="45705"/>
                    <a:pt x="241217" y="12424"/>
                    <a:pt x="315377" y="2675"/>
                  </a:cubicBezTo>
                  <a:cubicBezTo>
                    <a:pt x="383957" y="-6335"/>
                    <a:pt x="446553" y="6709"/>
                    <a:pt x="499400" y="52630"/>
                  </a:cubicBezTo>
                  <a:cubicBezTo>
                    <a:pt x="534699" y="83290"/>
                    <a:pt x="556483" y="123833"/>
                    <a:pt x="575040" y="166325"/>
                  </a:cubicBezTo>
                  <a:cubicBezTo>
                    <a:pt x="595345" y="212852"/>
                    <a:pt x="608590" y="261463"/>
                    <a:pt x="619482" y="310747"/>
                  </a:cubicBezTo>
                  <a:cubicBezTo>
                    <a:pt x="623248" y="327892"/>
                    <a:pt x="627282" y="340061"/>
                    <a:pt x="648259" y="336229"/>
                  </a:cubicBezTo>
                  <a:cubicBezTo>
                    <a:pt x="653705" y="335220"/>
                    <a:pt x="658344" y="339120"/>
                    <a:pt x="662446" y="342818"/>
                  </a:cubicBezTo>
                  <a:cubicBezTo>
                    <a:pt x="676901" y="344028"/>
                    <a:pt x="684432" y="352231"/>
                    <a:pt x="685911" y="366283"/>
                  </a:cubicBezTo>
                  <a:cubicBezTo>
                    <a:pt x="691155" y="416306"/>
                    <a:pt x="683625" y="463976"/>
                    <a:pt x="658075" y="507881"/>
                  </a:cubicBezTo>
                  <a:cubicBezTo>
                    <a:pt x="649537" y="522605"/>
                    <a:pt x="639115" y="536523"/>
                    <a:pt x="619684" y="536859"/>
                  </a:cubicBezTo>
                  <a:cubicBezTo>
                    <a:pt x="610204" y="537061"/>
                    <a:pt x="608523" y="542036"/>
                    <a:pt x="607515" y="549768"/>
                  </a:cubicBezTo>
                  <a:cubicBezTo>
                    <a:pt x="599984" y="607187"/>
                    <a:pt x="578469" y="658958"/>
                    <a:pt x="542834" y="704544"/>
                  </a:cubicBezTo>
                  <a:cubicBezTo>
                    <a:pt x="535573" y="713822"/>
                    <a:pt x="535102" y="724109"/>
                    <a:pt x="533623" y="734665"/>
                  </a:cubicBezTo>
                  <a:cubicBezTo>
                    <a:pt x="532346" y="755239"/>
                    <a:pt x="544112" y="804590"/>
                    <a:pt x="561996" y="822945"/>
                  </a:cubicBezTo>
                  <a:cubicBezTo>
                    <a:pt x="602539" y="948070"/>
                    <a:pt x="639115" y="1086777"/>
                    <a:pt x="643149" y="1093298"/>
                  </a:cubicBezTo>
                  <a:cubicBezTo>
                    <a:pt x="643754" y="1097870"/>
                    <a:pt x="644292" y="1102442"/>
                    <a:pt x="644897" y="1106947"/>
                  </a:cubicBezTo>
                  <a:cubicBezTo>
                    <a:pt x="642813" y="1118243"/>
                    <a:pt x="634140" y="1122680"/>
                    <a:pt x="624861" y="1126983"/>
                  </a:cubicBezTo>
                  <a:cubicBezTo>
                    <a:pt x="556886" y="1158584"/>
                    <a:pt x="486894" y="1185411"/>
                    <a:pt x="412868" y="1197513"/>
                  </a:cubicBezTo>
                  <a:cubicBezTo>
                    <a:pt x="367014" y="1205043"/>
                    <a:pt x="320218" y="1201278"/>
                    <a:pt x="274700" y="1188100"/>
                  </a:cubicBezTo>
                  <a:cubicBezTo>
                    <a:pt x="234359" y="1176401"/>
                    <a:pt x="195093" y="1162215"/>
                    <a:pt x="157576" y="1143187"/>
                  </a:cubicBezTo>
                  <a:cubicBezTo>
                    <a:pt x="145743" y="1137338"/>
                    <a:pt x="134313" y="1131085"/>
                    <a:pt x="130211" y="1117234"/>
                  </a:cubicBezTo>
                  <a:close/>
                </a:path>
              </a:pathLst>
            </a:custGeom>
            <a:solidFill>
              <a:srgbClr val="F8BA7D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9AD26BD-E772-4C46-93F9-A771BF0D42D2}"/>
                </a:ext>
              </a:extLst>
            </p:cNvPr>
            <p:cNvSpPr/>
            <p:nvPr/>
          </p:nvSpPr>
          <p:spPr>
            <a:xfrm>
              <a:off x="4283998" y="2917742"/>
              <a:ext cx="522294" cy="853826"/>
            </a:xfrm>
            <a:custGeom>
              <a:avLst/>
              <a:gdLst>
                <a:gd name="connsiteX0" fmla="*/ 347281 w 522294"/>
                <a:gd name="connsiteY0" fmla="*/ 0 h 853826"/>
                <a:gd name="connsiteX1" fmla="*/ 522294 w 522294"/>
                <a:gd name="connsiteY1" fmla="*/ 81960 h 853826"/>
                <a:gd name="connsiteX2" fmla="*/ 428501 w 522294"/>
                <a:gd name="connsiteY2" fmla="*/ 258049 h 853826"/>
                <a:gd name="connsiteX3" fmla="*/ 401540 w 522294"/>
                <a:gd name="connsiteY3" fmla="*/ 313720 h 853826"/>
                <a:gd name="connsiteX4" fmla="*/ 382176 w 522294"/>
                <a:gd name="connsiteY4" fmla="*/ 418271 h 853826"/>
                <a:gd name="connsiteX5" fmla="*/ 340356 w 522294"/>
                <a:gd name="connsiteY5" fmla="*/ 529612 h 853826"/>
                <a:gd name="connsiteX6" fmla="*/ 311714 w 522294"/>
                <a:gd name="connsiteY6" fmla="*/ 590864 h 853826"/>
                <a:gd name="connsiteX7" fmla="*/ 283744 w 522294"/>
                <a:gd name="connsiteY7" fmla="*/ 682842 h 853826"/>
                <a:gd name="connsiteX8" fmla="*/ 249185 w 522294"/>
                <a:gd name="connsiteY8" fmla="*/ 711148 h 853826"/>
                <a:gd name="connsiteX9" fmla="*/ 224039 w 522294"/>
                <a:gd name="connsiteY9" fmla="*/ 677127 h 853826"/>
                <a:gd name="connsiteX10" fmla="*/ 217517 w 522294"/>
                <a:gd name="connsiteY10" fmla="*/ 660788 h 853826"/>
                <a:gd name="connsiteX11" fmla="*/ 201918 w 522294"/>
                <a:gd name="connsiteY11" fmla="*/ 675984 h 853826"/>
                <a:gd name="connsiteX12" fmla="*/ 190757 w 522294"/>
                <a:gd name="connsiteY12" fmla="*/ 764398 h 853826"/>
                <a:gd name="connsiteX13" fmla="*/ 182756 w 522294"/>
                <a:gd name="connsiteY13" fmla="*/ 830289 h 853826"/>
                <a:gd name="connsiteX14" fmla="*/ 159493 w 522294"/>
                <a:gd name="connsiteY14" fmla="*/ 853552 h 853826"/>
                <a:gd name="connsiteX15" fmla="*/ 140600 w 522294"/>
                <a:gd name="connsiteY15" fmla="*/ 826053 h 853826"/>
                <a:gd name="connsiteX16" fmla="*/ 127354 w 522294"/>
                <a:gd name="connsiteY16" fmla="*/ 656822 h 853826"/>
                <a:gd name="connsiteX17" fmla="*/ 108461 w 522294"/>
                <a:gd name="connsiteY17" fmla="*/ 677059 h 853826"/>
                <a:gd name="connsiteX18" fmla="*/ 42100 w 522294"/>
                <a:gd name="connsiteY18" fmla="*/ 778921 h 853826"/>
                <a:gd name="connsiteX19" fmla="*/ 9760 w 522294"/>
                <a:gd name="connsiteY19" fmla="*/ 798016 h 853826"/>
                <a:gd name="connsiteX20" fmla="*/ 7070 w 522294"/>
                <a:gd name="connsiteY20" fmla="*/ 756666 h 853826"/>
                <a:gd name="connsiteX21" fmla="*/ 27039 w 522294"/>
                <a:gd name="connsiteY21" fmla="*/ 718006 h 853826"/>
                <a:gd name="connsiteX22" fmla="*/ 77735 w 522294"/>
                <a:gd name="connsiteY22" fmla="*/ 607807 h 853826"/>
                <a:gd name="connsiteX23" fmla="*/ 144836 w 522294"/>
                <a:gd name="connsiteY23" fmla="*/ 464932 h 853826"/>
                <a:gd name="connsiteX24" fmla="*/ 309831 w 522294"/>
                <a:gd name="connsiteY24" fmla="*/ 105896 h 853826"/>
                <a:gd name="connsiteX25" fmla="*/ 347281 w 522294"/>
                <a:gd name="connsiteY25" fmla="*/ 0 h 853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22294" h="853826">
                  <a:moveTo>
                    <a:pt x="347281" y="0"/>
                  </a:moveTo>
                  <a:cubicBezTo>
                    <a:pt x="405641" y="27298"/>
                    <a:pt x="463934" y="54662"/>
                    <a:pt x="522294" y="81960"/>
                  </a:cubicBezTo>
                  <a:cubicBezTo>
                    <a:pt x="491030" y="140656"/>
                    <a:pt x="459833" y="199353"/>
                    <a:pt x="428501" y="258049"/>
                  </a:cubicBezTo>
                  <a:cubicBezTo>
                    <a:pt x="418819" y="276270"/>
                    <a:pt x="409339" y="294423"/>
                    <a:pt x="401540" y="313720"/>
                  </a:cubicBezTo>
                  <a:cubicBezTo>
                    <a:pt x="388026" y="347472"/>
                    <a:pt x="379823" y="381224"/>
                    <a:pt x="382176" y="418271"/>
                  </a:cubicBezTo>
                  <a:cubicBezTo>
                    <a:pt x="384933" y="460696"/>
                    <a:pt x="366645" y="497541"/>
                    <a:pt x="340356" y="529612"/>
                  </a:cubicBezTo>
                  <a:cubicBezTo>
                    <a:pt x="325362" y="547968"/>
                    <a:pt x="316487" y="567937"/>
                    <a:pt x="311714" y="590864"/>
                  </a:cubicBezTo>
                  <a:cubicBezTo>
                    <a:pt x="305125" y="622263"/>
                    <a:pt x="296787" y="653325"/>
                    <a:pt x="283744" y="682842"/>
                  </a:cubicBezTo>
                  <a:cubicBezTo>
                    <a:pt x="277020" y="697970"/>
                    <a:pt x="268683" y="713030"/>
                    <a:pt x="249185" y="711148"/>
                  </a:cubicBezTo>
                  <a:cubicBezTo>
                    <a:pt x="229619" y="709265"/>
                    <a:pt x="228611" y="691515"/>
                    <a:pt x="224039" y="677127"/>
                  </a:cubicBezTo>
                  <a:cubicBezTo>
                    <a:pt x="222223" y="671479"/>
                    <a:pt x="228140" y="661125"/>
                    <a:pt x="217517" y="660788"/>
                  </a:cubicBezTo>
                  <a:cubicBezTo>
                    <a:pt x="209314" y="660587"/>
                    <a:pt x="204541" y="668655"/>
                    <a:pt x="201918" y="675984"/>
                  </a:cubicBezTo>
                  <a:cubicBezTo>
                    <a:pt x="191833" y="704626"/>
                    <a:pt x="192573" y="734747"/>
                    <a:pt x="190757" y="764398"/>
                  </a:cubicBezTo>
                  <a:cubicBezTo>
                    <a:pt x="189413" y="786586"/>
                    <a:pt x="188404" y="808773"/>
                    <a:pt x="182756" y="830289"/>
                  </a:cubicBezTo>
                  <a:cubicBezTo>
                    <a:pt x="179663" y="841920"/>
                    <a:pt x="175697" y="855973"/>
                    <a:pt x="159493" y="853552"/>
                  </a:cubicBezTo>
                  <a:cubicBezTo>
                    <a:pt x="145105" y="851401"/>
                    <a:pt x="138247" y="838223"/>
                    <a:pt x="140600" y="826053"/>
                  </a:cubicBezTo>
                  <a:cubicBezTo>
                    <a:pt x="151761" y="768768"/>
                    <a:pt x="133473" y="714039"/>
                    <a:pt x="127354" y="656822"/>
                  </a:cubicBezTo>
                  <a:cubicBezTo>
                    <a:pt x="117067" y="659646"/>
                    <a:pt x="113504" y="669260"/>
                    <a:pt x="108461" y="677059"/>
                  </a:cubicBezTo>
                  <a:cubicBezTo>
                    <a:pt x="86408" y="711080"/>
                    <a:pt x="67515" y="747253"/>
                    <a:pt x="42100" y="778921"/>
                  </a:cubicBezTo>
                  <a:cubicBezTo>
                    <a:pt x="34032" y="788939"/>
                    <a:pt x="24753" y="806487"/>
                    <a:pt x="9760" y="798016"/>
                  </a:cubicBezTo>
                  <a:cubicBezTo>
                    <a:pt x="-6713" y="788670"/>
                    <a:pt x="1423" y="770584"/>
                    <a:pt x="7070" y="756666"/>
                  </a:cubicBezTo>
                  <a:cubicBezTo>
                    <a:pt x="12449" y="743286"/>
                    <a:pt x="19711" y="730511"/>
                    <a:pt x="27039" y="718006"/>
                  </a:cubicBezTo>
                  <a:cubicBezTo>
                    <a:pt x="47613" y="682909"/>
                    <a:pt x="65431" y="646669"/>
                    <a:pt x="77735" y="607807"/>
                  </a:cubicBezTo>
                  <a:cubicBezTo>
                    <a:pt x="93737" y="557246"/>
                    <a:pt x="115319" y="508702"/>
                    <a:pt x="144836" y="464932"/>
                  </a:cubicBezTo>
                  <a:cubicBezTo>
                    <a:pt x="219400" y="354061"/>
                    <a:pt x="270028" y="232634"/>
                    <a:pt x="309831" y="105896"/>
                  </a:cubicBezTo>
                  <a:cubicBezTo>
                    <a:pt x="321059" y="70194"/>
                    <a:pt x="334775" y="35299"/>
                    <a:pt x="347281" y="0"/>
                  </a:cubicBezTo>
                  <a:close/>
                </a:path>
              </a:pathLst>
            </a:custGeom>
            <a:solidFill>
              <a:srgbClr val="F8BA7D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2827E3E-EA1D-4DB9-AAA4-15DC4EAFDB41}"/>
                </a:ext>
              </a:extLst>
            </p:cNvPr>
            <p:cNvSpPr/>
            <p:nvPr/>
          </p:nvSpPr>
          <p:spPr>
            <a:xfrm>
              <a:off x="5247793" y="-41"/>
              <a:ext cx="638115" cy="596687"/>
            </a:xfrm>
            <a:custGeom>
              <a:avLst/>
              <a:gdLst>
                <a:gd name="connsiteX0" fmla="*/ 638096 w 638115"/>
                <a:gd name="connsiteY0" fmla="*/ 487228 h 596687"/>
                <a:gd name="connsiteX1" fmla="*/ 594057 w 638115"/>
                <a:gd name="connsiteY1" fmla="*/ 490388 h 596687"/>
                <a:gd name="connsiteX2" fmla="*/ 583165 w 638115"/>
                <a:gd name="connsiteY2" fmla="*/ 446752 h 596687"/>
                <a:gd name="connsiteX3" fmla="*/ 525544 w 638115"/>
                <a:gd name="connsiteY3" fmla="*/ 280681 h 596687"/>
                <a:gd name="connsiteX4" fmla="*/ 256469 w 638115"/>
                <a:gd name="connsiteY4" fmla="*/ 163692 h 596687"/>
                <a:gd name="connsiteX5" fmla="*/ 118905 w 638115"/>
                <a:gd name="connsiteY5" fmla="*/ 272613 h 596687"/>
                <a:gd name="connsiteX6" fmla="*/ 56914 w 638115"/>
                <a:gd name="connsiteY6" fmla="*/ 577928 h 596687"/>
                <a:gd name="connsiteX7" fmla="*/ 58797 w 638115"/>
                <a:gd name="connsiteY7" fmla="*/ 596687 h 596687"/>
                <a:gd name="connsiteX8" fmla="*/ 9110 w 638115"/>
                <a:gd name="connsiteY8" fmla="*/ 557489 h 596687"/>
                <a:gd name="connsiteX9" fmla="*/ 4403 w 638115"/>
                <a:gd name="connsiteY9" fmla="*/ 547404 h 596687"/>
                <a:gd name="connsiteX10" fmla="*/ 13480 w 638115"/>
                <a:gd name="connsiteY10" fmla="*/ 271201 h 596687"/>
                <a:gd name="connsiteX11" fmla="*/ 180224 w 638115"/>
                <a:gd name="connsiteY11" fmla="*/ 34197 h 596687"/>
                <a:gd name="connsiteX12" fmla="*/ 456628 w 638115"/>
                <a:gd name="connsiteY12" fmla="*/ 46702 h 596687"/>
                <a:gd name="connsiteX13" fmla="*/ 634196 w 638115"/>
                <a:gd name="connsiteY13" fmla="*/ 335881 h 596687"/>
                <a:gd name="connsiteX14" fmla="*/ 638096 w 638115"/>
                <a:gd name="connsiteY14" fmla="*/ 487228 h 59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38115" h="596687">
                  <a:moveTo>
                    <a:pt x="638096" y="487228"/>
                  </a:moveTo>
                  <a:cubicBezTo>
                    <a:pt x="622699" y="485278"/>
                    <a:pt x="604882" y="501616"/>
                    <a:pt x="594057" y="490388"/>
                  </a:cubicBezTo>
                  <a:cubicBezTo>
                    <a:pt x="585047" y="481042"/>
                    <a:pt x="586594" y="461611"/>
                    <a:pt x="583165" y="446752"/>
                  </a:cubicBezTo>
                  <a:cubicBezTo>
                    <a:pt x="569919" y="389333"/>
                    <a:pt x="552976" y="333125"/>
                    <a:pt x="525544" y="280681"/>
                  </a:cubicBezTo>
                  <a:cubicBezTo>
                    <a:pt x="469604" y="173710"/>
                    <a:pt x="373458" y="132764"/>
                    <a:pt x="256469" y="163692"/>
                  </a:cubicBezTo>
                  <a:cubicBezTo>
                    <a:pt x="194074" y="180164"/>
                    <a:pt x="150237" y="217077"/>
                    <a:pt x="118905" y="272613"/>
                  </a:cubicBezTo>
                  <a:cubicBezTo>
                    <a:pt x="65050" y="367953"/>
                    <a:pt x="49787" y="470486"/>
                    <a:pt x="56914" y="577928"/>
                  </a:cubicBezTo>
                  <a:cubicBezTo>
                    <a:pt x="57250" y="583173"/>
                    <a:pt x="57923" y="588350"/>
                    <a:pt x="58797" y="596687"/>
                  </a:cubicBezTo>
                  <a:cubicBezTo>
                    <a:pt x="41988" y="580551"/>
                    <a:pt x="38424" y="551908"/>
                    <a:pt x="9110" y="557489"/>
                  </a:cubicBezTo>
                  <a:cubicBezTo>
                    <a:pt x="7496" y="554127"/>
                    <a:pt x="4538" y="550833"/>
                    <a:pt x="4403" y="547404"/>
                  </a:cubicBezTo>
                  <a:cubicBezTo>
                    <a:pt x="571" y="455090"/>
                    <a:pt x="-6489" y="362574"/>
                    <a:pt x="13480" y="271201"/>
                  </a:cubicBezTo>
                  <a:cubicBezTo>
                    <a:pt x="35802" y="169071"/>
                    <a:pt x="90061" y="87380"/>
                    <a:pt x="180224" y="34197"/>
                  </a:cubicBezTo>
                  <a:cubicBezTo>
                    <a:pt x="273479" y="-20802"/>
                    <a:pt x="366869" y="-4195"/>
                    <a:pt x="456628" y="46702"/>
                  </a:cubicBezTo>
                  <a:cubicBezTo>
                    <a:pt x="568776" y="110307"/>
                    <a:pt x="618531" y="212370"/>
                    <a:pt x="634196" y="335881"/>
                  </a:cubicBezTo>
                  <a:cubicBezTo>
                    <a:pt x="640517" y="386442"/>
                    <a:pt x="637020" y="436802"/>
                    <a:pt x="638096" y="487228"/>
                  </a:cubicBezTo>
                  <a:close/>
                </a:path>
              </a:pathLst>
            </a:custGeom>
            <a:solidFill>
              <a:srgbClr val="4A2E22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491D593-A668-4A0E-B15C-7F50D2FD4CFD}"/>
                </a:ext>
              </a:extLst>
            </p:cNvPr>
            <p:cNvSpPr/>
            <p:nvPr/>
          </p:nvSpPr>
          <p:spPr>
            <a:xfrm>
              <a:off x="5451079" y="872457"/>
              <a:ext cx="415446" cy="365209"/>
            </a:xfrm>
            <a:custGeom>
              <a:avLst/>
              <a:gdLst>
                <a:gd name="connsiteX0" fmla="*/ 415447 w 415446"/>
                <a:gd name="connsiteY0" fmla="*/ 365210 h 365209"/>
                <a:gd name="connsiteX1" fmla="*/ 235458 w 415446"/>
                <a:gd name="connsiteY1" fmla="*/ 231412 h 365209"/>
                <a:gd name="connsiteX2" fmla="*/ 21381 w 415446"/>
                <a:gd name="connsiteY2" fmla="*/ 66551 h 365209"/>
                <a:gd name="connsiteX3" fmla="*/ 0 w 415446"/>
                <a:gd name="connsiteY3" fmla="*/ 43153 h 365209"/>
                <a:gd name="connsiteX4" fmla="*/ 92180 w 415446"/>
                <a:gd name="connsiteY4" fmla="*/ 75627 h 365209"/>
                <a:gd name="connsiteX5" fmla="*/ 240904 w 415446"/>
                <a:gd name="connsiteY5" fmla="*/ 29975 h 365209"/>
                <a:gd name="connsiteX6" fmla="*/ 284069 w 415446"/>
                <a:gd name="connsiteY6" fmla="*/ 3820 h 365209"/>
                <a:gd name="connsiteX7" fmla="*/ 305921 w 415446"/>
                <a:gd name="connsiteY7" fmla="*/ 6577 h 365209"/>
                <a:gd name="connsiteX8" fmla="*/ 334294 w 415446"/>
                <a:gd name="connsiteY8" fmla="*/ 94857 h 365209"/>
                <a:gd name="connsiteX9" fmla="*/ 407513 w 415446"/>
                <a:gd name="connsiteY9" fmla="*/ 334416 h 365209"/>
                <a:gd name="connsiteX10" fmla="*/ 415447 w 415446"/>
                <a:gd name="connsiteY10" fmla="*/ 365210 h 36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5446" h="365209">
                  <a:moveTo>
                    <a:pt x="415447" y="365210"/>
                  </a:moveTo>
                  <a:cubicBezTo>
                    <a:pt x="351237" y="326281"/>
                    <a:pt x="295566" y="275921"/>
                    <a:pt x="235458" y="231412"/>
                  </a:cubicBezTo>
                  <a:cubicBezTo>
                    <a:pt x="163046" y="177825"/>
                    <a:pt x="92717" y="121549"/>
                    <a:pt x="21381" y="66551"/>
                  </a:cubicBezTo>
                  <a:cubicBezTo>
                    <a:pt x="14119" y="60970"/>
                    <a:pt x="6522" y="55928"/>
                    <a:pt x="0" y="43153"/>
                  </a:cubicBezTo>
                  <a:cubicBezTo>
                    <a:pt x="30928" y="61306"/>
                    <a:pt x="60041" y="73073"/>
                    <a:pt x="92180" y="75627"/>
                  </a:cubicBezTo>
                  <a:cubicBezTo>
                    <a:pt x="147850" y="79998"/>
                    <a:pt x="194512" y="55457"/>
                    <a:pt x="240904" y="29975"/>
                  </a:cubicBezTo>
                  <a:cubicBezTo>
                    <a:pt x="255629" y="21907"/>
                    <a:pt x="269815" y="12763"/>
                    <a:pt x="284069" y="3820"/>
                  </a:cubicBezTo>
                  <a:cubicBezTo>
                    <a:pt x="292272" y="-1357"/>
                    <a:pt x="299600" y="-2029"/>
                    <a:pt x="305921" y="6577"/>
                  </a:cubicBezTo>
                  <a:cubicBezTo>
                    <a:pt x="306257" y="38917"/>
                    <a:pt x="313922" y="68971"/>
                    <a:pt x="334294" y="94857"/>
                  </a:cubicBezTo>
                  <a:cubicBezTo>
                    <a:pt x="362398" y="173589"/>
                    <a:pt x="385124" y="253935"/>
                    <a:pt x="407513" y="334416"/>
                  </a:cubicBezTo>
                  <a:cubicBezTo>
                    <a:pt x="410337" y="344569"/>
                    <a:pt x="412757" y="354923"/>
                    <a:pt x="415447" y="365210"/>
                  </a:cubicBezTo>
                  <a:close/>
                </a:path>
              </a:pathLst>
            </a:custGeom>
            <a:solidFill>
              <a:srgbClr val="F6A16C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CD129F5-C794-42C6-85BE-084909A4D7C7}"/>
                </a:ext>
              </a:extLst>
            </p:cNvPr>
            <p:cNvSpPr/>
            <p:nvPr/>
          </p:nvSpPr>
          <p:spPr>
            <a:xfrm>
              <a:off x="5195248" y="1251316"/>
              <a:ext cx="814508" cy="1446047"/>
            </a:xfrm>
            <a:custGeom>
              <a:avLst/>
              <a:gdLst>
                <a:gd name="connsiteX0" fmla="*/ 158474 w 814508"/>
                <a:gd name="connsiteY0" fmla="*/ 10287 h 1446047"/>
                <a:gd name="connsiteX1" fmla="*/ 347472 w 814508"/>
                <a:gd name="connsiteY1" fmla="*/ 80951 h 1446047"/>
                <a:gd name="connsiteX2" fmla="*/ 511929 w 814508"/>
                <a:gd name="connsiteY2" fmla="*/ 63739 h 1446047"/>
                <a:gd name="connsiteX3" fmla="*/ 672958 w 814508"/>
                <a:gd name="connsiteY3" fmla="*/ 0 h 1446047"/>
                <a:gd name="connsiteX4" fmla="*/ 707719 w 814508"/>
                <a:gd name="connsiteY4" fmla="*/ 141934 h 1446047"/>
                <a:gd name="connsiteX5" fmla="*/ 747724 w 814508"/>
                <a:gd name="connsiteY5" fmla="*/ 350968 h 1446047"/>
                <a:gd name="connsiteX6" fmla="*/ 787124 w 814508"/>
                <a:gd name="connsiteY6" fmla="*/ 664621 h 1446047"/>
                <a:gd name="connsiteX7" fmla="*/ 813144 w 814508"/>
                <a:gd name="connsiteY7" fmla="*/ 1035558 h 1446047"/>
                <a:gd name="connsiteX8" fmla="*/ 810790 w 814508"/>
                <a:gd name="connsiteY8" fmla="*/ 1301944 h 1446047"/>
                <a:gd name="connsiteX9" fmla="*/ 809782 w 814508"/>
                <a:gd name="connsiteY9" fmla="*/ 1421354 h 1446047"/>
                <a:gd name="connsiteX10" fmla="*/ 342228 w 814508"/>
                <a:gd name="connsiteY10" fmla="*/ 1411067 h 1446047"/>
                <a:gd name="connsiteX11" fmla="*/ 0 w 814508"/>
                <a:gd name="connsiteY11" fmla="*/ 1311357 h 1446047"/>
                <a:gd name="connsiteX12" fmla="*/ 26020 w 814508"/>
                <a:gd name="connsiteY12" fmla="*/ 1179442 h 1446047"/>
                <a:gd name="connsiteX13" fmla="*/ 56679 w 814508"/>
                <a:gd name="connsiteY13" fmla="*/ 825448 h 1446047"/>
                <a:gd name="connsiteX14" fmla="*/ 79270 w 814508"/>
                <a:gd name="connsiteY14" fmla="*/ 581182 h 1446047"/>
                <a:gd name="connsiteX15" fmla="*/ 111812 w 814508"/>
                <a:gd name="connsiteY15" fmla="*/ 238753 h 1446047"/>
                <a:gd name="connsiteX16" fmla="*/ 142270 w 814508"/>
                <a:gd name="connsiteY16" fmla="*/ 84111 h 1446047"/>
                <a:gd name="connsiteX17" fmla="*/ 158474 w 814508"/>
                <a:gd name="connsiteY17" fmla="*/ 10287 h 1446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14508" h="1446047">
                  <a:moveTo>
                    <a:pt x="158474" y="10287"/>
                  </a:moveTo>
                  <a:cubicBezTo>
                    <a:pt x="217573" y="44308"/>
                    <a:pt x="280438" y="69790"/>
                    <a:pt x="347472" y="80951"/>
                  </a:cubicBezTo>
                  <a:cubicBezTo>
                    <a:pt x="402941" y="90230"/>
                    <a:pt x="458477" y="81355"/>
                    <a:pt x="511929" y="63739"/>
                  </a:cubicBezTo>
                  <a:cubicBezTo>
                    <a:pt x="566861" y="45653"/>
                    <a:pt x="620985" y="25482"/>
                    <a:pt x="672958" y="0"/>
                  </a:cubicBezTo>
                  <a:cubicBezTo>
                    <a:pt x="690036" y="45922"/>
                    <a:pt x="697297" y="94398"/>
                    <a:pt x="707719" y="141934"/>
                  </a:cubicBezTo>
                  <a:cubicBezTo>
                    <a:pt x="722914" y="211186"/>
                    <a:pt x="732663" y="281649"/>
                    <a:pt x="747724" y="350968"/>
                  </a:cubicBezTo>
                  <a:cubicBezTo>
                    <a:pt x="770247" y="454443"/>
                    <a:pt x="780131" y="559263"/>
                    <a:pt x="787124" y="664621"/>
                  </a:cubicBezTo>
                  <a:cubicBezTo>
                    <a:pt x="795326" y="788267"/>
                    <a:pt x="807832" y="911778"/>
                    <a:pt x="813144" y="1035558"/>
                  </a:cubicBezTo>
                  <a:cubicBezTo>
                    <a:pt x="816909" y="1124174"/>
                    <a:pt x="811799" y="1213127"/>
                    <a:pt x="810790" y="1301944"/>
                  </a:cubicBezTo>
                  <a:cubicBezTo>
                    <a:pt x="810320" y="1341748"/>
                    <a:pt x="810118" y="1381551"/>
                    <a:pt x="809782" y="1421354"/>
                  </a:cubicBezTo>
                  <a:cubicBezTo>
                    <a:pt x="652989" y="1460351"/>
                    <a:pt x="497339" y="1450333"/>
                    <a:pt x="342228" y="1411067"/>
                  </a:cubicBezTo>
                  <a:cubicBezTo>
                    <a:pt x="226986" y="1381887"/>
                    <a:pt x="112754" y="1349076"/>
                    <a:pt x="0" y="1311357"/>
                  </a:cubicBezTo>
                  <a:cubicBezTo>
                    <a:pt x="5849" y="1266847"/>
                    <a:pt x="22591" y="1224758"/>
                    <a:pt x="26020" y="1179442"/>
                  </a:cubicBezTo>
                  <a:cubicBezTo>
                    <a:pt x="35030" y="1061376"/>
                    <a:pt x="46123" y="943446"/>
                    <a:pt x="56679" y="825448"/>
                  </a:cubicBezTo>
                  <a:cubicBezTo>
                    <a:pt x="63941" y="744026"/>
                    <a:pt x="71740" y="662604"/>
                    <a:pt x="79270" y="581182"/>
                  </a:cubicBezTo>
                  <a:cubicBezTo>
                    <a:pt x="89894" y="467016"/>
                    <a:pt x="98769" y="352649"/>
                    <a:pt x="111812" y="238753"/>
                  </a:cubicBezTo>
                  <a:cubicBezTo>
                    <a:pt x="117796" y="186712"/>
                    <a:pt x="131647" y="135614"/>
                    <a:pt x="142270" y="84111"/>
                  </a:cubicBezTo>
                  <a:cubicBezTo>
                    <a:pt x="147313" y="59436"/>
                    <a:pt x="153027" y="34895"/>
                    <a:pt x="158474" y="10287"/>
                  </a:cubicBezTo>
                  <a:close/>
                </a:path>
              </a:pathLst>
            </a:custGeom>
            <a:solidFill>
              <a:schemeClr val="bg1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AE5D0B02-A7F7-4C0D-A739-27EB6294BC0C}"/>
                </a:ext>
              </a:extLst>
            </p:cNvPr>
            <p:cNvSpPr/>
            <p:nvPr/>
          </p:nvSpPr>
          <p:spPr>
            <a:xfrm>
              <a:off x="6717590" y="3266254"/>
              <a:ext cx="542504" cy="434376"/>
            </a:xfrm>
            <a:custGeom>
              <a:avLst/>
              <a:gdLst>
                <a:gd name="connsiteX0" fmla="*/ 538084 w 542504"/>
                <a:gd name="connsiteY0" fmla="*/ 325724 h 434376"/>
                <a:gd name="connsiteX1" fmla="*/ 394738 w 542504"/>
                <a:gd name="connsiteY1" fmla="*/ 187959 h 434376"/>
                <a:gd name="connsiteX2" fmla="*/ 336513 w 542504"/>
                <a:gd name="connsiteY2" fmla="*/ 114672 h 434376"/>
                <a:gd name="connsiteX3" fmla="*/ 314527 w 542504"/>
                <a:gd name="connsiteY3" fmla="*/ 151719 h 434376"/>
                <a:gd name="connsiteX4" fmla="*/ 289515 w 542504"/>
                <a:gd name="connsiteY4" fmla="*/ 164561 h 434376"/>
                <a:gd name="connsiteX5" fmla="*/ 276875 w 542504"/>
                <a:gd name="connsiteY5" fmla="*/ 139818 h 434376"/>
                <a:gd name="connsiteX6" fmla="*/ 278825 w 542504"/>
                <a:gd name="connsiteY6" fmla="*/ 96317 h 434376"/>
                <a:gd name="connsiteX7" fmla="*/ 277346 w 542504"/>
                <a:gd name="connsiteY7" fmla="*/ 3667 h 434376"/>
                <a:gd name="connsiteX8" fmla="*/ 229474 w 542504"/>
                <a:gd name="connsiteY8" fmla="*/ 238 h 434376"/>
                <a:gd name="connsiteX9" fmla="*/ 207757 w 542504"/>
                <a:gd name="connsiteY9" fmla="*/ 4137 h 434376"/>
                <a:gd name="connsiteX10" fmla="*/ 222482 w 542504"/>
                <a:gd name="connsiteY10" fmla="*/ 87980 h 434376"/>
                <a:gd name="connsiteX11" fmla="*/ 195722 w 542504"/>
                <a:gd name="connsiteY11" fmla="*/ 108957 h 434376"/>
                <a:gd name="connsiteX12" fmla="*/ 170374 w 542504"/>
                <a:gd name="connsiteY12" fmla="*/ 89526 h 434376"/>
                <a:gd name="connsiteX13" fmla="*/ 160827 w 542504"/>
                <a:gd name="connsiteY13" fmla="*/ 69154 h 434376"/>
                <a:gd name="connsiteX14" fmla="*/ 135748 w 542504"/>
                <a:gd name="connsiteY14" fmla="*/ 133498 h 434376"/>
                <a:gd name="connsiteX15" fmla="*/ 18826 w 542504"/>
                <a:gd name="connsiteY15" fmla="*/ 271061 h 434376"/>
                <a:gd name="connsiteX16" fmla="*/ 0 w 542504"/>
                <a:gd name="connsiteY16" fmla="*/ 301586 h 434376"/>
                <a:gd name="connsiteX17" fmla="*/ 36172 w 542504"/>
                <a:gd name="connsiteY17" fmla="*/ 308646 h 434376"/>
                <a:gd name="connsiteX18" fmla="*/ 78665 w 542504"/>
                <a:gd name="connsiteY18" fmla="*/ 292779 h 434376"/>
                <a:gd name="connsiteX19" fmla="*/ 158473 w 542504"/>
                <a:gd name="connsiteY19" fmla="*/ 175318 h 434376"/>
                <a:gd name="connsiteX20" fmla="*/ 177030 w 542504"/>
                <a:gd name="connsiteY20" fmla="*/ 158980 h 434376"/>
                <a:gd name="connsiteX21" fmla="*/ 193974 w 542504"/>
                <a:gd name="connsiteY21" fmla="*/ 188631 h 434376"/>
                <a:gd name="connsiteX22" fmla="*/ 183418 w 542504"/>
                <a:gd name="connsiteY22" fmla="*/ 263330 h 434376"/>
                <a:gd name="connsiteX23" fmla="*/ 174543 w 542504"/>
                <a:gd name="connsiteY23" fmla="*/ 326732 h 434376"/>
                <a:gd name="connsiteX24" fmla="*/ 174543 w 542504"/>
                <a:gd name="connsiteY24" fmla="*/ 326732 h 434376"/>
                <a:gd name="connsiteX25" fmla="*/ 191217 w 542504"/>
                <a:gd name="connsiteY25" fmla="*/ 355173 h 434376"/>
                <a:gd name="connsiteX26" fmla="*/ 211186 w 542504"/>
                <a:gd name="connsiteY26" fmla="*/ 358669 h 434376"/>
                <a:gd name="connsiteX27" fmla="*/ 225910 w 542504"/>
                <a:gd name="connsiteY27" fmla="*/ 344483 h 434376"/>
                <a:gd name="connsiteX28" fmla="*/ 225910 w 542504"/>
                <a:gd name="connsiteY28" fmla="*/ 344483 h 434376"/>
                <a:gd name="connsiteX29" fmla="*/ 225910 w 542504"/>
                <a:gd name="connsiteY29" fmla="*/ 344483 h 434376"/>
                <a:gd name="connsiteX30" fmla="*/ 233777 w 542504"/>
                <a:gd name="connsiteY30" fmla="*/ 234956 h 434376"/>
                <a:gd name="connsiteX31" fmla="*/ 259797 w 542504"/>
                <a:gd name="connsiteY31" fmla="*/ 214517 h 434376"/>
                <a:gd name="connsiteX32" fmla="*/ 267395 w 542504"/>
                <a:gd name="connsiteY32" fmla="*/ 234015 h 434376"/>
                <a:gd name="connsiteX33" fmla="*/ 276270 w 542504"/>
                <a:gd name="connsiteY33" fmla="*/ 382336 h 434376"/>
                <a:gd name="connsiteX34" fmla="*/ 276270 w 542504"/>
                <a:gd name="connsiteY34" fmla="*/ 382336 h 434376"/>
                <a:gd name="connsiteX35" fmla="*/ 341757 w 542504"/>
                <a:gd name="connsiteY35" fmla="*/ 434376 h 434376"/>
                <a:gd name="connsiteX36" fmla="*/ 340210 w 542504"/>
                <a:gd name="connsiteY36" fmla="*/ 414004 h 434376"/>
                <a:gd name="connsiteX37" fmla="*/ 322528 w 542504"/>
                <a:gd name="connsiteY37" fmla="*/ 294863 h 434376"/>
                <a:gd name="connsiteX38" fmla="*/ 310829 w 542504"/>
                <a:gd name="connsiteY38" fmla="*/ 215794 h 434376"/>
                <a:gd name="connsiteX39" fmla="*/ 317014 w 542504"/>
                <a:gd name="connsiteY39" fmla="*/ 196901 h 434376"/>
                <a:gd name="connsiteX40" fmla="*/ 343976 w 542504"/>
                <a:gd name="connsiteY40" fmla="*/ 199792 h 434376"/>
                <a:gd name="connsiteX41" fmla="*/ 482548 w 542504"/>
                <a:gd name="connsiteY41" fmla="*/ 352147 h 434376"/>
                <a:gd name="connsiteX42" fmla="*/ 482548 w 542504"/>
                <a:gd name="connsiteY42" fmla="*/ 352147 h 434376"/>
                <a:gd name="connsiteX43" fmla="*/ 515022 w 542504"/>
                <a:gd name="connsiteY43" fmla="*/ 382941 h 434376"/>
                <a:gd name="connsiteX44" fmla="*/ 538487 w 542504"/>
                <a:gd name="connsiteY44" fmla="*/ 345693 h 434376"/>
                <a:gd name="connsiteX45" fmla="*/ 538084 w 542504"/>
                <a:gd name="connsiteY45" fmla="*/ 325724 h 434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42504" h="434376">
                  <a:moveTo>
                    <a:pt x="538084" y="325724"/>
                  </a:moveTo>
                  <a:cubicBezTo>
                    <a:pt x="490145" y="280004"/>
                    <a:pt x="440996" y="235359"/>
                    <a:pt x="394738" y="187959"/>
                  </a:cubicBezTo>
                  <a:cubicBezTo>
                    <a:pt x="373156" y="165771"/>
                    <a:pt x="339538" y="151921"/>
                    <a:pt x="336513" y="114672"/>
                  </a:cubicBezTo>
                  <a:cubicBezTo>
                    <a:pt x="329251" y="127111"/>
                    <a:pt x="322729" y="140020"/>
                    <a:pt x="314527" y="151719"/>
                  </a:cubicBezTo>
                  <a:cubicBezTo>
                    <a:pt x="308812" y="159854"/>
                    <a:pt x="300071" y="167654"/>
                    <a:pt x="289515" y="164561"/>
                  </a:cubicBezTo>
                  <a:cubicBezTo>
                    <a:pt x="278623" y="161333"/>
                    <a:pt x="277211" y="149836"/>
                    <a:pt x="276875" y="139818"/>
                  </a:cubicBezTo>
                  <a:cubicBezTo>
                    <a:pt x="276471" y="125295"/>
                    <a:pt x="278018" y="110772"/>
                    <a:pt x="278825" y="96317"/>
                  </a:cubicBezTo>
                  <a:cubicBezTo>
                    <a:pt x="280573" y="65523"/>
                    <a:pt x="290658" y="34326"/>
                    <a:pt x="277346" y="3667"/>
                  </a:cubicBezTo>
                  <a:cubicBezTo>
                    <a:pt x="261949" y="4339"/>
                    <a:pt x="248300" y="170"/>
                    <a:pt x="229474" y="238"/>
                  </a:cubicBezTo>
                  <a:cubicBezTo>
                    <a:pt x="222078" y="238"/>
                    <a:pt x="217977" y="-1443"/>
                    <a:pt x="207757" y="4137"/>
                  </a:cubicBezTo>
                  <a:cubicBezTo>
                    <a:pt x="224095" y="30090"/>
                    <a:pt x="233239" y="57320"/>
                    <a:pt x="222482" y="87980"/>
                  </a:cubicBezTo>
                  <a:cubicBezTo>
                    <a:pt x="218044" y="100687"/>
                    <a:pt x="208900" y="109092"/>
                    <a:pt x="195722" y="108957"/>
                  </a:cubicBezTo>
                  <a:cubicBezTo>
                    <a:pt x="183754" y="108823"/>
                    <a:pt x="174744" y="101628"/>
                    <a:pt x="170374" y="89526"/>
                  </a:cubicBezTo>
                  <a:cubicBezTo>
                    <a:pt x="167819" y="82466"/>
                    <a:pt x="164054" y="75945"/>
                    <a:pt x="160827" y="69154"/>
                  </a:cubicBezTo>
                  <a:cubicBezTo>
                    <a:pt x="156255" y="92081"/>
                    <a:pt x="152624" y="114470"/>
                    <a:pt x="135748" y="133498"/>
                  </a:cubicBezTo>
                  <a:cubicBezTo>
                    <a:pt x="95810" y="178479"/>
                    <a:pt x="57688" y="225140"/>
                    <a:pt x="18826" y="271061"/>
                  </a:cubicBezTo>
                  <a:cubicBezTo>
                    <a:pt x="14523" y="282021"/>
                    <a:pt x="2084" y="288072"/>
                    <a:pt x="0" y="301586"/>
                  </a:cubicBezTo>
                  <a:cubicBezTo>
                    <a:pt x="12775" y="303939"/>
                    <a:pt x="25280" y="304208"/>
                    <a:pt x="36172" y="308646"/>
                  </a:cubicBezTo>
                  <a:cubicBezTo>
                    <a:pt x="56276" y="316849"/>
                    <a:pt x="69185" y="310596"/>
                    <a:pt x="78665" y="292779"/>
                  </a:cubicBezTo>
                  <a:cubicBezTo>
                    <a:pt x="105223" y="253580"/>
                    <a:pt x="131512" y="214181"/>
                    <a:pt x="158473" y="175318"/>
                  </a:cubicBezTo>
                  <a:cubicBezTo>
                    <a:pt x="163180" y="168527"/>
                    <a:pt x="165735" y="154610"/>
                    <a:pt x="177030" y="158980"/>
                  </a:cubicBezTo>
                  <a:cubicBezTo>
                    <a:pt x="188595" y="163418"/>
                    <a:pt x="195856" y="174512"/>
                    <a:pt x="193974" y="188631"/>
                  </a:cubicBezTo>
                  <a:cubicBezTo>
                    <a:pt x="190612" y="213575"/>
                    <a:pt x="186914" y="238452"/>
                    <a:pt x="183418" y="263330"/>
                  </a:cubicBezTo>
                  <a:cubicBezTo>
                    <a:pt x="180459" y="284441"/>
                    <a:pt x="177501" y="305553"/>
                    <a:pt x="174543" y="326732"/>
                  </a:cubicBezTo>
                  <a:cubicBezTo>
                    <a:pt x="174543" y="326732"/>
                    <a:pt x="174543" y="326732"/>
                    <a:pt x="174543" y="326732"/>
                  </a:cubicBezTo>
                  <a:cubicBezTo>
                    <a:pt x="165802" y="344617"/>
                    <a:pt x="169702" y="354702"/>
                    <a:pt x="191217" y="355173"/>
                  </a:cubicBezTo>
                  <a:cubicBezTo>
                    <a:pt x="197941" y="355307"/>
                    <a:pt x="204731" y="356854"/>
                    <a:pt x="211186" y="358669"/>
                  </a:cubicBezTo>
                  <a:cubicBezTo>
                    <a:pt x="224633" y="362434"/>
                    <a:pt x="226852" y="355307"/>
                    <a:pt x="225910" y="344483"/>
                  </a:cubicBezTo>
                  <a:lnTo>
                    <a:pt x="225910" y="344483"/>
                  </a:lnTo>
                  <a:lnTo>
                    <a:pt x="225910" y="344483"/>
                  </a:lnTo>
                  <a:cubicBezTo>
                    <a:pt x="228667" y="307973"/>
                    <a:pt x="232701" y="271532"/>
                    <a:pt x="233777" y="234956"/>
                  </a:cubicBezTo>
                  <a:cubicBezTo>
                    <a:pt x="234315" y="215055"/>
                    <a:pt x="248300" y="214785"/>
                    <a:pt x="259797" y="214517"/>
                  </a:cubicBezTo>
                  <a:cubicBezTo>
                    <a:pt x="272639" y="214181"/>
                    <a:pt x="266924" y="227090"/>
                    <a:pt x="267395" y="234015"/>
                  </a:cubicBezTo>
                  <a:cubicBezTo>
                    <a:pt x="270824" y="283433"/>
                    <a:pt x="279295" y="332582"/>
                    <a:pt x="276270" y="382336"/>
                  </a:cubicBezTo>
                  <a:cubicBezTo>
                    <a:pt x="276270" y="382336"/>
                    <a:pt x="276270" y="382336"/>
                    <a:pt x="276270" y="382336"/>
                  </a:cubicBezTo>
                  <a:cubicBezTo>
                    <a:pt x="283128" y="417769"/>
                    <a:pt x="316947" y="416626"/>
                    <a:pt x="341757" y="434376"/>
                  </a:cubicBezTo>
                  <a:cubicBezTo>
                    <a:pt x="341017" y="424358"/>
                    <a:pt x="340614" y="419181"/>
                    <a:pt x="340210" y="414004"/>
                  </a:cubicBezTo>
                  <a:cubicBezTo>
                    <a:pt x="334294" y="374268"/>
                    <a:pt x="328377" y="334599"/>
                    <a:pt x="322528" y="294863"/>
                  </a:cubicBezTo>
                  <a:cubicBezTo>
                    <a:pt x="318628" y="268506"/>
                    <a:pt x="315064" y="242083"/>
                    <a:pt x="310829" y="215794"/>
                  </a:cubicBezTo>
                  <a:cubicBezTo>
                    <a:pt x="309618" y="208062"/>
                    <a:pt x="306727" y="200800"/>
                    <a:pt x="317014" y="196901"/>
                  </a:cubicBezTo>
                  <a:cubicBezTo>
                    <a:pt x="326629" y="193203"/>
                    <a:pt x="335369" y="190177"/>
                    <a:pt x="343976" y="199792"/>
                  </a:cubicBezTo>
                  <a:cubicBezTo>
                    <a:pt x="389965" y="250757"/>
                    <a:pt x="436357" y="301385"/>
                    <a:pt x="482548" y="352147"/>
                  </a:cubicBezTo>
                  <a:cubicBezTo>
                    <a:pt x="482548" y="352147"/>
                    <a:pt x="482548" y="352147"/>
                    <a:pt x="482548" y="352147"/>
                  </a:cubicBezTo>
                  <a:cubicBezTo>
                    <a:pt x="492902" y="362031"/>
                    <a:pt x="503323" y="371847"/>
                    <a:pt x="515022" y="382941"/>
                  </a:cubicBezTo>
                  <a:cubicBezTo>
                    <a:pt x="523158" y="369965"/>
                    <a:pt x="530554" y="357660"/>
                    <a:pt x="538487" y="345693"/>
                  </a:cubicBezTo>
                  <a:cubicBezTo>
                    <a:pt x="543194" y="338700"/>
                    <a:pt x="544606" y="332246"/>
                    <a:pt x="538084" y="325724"/>
                  </a:cubicBezTo>
                  <a:close/>
                </a:path>
              </a:pathLst>
            </a:custGeom>
            <a:solidFill>
              <a:schemeClr val="tx1"/>
            </a:solidFill>
            <a:ln w="67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16" name="Graphic 43">
              <a:extLst>
                <a:ext uri="{FF2B5EF4-FFF2-40B4-BE49-F238E27FC236}">
                  <a16:creationId xmlns:a16="http://schemas.microsoft.com/office/drawing/2014/main" id="{76831A7B-7C9E-470C-B28B-7FE4A7D676CD}"/>
                </a:ext>
              </a:extLst>
            </p:cNvPr>
            <p:cNvGrpSpPr/>
            <p:nvPr/>
          </p:nvGrpSpPr>
          <p:grpSpPr>
            <a:xfrm>
              <a:off x="6532962" y="2769758"/>
              <a:ext cx="540423" cy="661704"/>
              <a:chOff x="6532962" y="2769758"/>
              <a:chExt cx="540423" cy="661704"/>
            </a:xfrm>
            <a:solidFill>
              <a:srgbClr val="F8BA7D"/>
            </a:solidFill>
          </p:grpSpPr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9EDD5CEF-0B63-415C-A4CD-289B2E2E33D5}"/>
                  </a:ext>
                </a:extLst>
              </p:cNvPr>
              <p:cNvSpPr/>
              <p:nvPr/>
            </p:nvSpPr>
            <p:spPr>
              <a:xfrm>
                <a:off x="6925347" y="3266626"/>
                <a:ext cx="6588" cy="3697"/>
              </a:xfrm>
              <a:custGeom>
                <a:avLst/>
                <a:gdLst>
                  <a:gd name="connsiteX0" fmla="*/ 6118 w 6588"/>
                  <a:gd name="connsiteY0" fmla="*/ 0 h 3697"/>
                  <a:gd name="connsiteX1" fmla="*/ 0 w 6588"/>
                  <a:gd name="connsiteY1" fmla="*/ 3698 h 3697"/>
                  <a:gd name="connsiteX2" fmla="*/ 6589 w 6588"/>
                  <a:gd name="connsiteY2" fmla="*/ 807 h 3697"/>
                  <a:gd name="connsiteX3" fmla="*/ 6118 w 6588"/>
                  <a:gd name="connsiteY3" fmla="*/ 0 h 3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88" h="3697">
                    <a:moveTo>
                      <a:pt x="6118" y="0"/>
                    </a:moveTo>
                    <a:cubicBezTo>
                      <a:pt x="3967" y="739"/>
                      <a:pt x="1950" y="1883"/>
                      <a:pt x="0" y="3698"/>
                    </a:cubicBezTo>
                    <a:cubicBezTo>
                      <a:pt x="2488" y="2353"/>
                      <a:pt x="4639" y="1412"/>
                      <a:pt x="6589" y="807"/>
                    </a:cubicBezTo>
                    <a:cubicBezTo>
                      <a:pt x="6455" y="538"/>
                      <a:pt x="6320" y="269"/>
                      <a:pt x="6118" y="0"/>
                    </a:cubicBezTo>
                    <a:close/>
                  </a:path>
                </a:pathLst>
              </a:custGeom>
              <a:solidFill>
                <a:srgbClr val="F8BA7D"/>
              </a:solidFill>
              <a:ln w="6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FA4C52AE-A212-4EC2-AD5E-DE50881BB457}"/>
                  </a:ext>
                </a:extLst>
              </p:cNvPr>
              <p:cNvSpPr/>
              <p:nvPr/>
            </p:nvSpPr>
            <p:spPr>
              <a:xfrm>
                <a:off x="6532962" y="2769758"/>
                <a:ext cx="540423" cy="661704"/>
              </a:xfrm>
              <a:custGeom>
                <a:avLst/>
                <a:gdLst>
                  <a:gd name="connsiteX0" fmla="*/ 248905 w 540423"/>
                  <a:gd name="connsiteY0" fmla="*/ 463924 h 661704"/>
                  <a:gd name="connsiteX1" fmla="*/ 255158 w 540423"/>
                  <a:gd name="connsiteY1" fmla="*/ 466277 h 661704"/>
                  <a:gd name="connsiteX2" fmla="*/ 345522 w 540423"/>
                  <a:gd name="connsiteY2" fmla="*/ 565583 h 661704"/>
                  <a:gd name="connsiteX3" fmla="*/ 355070 w 540423"/>
                  <a:gd name="connsiteY3" fmla="*/ 585956 h 661704"/>
                  <a:gd name="connsiteX4" fmla="*/ 380417 w 540423"/>
                  <a:gd name="connsiteY4" fmla="*/ 605386 h 661704"/>
                  <a:gd name="connsiteX5" fmla="*/ 407177 w 540423"/>
                  <a:gd name="connsiteY5" fmla="*/ 584409 h 661704"/>
                  <a:gd name="connsiteX6" fmla="*/ 392452 w 540423"/>
                  <a:gd name="connsiteY6" fmla="*/ 500567 h 661704"/>
                  <a:gd name="connsiteX7" fmla="*/ 351573 w 540423"/>
                  <a:gd name="connsiteY7" fmla="*/ 448392 h 661704"/>
                  <a:gd name="connsiteX8" fmla="*/ 447518 w 540423"/>
                  <a:gd name="connsiteY8" fmla="*/ 474143 h 661704"/>
                  <a:gd name="connsiteX9" fmla="*/ 462108 w 540423"/>
                  <a:gd name="connsiteY9" fmla="*/ 500096 h 661704"/>
                  <a:gd name="connsiteX10" fmla="*/ 463587 w 540423"/>
                  <a:gd name="connsiteY10" fmla="*/ 592746 h 661704"/>
                  <a:gd name="connsiteX11" fmla="*/ 461638 w 540423"/>
                  <a:gd name="connsiteY11" fmla="*/ 636247 h 661704"/>
                  <a:gd name="connsiteX12" fmla="*/ 474278 w 540423"/>
                  <a:gd name="connsiteY12" fmla="*/ 660990 h 661704"/>
                  <a:gd name="connsiteX13" fmla="*/ 499289 w 540423"/>
                  <a:gd name="connsiteY13" fmla="*/ 648148 h 661704"/>
                  <a:gd name="connsiteX14" fmla="*/ 521275 w 540423"/>
                  <a:gd name="connsiteY14" fmla="*/ 611102 h 661704"/>
                  <a:gd name="connsiteX15" fmla="*/ 410942 w 540423"/>
                  <a:gd name="connsiteY15" fmla="*/ 300878 h 661704"/>
                  <a:gd name="connsiteX16" fmla="*/ 221204 w 540423"/>
                  <a:gd name="connsiteY16" fmla="*/ 163718 h 661704"/>
                  <a:gd name="connsiteX17" fmla="*/ 202983 w 540423"/>
                  <a:gd name="connsiteY17" fmla="*/ 136420 h 661704"/>
                  <a:gd name="connsiteX18" fmla="*/ 172459 w 540423"/>
                  <a:gd name="connsiteY18" fmla="*/ 0 h 661704"/>
                  <a:gd name="connsiteX19" fmla="*/ 0 w 540423"/>
                  <a:gd name="connsiteY19" fmla="*/ 54797 h 661704"/>
                  <a:gd name="connsiteX20" fmla="*/ 20036 w 540423"/>
                  <a:gd name="connsiteY20" fmla="*/ 103609 h 661704"/>
                  <a:gd name="connsiteX21" fmla="*/ 159953 w 540423"/>
                  <a:gd name="connsiteY21" fmla="*/ 397428 h 661704"/>
                  <a:gd name="connsiteX22" fmla="*/ 248905 w 540423"/>
                  <a:gd name="connsiteY22" fmla="*/ 463924 h 661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40423" h="661704">
                    <a:moveTo>
                      <a:pt x="248905" y="463924"/>
                    </a:moveTo>
                    <a:cubicBezTo>
                      <a:pt x="250989" y="463924"/>
                      <a:pt x="253612" y="464865"/>
                      <a:pt x="255158" y="466277"/>
                    </a:cubicBezTo>
                    <a:cubicBezTo>
                      <a:pt x="288171" y="496734"/>
                      <a:pt x="325822" y="523023"/>
                      <a:pt x="345522" y="565583"/>
                    </a:cubicBezTo>
                    <a:cubicBezTo>
                      <a:pt x="348749" y="572374"/>
                      <a:pt x="352515" y="578963"/>
                      <a:pt x="355070" y="585956"/>
                    </a:cubicBezTo>
                    <a:cubicBezTo>
                      <a:pt x="359440" y="598125"/>
                      <a:pt x="368450" y="605319"/>
                      <a:pt x="380417" y="605386"/>
                    </a:cubicBezTo>
                    <a:cubicBezTo>
                      <a:pt x="393595" y="605521"/>
                      <a:pt x="402740" y="597117"/>
                      <a:pt x="407177" y="584409"/>
                    </a:cubicBezTo>
                    <a:cubicBezTo>
                      <a:pt x="417935" y="553683"/>
                      <a:pt x="408791" y="526520"/>
                      <a:pt x="392452" y="500567"/>
                    </a:cubicBezTo>
                    <a:cubicBezTo>
                      <a:pt x="379812" y="484430"/>
                      <a:pt x="367172" y="468361"/>
                      <a:pt x="351573" y="448392"/>
                    </a:cubicBezTo>
                    <a:cubicBezTo>
                      <a:pt x="386267" y="457671"/>
                      <a:pt x="416993" y="465537"/>
                      <a:pt x="447518" y="474143"/>
                    </a:cubicBezTo>
                    <a:cubicBezTo>
                      <a:pt x="460226" y="477707"/>
                      <a:pt x="460965" y="489338"/>
                      <a:pt x="462108" y="500096"/>
                    </a:cubicBezTo>
                    <a:cubicBezTo>
                      <a:pt x="475354" y="530688"/>
                      <a:pt x="465336" y="561885"/>
                      <a:pt x="463587" y="592746"/>
                    </a:cubicBezTo>
                    <a:cubicBezTo>
                      <a:pt x="462781" y="607269"/>
                      <a:pt x="461167" y="621725"/>
                      <a:pt x="461638" y="636247"/>
                    </a:cubicBezTo>
                    <a:cubicBezTo>
                      <a:pt x="461907" y="646333"/>
                      <a:pt x="463386" y="657763"/>
                      <a:pt x="474278" y="660990"/>
                    </a:cubicBezTo>
                    <a:cubicBezTo>
                      <a:pt x="484834" y="664150"/>
                      <a:pt x="493574" y="656284"/>
                      <a:pt x="499289" y="648148"/>
                    </a:cubicBezTo>
                    <a:cubicBezTo>
                      <a:pt x="507492" y="636449"/>
                      <a:pt x="514014" y="623473"/>
                      <a:pt x="521275" y="611102"/>
                    </a:cubicBezTo>
                    <a:cubicBezTo>
                      <a:pt x="557717" y="499087"/>
                      <a:pt x="552809" y="412220"/>
                      <a:pt x="410942" y="300878"/>
                    </a:cubicBezTo>
                    <a:cubicBezTo>
                      <a:pt x="349556" y="252737"/>
                      <a:pt x="284741" y="209035"/>
                      <a:pt x="221204" y="163718"/>
                    </a:cubicBezTo>
                    <a:cubicBezTo>
                      <a:pt x="211321" y="156658"/>
                      <a:pt x="205538" y="148926"/>
                      <a:pt x="202983" y="136420"/>
                    </a:cubicBezTo>
                    <a:cubicBezTo>
                      <a:pt x="193638" y="90768"/>
                      <a:pt x="182813" y="45451"/>
                      <a:pt x="172459" y="0"/>
                    </a:cubicBezTo>
                    <a:cubicBezTo>
                      <a:pt x="113964" y="14993"/>
                      <a:pt x="56478" y="33281"/>
                      <a:pt x="0" y="54797"/>
                    </a:cubicBezTo>
                    <a:cubicBezTo>
                      <a:pt x="6656" y="71068"/>
                      <a:pt x="13313" y="87339"/>
                      <a:pt x="20036" y="103609"/>
                    </a:cubicBezTo>
                    <a:cubicBezTo>
                      <a:pt x="61588" y="203992"/>
                      <a:pt x="101727" y="304979"/>
                      <a:pt x="159953" y="397428"/>
                    </a:cubicBezTo>
                    <a:cubicBezTo>
                      <a:pt x="181199" y="431314"/>
                      <a:pt x="202983" y="463453"/>
                      <a:pt x="248905" y="463924"/>
                    </a:cubicBezTo>
                    <a:close/>
                  </a:path>
                </a:pathLst>
              </a:custGeom>
              <a:solidFill>
                <a:srgbClr val="F8BA7D"/>
              </a:solidFill>
              <a:ln w="671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D13CB191-FD5D-4647-91AA-EB0D5CD289C4}"/>
              </a:ext>
            </a:extLst>
          </p:cNvPr>
          <p:cNvGrpSpPr/>
          <p:nvPr/>
        </p:nvGrpSpPr>
        <p:grpSpPr>
          <a:xfrm>
            <a:off x="3628345" y="3337046"/>
            <a:ext cx="8033607" cy="1228125"/>
            <a:chOff x="3628336" y="4854369"/>
            <a:chExt cx="8033607" cy="1228125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3999929B-2832-4E5F-B03F-EED5BFCC2D3A}"/>
                </a:ext>
              </a:extLst>
            </p:cNvPr>
            <p:cNvGrpSpPr/>
            <p:nvPr/>
          </p:nvGrpSpPr>
          <p:grpSpPr>
            <a:xfrm>
              <a:off x="3628336" y="4878800"/>
              <a:ext cx="4217679" cy="994596"/>
              <a:chOff x="3866265" y="1442486"/>
              <a:chExt cx="4217679" cy="994596"/>
            </a:xfrm>
          </p:grpSpPr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96E0239C-5871-4C21-A082-C92B7EDDC298}"/>
                  </a:ext>
                </a:extLst>
              </p:cNvPr>
              <p:cNvSpPr txBox="1"/>
              <p:nvPr/>
            </p:nvSpPr>
            <p:spPr>
              <a:xfrm>
                <a:off x="3866266" y="1790751"/>
                <a:ext cx="421767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</a:t>
                </a:r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 </a:t>
                </a:r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تغییر رنگ، عکس و متن آسان است</a:t>
                </a:r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شما به سادگی می توانید مخاطبان خود را تحت تاثیر قرار دهید و زیبایی و جذابیت منحصر به فردی را به ارائه های خود اضافه کنید.</a:t>
                </a:r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 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0A1C245B-4E35-4DB5-8E6D-CA9001718A7D}"/>
                  </a:ext>
                </a:extLst>
              </p:cNvPr>
              <p:cNvSpPr txBox="1"/>
              <p:nvPr/>
            </p:nvSpPr>
            <p:spPr>
              <a:xfrm>
                <a:off x="3866265" y="1442486"/>
                <a:ext cx="421767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600" b="1">
                    <a:solidFill>
                      <a:schemeClr val="accent1"/>
                    </a:solidFill>
                    <a:cs typeface="B Nazanin" pitchFamily="2" charset="-78"/>
                  </a:rPr>
                  <a:t>ارائه پاورپوینت ساده</a:t>
                </a:r>
                <a:endParaRPr lang="ko-KR" altLang="en-US" sz="1600" b="1" dirty="0">
                  <a:solidFill>
                    <a:schemeClr val="accent1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63" name="그룹 64">
              <a:extLst>
                <a:ext uri="{FF2B5EF4-FFF2-40B4-BE49-F238E27FC236}">
                  <a16:creationId xmlns:a16="http://schemas.microsoft.com/office/drawing/2014/main" id="{7D304D6D-E893-49FD-AD55-FA350AFACA69}"/>
                </a:ext>
              </a:extLst>
            </p:cNvPr>
            <p:cNvGrpSpPr/>
            <p:nvPr/>
          </p:nvGrpSpPr>
          <p:grpSpPr>
            <a:xfrm>
              <a:off x="8246212" y="4854369"/>
              <a:ext cx="3415731" cy="725786"/>
              <a:chOff x="1832149" y="1840455"/>
              <a:chExt cx="3892424" cy="827075"/>
            </a:xfrm>
            <a:solidFill>
              <a:schemeClr val="bg1">
                <a:lumMod val="75000"/>
              </a:schemeClr>
            </a:solidFill>
          </p:grpSpPr>
          <p:sp>
            <p:nvSpPr>
              <p:cNvPr id="64" name="Round Same Side Corner Rectangle 8">
                <a:extLst>
                  <a:ext uri="{FF2B5EF4-FFF2-40B4-BE49-F238E27FC236}">
                    <a16:creationId xmlns:a16="http://schemas.microsoft.com/office/drawing/2014/main" id="{10A95A73-580E-43B7-8338-88A53AF932DF}"/>
                  </a:ext>
                </a:extLst>
              </p:cNvPr>
              <p:cNvSpPr/>
              <p:nvPr/>
            </p:nvSpPr>
            <p:spPr>
              <a:xfrm>
                <a:off x="1832149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65" name="Round Same Side Corner Rectangle 8">
                <a:extLst>
                  <a:ext uri="{FF2B5EF4-FFF2-40B4-BE49-F238E27FC236}">
                    <a16:creationId xmlns:a16="http://schemas.microsoft.com/office/drawing/2014/main" id="{C271E70B-35B1-4E84-8141-8D4A2D271A24}"/>
                  </a:ext>
                </a:extLst>
              </p:cNvPr>
              <p:cNvSpPr/>
              <p:nvPr/>
            </p:nvSpPr>
            <p:spPr>
              <a:xfrm>
                <a:off x="2229750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66" name="Round Same Side Corner Rectangle 8">
                <a:extLst>
                  <a:ext uri="{FF2B5EF4-FFF2-40B4-BE49-F238E27FC236}">
                    <a16:creationId xmlns:a16="http://schemas.microsoft.com/office/drawing/2014/main" id="{35F258BE-6483-4403-8C1F-C8CC592CCEEF}"/>
                  </a:ext>
                </a:extLst>
              </p:cNvPr>
              <p:cNvSpPr/>
              <p:nvPr/>
            </p:nvSpPr>
            <p:spPr>
              <a:xfrm>
                <a:off x="2627350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67" name="Round Same Side Corner Rectangle 8">
                <a:extLst>
                  <a:ext uri="{FF2B5EF4-FFF2-40B4-BE49-F238E27FC236}">
                    <a16:creationId xmlns:a16="http://schemas.microsoft.com/office/drawing/2014/main" id="{328395C1-11B3-49D1-B21B-1A2C59734C57}"/>
                  </a:ext>
                </a:extLst>
              </p:cNvPr>
              <p:cNvSpPr/>
              <p:nvPr/>
            </p:nvSpPr>
            <p:spPr>
              <a:xfrm>
                <a:off x="3024949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68" name="Round Same Side Corner Rectangle 8">
                <a:extLst>
                  <a:ext uri="{FF2B5EF4-FFF2-40B4-BE49-F238E27FC236}">
                    <a16:creationId xmlns:a16="http://schemas.microsoft.com/office/drawing/2014/main" id="{7A18CCA3-7F78-4FDC-A042-96F2C5E167C3}"/>
                  </a:ext>
                </a:extLst>
              </p:cNvPr>
              <p:cNvSpPr/>
              <p:nvPr/>
            </p:nvSpPr>
            <p:spPr>
              <a:xfrm>
                <a:off x="3422549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69" name="Round Same Side Corner Rectangle 8">
                <a:extLst>
                  <a:ext uri="{FF2B5EF4-FFF2-40B4-BE49-F238E27FC236}">
                    <a16:creationId xmlns:a16="http://schemas.microsoft.com/office/drawing/2014/main" id="{41A852CA-2CD2-4AA3-A729-7577C100FE71}"/>
                  </a:ext>
                </a:extLst>
              </p:cNvPr>
              <p:cNvSpPr/>
              <p:nvPr/>
            </p:nvSpPr>
            <p:spPr>
              <a:xfrm>
                <a:off x="3820149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70" name="Round Same Side Corner Rectangle 8">
                <a:extLst>
                  <a:ext uri="{FF2B5EF4-FFF2-40B4-BE49-F238E27FC236}">
                    <a16:creationId xmlns:a16="http://schemas.microsoft.com/office/drawing/2014/main" id="{C1D14A48-5951-4C87-901C-9F259EB9C234}"/>
                  </a:ext>
                </a:extLst>
              </p:cNvPr>
              <p:cNvSpPr/>
              <p:nvPr/>
            </p:nvSpPr>
            <p:spPr>
              <a:xfrm>
                <a:off x="4217750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71" name="Round Same Side Corner Rectangle 8">
                <a:extLst>
                  <a:ext uri="{FF2B5EF4-FFF2-40B4-BE49-F238E27FC236}">
                    <a16:creationId xmlns:a16="http://schemas.microsoft.com/office/drawing/2014/main" id="{3264BA85-A5B7-4184-ACBD-0A6F37C108A7}"/>
                  </a:ext>
                </a:extLst>
              </p:cNvPr>
              <p:cNvSpPr/>
              <p:nvPr/>
            </p:nvSpPr>
            <p:spPr>
              <a:xfrm>
                <a:off x="4615353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72" name="Round Same Side Corner Rectangle 8">
                <a:extLst>
                  <a:ext uri="{FF2B5EF4-FFF2-40B4-BE49-F238E27FC236}">
                    <a16:creationId xmlns:a16="http://schemas.microsoft.com/office/drawing/2014/main" id="{496F344B-8C85-4A7D-82E3-8157570AFCB7}"/>
                  </a:ext>
                </a:extLst>
              </p:cNvPr>
              <p:cNvSpPr/>
              <p:nvPr/>
            </p:nvSpPr>
            <p:spPr>
              <a:xfrm>
                <a:off x="5012950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73" name="Round Same Side Corner Rectangle 8">
                <a:extLst>
                  <a:ext uri="{FF2B5EF4-FFF2-40B4-BE49-F238E27FC236}">
                    <a16:creationId xmlns:a16="http://schemas.microsoft.com/office/drawing/2014/main" id="{A9512EA3-F536-408B-A04A-1ECFAFA87561}"/>
                  </a:ext>
                </a:extLst>
              </p:cNvPr>
              <p:cNvSpPr/>
              <p:nvPr/>
            </p:nvSpPr>
            <p:spPr>
              <a:xfrm>
                <a:off x="5410543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</p:grp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3921B47-1147-4680-9C3B-F1C2E26CB869}"/>
                </a:ext>
              </a:extLst>
            </p:cNvPr>
            <p:cNvSpPr txBox="1"/>
            <p:nvPr/>
          </p:nvSpPr>
          <p:spPr>
            <a:xfrm>
              <a:off x="9517534" y="5743940"/>
              <a:ext cx="873097" cy="338554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1600" b="1" dirty="0">
                  <a:solidFill>
                    <a:schemeClr val="bg1"/>
                  </a:solidFill>
                  <a:cs typeface="B Nazanin" pitchFamily="2" charset="-78"/>
                </a:rPr>
                <a:t>70%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FD41AA7A-0CAC-4FF2-89C9-5AAE614B4B62}"/>
              </a:ext>
            </a:extLst>
          </p:cNvPr>
          <p:cNvGrpSpPr/>
          <p:nvPr/>
        </p:nvGrpSpPr>
        <p:grpSpPr>
          <a:xfrm>
            <a:off x="3628336" y="1852311"/>
            <a:ext cx="8033616" cy="1223726"/>
            <a:chOff x="3628336" y="1852311"/>
            <a:chExt cx="8033616" cy="1223726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13E092FB-8024-438A-9343-5F77F7A95490}"/>
                </a:ext>
              </a:extLst>
            </p:cNvPr>
            <p:cNvGrpSpPr/>
            <p:nvPr/>
          </p:nvGrpSpPr>
          <p:grpSpPr>
            <a:xfrm>
              <a:off x="3628336" y="1874543"/>
              <a:ext cx="4217679" cy="994596"/>
              <a:chOff x="3866265" y="1442486"/>
              <a:chExt cx="4217679" cy="994596"/>
            </a:xfrm>
          </p:grpSpPr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494656BC-E5FF-4B11-8C3B-7A592F34B633}"/>
                  </a:ext>
                </a:extLst>
              </p:cNvPr>
              <p:cNvSpPr txBox="1"/>
              <p:nvPr/>
            </p:nvSpPr>
            <p:spPr>
              <a:xfrm>
                <a:off x="3866266" y="1790751"/>
                <a:ext cx="421767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</a:t>
                </a:r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 </a:t>
                </a:r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تغییر رنگ، عکس و متن آسان است</a:t>
                </a:r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شما به سادگی می توانید مخاطبان خود را تحت تاثیر قرار دهید و زیبایی و جذابیت منحصر به فردی را به ارائه های خود اضافه کنید.</a:t>
                </a:r>
                <a:r>
                  <a:rPr lang="en-US" altLang="ko-KR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 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B8374992-C4FC-46CC-892D-7C9D5AB2DE83}"/>
                  </a:ext>
                </a:extLst>
              </p:cNvPr>
              <p:cNvSpPr txBox="1"/>
              <p:nvPr/>
            </p:nvSpPr>
            <p:spPr>
              <a:xfrm>
                <a:off x="3866265" y="1442486"/>
                <a:ext cx="421767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altLang="ko-KR" sz="1600" b="1">
                    <a:solidFill>
                      <a:schemeClr val="accent2"/>
                    </a:solidFill>
                    <a:cs typeface="B Nazanin" pitchFamily="2" charset="-78"/>
                  </a:rPr>
                  <a:t>ارائه پاورپوینت ساده</a:t>
                </a:r>
                <a:endParaRPr lang="ko-KR" altLang="en-US" sz="1600" b="1" dirty="0">
                  <a:solidFill>
                    <a:schemeClr val="accent2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7" name="그룹 90">
              <a:extLst>
                <a:ext uri="{FF2B5EF4-FFF2-40B4-BE49-F238E27FC236}">
                  <a16:creationId xmlns:a16="http://schemas.microsoft.com/office/drawing/2014/main" id="{FC6D4F60-E806-4071-9939-651752374120}"/>
                </a:ext>
              </a:extLst>
            </p:cNvPr>
            <p:cNvGrpSpPr/>
            <p:nvPr/>
          </p:nvGrpSpPr>
          <p:grpSpPr>
            <a:xfrm>
              <a:off x="8246212" y="1852311"/>
              <a:ext cx="3415740" cy="725786"/>
              <a:chOff x="1832146" y="1840455"/>
              <a:chExt cx="3892427" cy="827075"/>
            </a:xfrm>
            <a:solidFill>
              <a:schemeClr val="bg1">
                <a:lumMod val="75000"/>
              </a:schemeClr>
            </a:solidFill>
          </p:grpSpPr>
          <p:sp>
            <p:nvSpPr>
              <p:cNvPr id="88" name="Round Same Side Corner Rectangle 8">
                <a:extLst>
                  <a:ext uri="{FF2B5EF4-FFF2-40B4-BE49-F238E27FC236}">
                    <a16:creationId xmlns:a16="http://schemas.microsoft.com/office/drawing/2014/main" id="{1DA58D6F-DCEF-46F6-923B-927B7A546E97}"/>
                  </a:ext>
                </a:extLst>
              </p:cNvPr>
              <p:cNvSpPr/>
              <p:nvPr/>
            </p:nvSpPr>
            <p:spPr>
              <a:xfrm>
                <a:off x="1832146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89" name="Round Same Side Corner Rectangle 8">
                <a:extLst>
                  <a:ext uri="{FF2B5EF4-FFF2-40B4-BE49-F238E27FC236}">
                    <a16:creationId xmlns:a16="http://schemas.microsoft.com/office/drawing/2014/main" id="{603404BF-9163-46A0-8A4F-2C1EF05160D6}"/>
                  </a:ext>
                </a:extLst>
              </p:cNvPr>
              <p:cNvSpPr/>
              <p:nvPr/>
            </p:nvSpPr>
            <p:spPr>
              <a:xfrm>
                <a:off x="2229746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90" name="Round Same Side Corner Rectangle 8">
                <a:extLst>
                  <a:ext uri="{FF2B5EF4-FFF2-40B4-BE49-F238E27FC236}">
                    <a16:creationId xmlns:a16="http://schemas.microsoft.com/office/drawing/2014/main" id="{274910CA-18B3-44BB-BCB3-15F5A32BBF4B}"/>
                  </a:ext>
                </a:extLst>
              </p:cNvPr>
              <p:cNvSpPr/>
              <p:nvPr/>
            </p:nvSpPr>
            <p:spPr>
              <a:xfrm>
                <a:off x="2627346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91" name="Round Same Side Corner Rectangle 8">
                <a:extLst>
                  <a:ext uri="{FF2B5EF4-FFF2-40B4-BE49-F238E27FC236}">
                    <a16:creationId xmlns:a16="http://schemas.microsoft.com/office/drawing/2014/main" id="{61E70908-44BD-486A-8D35-A94A484EEE64}"/>
                  </a:ext>
                </a:extLst>
              </p:cNvPr>
              <p:cNvSpPr/>
              <p:nvPr/>
            </p:nvSpPr>
            <p:spPr>
              <a:xfrm>
                <a:off x="3024946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92" name="Round Same Side Corner Rectangle 8">
                <a:extLst>
                  <a:ext uri="{FF2B5EF4-FFF2-40B4-BE49-F238E27FC236}">
                    <a16:creationId xmlns:a16="http://schemas.microsoft.com/office/drawing/2014/main" id="{4329C42A-F63B-453A-85B9-2E6A071501C8}"/>
                  </a:ext>
                </a:extLst>
              </p:cNvPr>
              <p:cNvSpPr/>
              <p:nvPr/>
            </p:nvSpPr>
            <p:spPr>
              <a:xfrm>
                <a:off x="3422546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93" name="Round Same Side Corner Rectangle 8">
                <a:extLst>
                  <a:ext uri="{FF2B5EF4-FFF2-40B4-BE49-F238E27FC236}">
                    <a16:creationId xmlns:a16="http://schemas.microsoft.com/office/drawing/2014/main" id="{1AD94B8C-5438-4486-B531-9BD6B4DE253A}"/>
                  </a:ext>
                </a:extLst>
              </p:cNvPr>
              <p:cNvSpPr/>
              <p:nvPr/>
            </p:nvSpPr>
            <p:spPr>
              <a:xfrm>
                <a:off x="3820146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94" name="Round Same Side Corner Rectangle 8">
                <a:extLst>
                  <a:ext uri="{FF2B5EF4-FFF2-40B4-BE49-F238E27FC236}">
                    <a16:creationId xmlns:a16="http://schemas.microsoft.com/office/drawing/2014/main" id="{9E78A31A-1FF9-4D41-B363-7DBEBBE385B2}"/>
                  </a:ext>
                </a:extLst>
              </p:cNvPr>
              <p:cNvSpPr/>
              <p:nvPr/>
            </p:nvSpPr>
            <p:spPr>
              <a:xfrm>
                <a:off x="4217746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95" name="Round Same Side Corner Rectangle 8">
                <a:extLst>
                  <a:ext uri="{FF2B5EF4-FFF2-40B4-BE49-F238E27FC236}">
                    <a16:creationId xmlns:a16="http://schemas.microsoft.com/office/drawing/2014/main" id="{E78D98BF-BA08-4ED1-9252-6A591CC31995}"/>
                  </a:ext>
                </a:extLst>
              </p:cNvPr>
              <p:cNvSpPr/>
              <p:nvPr/>
            </p:nvSpPr>
            <p:spPr>
              <a:xfrm>
                <a:off x="4615346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96" name="Round Same Side Corner Rectangle 8">
                <a:extLst>
                  <a:ext uri="{FF2B5EF4-FFF2-40B4-BE49-F238E27FC236}">
                    <a16:creationId xmlns:a16="http://schemas.microsoft.com/office/drawing/2014/main" id="{76B3FB0B-80D2-4AC3-8823-1749DDBCD73E}"/>
                  </a:ext>
                </a:extLst>
              </p:cNvPr>
              <p:cNvSpPr/>
              <p:nvPr/>
            </p:nvSpPr>
            <p:spPr>
              <a:xfrm>
                <a:off x="5012946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  <p:sp>
            <p:nvSpPr>
              <p:cNvPr id="97" name="Round Same Side Corner Rectangle 8">
                <a:extLst>
                  <a:ext uri="{FF2B5EF4-FFF2-40B4-BE49-F238E27FC236}">
                    <a16:creationId xmlns:a16="http://schemas.microsoft.com/office/drawing/2014/main" id="{D7A57159-BF0A-4C2D-A33B-71CE830283E8}"/>
                  </a:ext>
                </a:extLst>
              </p:cNvPr>
              <p:cNvSpPr/>
              <p:nvPr/>
            </p:nvSpPr>
            <p:spPr>
              <a:xfrm>
                <a:off x="5410543" y="1840455"/>
                <a:ext cx="314030" cy="827075"/>
              </a:xfrm>
              <a:custGeom>
                <a:avLst/>
                <a:gdLst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8887 w 1489775"/>
                  <a:gd name="connsiteY10" fmla="*/ 2305078 h 3923699"/>
                  <a:gd name="connsiteX11" fmla="*/ 1151853 w 1489775"/>
                  <a:gd name="connsiteY11" fmla="*/ 3743699 h 3923699"/>
                  <a:gd name="connsiteX12" fmla="*/ 971853 w 1489775"/>
                  <a:gd name="connsiteY12" fmla="*/ 3923699 h 3923699"/>
                  <a:gd name="connsiteX13" fmla="*/ 791853 w 1489775"/>
                  <a:gd name="connsiteY13" fmla="*/ 3743699 h 3923699"/>
                  <a:gd name="connsiteX14" fmla="*/ 791853 w 1489775"/>
                  <a:gd name="connsiteY14" fmla="*/ 2305078 h 3923699"/>
                  <a:gd name="connsiteX15" fmla="*/ 683854 w 1489775"/>
                  <a:gd name="connsiteY15" fmla="*/ 2305078 h 3923699"/>
                  <a:gd name="connsiteX16" fmla="*/ 683854 w 1489775"/>
                  <a:gd name="connsiteY16" fmla="*/ 3743698 h 3923699"/>
                  <a:gd name="connsiteX17" fmla="*/ 503854 w 1489775"/>
                  <a:gd name="connsiteY17" fmla="*/ 3923698 h 3923699"/>
                  <a:gd name="connsiteX18" fmla="*/ 323854 w 1489775"/>
                  <a:gd name="connsiteY18" fmla="*/ 3743698 h 3923699"/>
                  <a:gd name="connsiteX19" fmla="*/ 323854 w 1489775"/>
                  <a:gd name="connsiteY19" fmla="*/ 2238914 h 3923699"/>
                  <a:gd name="connsiteX20" fmla="*/ 330887 w 1489775"/>
                  <a:gd name="connsiteY20" fmla="*/ 2238914 h 3923699"/>
                  <a:gd name="connsiteX21" fmla="*/ 330887 w 1489775"/>
                  <a:gd name="connsiteY21" fmla="*/ 1390678 h 3923699"/>
                  <a:gd name="connsiteX22" fmla="*/ 288033 w 1489775"/>
                  <a:gd name="connsiteY22" fmla="*/ 1390678 h 3923699"/>
                  <a:gd name="connsiteX23" fmla="*/ 288033 w 1489775"/>
                  <a:gd name="connsiteY23" fmla="*/ 2063902 h 3923699"/>
                  <a:gd name="connsiteX24" fmla="*/ 144017 w 1489775"/>
                  <a:gd name="connsiteY24" fmla="*/ 2207918 h 3923699"/>
                  <a:gd name="connsiteX25" fmla="*/ 1 w 1489775"/>
                  <a:gd name="connsiteY25" fmla="*/ 2063902 h 3923699"/>
                  <a:gd name="connsiteX26" fmla="*/ 1 w 1489775"/>
                  <a:gd name="connsiteY26" fmla="*/ 1390678 h 3923699"/>
                  <a:gd name="connsiteX27" fmla="*/ 0 w 1489775"/>
                  <a:gd name="connsiteY27" fmla="*/ 1390678 h 3923699"/>
                  <a:gd name="connsiteX28" fmla="*/ 0 w 1489775"/>
                  <a:gd name="connsiteY28" fmla="*/ 1030958 h 3923699"/>
                  <a:gd name="connsiteX29" fmla="*/ 280204 w 1489775"/>
                  <a:gd name="connsiteY29" fmla="*/ 750754 h 3923699"/>
                  <a:gd name="connsiteX30" fmla="*/ 744888 w 1489775"/>
                  <a:gd name="connsiteY30" fmla="*/ 0 h 3923699"/>
                  <a:gd name="connsiteX31" fmla="*/ 1082199 w 1489775"/>
                  <a:gd name="connsiteY31" fmla="*/ 337311 h 3923699"/>
                  <a:gd name="connsiteX32" fmla="*/ 744888 w 1489775"/>
                  <a:gd name="connsiteY32" fmla="*/ 674622 h 3923699"/>
                  <a:gd name="connsiteX33" fmla="*/ 407577 w 1489775"/>
                  <a:gd name="connsiteY33" fmla="*/ 337311 h 3923699"/>
                  <a:gd name="connsiteX34" fmla="*/ 744888 w 1489775"/>
                  <a:gd name="connsiteY34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2238914 h 3923699"/>
                  <a:gd name="connsiteX20" fmla="*/ 330887 w 1489775"/>
                  <a:gd name="connsiteY20" fmla="*/ 1390678 h 3923699"/>
                  <a:gd name="connsiteX21" fmla="*/ 288033 w 1489775"/>
                  <a:gd name="connsiteY21" fmla="*/ 1390678 h 3923699"/>
                  <a:gd name="connsiteX22" fmla="*/ 288033 w 1489775"/>
                  <a:gd name="connsiteY22" fmla="*/ 2063902 h 3923699"/>
                  <a:gd name="connsiteX23" fmla="*/ 144017 w 1489775"/>
                  <a:gd name="connsiteY23" fmla="*/ 2207918 h 3923699"/>
                  <a:gd name="connsiteX24" fmla="*/ 1 w 1489775"/>
                  <a:gd name="connsiteY24" fmla="*/ 2063902 h 3923699"/>
                  <a:gd name="connsiteX25" fmla="*/ 1 w 1489775"/>
                  <a:gd name="connsiteY25" fmla="*/ 1390678 h 3923699"/>
                  <a:gd name="connsiteX26" fmla="*/ 0 w 1489775"/>
                  <a:gd name="connsiteY26" fmla="*/ 1390678 h 3923699"/>
                  <a:gd name="connsiteX27" fmla="*/ 0 w 1489775"/>
                  <a:gd name="connsiteY27" fmla="*/ 1030958 h 3923699"/>
                  <a:gd name="connsiteX28" fmla="*/ 280204 w 1489775"/>
                  <a:gd name="connsiteY28" fmla="*/ 750754 h 3923699"/>
                  <a:gd name="connsiteX29" fmla="*/ 744888 w 1489775"/>
                  <a:gd name="connsiteY29" fmla="*/ 0 h 3923699"/>
                  <a:gd name="connsiteX30" fmla="*/ 1082199 w 1489775"/>
                  <a:gd name="connsiteY30" fmla="*/ 337311 h 3923699"/>
                  <a:gd name="connsiteX31" fmla="*/ 744888 w 1489775"/>
                  <a:gd name="connsiteY31" fmla="*/ 674622 h 3923699"/>
                  <a:gd name="connsiteX32" fmla="*/ 407577 w 1489775"/>
                  <a:gd name="connsiteY32" fmla="*/ 337311 h 3923699"/>
                  <a:gd name="connsiteX33" fmla="*/ 744888 w 1489775"/>
                  <a:gd name="connsiteY33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23854 w 1489775"/>
                  <a:gd name="connsiteY18" fmla="*/ 2238914 h 3923699"/>
                  <a:gd name="connsiteX19" fmla="*/ 330887 w 1489775"/>
                  <a:gd name="connsiteY19" fmla="*/ 1390678 h 3923699"/>
                  <a:gd name="connsiteX20" fmla="*/ 288033 w 1489775"/>
                  <a:gd name="connsiteY20" fmla="*/ 1390678 h 3923699"/>
                  <a:gd name="connsiteX21" fmla="*/ 288033 w 1489775"/>
                  <a:gd name="connsiteY21" fmla="*/ 2063902 h 3923699"/>
                  <a:gd name="connsiteX22" fmla="*/ 144017 w 1489775"/>
                  <a:gd name="connsiteY22" fmla="*/ 2207918 h 3923699"/>
                  <a:gd name="connsiteX23" fmla="*/ 1 w 1489775"/>
                  <a:gd name="connsiteY23" fmla="*/ 2063902 h 3923699"/>
                  <a:gd name="connsiteX24" fmla="*/ 1 w 1489775"/>
                  <a:gd name="connsiteY24" fmla="*/ 1390678 h 3923699"/>
                  <a:gd name="connsiteX25" fmla="*/ 0 w 1489775"/>
                  <a:gd name="connsiteY25" fmla="*/ 1390678 h 3923699"/>
                  <a:gd name="connsiteX26" fmla="*/ 0 w 1489775"/>
                  <a:gd name="connsiteY26" fmla="*/ 1030958 h 3923699"/>
                  <a:gd name="connsiteX27" fmla="*/ 280204 w 1489775"/>
                  <a:gd name="connsiteY27" fmla="*/ 750754 h 3923699"/>
                  <a:gd name="connsiteX28" fmla="*/ 744888 w 1489775"/>
                  <a:gd name="connsiteY28" fmla="*/ 0 h 3923699"/>
                  <a:gd name="connsiteX29" fmla="*/ 1082199 w 1489775"/>
                  <a:gd name="connsiteY29" fmla="*/ 337311 h 3923699"/>
                  <a:gd name="connsiteX30" fmla="*/ 744888 w 1489775"/>
                  <a:gd name="connsiteY30" fmla="*/ 674622 h 3923699"/>
                  <a:gd name="connsiteX31" fmla="*/ 407577 w 1489775"/>
                  <a:gd name="connsiteY31" fmla="*/ 337311 h 3923699"/>
                  <a:gd name="connsiteX32" fmla="*/ 744888 w 1489775"/>
                  <a:gd name="connsiteY32" fmla="*/ 0 h 3923699"/>
                  <a:gd name="connsiteX0" fmla="*/ 280204 w 1489775"/>
                  <a:gd name="connsiteY0" fmla="*/ 750754 h 3923699"/>
                  <a:gd name="connsiteX1" fmla="*/ 1209570 w 1489775"/>
                  <a:gd name="connsiteY1" fmla="*/ 750754 h 3923699"/>
                  <a:gd name="connsiteX2" fmla="*/ 1489774 w 1489775"/>
                  <a:gd name="connsiteY2" fmla="*/ 1030958 h 3923699"/>
                  <a:gd name="connsiteX3" fmla="*/ 1489774 w 1489775"/>
                  <a:gd name="connsiteY3" fmla="*/ 1293518 h 3923699"/>
                  <a:gd name="connsiteX4" fmla="*/ 1489775 w 1489775"/>
                  <a:gd name="connsiteY4" fmla="*/ 1293518 h 3923699"/>
                  <a:gd name="connsiteX5" fmla="*/ 1489775 w 1489775"/>
                  <a:gd name="connsiteY5" fmla="*/ 2063902 h 3923699"/>
                  <a:gd name="connsiteX6" fmla="*/ 1345759 w 1489775"/>
                  <a:gd name="connsiteY6" fmla="*/ 2207918 h 3923699"/>
                  <a:gd name="connsiteX7" fmla="*/ 1201743 w 1489775"/>
                  <a:gd name="connsiteY7" fmla="*/ 2063902 h 3923699"/>
                  <a:gd name="connsiteX8" fmla="*/ 1201743 w 1489775"/>
                  <a:gd name="connsiteY8" fmla="*/ 1390678 h 3923699"/>
                  <a:gd name="connsiteX9" fmla="*/ 1158887 w 1489775"/>
                  <a:gd name="connsiteY9" fmla="*/ 1390678 h 3923699"/>
                  <a:gd name="connsiteX10" fmla="*/ 1151853 w 1489775"/>
                  <a:gd name="connsiteY10" fmla="*/ 3743699 h 3923699"/>
                  <a:gd name="connsiteX11" fmla="*/ 971853 w 1489775"/>
                  <a:gd name="connsiteY11" fmla="*/ 3923699 h 3923699"/>
                  <a:gd name="connsiteX12" fmla="*/ 791853 w 1489775"/>
                  <a:gd name="connsiteY12" fmla="*/ 3743699 h 3923699"/>
                  <a:gd name="connsiteX13" fmla="*/ 791853 w 1489775"/>
                  <a:gd name="connsiteY13" fmla="*/ 2305078 h 3923699"/>
                  <a:gd name="connsiteX14" fmla="*/ 683854 w 1489775"/>
                  <a:gd name="connsiteY14" fmla="*/ 2305078 h 3923699"/>
                  <a:gd name="connsiteX15" fmla="*/ 683854 w 1489775"/>
                  <a:gd name="connsiteY15" fmla="*/ 3743698 h 3923699"/>
                  <a:gd name="connsiteX16" fmla="*/ 503854 w 1489775"/>
                  <a:gd name="connsiteY16" fmla="*/ 3923698 h 3923699"/>
                  <a:gd name="connsiteX17" fmla="*/ 323854 w 1489775"/>
                  <a:gd name="connsiteY17" fmla="*/ 3743698 h 3923699"/>
                  <a:gd name="connsiteX18" fmla="*/ 330887 w 1489775"/>
                  <a:gd name="connsiteY18" fmla="*/ 1390678 h 3923699"/>
                  <a:gd name="connsiteX19" fmla="*/ 288033 w 1489775"/>
                  <a:gd name="connsiteY19" fmla="*/ 1390678 h 3923699"/>
                  <a:gd name="connsiteX20" fmla="*/ 288033 w 1489775"/>
                  <a:gd name="connsiteY20" fmla="*/ 2063902 h 3923699"/>
                  <a:gd name="connsiteX21" fmla="*/ 144017 w 1489775"/>
                  <a:gd name="connsiteY21" fmla="*/ 2207918 h 3923699"/>
                  <a:gd name="connsiteX22" fmla="*/ 1 w 1489775"/>
                  <a:gd name="connsiteY22" fmla="*/ 2063902 h 3923699"/>
                  <a:gd name="connsiteX23" fmla="*/ 1 w 1489775"/>
                  <a:gd name="connsiteY23" fmla="*/ 1390678 h 3923699"/>
                  <a:gd name="connsiteX24" fmla="*/ 0 w 1489775"/>
                  <a:gd name="connsiteY24" fmla="*/ 1390678 h 3923699"/>
                  <a:gd name="connsiteX25" fmla="*/ 0 w 1489775"/>
                  <a:gd name="connsiteY25" fmla="*/ 1030958 h 3923699"/>
                  <a:gd name="connsiteX26" fmla="*/ 280204 w 1489775"/>
                  <a:gd name="connsiteY26" fmla="*/ 750754 h 3923699"/>
                  <a:gd name="connsiteX27" fmla="*/ 744888 w 1489775"/>
                  <a:gd name="connsiteY27" fmla="*/ 0 h 3923699"/>
                  <a:gd name="connsiteX28" fmla="*/ 1082199 w 1489775"/>
                  <a:gd name="connsiteY28" fmla="*/ 337311 h 3923699"/>
                  <a:gd name="connsiteX29" fmla="*/ 744888 w 1489775"/>
                  <a:gd name="connsiteY29" fmla="*/ 674622 h 3923699"/>
                  <a:gd name="connsiteX30" fmla="*/ 407577 w 1489775"/>
                  <a:gd name="connsiteY30" fmla="*/ 337311 h 3923699"/>
                  <a:gd name="connsiteX31" fmla="*/ 744888 w 1489775"/>
                  <a:gd name="connsiteY31" fmla="*/ 0 h 3923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89775" h="3923699">
                    <a:moveTo>
                      <a:pt x="280204" y="750754"/>
                    </a:moveTo>
                    <a:lnTo>
                      <a:pt x="1209570" y="750754"/>
                    </a:lnTo>
                    <a:cubicBezTo>
                      <a:pt x="1364322" y="750754"/>
                      <a:pt x="1489774" y="876206"/>
                      <a:pt x="1489774" y="1030958"/>
                    </a:cubicBezTo>
                    <a:lnTo>
                      <a:pt x="1489774" y="1293518"/>
                    </a:lnTo>
                    <a:lnTo>
                      <a:pt x="1489775" y="1293518"/>
                    </a:lnTo>
                    <a:lnTo>
                      <a:pt x="1489775" y="2063902"/>
                    </a:lnTo>
                    <a:cubicBezTo>
                      <a:pt x="1489775" y="2143440"/>
                      <a:pt x="1425297" y="2207918"/>
                      <a:pt x="1345759" y="2207918"/>
                    </a:cubicBezTo>
                    <a:cubicBezTo>
                      <a:pt x="1266221" y="2207918"/>
                      <a:pt x="1201743" y="2143440"/>
                      <a:pt x="1201743" y="2063902"/>
                    </a:cubicBezTo>
                    <a:lnTo>
                      <a:pt x="1201743" y="1390678"/>
                    </a:lnTo>
                    <a:lnTo>
                      <a:pt x="1158887" y="1390678"/>
                    </a:lnTo>
                    <a:cubicBezTo>
                      <a:pt x="1156542" y="2175018"/>
                      <a:pt x="1154198" y="2959359"/>
                      <a:pt x="1151853" y="3743699"/>
                    </a:cubicBezTo>
                    <a:cubicBezTo>
                      <a:pt x="1151853" y="3843110"/>
                      <a:pt x="1071264" y="3923699"/>
                      <a:pt x="971853" y="3923699"/>
                    </a:cubicBezTo>
                    <a:cubicBezTo>
                      <a:pt x="872442" y="3923699"/>
                      <a:pt x="791853" y="3843110"/>
                      <a:pt x="791853" y="3743699"/>
                    </a:cubicBezTo>
                    <a:lnTo>
                      <a:pt x="791853" y="2305078"/>
                    </a:lnTo>
                    <a:lnTo>
                      <a:pt x="683854" y="2305078"/>
                    </a:lnTo>
                    <a:lnTo>
                      <a:pt x="683854" y="3743698"/>
                    </a:lnTo>
                    <a:cubicBezTo>
                      <a:pt x="683854" y="3843109"/>
                      <a:pt x="603265" y="3923698"/>
                      <a:pt x="503854" y="3923698"/>
                    </a:cubicBezTo>
                    <a:cubicBezTo>
                      <a:pt x="404443" y="3923698"/>
                      <a:pt x="323854" y="3843109"/>
                      <a:pt x="323854" y="3743698"/>
                    </a:cubicBezTo>
                    <a:cubicBezTo>
                      <a:pt x="326198" y="2959358"/>
                      <a:pt x="328543" y="2175018"/>
                      <a:pt x="330887" y="1390678"/>
                    </a:cubicBezTo>
                    <a:lnTo>
                      <a:pt x="288033" y="1390678"/>
                    </a:lnTo>
                    <a:lnTo>
                      <a:pt x="288033" y="2063902"/>
                    </a:lnTo>
                    <a:cubicBezTo>
                      <a:pt x="288033" y="2143440"/>
                      <a:pt x="223555" y="2207918"/>
                      <a:pt x="144017" y="2207918"/>
                    </a:cubicBezTo>
                    <a:cubicBezTo>
                      <a:pt x="64479" y="2207918"/>
                      <a:pt x="1" y="2143440"/>
                      <a:pt x="1" y="2063902"/>
                    </a:cubicBezTo>
                    <a:lnTo>
                      <a:pt x="1" y="1390678"/>
                    </a:lnTo>
                    <a:lnTo>
                      <a:pt x="0" y="1390678"/>
                    </a:lnTo>
                    <a:lnTo>
                      <a:pt x="0" y="1030958"/>
                    </a:lnTo>
                    <a:cubicBezTo>
                      <a:pt x="0" y="876206"/>
                      <a:pt x="125452" y="750754"/>
                      <a:pt x="280204" y="750754"/>
                    </a:cubicBezTo>
                    <a:close/>
                    <a:moveTo>
                      <a:pt x="744888" y="0"/>
                    </a:moveTo>
                    <a:cubicBezTo>
                      <a:pt x="931180" y="0"/>
                      <a:pt x="1082199" y="151019"/>
                      <a:pt x="1082199" y="337311"/>
                    </a:cubicBezTo>
                    <a:cubicBezTo>
                      <a:pt x="1082199" y="523603"/>
                      <a:pt x="931180" y="674622"/>
                      <a:pt x="744888" y="674622"/>
                    </a:cubicBezTo>
                    <a:cubicBezTo>
                      <a:pt x="558596" y="674622"/>
                      <a:pt x="407577" y="523603"/>
                      <a:pt x="407577" y="337311"/>
                    </a:cubicBezTo>
                    <a:cubicBezTo>
                      <a:pt x="407577" y="151019"/>
                      <a:pt x="558596" y="0"/>
                      <a:pt x="7448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1"/>
                <a:endParaRPr lang="ko-KR" altLang="en-US" dirty="0">
                  <a:cs typeface="B Nazanin" pitchFamily="2" charset="-78"/>
                </a:endParaRPr>
              </a:p>
            </p:txBody>
          </p:sp>
        </p:grp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CA921725-48F5-4C94-B102-B1EFDDBD88A8}"/>
                </a:ext>
              </a:extLst>
            </p:cNvPr>
            <p:cNvSpPr txBox="1"/>
            <p:nvPr/>
          </p:nvSpPr>
          <p:spPr>
            <a:xfrm>
              <a:off x="9517534" y="2737483"/>
              <a:ext cx="873097" cy="338554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1600" b="1" dirty="0">
                  <a:solidFill>
                    <a:schemeClr val="bg1"/>
                  </a:solidFill>
                  <a:cs typeface="B Nazanin" pitchFamily="2" charset="-78"/>
                </a:rPr>
                <a:t>60%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4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A9BD5"/>
      </a:accent1>
      <a:accent2>
        <a:srgbClr val="224A90"/>
      </a:accent2>
      <a:accent3>
        <a:srgbClr val="010A4F"/>
      </a:accent3>
      <a:accent4>
        <a:srgbClr val="5A9BD5"/>
      </a:accent4>
      <a:accent5>
        <a:srgbClr val="224A90"/>
      </a:accent5>
      <a:accent6>
        <a:srgbClr val="010A4F"/>
      </a:accent6>
      <a:hlink>
        <a:srgbClr val="262626"/>
      </a:hlink>
      <a:folHlink>
        <a:srgbClr val="262626"/>
      </a:folHlink>
    </a:clrScheme>
    <a:fontScheme name="ALLPPT PONTS">
      <a:majorFont>
        <a:latin typeface="Arial"/>
        <a:ea typeface="Malgun Gothic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30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2906"/>
      </a:accent1>
      <a:accent2>
        <a:srgbClr val="262626"/>
      </a:accent2>
      <a:accent3>
        <a:srgbClr val="FD2906"/>
      </a:accent3>
      <a:accent4>
        <a:srgbClr val="262626"/>
      </a:accent4>
      <a:accent5>
        <a:srgbClr val="FD2906"/>
      </a:accent5>
      <a:accent6>
        <a:srgbClr val="262626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30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2906"/>
      </a:accent1>
      <a:accent2>
        <a:srgbClr val="262626"/>
      </a:accent2>
      <a:accent3>
        <a:srgbClr val="FD2906"/>
      </a:accent3>
      <a:accent4>
        <a:srgbClr val="262626"/>
      </a:accent4>
      <a:accent5>
        <a:srgbClr val="FD2906"/>
      </a:accent5>
      <a:accent6>
        <a:srgbClr val="262626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Custom style">
    <a:majorFont>
      <a:latin typeface="Arial"/>
      <a:ea typeface="맑은 고딕"/>
      <a:cs typeface=""/>
    </a:majorFont>
    <a:minorFont>
      <a:latin typeface="Arial"/>
      <a:ea typeface="맑은 고딕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6566</Words>
  <Application>Microsoft Office PowerPoint</Application>
  <PresentationFormat>Widescreen</PresentationFormat>
  <Paragraphs>663</Paragraphs>
  <Slides>57</Slides>
  <Notes>57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57</vt:i4>
      </vt:variant>
    </vt:vector>
  </HeadingPairs>
  <TitlesOfParts>
    <vt:vector size="68" baseType="lpstr">
      <vt:lpstr>Amatic SC</vt:lpstr>
      <vt:lpstr>Arial</vt:lpstr>
      <vt:lpstr>Calibri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2023-12-17T19:19:47Z</dcterms:created>
  <dcterms:modified xsi:type="dcterms:W3CDTF">2023-12-19T18:19:28Z</dcterms:modified>
</cp:coreProperties>
</file>