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1748" r:id="rId35"/>
    <p:sldId id="1749" r:id="rId36"/>
    <p:sldId id="1750" r:id="rId37"/>
    <p:sldId id="1751" r:id="rId38"/>
    <p:sldId id="1752" r:id="rId39"/>
    <p:sldId id="1753" r:id="rId40"/>
    <p:sldId id="1754" r:id="rId41"/>
    <p:sldId id="1755" r:id="rId42"/>
    <p:sldId id="1756" r:id="rId43"/>
    <p:sldId id="1757" r:id="rId44"/>
    <p:sldId id="1758" r:id="rId45"/>
    <p:sldId id="1759" r:id="rId46"/>
  </p:sldIdLst>
  <p:sldSz cx="18288000" cy="10287000"/>
  <p:notesSz cx="6858000" cy="9144000"/>
  <p:embeddedFontLst>
    <p:embeddedFont>
      <p:font typeface="Amatic SC" panose="00000500000000000000" pitchFamily="2" charset="-79"/>
      <p:regular r:id="rId48"/>
      <p:bold r:id="rId49"/>
    </p:embeddedFont>
    <p:embeddedFont>
      <p:font typeface="Arimo Bold" panose="020B0604020202020204" charset="0"/>
      <p:regular r:id="rId50"/>
    </p:embeddedFont>
    <p:embeddedFont>
      <p:font typeface="B Nazanin" panose="00000700000000000000" pitchFamily="2" charset="-78"/>
      <p:bold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Chewy" panose="020B0604020202020204" charset="0"/>
      <p:regular r:id="rId56"/>
    </p:embeddedFont>
    <p:embeddedFont>
      <p:font typeface="Droid Serif" panose="020B0604020202020204" charset="0"/>
      <p:regular r:id="rId57"/>
    </p:embeddedFont>
    <p:embeddedFont>
      <p:font typeface="Droid Serif Bold" panose="020B0604020202020204" charset="0"/>
      <p:regular r:id="rId58"/>
    </p:embeddedFont>
    <p:embeddedFont>
      <p:font typeface="Droid Serif Italics" panose="020B0604020202020204" charset="0"/>
      <p:regular r:id="rId59"/>
    </p:embeddedFont>
    <p:embeddedFont>
      <p:font typeface="Lato" panose="020F0502020204030203" pitchFamily="34" charset="0"/>
      <p:regular r:id="rId60"/>
      <p:bold r:id="rId61"/>
      <p:italic r:id="rId62"/>
      <p:boldItalic r:id="rId63"/>
    </p:embeddedFont>
    <p:embeddedFont>
      <p:font typeface="Lato Black" panose="020F0502020204030203" pitchFamily="34" charset="0"/>
      <p:bold r:id="rId64"/>
      <p:boldItalic r:id="rId65"/>
    </p:embeddedFont>
    <p:embeddedFont>
      <p:font typeface="Montserrat" panose="00000500000000000000" pitchFamily="2" charset="0"/>
      <p:regular r:id="rId66"/>
      <p:bold r:id="rId67"/>
      <p:italic r:id="rId68"/>
      <p:boldItalic r:id="rId69"/>
    </p:embeddedFont>
    <p:embeddedFont>
      <p:font typeface="Montserrat Bold" panose="00000800000000000000" charset="0"/>
      <p:regular r:id="rId70"/>
    </p:embeddedFont>
    <p:embeddedFont>
      <p:font typeface="Open Sans Light" panose="020B0306030504020204" pitchFamily="34" charset="0"/>
      <p:regular r:id="rId71"/>
      <p:italic r:id="rId72"/>
    </p:embeddedFont>
    <p:embeddedFont>
      <p:font typeface="Oswald" panose="00000500000000000000" pitchFamily="2" charset="0"/>
      <p:regular r:id="rId73"/>
      <p:bold r:id="rId74"/>
    </p:embeddedFont>
    <p:embeddedFont>
      <p:font typeface="Roboto Medium" panose="02000000000000000000" pitchFamily="2" charset="0"/>
      <p:regular r:id="rId75"/>
      <p:italic r:id="rId76"/>
    </p:embeddedFont>
    <p:embeddedFont>
      <p:font typeface="Rubik" panose="020B0604020202020204" charset="-79"/>
      <p:regular r:id="rId77"/>
    </p:embeddedFont>
    <p:embeddedFont>
      <p:font typeface="Rubik Bold" panose="020B0604020202020204" charset="-79"/>
      <p:regular r:id="rId7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2720" autoAdjust="0"/>
  </p:normalViewPr>
  <p:slideViewPr>
    <p:cSldViewPr>
      <p:cViewPr varScale="1">
        <p:scale>
          <a:sx n="44" d="100"/>
          <a:sy n="44" d="100"/>
        </p:scale>
        <p:origin x="79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6.fntdata"/><Relationship Id="rId68" Type="http://schemas.openxmlformats.org/officeDocument/2006/relationships/font" Target="fonts/font2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74" Type="http://schemas.openxmlformats.org/officeDocument/2006/relationships/font" Target="fonts/font27.fntdata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69" Type="http://schemas.openxmlformats.org/officeDocument/2006/relationships/font" Target="fonts/font22.fntdata"/><Relationship Id="rId77" Type="http://schemas.openxmlformats.org/officeDocument/2006/relationships/font" Target="fonts/font30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72" Type="http://schemas.openxmlformats.org/officeDocument/2006/relationships/font" Target="fonts/font25.fntdata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67" Type="http://schemas.openxmlformats.org/officeDocument/2006/relationships/font" Target="fonts/font2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openxmlformats.org/officeDocument/2006/relationships/font" Target="fonts/font23.fntdata"/><Relationship Id="rId75" Type="http://schemas.openxmlformats.org/officeDocument/2006/relationships/font" Target="fonts/font2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openxmlformats.org/officeDocument/2006/relationships/font" Target="fonts/font26.fntdata"/><Relationship Id="rId78" Type="http://schemas.openxmlformats.org/officeDocument/2006/relationships/font" Target="fonts/font31.fntdata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6" Type="http://schemas.openxmlformats.org/officeDocument/2006/relationships/font" Target="fonts/font29.fntdata"/><Relationship Id="rId7" Type="http://schemas.openxmlformats.org/officeDocument/2006/relationships/slide" Target="slides/slide6.xml"/><Relationship Id="rId71" Type="http://schemas.openxmlformats.org/officeDocument/2006/relationships/font" Target="fonts/font2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19.12.2023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39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40</a:t>
            </a:fld>
            <a:endParaRPr lang="cs-CZ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41</a:t>
            </a:fld>
            <a:endParaRPr lang="cs-CZ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42</a:t>
            </a:fld>
            <a:endParaRPr lang="cs-CZ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43</a:t>
            </a:fld>
            <a:endParaRPr lang="cs-CZ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44</a:t>
            </a:fld>
            <a:endParaRPr lang="cs-CZ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45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522701">
            <a:off x="17826056" y="9846915"/>
            <a:ext cx="482529" cy="0"/>
          </a:xfrm>
          <a:prstGeom prst="line">
            <a:avLst/>
          </a:prstGeom>
          <a:ln w="19050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/>
          <p:nvPr/>
        </p:nvGrpSpPr>
        <p:grpSpPr>
          <a:xfrm>
            <a:off x="0" y="-51120"/>
            <a:ext cx="18300954" cy="10337768"/>
            <a:chOff x="0" y="0"/>
            <a:chExt cx="24401272" cy="1378369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401272" cy="13783691"/>
            </a:xfrm>
            <a:custGeom>
              <a:avLst/>
              <a:gdLst/>
              <a:ahLst/>
              <a:cxnLst/>
              <a:rect l="l" t="t" r="r" b="b"/>
              <a:pathLst>
                <a:path w="24401272" h="13783690">
                  <a:moveTo>
                    <a:pt x="0" y="67691"/>
                  </a:moveTo>
                  <a:lnTo>
                    <a:pt x="14799945" y="67691"/>
                  </a:lnTo>
                  <a:lnTo>
                    <a:pt x="24401272" y="0"/>
                  </a:lnTo>
                  <a:cubicBezTo>
                    <a:pt x="21200872" y="4594606"/>
                    <a:pt x="15866745" y="2889885"/>
                    <a:pt x="14799945" y="13783690"/>
                  </a:cubicBezTo>
                  <a:lnTo>
                    <a:pt x="0" y="13783690"/>
                  </a:lnTo>
                  <a:lnTo>
                    <a:pt x="0" y="67691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478160" y="5058360"/>
            <a:ext cx="815688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79"/>
              </a:lnSpc>
            </a:pPr>
            <a:r>
              <a:rPr lang="fa-IR" sz="5399" spc="-1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قالب پاورپوینت مهندسی نساجی</a:t>
            </a:r>
            <a:endParaRPr lang="en-US" sz="5399" spc="-1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930960" y="902160"/>
            <a:ext cx="478080" cy="483120"/>
            <a:chOff x="0" y="0"/>
            <a:chExt cx="637440" cy="6441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243360" y="3488400"/>
            <a:ext cx="6454800" cy="6454800"/>
            <a:chOff x="0" y="0"/>
            <a:chExt cx="8606400" cy="86064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035680" y="444960"/>
            <a:ext cx="3324960" cy="3324960"/>
            <a:chOff x="0" y="0"/>
            <a:chExt cx="4433280" cy="44332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4"/>
              <a:stretch>
                <a:fillRect l="49999" t="49999" r="50000" b="50000"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5079600" y="2071440"/>
            <a:ext cx="1292400" cy="1175760"/>
            <a:chOff x="0" y="0"/>
            <a:chExt cx="1723200" cy="1567680"/>
          </a:xfrm>
        </p:grpSpPr>
        <p:sp>
          <p:nvSpPr>
            <p:cNvPr id="19" name="Freeform 19"/>
            <p:cNvSpPr/>
            <p:nvPr/>
          </p:nvSpPr>
          <p:spPr>
            <a:xfrm>
              <a:off x="127" y="0"/>
              <a:ext cx="1722120" cy="1567434"/>
            </a:xfrm>
            <a:custGeom>
              <a:avLst/>
              <a:gdLst/>
              <a:ahLst/>
              <a:cxnLst/>
              <a:rect l="l" t="t" r="r" b="b"/>
              <a:pathLst>
                <a:path w="1722120" h="1567434">
                  <a:moveTo>
                    <a:pt x="817499" y="0"/>
                  </a:moveTo>
                  <a:lnTo>
                    <a:pt x="773430" y="2667"/>
                  </a:lnTo>
                  <a:lnTo>
                    <a:pt x="729234" y="7874"/>
                  </a:lnTo>
                  <a:lnTo>
                    <a:pt x="687832" y="13081"/>
                  </a:lnTo>
                  <a:lnTo>
                    <a:pt x="646303" y="20828"/>
                  </a:lnTo>
                  <a:lnTo>
                    <a:pt x="604774" y="31115"/>
                  </a:lnTo>
                  <a:lnTo>
                    <a:pt x="565912" y="44196"/>
                  </a:lnTo>
                  <a:lnTo>
                    <a:pt x="526796" y="57150"/>
                  </a:lnTo>
                  <a:lnTo>
                    <a:pt x="487807" y="70104"/>
                  </a:lnTo>
                  <a:lnTo>
                    <a:pt x="451485" y="88265"/>
                  </a:lnTo>
                  <a:lnTo>
                    <a:pt x="415163" y="103886"/>
                  </a:lnTo>
                  <a:lnTo>
                    <a:pt x="378841" y="124714"/>
                  </a:lnTo>
                  <a:lnTo>
                    <a:pt x="345186" y="145415"/>
                  </a:lnTo>
                  <a:lnTo>
                    <a:pt x="314071" y="166116"/>
                  </a:lnTo>
                  <a:lnTo>
                    <a:pt x="282956" y="189484"/>
                  </a:lnTo>
                  <a:lnTo>
                    <a:pt x="251841" y="212852"/>
                  </a:lnTo>
                  <a:lnTo>
                    <a:pt x="223266" y="238760"/>
                  </a:lnTo>
                  <a:lnTo>
                    <a:pt x="197358" y="264795"/>
                  </a:lnTo>
                  <a:lnTo>
                    <a:pt x="171323" y="293243"/>
                  </a:lnTo>
                  <a:lnTo>
                    <a:pt x="148082" y="321818"/>
                  </a:lnTo>
                  <a:lnTo>
                    <a:pt x="124460" y="350520"/>
                  </a:lnTo>
                  <a:lnTo>
                    <a:pt x="103632" y="381635"/>
                  </a:lnTo>
                  <a:lnTo>
                    <a:pt x="85598" y="412750"/>
                  </a:lnTo>
                  <a:lnTo>
                    <a:pt x="67437" y="446405"/>
                  </a:lnTo>
                  <a:lnTo>
                    <a:pt x="51816" y="480187"/>
                  </a:lnTo>
                  <a:lnTo>
                    <a:pt x="38862" y="513969"/>
                  </a:lnTo>
                  <a:lnTo>
                    <a:pt x="25908" y="547751"/>
                  </a:lnTo>
                  <a:lnTo>
                    <a:pt x="18161" y="584073"/>
                  </a:lnTo>
                  <a:lnTo>
                    <a:pt x="10287" y="620395"/>
                  </a:lnTo>
                  <a:lnTo>
                    <a:pt x="5080" y="656590"/>
                  </a:lnTo>
                  <a:lnTo>
                    <a:pt x="0" y="693039"/>
                  </a:lnTo>
                  <a:lnTo>
                    <a:pt x="0" y="732028"/>
                  </a:lnTo>
                  <a:lnTo>
                    <a:pt x="0" y="770890"/>
                  </a:lnTo>
                  <a:lnTo>
                    <a:pt x="5080" y="812419"/>
                  </a:lnTo>
                  <a:lnTo>
                    <a:pt x="10287" y="851281"/>
                  </a:lnTo>
                  <a:lnTo>
                    <a:pt x="20701" y="887603"/>
                  </a:lnTo>
                  <a:lnTo>
                    <a:pt x="31115" y="926465"/>
                  </a:lnTo>
                  <a:lnTo>
                    <a:pt x="44069" y="962787"/>
                  </a:lnTo>
                  <a:lnTo>
                    <a:pt x="59563" y="999236"/>
                  </a:lnTo>
                  <a:lnTo>
                    <a:pt x="77724" y="1035558"/>
                  </a:lnTo>
                  <a:lnTo>
                    <a:pt x="95885" y="1069340"/>
                  </a:lnTo>
                  <a:lnTo>
                    <a:pt x="116713" y="1100582"/>
                  </a:lnTo>
                  <a:lnTo>
                    <a:pt x="142621" y="1134237"/>
                  </a:lnTo>
                  <a:lnTo>
                    <a:pt x="165989" y="1165352"/>
                  </a:lnTo>
                  <a:lnTo>
                    <a:pt x="194437" y="1193927"/>
                  </a:lnTo>
                  <a:lnTo>
                    <a:pt x="223012" y="1222502"/>
                  </a:lnTo>
                  <a:lnTo>
                    <a:pt x="254127" y="1250950"/>
                  </a:lnTo>
                  <a:lnTo>
                    <a:pt x="285242" y="1276985"/>
                  </a:lnTo>
                  <a:lnTo>
                    <a:pt x="264541" y="1315847"/>
                  </a:lnTo>
                  <a:lnTo>
                    <a:pt x="241173" y="1354709"/>
                  </a:lnTo>
                  <a:lnTo>
                    <a:pt x="215265" y="1396238"/>
                  </a:lnTo>
                  <a:lnTo>
                    <a:pt x="181483" y="1435100"/>
                  </a:lnTo>
                  <a:lnTo>
                    <a:pt x="145161" y="1474089"/>
                  </a:lnTo>
                  <a:lnTo>
                    <a:pt x="124460" y="1492250"/>
                  </a:lnTo>
                  <a:lnTo>
                    <a:pt x="101092" y="1507744"/>
                  </a:lnTo>
                  <a:lnTo>
                    <a:pt x="77724" y="1523365"/>
                  </a:lnTo>
                  <a:lnTo>
                    <a:pt x="54356" y="1538859"/>
                  </a:lnTo>
                  <a:lnTo>
                    <a:pt x="28448" y="1549273"/>
                  </a:lnTo>
                  <a:lnTo>
                    <a:pt x="0" y="1562227"/>
                  </a:lnTo>
                  <a:lnTo>
                    <a:pt x="12954" y="1562227"/>
                  </a:lnTo>
                  <a:lnTo>
                    <a:pt x="51816" y="1567434"/>
                  </a:lnTo>
                  <a:lnTo>
                    <a:pt x="145161" y="1567434"/>
                  </a:lnTo>
                  <a:lnTo>
                    <a:pt x="181483" y="1564894"/>
                  </a:lnTo>
                  <a:lnTo>
                    <a:pt x="223012" y="1557020"/>
                  </a:lnTo>
                  <a:lnTo>
                    <a:pt x="264541" y="1549273"/>
                  </a:lnTo>
                  <a:lnTo>
                    <a:pt x="308610" y="1536319"/>
                  </a:lnTo>
                  <a:lnTo>
                    <a:pt x="352679" y="1520698"/>
                  </a:lnTo>
                  <a:lnTo>
                    <a:pt x="399415" y="1499997"/>
                  </a:lnTo>
                  <a:lnTo>
                    <a:pt x="443484" y="1474089"/>
                  </a:lnTo>
                  <a:lnTo>
                    <a:pt x="487553" y="1445514"/>
                  </a:lnTo>
                  <a:lnTo>
                    <a:pt x="529082" y="1406652"/>
                  </a:lnTo>
                  <a:lnTo>
                    <a:pt x="567944" y="1419606"/>
                  </a:lnTo>
                  <a:lnTo>
                    <a:pt x="606933" y="1432560"/>
                  </a:lnTo>
                  <a:lnTo>
                    <a:pt x="648335" y="1440307"/>
                  </a:lnTo>
                  <a:lnTo>
                    <a:pt x="689864" y="1448054"/>
                  </a:lnTo>
                  <a:lnTo>
                    <a:pt x="731393" y="1455928"/>
                  </a:lnTo>
                  <a:lnTo>
                    <a:pt x="772922" y="1461135"/>
                  </a:lnTo>
                  <a:lnTo>
                    <a:pt x="816991" y="1463675"/>
                  </a:lnTo>
                  <a:lnTo>
                    <a:pt x="905129" y="1463675"/>
                  </a:lnTo>
                  <a:lnTo>
                    <a:pt x="949198" y="1461135"/>
                  </a:lnTo>
                  <a:lnTo>
                    <a:pt x="993394" y="1455928"/>
                  </a:lnTo>
                  <a:lnTo>
                    <a:pt x="1034796" y="1448054"/>
                  </a:lnTo>
                  <a:lnTo>
                    <a:pt x="1076325" y="1440307"/>
                  </a:lnTo>
                  <a:lnTo>
                    <a:pt x="1117854" y="1430020"/>
                  </a:lnTo>
                  <a:lnTo>
                    <a:pt x="1156716" y="1419606"/>
                  </a:lnTo>
                  <a:lnTo>
                    <a:pt x="1195705" y="1406652"/>
                  </a:lnTo>
                  <a:lnTo>
                    <a:pt x="1234567" y="1391031"/>
                  </a:lnTo>
                  <a:lnTo>
                    <a:pt x="1270889" y="1375537"/>
                  </a:lnTo>
                  <a:lnTo>
                    <a:pt x="1307211" y="1357376"/>
                  </a:lnTo>
                  <a:lnTo>
                    <a:pt x="1343533" y="1339215"/>
                  </a:lnTo>
                  <a:lnTo>
                    <a:pt x="1377188" y="1318387"/>
                  </a:lnTo>
                  <a:lnTo>
                    <a:pt x="1408303" y="1297686"/>
                  </a:lnTo>
                  <a:lnTo>
                    <a:pt x="1439418" y="1274318"/>
                  </a:lnTo>
                  <a:lnTo>
                    <a:pt x="1470533" y="1248410"/>
                  </a:lnTo>
                  <a:lnTo>
                    <a:pt x="1499108" y="1225042"/>
                  </a:lnTo>
                  <a:lnTo>
                    <a:pt x="1525016" y="1196467"/>
                  </a:lnTo>
                  <a:lnTo>
                    <a:pt x="1551051" y="1170559"/>
                  </a:lnTo>
                  <a:lnTo>
                    <a:pt x="1574292" y="1142111"/>
                  </a:lnTo>
                  <a:lnTo>
                    <a:pt x="1597660" y="1110869"/>
                  </a:lnTo>
                  <a:lnTo>
                    <a:pt x="1618488" y="1079754"/>
                  </a:lnTo>
                  <a:lnTo>
                    <a:pt x="1636649" y="1048639"/>
                  </a:lnTo>
                  <a:lnTo>
                    <a:pt x="1654683" y="1017524"/>
                  </a:lnTo>
                  <a:lnTo>
                    <a:pt x="1670304" y="983869"/>
                  </a:lnTo>
                  <a:lnTo>
                    <a:pt x="1683258" y="950087"/>
                  </a:lnTo>
                  <a:lnTo>
                    <a:pt x="1696212" y="913765"/>
                  </a:lnTo>
                  <a:lnTo>
                    <a:pt x="1704086" y="880110"/>
                  </a:lnTo>
                  <a:lnTo>
                    <a:pt x="1711833" y="843788"/>
                  </a:lnTo>
                  <a:lnTo>
                    <a:pt x="1717040" y="807466"/>
                  </a:lnTo>
                  <a:lnTo>
                    <a:pt x="1722120" y="768604"/>
                  </a:lnTo>
                  <a:lnTo>
                    <a:pt x="1722120" y="732028"/>
                  </a:lnTo>
                  <a:lnTo>
                    <a:pt x="1722120" y="693039"/>
                  </a:lnTo>
                  <a:lnTo>
                    <a:pt x="1717040" y="656717"/>
                  </a:lnTo>
                  <a:lnTo>
                    <a:pt x="1711833" y="620522"/>
                  </a:lnTo>
                  <a:lnTo>
                    <a:pt x="1704086" y="584200"/>
                  </a:lnTo>
                  <a:lnTo>
                    <a:pt x="1696212" y="547878"/>
                  </a:lnTo>
                  <a:lnTo>
                    <a:pt x="1683258" y="514096"/>
                  </a:lnTo>
                  <a:lnTo>
                    <a:pt x="1670304" y="480441"/>
                  </a:lnTo>
                  <a:lnTo>
                    <a:pt x="1654683" y="446659"/>
                  </a:lnTo>
                  <a:lnTo>
                    <a:pt x="1636649" y="413004"/>
                  </a:lnTo>
                  <a:lnTo>
                    <a:pt x="1618488" y="381889"/>
                  </a:lnTo>
                  <a:lnTo>
                    <a:pt x="1597660" y="350774"/>
                  </a:lnTo>
                  <a:lnTo>
                    <a:pt x="1574292" y="322199"/>
                  </a:lnTo>
                  <a:lnTo>
                    <a:pt x="1551051" y="293624"/>
                  </a:lnTo>
                  <a:lnTo>
                    <a:pt x="1525016" y="265176"/>
                  </a:lnTo>
                  <a:lnTo>
                    <a:pt x="1499108" y="239141"/>
                  </a:lnTo>
                  <a:lnTo>
                    <a:pt x="1470533" y="213233"/>
                  </a:lnTo>
                  <a:lnTo>
                    <a:pt x="1439418" y="189865"/>
                  </a:lnTo>
                  <a:lnTo>
                    <a:pt x="1408303" y="166497"/>
                  </a:lnTo>
                  <a:lnTo>
                    <a:pt x="1377188" y="145796"/>
                  </a:lnTo>
                  <a:lnTo>
                    <a:pt x="1343533" y="125095"/>
                  </a:lnTo>
                  <a:lnTo>
                    <a:pt x="1307973" y="103886"/>
                  </a:lnTo>
                  <a:lnTo>
                    <a:pt x="1271651" y="88392"/>
                  </a:lnTo>
                  <a:lnTo>
                    <a:pt x="1235329" y="70231"/>
                  </a:lnTo>
                  <a:lnTo>
                    <a:pt x="1196467" y="57150"/>
                  </a:lnTo>
                  <a:lnTo>
                    <a:pt x="1157478" y="44196"/>
                  </a:lnTo>
                  <a:lnTo>
                    <a:pt x="1118489" y="31115"/>
                  </a:lnTo>
                  <a:lnTo>
                    <a:pt x="1076960" y="20828"/>
                  </a:lnTo>
                  <a:lnTo>
                    <a:pt x="1035431" y="13081"/>
                  </a:lnTo>
                  <a:lnTo>
                    <a:pt x="994029" y="7874"/>
                  </a:lnTo>
                  <a:lnTo>
                    <a:pt x="949833" y="2667"/>
                  </a:lnTo>
                  <a:lnTo>
                    <a:pt x="905637" y="0"/>
                  </a:ln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-25560" y="-25560"/>
            <a:ext cx="1432080" cy="1242000"/>
            <a:chOff x="0" y="0"/>
            <a:chExt cx="1909440" cy="1656000"/>
          </a:xfrm>
        </p:grpSpPr>
        <p:sp>
          <p:nvSpPr>
            <p:cNvPr id="21" name="Freeform 21"/>
            <p:cNvSpPr/>
            <p:nvPr/>
          </p:nvSpPr>
          <p:spPr>
            <a:xfrm>
              <a:off x="34036" y="34036"/>
              <a:ext cx="1841373" cy="1587881"/>
            </a:xfrm>
            <a:custGeom>
              <a:avLst/>
              <a:gdLst/>
              <a:ahLst/>
              <a:cxnLst/>
              <a:rect l="l" t="t" r="r" b="b"/>
              <a:pathLst>
                <a:path w="1841373" h="1587881">
                  <a:moveTo>
                    <a:pt x="3683" y="1587881"/>
                  </a:moveTo>
                  <a:lnTo>
                    <a:pt x="698754" y="499110"/>
                  </a:lnTo>
                  <a:lnTo>
                    <a:pt x="1841373" y="22733"/>
                  </a:lnTo>
                  <a:lnTo>
                    <a:pt x="0" y="0"/>
                  </a:lnTo>
                  <a:lnTo>
                    <a:pt x="3683" y="158788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2" name="Freeform 22"/>
            <p:cNvSpPr/>
            <p:nvPr/>
          </p:nvSpPr>
          <p:spPr>
            <a:xfrm>
              <a:off x="0" y="-127"/>
              <a:ext cx="1911858" cy="1659255"/>
            </a:xfrm>
            <a:custGeom>
              <a:avLst/>
              <a:gdLst/>
              <a:ahLst/>
              <a:cxnLst/>
              <a:rect l="l" t="t" r="r" b="b"/>
              <a:pathLst>
                <a:path w="1911858" h="1659255">
                  <a:moveTo>
                    <a:pt x="9017" y="1603756"/>
                  </a:moveTo>
                  <a:lnTo>
                    <a:pt x="703961" y="514858"/>
                  </a:lnTo>
                  <a:cubicBezTo>
                    <a:pt x="707644" y="509016"/>
                    <a:pt x="713105" y="504444"/>
                    <a:pt x="719582" y="501777"/>
                  </a:cubicBezTo>
                  <a:lnTo>
                    <a:pt x="1862201" y="25400"/>
                  </a:lnTo>
                  <a:lnTo>
                    <a:pt x="1875282" y="56896"/>
                  </a:lnTo>
                  <a:lnTo>
                    <a:pt x="1874901" y="90932"/>
                  </a:lnTo>
                  <a:lnTo>
                    <a:pt x="33655" y="68326"/>
                  </a:lnTo>
                  <a:lnTo>
                    <a:pt x="34036" y="34290"/>
                  </a:lnTo>
                  <a:lnTo>
                    <a:pt x="68072" y="34163"/>
                  </a:lnTo>
                  <a:lnTo>
                    <a:pt x="71755" y="1622044"/>
                  </a:lnTo>
                  <a:lnTo>
                    <a:pt x="37719" y="1622171"/>
                  </a:lnTo>
                  <a:lnTo>
                    <a:pt x="9017" y="1603883"/>
                  </a:lnTo>
                  <a:moveTo>
                    <a:pt x="66421" y="1640586"/>
                  </a:moveTo>
                  <a:cubicBezTo>
                    <a:pt x="58293" y="1653286"/>
                    <a:pt x="42672" y="1659255"/>
                    <a:pt x="28194" y="1654937"/>
                  </a:cubicBezTo>
                  <a:cubicBezTo>
                    <a:pt x="13716" y="1650619"/>
                    <a:pt x="3683" y="1637284"/>
                    <a:pt x="3683" y="1622171"/>
                  </a:cubicBezTo>
                  <a:lnTo>
                    <a:pt x="0" y="34290"/>
                  </a:lnTo>
                  <a:cubicBezTo>
                    <a:pt x="0" y="25146"/>
                    <a:pt x="3556" y="16383"/>
                    <a:pt x="10160" y="10033"/>
                  </a:cubicBezTo>
                  <a:cubicBezTo>
                    <a:pt x="16764" y="3683"/>
                    <a:pt x="25400" y="0"/>
                    <a:pt x="34544" y="127"/>
                  </a:cubicBezTo>
                  <a:lnTo>
                    <a:pt x="1875790" y="22860"/>
                  </a:lnTo>
                  <a:cubicBezTo>
                    <a:pt x="1891919" y="23114"/>
                    <a:pt x="1905762" y="34544"/>
                    <a:pt x="1908810" y="50419"/>
                  </a:cubicBezTo>
                  <a:cubicBezTo>
                    <a:pt x="1911858" y="66294"/>
                    <a:pt x="1903349" y="82169"/>
                    <a:pt x="1888490" y="88392"/>
                  </a:cubicBezTo>
                  <a:lnTo>
                    <a:pt x="745871" y="564642"/>
                  </a:lnTo>
                  <a:lnTo>
                    <a:pt x="732790" y="533273"/>
                  </a:lnTo>
                  <a:lnTo>
                    <a:pt x="761492" y="551561"/>
                  </a:lnTo>
                  <a:lnTo>
                    <a:pt x="66421" y="164033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3" name="AutoShape 23"/>
          <p:cNvSpPr/>
          <p:nvPr/>
        </p:nvSpPr>
        <p:spPr>
          <a:xfrm rot="10781495">
            <a:off x="753016" y="355155"/>
            <a:ext cx="14312367" cy="0"/>
          </a:xfrm>
          <a:prstGeom prst="line">
            <a:avLst/>
          </a:prstGeom>
          <a:ln w="2857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16034251-84DA-9EB2-F61C-930AAF7ABF71}"/>
              </a:ext>
            </a:extLst>
          </p:cNvPr>
          <p:cNvSpPr txBox="1"/>
          <p:nvPr/>
        </p:nvSpPr>
        <p:spPr>
          <a:xfrm>
            <a:off x="3349080" y="3650138"/>
            <a:ext cx="815688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79"/>
              </a:lnSpc>
            </a:pPr>
            <a:r>
              <a:rPr lang="fa-IR" sz="5399" spc="-1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تم : بافندگی</a:t>
            </a:r>
            <a:endParaRPr lang="en-US" sz="5399" spc="-1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24" name="Freeform: Shape 24">
            <a:extLst>
              <a:ext uri="{FF2B5EF4-FFF2-40B4-BE49-F238E27FC236}">
                <a16:creationId xmlns:a16="http://schemas.microsoft.com/office/drawing/2014/main" id="{87391C43-A7C4-4450-A16A-F5658A36EA57}"/>
              </a:ext>
            </a:extLst>
          </p:cNvPr>
          <p:cNvSpPr/>
          <p:nvPr/>
        </p:nvSpPr>
        <p:spPr>
          <a:xfrm>
            <a:off x="1902819" y="7932123"/>
            <a:ext cx="3964581" cy="1173777"/>
          </a:xfrm>
          <a:custGeom>
            <a:avLst/>
            <a:gdLst>
              <a:gd name="connsiteX0" fmla="*/ 10575608 w 12134850"/>
              <a:gd name="connsiteY0" fmla="*/ 3118485 h 3118484"/>
              <a:gd name="connsiteX1" fmla="*/ 1559243 w 12134850"/>
              <a:gd name="connsiteY1" fmla="*/ 3118485 h 3118484"/>
              <a:gd name="connsiteX2" fmla="*/ 0 w 12134850"/>
              <a:gd name="connsiteY2" fmla="*/ 1559243 h 3118484"/>
              <a:gd name="connsiteX3" fmla="*/ 1559243 w 12134850"/>
              <a:gd name="connsiteY3" fmla="*/ 0 h 3118484"/>
              <a:gd name="connsiteX4" fmla="*/ 10575608 w 12134850"/>
              <a:gd name="connsiteY4" fmla="*/ 0 h 3118484"/>
              <a:gd name="connsiteX5" fmla="*/ 12134850 w 12134850"/>
              <a:gd name="connsiteY5" fmla="*/ 1559243 h 3118484"/>
              <a:gd name="connsiteX6" fmla="*/ 10575608 w 12134850"/>
              <a:gd name="connsiteY6" fmla="*/ 3118485 h 3118484"/>
              <a:gd name="connsiteX7" fmla="*/ 1559243 w 12134850"/>
              <a:gd name="connsiteY7" fmla="*/ 135255 h 3118484"/>
              <a:gd name="connsiteX8" fmla="*/ 135255 w 12134850"/>
              <a:gd name="connsiteY8" fmla="*/ 1559243 h 3118484"/>
              <a:gd name="connsiteX9" fmla="*/ 1559243 w 12134850"/>
              <a:gd name="connsiteY9" fmla="*/ 2983230 h 3118484"/>
              <a:gd name="connsiteX10" fmla="*/ 10575608 w 12134850"/>
              <a:gd name="connsiteY10" fmla="*/ 2983230 h 3118484"/>
              <a:gd name="connsiteX11" fmla="*/ 11999595 w 12134850"/>
              <a:gd name="connsiteY11" fmla="*/ 1559243 h 3118484"/>
              <a:gd name="connsiteX12" fmla="*/ 10575608 w 12134850"/>
              <a:gd name="connsiteY12" fmla="*/ 135255 h 3118484"/>
              <a:gd name="connsiteX13" fmla="*/ 1559243 w 12134850"/>
              <a:gd name="connsiteY13" fmla="*/ 135255 h 311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34850" h="3118484">
                <a:moveTo>
                  <a:pt x="10575608" y="3118485"/>
                </a:moveTo>
                <a:lnTo>
                  <a:pt x="1559243" y="3118485"/>
                </a:lnTo>
                <a:cubicBezTo>
                  <a:pt x="699135" y="3118485"/>
                  <a:pt x="0" y="2419350"/>
                  <a:pt x="0" y="1559243"/>
                </a:cubicBezTo>
                <a:cubicBezTo>
                  <a:pt x="0" y="699135"/>
                  <a:pt x="699135" y="0"/>
                  <a:pt x="1559243" y="0"/>
                </a:cubicBezTo>
                <a:lnTo>
                  <a:pt x="10575608" y="0"/>
                </a:lnTo>
                <a:cubicBezTo>
                  <a:pt x="11435715" y="0"/>
                  <a:pt x="12134850" y="699135"/>
                  <a:pt x="12134850" y="1559243"/>
                </a:cubicBezTo>
                <a:cubicBezTo>
                  <a:pt x="12134850" y="2419350"/>
                  <a:pt x="11435715" y="3118485"/>
                  <a:pt x="10575608" y="3118485"/>
                </a:cubicBezTo>
                <a:close/>
                <a:moveTo>
                  <a:pt x="1559243" y="135255"/>
                </a:moveTo>
                <a:cubicBezTo>
                  <a:pt x="774383" y="135255"/>
                  <a:pt x="135255" y="774383"/>
                  <a:pt x="135255" y="1559243"/>
                </a:cubicBezTo>
                <a:cubicBezTo>
                  <a:pt x="135255" y="2344103"/>
                  <a:pt x="773430" y="2983230"/>
                  <a:pt x="1559243" y="2983230"/>
                </a:cubicBezTo>
                <a:lnTo>
                  <a:pt x="10575608" y="2983230"/>
                </a:lnTo>
                <a:cubicBezTo>
                  <a:pt x="11360467" y="2983230"/>
                  <a:pt x="11999595" y="2344103"/>
                  <a:pt x="11999595" y="1559243"/>
                </a:cubicBezTo>
                <a:cubicBezTo>
                  <a:pt x="11999595" y="774383"/>
                  <a:pt x="11361420" y="135255"/>
                  <a:pt x="10575608" y="135255"/>
                </a:cubicBezTo>
                <a:lnTo>
                  <a:pt x="1559243" y="13525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95E0899-2FB4-115A-4473-86FFE832F28F}"/>
              </a:ext>
            </a:extLst>
          </p:cNvPr>
          <p:cNvSpPr txBox="1"/>
          <p:nvPr/>
        </p:nvSpPr>
        <p:spPr>
          <a:xfrm>
            <a:off x="2209800" y="8039100"/>
            <a:ext cx="3581400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50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20begir.com</a:t>
            </a:r>
            <a:endParaRPr lang="ko-KR" altLang="en-US" sz="50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E1B35B-73BD-5FAA-04E2-620EEE4CB4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628" y="4066919"/>
            <a:ext cx="8524737" cy="6397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63375" y="135166"/>
            <a:ext cx="16513200" cy="10286640"/>
          </a:xfrm>
          <a:custGeom>
            <a:avLst/>
            <a:gdLst/>
            <a:ahLst/>
            <a:cxnLst/>
            <a:rect l="l" t="t" r="r" b="b"/>
            <a:pathLst>
              <a:path w="16513200" h="10286640">
                <a:moveTo>
                  <a:pt x="0" y="0"/>
                </a:moveTo>
                <a:lnTo>
                  <a:pt x="16513200" y="0"/>
                </a:lnTo>
                <a:lnTo>
                  <a:pt x="165132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9" b="-2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0900800" cy="10286640"/>
            <a:chOff x="0" y="0"/>
            <a:chExt cx="14534400" cy="13715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534387" cy="13715492"/>
            </a:xfrm>
            <a:custGeom>
              <a:avLst/>
              <a:gdLst/>
              <a:ahLst/>
              <a:cxnLst/>
              <a:rect l="l" t="t" r="r" b="b"/>
              <a:pathLst>
                <a:path w="14534387" h="13715492">
                  <a:moveTo>
                    <a:pt x="0" y="0"/>
                  </a:moveTo>
                  <a:lnTo>
                    <a:pt x="14534387" y="0"/>
                  </a:lnTo>
                  <a:lnTo>
                    <a:pt x="8405114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629280" y="368115"/>
            <a:ext cx="1018296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fa-IR" sz="5000" spc="-1" dirty="0">
                <a:solidFill>
                  <a:srgbClr val="FFFFFF"/>
                </a:solidFill>
                <a:latin typeface="Chewy Bold"/>
                <a:cs typeface="B Nazanin" pitchFamily="2" charset="-78"/>
              </a:rPr>
              <a:t>سبک اینفوگرافیک</a:t>
            </a:r>
            <a:endParaRPr lang="en-US" sz="5000" spc="-1" dirty="0">
              <a:solidFill>
                <a:srgbClr val="FFFFFF"/>
              </a:solidFill>
              <a:latin typeface="Chewy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68160" y="2215800"/>
            <a:ext cx="8384400" cy="1106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500" spc="12" dirty="0">
                <a:solidFill>
                  <a:srgbClr val="434343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ارزش وقت شما را خواهد داشت.</a:t>
            </a:r>
            <a:endParaRPr lang="en-US" sz="2500" spc="12" dirty="0">
              <a:solidFill>
                <a:srgbClr val="434343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48240" y="3380040"/>
            <a:ext cx="2469600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en-US" sz="2500" spc="72">
                <a:solidFill>
                  <a:srgbClr val="FFFFFF"/>
                </a:solidFill>
                <a:latin typeface="Montserrat Bold"/>
                <a:cs typeface="B Nazanin" pitchFamily="2" charset="-78"/>
              </a:rPr>
              <a:t>80%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79920" y="5805555"/>
            <a:ext cx="5443920" cy="34143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500" spc="13" dirty="0">
                <a:solidFill>
                  <a:srgbClr val="434343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ارائه پاورپوینت مدرنی را دریافت کنید که به زیبایی طراحی شده است.</a:t>
            </a:r>
            <a:endParaRPr lang="en-US" sz="2500" spc="13" dirty="0">
              <a:solidFill>
                <a:srgbClr val="434343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79920" y="5390115"/>
            <a:ext cx="5443920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500" spc="13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مطالب شما در اینجا</a:t>
            </a:r>
            <a:endParaRPr lang="en-US" sz="2500" spc="13" dirty="0">
              <a:solidFill>
                <a:srgbClr val="43434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657600" y="3945240"/>
            <a:ext cx="1821600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500" spc="30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متن</a:t>
            </a:r>
            <a:endParaRPr lang="en-US" sz="2500" spc="30" dirty="0">
              <a:solidFill>
                <a:srgbClr val="43434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2" name="AutoShape 12"/>
          <p:cNvSpPr/>
          <p:nvPr/>
        </p:nvSpPr>
        <p:spPr>
          <a:xfrm rot="6849600">
            <a:off x="2952700" y="5143680"/>
            <a:ext cx="11302600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rot="6838282">
            <a:off x="4823407" y="7715520"/>
            <a:ext cx="565678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6855416">
            <a:off x="3512585" y="6363720"/>
            <a:ext cx="863482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" name="Group 15"/>
          <p:cNvGrpSpPr/>
          <p:nvPr/>
        </p:nvGrpSpPr>
        <p:grpSpPr>
          <a:xfrm>
            <a:off x="1039680" y="255600"/>
            <a:ext cx="16917120" cy="9776160"/>
            <a:chOff x="0" y="0"/>
            <a:chExt cx="22556160" cy="130348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2556217" cy="13034899"/>
            </a:xfrm>
            <a:custGeom>
              <a:avLst/>
              <a:gdLst/>
              <a:ahLst/>
              <a:cxnLst/>
              <a:rect l="l" t="t" r="r" b="b"/>
              <a:pathLst>
                <a:path w="22556217" h="13034899">
                  <a:moveTo>
                    <a:pt x="9435084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33172"/>
                  </a:lnTo>
                  <a:lnTo>
                    <a:pt x="101727" y="12933172"/>
                  </a:lnTo>
                  <a:lnTo>
                    <a:pt x="101727" y="12831445"/>
                  </a:lnTo>
                  <a:lnTo>
                    <a:pt x="22454363" y="12831445"/>
                  </a:lnTo>
                  <a:lnTo>
                    <a:pt x="22454363" y="12933172"/>
                  </a:lnTo>
                  <a:lnTo>
                    <a:pt x="22352636" y="12933172"/>
                  </a:lnTo>
                  <a:lnTo>
                    <a:pt x="22352636" y="101727"/>
                  </a:lnTo>
                  <a:lnTo>
                    <a:pt x="22454363" y="101727"/>
                  </a:lnTo>
                  <a:lnTo>
                    <a:pt x="22454363" y="203454"/>
                  </a:lnTo>
                  <a:lnTo>
                    <a:pt x="13200128" y="206121"/>
                  </a:lnTo>
                  <a:lnTo>
                    <a:pt x="13200128" y="2540"/>
                  </a:lnTo>
                  <a:lnTo>
                    <a:pt x="22454363" y="0"/>
                  </a:lnTo>
                  <a:cubicBezTo>
                    <a:pt x="22481414" y="0"/>
                    <a:pt x="22507195" y="10668"/>
                    <a:pt x="22526372" y="29845"/>
                  </a:cubicBezTo>
                  <a:cubicBezTo>
                    <a:pt x="22545549" y="49022"/>
                    <a:pt x="22556217" y="74803"/>
                    <a:pt x="22556217" y="101854"/>
                  </a:cubicBezTo>
                  <a:lnTo>
                    <a:pt x="22556217" y="12933172"/>
                  </a:lnTo>
                  <a:cubicBezTo>
                    <a:pt x="22556217" y="12989433"/>
                    <a:pt x="22510624" y="13034899"/>
                    <a:pt x="22454490" y="13034899"/>
                  </a:cubicBezTo>
                  <a:lnTo>
                    <a:pt x="101727" y="13034899"/>
                  </a:lnTo>
                  <a:cubicBezTo>
                    <a:pt x="45466" y="13034899"/>
                    <a:pt x="0" y="12989306"/>
                    <a:pt x="0" y="12933172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435211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17" name="Rounded Rectangle 16"/>
          <p:cNvSpPr/>
          <p:nvPr/>
        </p:nvSpPr>
        <p:spPr>
          <a:xfrm>
            <a:off x="7620000" y="8039100"/>
            <a:ext cx="5181600" cy="14478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1"/>
          <p:cNvSpPr txBox="1"/>
          <p:nvPr/>
        </p:nvSpPr>
        <p:spPr>
          <a:xfrm>
            <a:off x="7696200" y="8191500"/>
            <a:ext cx="486888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/>
            <a:r>
              <a:rPr lang="fa-IR" sz="4000" spc="-1" dirty="0">
                <a:solidFill>
                  <a:srgbClr val="FF9E00"/>
                </a:solidFill>
                <a:latin typeface="Chewy"/>
                <a:cs typeface="B Nazanin" pitchFamily="2" charset="-78"/>
              </a:rPr>
              <a:t>اسلاید متنی را برای پاور خود تنظیم کنید</a:t>
            </a:r>
            <a:endParaRPr lang="en-US" sz="4000" spc="-1" dirty="0">
              <a:solidFill>
                <a:srgbClr val="FF9E00"/>
              </a:solidFill>
              <a:latin typeface="Chewy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7400960" cy="9342720"/>
            <a:chOff x="0" y="0"/>
            <a:chExt cx="23201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1249" cy="12456922"/>
            </a:xfrm>
            <a:custGeom>
              <a:avLst/>
              <a:gdLst/>
              <a:ahLst/>
              <a:cxnLst/>
              <a:rect l="l" t="t" r="r" b="b"/>
              <a:pathLst>
                <a:path w="23201249" h="12456922">
                  <a:moveTo>
                    <a:pt x="7706487" y="205994"/>
                  </a:moveTo>
                  <a:lnTo>
                    <a:pt x="101727" y="203454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535529" y="203454"/>
                  </a:lnTo>
                  <a:lnTo>
                    <a:pt x="15535529" y="0"/>
                  </a:lnTo>
                  <a:lnTo>
                    <a:pt x="23099523" y="0"/>
                  </a:lnTo>
                  <a:cubicBezTo>
                    <a:pt x="23155783" y="0"/>
                    <a:pt x="23201249" y="45593"/>
                    <a:pt x="23201249" y="101727"/>
                  </a:cubicBezTo>
                  <a:lnTo>
                    <a:pt x="23201249" y="12355195"/>
                  </a:lnTo>
                  <a:cubicBezTo>
                    <a:pt x="23201249" y="12411456"/>
                    <a:pt x="23155656" y="12456922"/>
                    <a:pt x="23099523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706614" y="254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477000" y="571500"/>
            <a:ext cx="53215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fa-IR" sz="50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در دو یا سه ستون</a:t>
            </a:r>
            <a:endParaRPr lang="en-US" sz="5000" spc="-1" dirty="0">
              <a:solidFill>
                <a:srgbClr val="99999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4400" y="4914900"/>
            <a:ext cx="5175720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000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عنوان مطلب </a:t>
            </a:r>
            <a:endParaRPr lang="en-US" sz="3000" spc="0" dirty="0">
              <a:solidFill>
                <a:srgbClr val="434343"/>
              </a:solidFill>
              <a:latin typeface="Montserrat Bold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0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0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400800" y="4991100"/>
            <a:ext cx="5334000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000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عنوان مطلب </a:t>
            </a:r>
            <a:endParaRPr lang="en-US" sz="3000" dirty="0">
              <a:solidFill>
                <a:srgbClr val="434343"/>
              </a:solidFill>
              <a:latin typeface="Montserrat Bold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0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0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963400" y="4991100"/>
            <a:ext cx="5257800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000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عنوان مطلب </a:t>
            </a:r>
            <a:endParaRPr lang="en-US" sz="3000" dirty="0">
              <a:solidFill>
                <a:srgbClr val="434343"/>
              </a:solidFill>
              <a:latin typeface="Montserrat Bold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000" spc="-1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7904160" y="1807200"/>
            <a:ext cx="2394000" cy="2506320"/>
            <a:chOff x="0" y="0"/>
            <a:chExt cx="3192000" cy="33417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192018" cy="3341624"/>
            </a:xfrm>
            <a:custGeom>
              <a:avLst/>
              <a:gdLst/>
              <a:ahLst/>
              <a:cxnLst/>
              <a:rect l="l" t="t" r="r" b="b"/>
              <a:pathLst>
                <a:path w="3192018" h="3341624">
                  <a:moveTo>
                    <a:pt x="2889123" y="1351280"/>
                  </a:moveTo>
                  <a:cubicBezTo>
                    <a:pt x="2933954" y="1317625"/>
                    <a:pt x="2973324" y="1289558"/>
                    <a:pt x="3034919" y="1250315"/>
                  </a:cubicBezTo>
                  <a:cubicBezTo>
                    <a:pt x="3006852" y="1295146"/>
                    <a:pt x="2990088" y="1328801"/>
                    <a:pt x="2962021" y="1373632"/>
                  </a:cubicBezTo>
                  <a:cubicBezTo>
                    <a:pt x="2995676" y="1351153"/>
                    <a:pt x="3023743" y="1339977"/>
                    <a:pt x="3046222" y="1323213"/>
                  </a:cubicBezTo>
                  <a:cubicBezTo>
                    <a:pt x="3051810" y="1328801"/>
                    <a:pt x="3051810" y="1334389"/>
                    <a:pt x="3057398" y="1334389"/>
                  </a:cubicBezTo>
                  <a:cubicBezTo>
                    <a:pt x="3023743" y="1379220"/>
                    <a:pt x="2984500" y="1418463"/>
                    <a:pt x="2933954" y="1469009"/>
                  </a:cubicBezTo>
                  <a:cubicBezTo>
                    <a:pt x="2973197" y="1513840"/>
                    <a:pt x="3012440" y="1569974"/>
                    <a:pt x="3062986" y="1609217"/>
                  </a:cubicBezTo>
                  <a:cubicBezTo>
                    <a:pt x="3192018" y="1732534"/>
                    <a:pt x="3192018" y="1794256"/>
                    <a:pt x="3040507" y="1895221"/>
                  </a:cubicBezTo>
                  <a:cubicBezTo>
                    <a:pt x="3029331" y="1906397"/>
                    <a:pt x="3018028" y="1911985"/>
                    <a:pt x="3006852" y="1923288"/>
                  </a:cubicBezTo>
                  <a:cubicBezTo>
                    <a:pt x="3023743" y="1990598"/>
                    <a:pt x="3034919" y="2001774"/>
                    <a:pt x="3141472" y="2052193"/>
                  </a:cubicBezTo>
                  <a:cubicBezTo>
                    <a:pt x="3124581" y="2097024"/>
                    <a:pt x="3107817" y="2136267"/>
                    <a:pt x="3090926" y="2186813"/>
                  </a:cubicBezTo>
                  <a:cubicBezTo>
                    <a:pt x="3130169" y="2276475"/>
                    <a:pt x="3124581" y="2304542"/>
                    <a:pt x="3034792" y="2366264"/>
                  </a:cubicBezTo>
                  <a:cubicBezTo>
                    <a:pt x="3023616" y="2371852"/>
                    <a:pt x="3017901" y="2388743"/>
                    <a:pt x="3012313" y="2399919"/>
                  </a:cubicBezTo>
                  <a:cubicBezTo>
                    <a:pt x="3012313" y="2416683"/>
                    <a:pt x="3017901" y="2427986"/>
                    <a:pt x="3017901" y="2444750"/>
                  </a:cubicBezTo>
                  <a:cubicBezTo>
                    <a:pt x="3017901" y="2635377"/>
                    <a:pt x="2950591" y="2697099"/>
                    <a:pt x="2759837" y="2674620"/>
                  </a:cubicBezTo>
                  <a:cubicBezTo>
                    <a:pt x="2641981" y="2663444"/>
                    <a:pt x="2524252" y="2652141"/>
                    <a:pt x="2400808" y="2652141"/>
                  </a:cubicBezTo>
                  <a:cubicBezTo>
                    <a:pt x="2243709" y="2652141"/>
                    <a:pt x="2103501" y="2713863"/>
                    <a:pt x="1996948" y="2837180"/>
                  </a:cubicBezTo>
                  <a:cubicBezTo>
                    <a:pt x="1716405" y="2629662"/>
                    <a:pt x="1553718" y="2332609"/>
                    <a:pt x="1632331" y="2024126"/>
                  </a:cubicBezTo>
                  <a:cubicBezTo>
                    <a:pt x="1553845" y="2091436"/>
                    <a:pt x="1508887" y="2237232"/>
                    <a:pt x="1514475" y="2360549"/>
                  </a:cubicBezTo>
                  <a:cubicBezTo>
                    <a:pt x="1542542" y="2752979"/>
                    <a:pt x="1783715" y="2949321"/>
                    <a:pt x="2125980" y="3033395"/>
                  </a:cubicBezTo>
                  <a:cubicBezTo>
                    <a:pt x="2182114" y="3050159"/>
                    <a:pt x="2243836" y="3050159"/>
                    <a:pt x="2299843" y="3067050"/>
                  </a:cubicBezTo>
                  <a:cubicBezTo>
                    <a:pt x="2327910" y="3072638"/>
                    <a:pt x="2350389" y="3100705"/>
                    <a:pt x="2372741" y="3117469"/>
                  </a:cubicBezTo>
                  <a:cubicBezTo>
                    <a:pt x="2355850" y="3134233"/>
                    <a:pt x="2339086" y="3167888"/>
                    <a:pt x="2316607" y="3173476"/>
                  </a:cubicBezTo>
                  <a:cubicBezTo>
                    <a:pt x="1789303" y="3341624"/>
                    <a:pt x="1295654" y="3263138"/>
                    <a:pt x="852424" y="2938018"/>
                  </a:cubicBezTo>
                  <a:cubicBezTo>
                    <a:pt x="185166" y="2450211"/>
                    <a:pt x="0" y="1536319"/>
                    <a:pt x="420751" y="824230"/>
                  </a:cubicBezTo>
                  <a:cubicBezTo>
                    <a:pt x="650748" y="442976"/>
                    <a:pt x="981710" y="196215"/>
                    <a:pt x="1413637" y="78486"/>
                  </a:cubicBezTo>
                  <a:cubicBezTo>
                    <a:pt x="1727835" y="0"/>
                    <a:pt x="2036318" y="16764"/>
                    <a:pt x="2339340" y="128905"/>
                  </a:cubicBezTo>
                  <a:cubicBezTo>
                    <a:pt x="2530094" y="201803"/>
                    <a:pt x="2715260" y="302768"/>
                    <a:pt x="2804922" y="498983"/>
                  </a:cubicBezTo>
                  <a:cubicBezTo>
                    <a:pt x="2855468" y="611124"/>
                    <a:pt x="2866644" y="740029"/>
                    <a:pt x="2894711" y="857885"/>
                  </a:cubicBezTo>
                  <a:cubicBezTo>
                    <a:pt x="2922778" y="970026"/>
                    <a:pt x="2911602" y="1076579"/>
                    <a:pt x="2861056" y="1177544"/>
                  </a:cubicBezTo>
                  <a:cubicBezTo>
                    <a:pt x="2832989" y="1239266"/>
                    <a:pt x="2838577" y="1261618"/>
                    <a:pt x="2889123" y="1351407"/>
                  </a:cubicBezTo>
                  <a:close/>
                  <a:moveTo>
                    <a:pt x="1991487" y="2691384"/>
                  </a:moveTo>
                  <a:cubicBezTo>
                    <a:pt x="2086864" y="2607310"/>
                    <a:pt x="2199005" y="2551176"/>
                    <a:pt x="2328037" y="2545588"/>
                  </a:cubicBezTo>
                  <a:cubicBezTo>
                    <a:pt x="2479548" y="2545588"/>
                    <a:pt x="2636520" y="2556764"/>
                    <a:pt x="2788031" y="2562352"/>
                  </a:cubicBezTo>
                  <a:cubicBezTo>
                    <a:pt x="2883408" y="2567940"/>
                    <a:pt x="2900172" y="2556764"/>
                    <a:pt x="2905887" y="2461387"/>
                  </a:cubicBezTo>
                  <a:cubicBezTo>
                    <a:pt x="2905887" y="2444623"/>
                    <a:pt x="2905887" y="2433320"/>
                    <a:pt x="2905887" y="2416556"/>
                  </a:cubicBezTo>
                  <a:cubicBezTo>
                    <a:pt x="2894711" y="2343658"/>
                    <a:pt x="2911475" y="2287651"/>
                    <a:pt x="2990088" y="2253996"/>
                  </a:cubicBezTo>
                  <a:cubicBezTo>
                    <a:pt x="2905887" y="2203577"/>
                    <a:pt x="2950845" y="2147443"/>
                    <a:pt x="2978912" y="2097024"/>
                  </a:cubicBezTo>
                  <a:cubicBezTo>
                    <a:pt x="2849880" y="1945640"/>
                    <a:pt x="2849880" y="1934464"/>
                    <a:pt x="3040634" y="1749425"/>
                  </a:cubicBezTo>
                  <a:cubicBezTo>
                    <a:pt x="2861056" y="1592453"/>
                    <a:pt x="2726436" y="1418590"/>
                    <a:pt x="2737739" y="1166241"/>
                  </a:cubicBezTo>
                  <a:cubicBezTo>
                    <a:pt x="2659253" y="1216660"/>
                    <a:pt x="2586228" y="1272794"/>
                    <a:pt x="2513330" y="1328801"/>
                  </a:cubicBezTo>
                  <a:cubicBezTo>
                    <a:pt x="2322576" y="1463421"/>
                    <a:pt x="2137410" y="1592326"/>
                    <a:pt x="1952371" y="1732534"/>
                  </a:cubicBezTo>
                  <a:cubicBezTo>
                    <a:pt x="1851406" y="1816608"/>
                    <a:pt x="1772793" y="1928749"/>
                    <a:pt x="1739138" y="2063369"/>
                  </a:cubicBezTo>
                  <a:cubicBezTo>
                    <a:pt x="1671828" y="2332482"/>
                    <a:pt x="1817624" y="2517521"/>
                    <a:pt x="1991614" y="2691384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350960" y="1807200"/>
            <a:ext cx="2394000" cy="2506320"/>
            <a:chOff x="0" y="0"/>
            <a:chExt cx="3192000" cy="33417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192018" cy="3341624"/>
            </a:xfrm>
            <a:custGeom>
              <a:avLst/>
              <a:gdLst/>
              <a:ahLst/>
              <a:cxnLst/>
              <a:rect l="l" t="t" r="r" b="b"/>
              <a:pathLst>
                <a:path w="3192018" h="3341624">
                  <a:moveTo>
                    <a:pt x="2889123" y="1351280"/>
                  </a:moveTo>
                  <a:cubicBezTo>
                    <a:pt x="2933954" y="1317625"/>
                    <a:pt x="2973324" y="1289558"/>
                    <a:pt x="3034919" y="1250315"/>
                  </a:cubicBezTo>
                  <a:cubicBezTo>
                    <a:pt x="3006852" y="1295146"/>
                    <a:pt x="2990088" y="1328801"/>
                    <a:pt x="2962021" y="1373632"/>
                  </a:cubicBezTo>
                  <a:cubicBezTo>
                    <a:pt x="2995676" y="1351153"/>
                    <a:pt x="3023743" y="1339977"/>
                    <a:pt x="3046222" y="1323213"/>
                  </a:cubicBezTo>
                  <a:cubicBezTo>
                    <a:pt x="3051810" y="1328801"/>
                    <a:pt x="3051810" y="1334389"/>
                    <a:pt x="3057398" y="1334389"/>
                  </a:cubicBezTo>
                  <a:cubicBezTo>
                    <a:pt x="3023743" y="1379220"/>
                    <a:pt x="2984500" y="1418463"/>
                    <a:pt x="2933954" y="1469009"/>
                  </a:cubicBezTo>
                  <a:cubicBezTo>
                    <a:pt x="2973197" y="1513840"/>
                    <a:pt x="3012440" y="1569974"/>
                    <a:pt x="3062986" y="1609217"/>
                  </a:cubicBezTo>
                  <a:cubicBezTo>
                    <a:pt x="3192018" y="1732534"/>
                    <a:pt x="3192018" y="1794256"/>
                    <a:pt x="3040507" y="1895221"/>
                  </a:cubicBezTo>
                  <a:cubicBezTo>
                    <a:pt x="3029331" y="1906397"/>
                    <a:pt x="3018028" y="1911985"/>
                    <a:pt x="3006852" y="1923288"/>
                  </a:cubicBezTo>
                  <a:cubicBezTo>
                    <a:pt x="3023743" y="1990598"/>
                    <a:pt x="3034919" y="2001774"/>
                    <a:pt x="3141472" y="2052193"/>
                  </a:cubicBezTo>
                  <a:cubicBezTo>
                    <a:pt x="3124581" y="2097024"/>
                    <a:pt x="3107817" y="2136267"/>
                    <a:pt x="3090926" y="2186813"/>
                  </a:cubicBezTo>
                  <a:cubicBezTo>
                    <a:pt x="3130169" y="2276475"/>
                    <a:pt x="3124581" y="2304542"/>
                    <a:pt x="3034792" y="2366264"/>
                  </a:cubicBezTo>
                  <a:cubicBezTo>
                    <a:pt x="3023616" y="2371852"/>
                    <a:pt x="3017901" y="2388743"/>
                    <a:pt x="3012313" y="2399919"/>
                  </a:cubicBezTo>
                  <a:cubicBezTo>
                    <a:pt x="3012313" y="2416683"/>
                    <a:pt x="3017901" y="2427986"/>
                    <a:pt x="3017901" y="2444750"/>
                  </a:cubicBezTo>
                  <a:cubicBezTo>
                    <a:pt x="3017901" y="2635377"/>
                    <a:pt x="2950591" y="2697099"/>
                    <a:pt x="2759837" y="2674620"/>
                  </a:cubicBezTo>
                  <a:cubicBezTo>
                    <a:pt x="2641981" y="2663444"/>
                    <a:pt x="2524252" y="2652141"/>
                    <a:pt x="2400808" y="2652141"/>
                  </a:cubicBezTo>
                  <a:cubicBezTo>
                    <a:pt x="2243709" y="2652141"/>
                    <a:pt x="2103501" y="2713863"/>
                    <a:pt x="1996948" y="2837180"/>
                  </a:cubicBezTo>
                  <a:cubicBezTo>
                    <a:pt x="1716405" y="2629662"/>
                    <a:pt x="1553718" y="2332609"/>
                    <a:pt x="1632331" y="2024126"/>
                  </a:cubicBezTo>
                  <a:cubicBezTo>
                    <a:pt x="1553845" y="2091436"/>
                    <a:pt x="1508887" y="2237232"/>
                    <a:pt x="1514475" y="2360549"/>
                  </a:cubicBezTo>
                  <a:cubicBezTo>
                    <a:pt x="1542542" y="2752979"/>
                    <a:pt x="1783715" y="2949321"/>
                    <a:pt x="2125980" y="3033395"/>
                  </a:cubicBezTo>
                  <a:cubicBezTo>
                    <a:pt x="2182114" y="3050159"/>
                    <a:pt x="2243836" y="3050159"/>
                    <a:pt x="2299843" y="3067050"/>
                  </a:cubicBezTo>
                  <a:cubicBezTo>
                    <a:pt x="2327910" y="3072638"/>
                    <a:pt x="2350389" y="3100705"/>
                    <a:pt x="2372741" y="3117469"/>
                  </a:cubicBezTo>
                  <a:cubicBezTo>
                    <a:pt x="2355850" y="3134233"/>
                    <a:pt x="2339086" y="3167888"/>
                    <a:pt x="2316607" y="3173476"/>
                  </a:cubicBezTo>
                  <a:cubicBezTo>
                    <a:pt x="1789303" y="3341624"/>
                    <a:pt x="1295654" y="3263138"/>
                    <a:pt x="852424" y="2938018"/>
                  </a:cubicBezTo>
                  <a:cubicBezTo>
                    <a:pt x="185166" y="2450211"/>
                    <a:pt x="0" y="1536319"/>
                    <a:pt x="420751" y="824230"/>
                  </a:cubicBezTo>
                  <a:cubicBezTo>
                    <a:pt x="650748" y="442976"/>
                    <a:pt x="981710" y="196215"/>
                    <a:pt x="1413637" y="78486"/>
                  </a:cubicBezTo>
                  <a:cubicBezTo>
                    <a:pt x="1727835" y="0"/>
                    <a:pt x="2036318" y="16764"/>
                    <a:pt x="2339340" y="128905"/>
                  </a:cubicBezTo>
                  <a:cubicBezTo>
                    <a:pt x="2530094" y="201803"/>
                    <a:pt x="2715260" y="302768"/>
                    <a:pt x="2804922" y="498983"/>
                  </a:cubicBezTo>
                  <a:cubicBezTo>
                    <a:pt x="2855468" y="611124"/>
                    <a:pt x="2866644" y="740029"/>
                    <a:pt x="2894711" y="857885"/>
                  </a:cubicBezTo>
                  <a:cubicBezTo>
                    <a:pt x="2922778" y="970026"/>
                    <a:pt x="2911602" y="1076579"/>
                    <a:pt x="2861056" y="1177544"/>
                  </a:cubicBezTo>
                  <a:cubicBezTo>
                    <a:pt x="2832989" y="1239266"/>
                    <a:pt x="2838577" y="1261618"/>
                    <a:pt x="2889123" y="1351407"/>
                  </a:cubicBezTo>
                  <a:close/>
                  <a:moveTo>
                    <a:pt x="1991487" y="2691384"/>
                  </a:moveTo>
                  <a:cubicBezTo>
                    <a:pt x="2086864" y="2607310"/>
                    <a:pt x="2199005" y="2551176"/>
                    <a:pt x="2328037" y="2545588"/>
                  </a:cubicBezTo>
                  <a:cubicBezTo>
                    <a:pt x="2479548" y="2545588"/>
                    <a:pt x="2636520" y="2556764"/>
                    <a:pt x="2788031" y="2562352"/>
                  </a:cubicBezTo>
                  <a:cubicBezTo>
                    <a:pt x="2883408" y="2567940"/>
                    <a:pt x="2900172" y="2556764"/>
                    <a:pt x="2905887" y="2461387"/>
                  </a:cubicBezTo>
                  <a:cubicBezTo>
                    <a:pt x="2905887" y="2444623"/>
                    <a:pt x="2905887" y="2433320"/>
                    <a:pt x="2905887" y="2416556"/>
                  </a:cubicBezTo>
                  <a:cubicBezTo>
                    <a:pt x="2894711" y="2343658"/>
                    <a:pt x="2911475" y="2287651"/>
                    <a:pt x="2990088" y="2253996"/>
                  </a:cubicBezTo>
                  <a:cubicBezTo>
                    <a:pt x="2905887" y="2203577"/>
                    <a:pt x="2950845" y="2147443"/>
                    <a:pt x="2978912" y="2097024"/>
                  </a:cubicBezTo>
                  <a:cubicBezTo>
                    <a:pt x="2849880" y="1945640"/>
                    <a:pt x="2849880" y="1934464"/>
                    <a:pt x="3040634" y="1749425"/>
                  </a:cubicBezTo>
                  <a:cubicBezTo>
                    <a:pt x="2861056" y="1592453"/>
                    <a:pt x="2726436" y="1418590"/>
                    <a:pt x="2737739" y="1166241"/>
                  </a:cubicBezTo>
                  <a:cubicBezTo>
                    <a:pt x="2659253" y="1216660"/>
                    <a:pt x="2586228" y="1272794"/>
                    <a:pt x="2513330" y="1328801"/>
                  </a:cubicBezTo>
                  <a:cubicBezTo>
                    <a:pt x="2322576" y="1463421"/>
                    <a:pt x="2137410" y="1592326"/>
                    <a:pt x="1952371" y="1732534"/>
                  </a:cubicBezTo>
                  <a:cubicBezTo>
                    <a:pt x="1851406" y="1816608"/>
                    <a:pt x="1772793" y="1928749"/>
                    <a:pt x="1739138" y="2063369"/>
                  </a:cubicBezTo>
                  <a:cubicBezTo>
                    <a:pt x="1671828" y="2332482"/>
                    <a:pt x="1817624" y="2517521"/>
                    <a:pt x="1991614" y="269138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2274480" y="1807200"/>
            <a:ext cx="2394000" cy="2506320"/>
            <a:chOff x="0" y="0"/>
            <a:chExt cx="3192000" cy="33417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92018" cy="3341624"/>
            </a:xfrm>
            <a:custGeom>
              <a:avLst/>
              <a:gdLst/>
              <a:ahLst/>
              <a:cxnLst/>
              <a:rect l="l" t="t" r="r" b="b"/>
              <a:pathLst>
                <a:path w="3192018" h="3341624">
                  <a:moveTo>
                    <a:pt x="2889123" y="1351280"/>
                  </a:moveTo>
                  <a:cubicBezTo>
                    <a:pt x="2933954" y="1317625"/>
                    <a:pt x="2973324" y="1289558"/>
                    <a:pt x="3034919" y="1250315"/>
                  </a:cubicBezTo>
                  <a:cubicBezTo>
                    <a:pt x="3006852" y="1295146"/>
                    <a:pt x="2990088" y="1328801"/>
                    <a:pt x="2962021" y="1373632"/>
                  </a:cubicBezTo>
                  <a:cubicBezTo>
                    <a:pt x="2995676" y="1351153"/>
                    <a:pt x="3023743" y="1339977"/>
                    <a:pt x="3046222" y="1323213"/>
                  </a:cubicBezTo>
                  <a:cubicBezTo>
                    <a:pt x="3051810" y="1328801"/>
                    <a:pt x="3051810" y="1334389"/>
                    <a:pt x="3057398" y="1334389"/>
                  </a:cubicBezTo>
                  <a:cubicBezTo>
                    <a:pt x="3023743" y="1379220"/>
                    <a:pt x="2984500" y="1418463"/>
                    <a:pt x="2933954" y="1469009"/>
                  </a:cubicBezTo>
                  <a:cubicBezTo>
                    <a:pt x="2973197" y="1513840"/>
                    <a:pt x="3012440" y="1569974"/>
                    <a:pt x="3062986" y="1609217"/>
                  </a:cubicBezTo>
                  <a:cubicBezTo>
                    <a:pt x="3192018" y="1732534"/>
                    <a:pt x="3192018" y="1794256"/>
                    <a:pt x="3040507" y="1895221"/>
                  </a:cubicBezTo>
                  <a:cubicBezTo>
                    <a:pt x="3029331" y="1906397"/>
                    <a:pt x="3018028" y="1911985"/>
                    <a:pt x="3006852" y="1923288"/>
                  </a:cubicBezTo>
                  <a:cubicBezTo>
                    <a:pt x="3023743" y="1990598"/>
                    <a:pt x="3034919" y="2001774"/>
                    <a:pt x="3141472" y="2052193"/>
                  </a:cubicBezTo>
                  <a:cubicBezTo>
                    <a:pt x="3124581" y="2097024"/>
                    <a:pt x="3107817" y="2136267"/>
                    <a:pt x="3090926" y="2186813"/>
                  </a:cubicBezTo>
                  <a:cubicBezTo>
                    <a:pt x="3130169" y="2276475"/>
                    <a:pt x="3124581" y="2304542"/>
                    <a:pt x="3034792" y="2366264"/>
                  </a:cubicBezTo>
                  <a:cubicBezTo>
                    <a:pt x="3023616" y="2371852"/>
                    <a:pt x="3017901" y="2388743"/>
                    <a:pt x="3012313" y="2399919"/>
                  </a:cubicBezTo>
                  <a:cubicBezTo>
                    <a:pt x="3012313" y="2416683"/>
                    <a:pt x="3017901" y="2427986"/>
                    <a:pt x="3017901" y="2444750"/>
                  </a:cubicBezTo>
                  <a:cubicBezTo>
                    <a:pt x="3017901" y="2635377"/>
                    <a:pt x="2950591" y="2697099"/>
                    <a:pt x="2759837" y="2674620"/>
                  </a:cubicBezTo>
                  <a:cubicBezTo>
                    <a:pt x="2641981" y="2663444"/>
                    <a:pt x="2524252" y="2652141"/>
                    <a:pt x="2400808" y="2652141"/>
                  </a:cubicBezTo>
                  <a:cubicBezTo>
                    <a:pt x="2243709" y="2652141"/>
                    <a:pt x="2103501" y="2713863"/>
                    <a:pt x="1996948" y="2837180"/>
                  </a:cubicBezTo>
                  <a:cubicBezTo>
                    <a:pt x="1716405" y="2629662"/>
                    <a:pt x="1553718" y="2332609"/>
                    <a:pt x="1632331" y="2024126"/>
                  </a:cubicBezTo>
                  <a:cubicBezTo>
                    <a:pt x="1553845" y="2091436"/>
                    <a:pt x="1508887" y="2237232"/>
                    <a:pt x="1514475" y="2360549"/>
                  </a:cubicBezTo>
                  <a:cubicBezTo>
                    <a:pt x="1542542" y="2752979"/>
                    <a:pt x="1783715" y="2949321"/>
                    <a:pt x="2125980" y="3033395"/>
                  </a:cubicBezTo>
                  <a:cubicBezTo>
                    <a:pt x="2182114" y="3050159"/>
                    <a:pt x="2243836" y="3050159"/>
                    <a:pt x="2299843" y="3067050"/>
                  </a:cubicBezTo>
                  <a:cubicBezTo>
                    <a:pt x="2327910" y="3072638"/>
                    <a:pt x="2350389" y="3100705"/>
                    <a:pt x="2372741" y="3117469"/>
                  </a:cubicBezTo>
                  <a:cubicBezTo>
                    <a:pt x="2355850" y="3134233"/>
                    <a:pt x="2339086" y="3167888"/>
                    <a:pt x="2316607" y="3173476"/>
                  </a:cubicBezTo>
                  <a:cubicBezTo>
                    <a:pt x="1789303" y="3341624"/>
                    <a:pt x="1295654" y="3263138"/>
                    <a:pt x="852424" y="2938018"/>
                  </a:cubicBezTo>
                  <a:cubicBezTo>
                    <a:pt x="185166" y="2450211"/>
                    <a:pt x="0" y="1536319"/>
                    <a:pt x="420751" y="824230"/>
                  </a:cubicBezTo>
                  <a:cubicBezTo>
                    <a:pt x="650748" y="442976"/>
                    <a:pt x="981710" y="196215"/>
                    <a:pt x="1413637" y="78486"/>
                  </a:cubicBezTo>
                  <a:cubicBezTo>
                    <a:pt x="1727835" y="0"/>
                    <a:pt x="2036318" y="16764"/>
                    <a:pt x="2339340" y="128905"/>
                  </a:cubicBezTo>
                  <a:cubicBezTo>
                    <a:pt x="2530094" y="201803"/>
                    <a:pt x="2715260" y="302768"/>
                    <a:pt x="2804922" y="498983"/>
                  </a:cubicBezTo>
                  <a:cubicBezTo>
                    <a:pt x="2855468" y="611124"/>
                    <a:pt x="2866644" y="740029"/>
                    <a:pt x="2894711" y="857885"/>
                  </a:cubicBezTo>
                  <a:cubicBezTo>
                    <a:pt x="2922778" y="970026"/>
                    <a:pt x="2911602" y="1076579"/>
                    <a:pt x="2861056" y="1177544"/>
                  </a:cubicBezTo>
                  <a:cubicBezTo>
                    <a:pt x="2832989" y="1239266"/>
                    <a:pt x="2838577" y="1261618"/>
                    <a:pt x="2889123" y="1351407"/>
                  </a:cubicBezTo>
                  <a:close/>
                  <a:moveTo>
                    <a:pt x="1991487" y="2691384"/>
                  </a:moveTo>
                  <a:cubicBezTo>
                    <a:pt x="2086864" y="2607310"/>
                    <a:pt x="2199005" y="2551176"/>
                    <a:pt x="2328037" y="2545588"/>
                  </a:cubicBezTo>
                  <a:cubicBezTo>
                    <a:pt x="2479548" y="2545588"/>
                    <a:pt x="2636520" y="2556764"/>
                    <a:pt x="2788031" y="2562352"/>
                  </a:cubicBezTo>
                  <a:cubicBezTo>
                    <a:pt x="2883408" y="2567940"/>
                    <a:pt x="2900172" y="2556764"/>
                    <a:pt x="2905887" y="2461387"/>
                  </a:cubicBezTo>
                  <a:cubicBezTo>
                    <a:pt x="2905887" y="2444623"/>
                    <a:pt x="2905887" y="2433320"/>
                    <a:pt x="2905887" y="2416556"/>
                  </a:cubicBezTo>
                  <a:cubicBezTo>
                    <a:pt x="2894711" y="2343658"/>
                    <a:pt x="2911475" y="2287651"/>
                    <a:pt x="2990088" y="2253996"/>
                  </a:cubicBezTo>
                  <a:cubicBezTo>
                    <a:pt x="2905887" y="2203577"/>
                    <a:pt x="2950845" y="2147443"/>
                    <a:pt x="2978912" y="2097024"/>
                  </a:cubicBezTo>
                  <a:cubicBezTo>
                    <a:pt x="2849880" y="1945640"/>
                    <a:pt x="2849880" y="1934464"/>
                    <a:pt x="3040634" y="1749425"/>
                  </a:cubicBezTo>
                  <a:cubicBezTo>
                    <a:pt x="2861056" y="1592453"/>
                    <a:pt x="2726436" y="1418590"/>
                    <a:pt x="2737739" y="1166241"/>
                  </a:cubicBezTo>
                  <a:cubicBezTo>
                    <a:pt x="2659253" y="1216660"/>
                    <a:pt x="2586228" y="1272794"/>
                    <a:pt x="2513330" y="1328801"/>
                  </a:cubicBezTo>
                  <a:cubicBezTo>
                    <a:pt x="2322576" y="1463421"/>
                    <a:pt x="2137410" y="1592326"/>
                    <a:pt x="1952371" y="1732534"/>
                  </a:cubicBezTo>
                  <a:cubicBezTo>
                    <a:pt x="1851406" y="1816608"/>
                    <a:pt x="1772793" y="1928749"/>
                    <a:pt x="1739138" y="2063369"/>
                  </a:cubicBezTo>
                  <a:cubicBezTo>
                    <a:pt x="1671828" y="2332482"/>
                    <a:pt x="1817624" y="2517521"/>
                    <a:pt x="1991614" y="269138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7382960" cy="9342720"/>
            <a:chOff x="0" y="0"/>
            <a:chExt cx="23177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177246" cy="12456922"/>
            </a:xfrm>
            <a:custGeom>
              <a:avLst/>
              <a:gdLst/>
              <a:ahLst/>
              <a:cxnLst/>
              <a:rect l="l" t="t" r="r" b="b"/>
              <a:pathLst>
                <a:path w="23177246" h="12456922">
                  <a:moveTo>
                    <a:pt x="7698486" y="205994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75519" y="12253468"/>
                  </a:lnTo>
                  <a:lnTo>
                    <a:pt x="23075519" y="12355195"/>
                  </a:lnTo>
                  <a:lnTo>
                    <a:pt x="22973792" y="12355195"/>
                  </a:lnTo>
                  <a:lnTo>
                    <a:pt x="22973792" y="101727"/>
                  </a:lnTo>
                  <a:lnTo>
                    <a:pt x="23075519" y="101727"/>
                  </a:lnTo>
                  <a:lnTo>
                    <a:pt x="23075519" y="203454"/>
                  </a:lnTo>
                  <a:lnTo>
                    <a:pt x="15519400" y="203454"/>
                  </a:lnTo>
                  <a:lnTo>
                    <a:pt x="15519400" y="0"/>
                  </a:lnTo>
                  <a:lnTo>
                    <a:pt x="23075519" y="0"/>
                  </a:lnTo>
                  <a:cubicBezTo>
                    <a:pt x="23131780" y="0"/>
                    <a:pt x="23177246" y="45593"/>
                    <a:pt x="23177246" y="101727"/>
                  </a:cubicBezTo>
                  <a:lnTo>
                    <a:pt x="23177246" y="12355195"/>
                  </a:lnTo>
                  <a:cubicBezTo>
                    <a:pt x="23177246" y="12411456"/>
                    <a:pt x="23131653" y="12456922"/>
                    <a:pt x="23075519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698613" y="254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477000" y="723900"/>
            <a:ext cx="5321520" cy="269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35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یک تصویر ارزشش  هزار کلمه است</a:t>
            </a:r>
            <a:endParaRPr lang="en-US" sz="3500" spc="-1" dirty="0">
              <a:solidFill>
                <a:srgbClr val="99999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67080" y="1799259"/>
            <a:ext cx="15753840" cy="15485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5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یک ایده پیچیده را می توان تنها با یک تصویر ثابت منتقل کرد، یعنی امکان جذب سریع مقادیر زیادی از داده ها.</a:t>
            </a:r>
            <a:endParaRPr lang="en-US" sz="35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30320" y="3378240"/>
            <a:ext cx="16182000" cy="5830560"/>
          </a:xfrm>
          <a:custGeom>
            <a:avLst/>
            <a:gdLst/>
            <a:ahLst/>
            <a:cxnLst/>
            <a:rect l="l" t="t" r="r" b="b"/>
            <a:pathLst>
              <a:path w="16182000" h="5830560">
                <a:moveTo>
                  <a:pt x="0" y="0"/>
                </a:moveTo>
                <a:lnTo>
                  <a:pt x="16182000" y="0"/>
                </a:lnTo>
                <a:lnTo>
                  <a:pt x="16182000" y="5830560"/>
                </a:lnTo>
                <a:lnTo>
                  <a:pt x="0" y="58305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39" t="-49999" r="-271" b="-35362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442800" y="472320"/>
            <a:ext cx="17400960" cy="9342720"/>
            <a:chOff x="0" y="0"/>
            <a:chExt cx="23201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1376" cy="12456922"/>
            </a:xfrm>
            <a:custGeom>
              <a:avLst/>
              <a:gdLst/>
              <a:ahLst/>
              <a:cxnLst/>
              <a:rect l="l" t="t" r="r" b="b"/>
              <a:pathLst>
                <a:path w="23201376" h="12456922">
                  <a:moveTo>
                    <a:pt x="15494763" y="2540"/>
                  </a:moveTo>
                  <a:lnTo>
                    <a:pt x="23099523" y="0"/>
                  </a:lnTo>
                  <a:cubicBezTo>
                    <a:pt x="23126573" y="0"/>
                    <a:pt x="23152354" y="10668"/>
                    <a:pt x="23171531" y="29845"/>
                  </a:cubicBezTo>
                  <a:cubicBezTo>
                    <a:pt x="23190708" y="49022"/>
                    <a:pt x="23201376" y="74803"/>
                    <a:pt x="23201376" y="101854"/>
                  </a:cubicBezTo>
                  <a:lnTo>
                    <a:pt x="23201376" y="12355195"/>
                  </a:lnTo>
                  <a:cubicBezTo>
                    <a:pt x="23201376" y="12411456"/>
                    <a:pt x="23155783" y="12456922"/>
                    <a:pt x="23099649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45593"/>
                    <a:pt x="45593" y="0"/>
                    <a:pt x="101727" y="0"/>
                  </a:cubicBezTo>
                  <a:lnTo>
                    <a:pt x="7665720" y="0"/>
                  </a:lnTo>
                  <a:lnTo>
                    <a:pt x="7665720" y="203581"/>
                  </a:lnTo>
                  <a:lnTo>
                    <a:pt x="101727" y="203581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494763" y="205994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" name="Group 6"/>
          <p:cNvGrpSpPr/>
          <p:nvPr/>
        </p:nvGrpSpPr>
        <p:grpSpPr>
          <a:xfrm rot="6312000">
            <a:off x="1991520" y="5792400"/>
            <a:ext cx="223920" cy="201600"/>
            <a:chOff x="0" y="0"/>
            <a:chExt cx="298560" cy="268800"/>
          </a:xfrm>
        </p:grpSpPr>
        <p:sp>
          <p:nvSpPr>
            <p:cNvPr id="7" name="Freeform 7"/>
            <p:cNvSpPr/>
            <p:nvPr/>
          </p:nvSpPr>
          <p:spPr>
            <a:xfrm>
              <a:off x="0" y="508"/>
              <a:ext cx="298704" cy="268732"/>
            </a:xfrm>
            <a:custGeom>
              <a:avLst/>
              <a:gdLst/>
              <a:ahLst/>
              <a:cxnLst/>
              <a:rect l="l" t="t" r="r" b="b"/>
              <a:pathLst>
                <a:path w="298704" h="268732">
                  <a:moveTo>
                    <a:pt x="161544" y="0"/>
                  </a:moveTo>
                  <a:cubicBezTo>
                    <a:pt x="148844" y="0"/>
                    <a:pt x="135509" y="1905"/>
                    <a:pt x="122301" y="6096"/>
                  </a:cubicBezTo>
                  <a:cubicBezTo>
                    <a:pt x="47752" y="17907"/>
                    <a:pt x="0" y="80899"/>
                    <a:pt x="11811" y="155702"/>
                  </a:cubicBezTo>
                  <a:cubicBezTo>
                    <a:pt x="33020" y="221488"/>
                    <a:pt x="84074" y="268732"/>
                    <a:pt x="147447" y="268732"/>
                  </a:cubicBezTo>
                  <a:cubicBezTo>
                    <a:pt x="155956" y="268732"/>
                    <a:pt x="164465" y="267843"/>
                    <a:pt x="173482" y="266319"/>
                  </a:cubicBezTo>
                  <a:cubicBezTo>
                    <a:pt x="248158" y="254000"/>
                    <a:pt x="298704" y="179197"/>
                    <a:pt x="286893" y="104521"/>
                  </a:cubicBezTo>
                  <a:cubicBezTo>
                    <a:pt x="274447" y="43053"/>
                    <a:pt x="221615" y="0"/>
                    <a:pt x="161544" y="0"/>
                  </a:cubicBezTo>
                  <a:close/>
                </a:path>
              </a:pathLst>
            </a:custGeom>
            <a:solidFill>
              <a:srgbClr val="443F3D"/>
            </a:solidFill>
          </p:spPr>
        </p:sp>
      </p:grpSp>
      <p:grpSp>
        <p:nvGrpSpPr>
          <p:cNvPr id="8" name="Group 8"/>
          <p:cNvGrpSpPr/>
          <p:nvPr/>
        </p:nvGrpSpPr>
        <p:grpSpPr>
          <a:xfrm rot="6312000">
            <a:off x="2636640" y="5792400"/>
            <a:ext cx="223920" cy="201600"/>
            <a:chOff x="0" y="0"/>
            <a:chExt cx="298560" cy="268800"/>
          </a:xfrm>
        </p:grpSpPr>
        <p:sp>
          <p:nvSpPr>
            <p:cNvPr id="9" name="Freeform 9"/>
            <p:cNvSpPr/>
            <p:nvPr/>
          </p:nvSpPr>
          <p:spPr>
            <a:xfrm>
              <a:off x="0" y="508"/>
              <a:ext cx="298704" cy="268732"/>
            </a:xfrm>
            <a:custGeom>
              <a:avLst/>
              <a:gdLst/>
              <a:ahLst/>
              <a:cxnLst/>
              <a:rect l="l" t="t" r="r" b="b"/>
              <a:pathLst>
                <a:path w="298704" h="268732">
                  <a:moveTo>
                    <a:pt x="161544" y="0"/>
                  </a:moveTo>
                  <a:cubicBezTo>
                    <a:pt x="148844" y="0"/>
                    <a:pt x="135509" y="1905"/>
                    <a:pt x="122301" y="6096"/>
                  </a:cubicBezTo>
                  <a:cubicBezTo>
                    <a:pt x="47752" y="17907"/>
                    <a:pt x="0" y="80899"/>
                    <a:pt x="11811" y="155702"/>
                  </a:cubicBezTo>
                  <a:cubicBezTo>
                    <a:pt x="33020" y="221488"/>
                    <a:pt x="84074" y="268732"/>
                    <a:pt x="147447" y="268732"/>
                  </a:cubicBezTo>
                  <a:cubicBezTo>
                    <a:pt x="155956" y="268732"/>
                    <a:pt x="164465" y="267843"/>
                    <a:pt x="173482" y="266319"/>
                  </a:cubicBezTo>
                  <a:cubicBezTo>
                    <a:pt x="248158" y="254000"/>
                    <a:pt x="298704" y="179197"/>
                    <a:pt x="286893" y="104521"/>
                  </a:cubicBezTo>
                  <a:cubicBezTo>
                    <a:pt x="274447" y="43053"/>
                    <a:pt x="221615" y="0"/>
                    <a:pt x="161544" y="0"/>
                  </a:cubicBezTo>
                  <a:close/>
                </a:path>
              </a:pathLst>
            </a:custGeom>
            <a:solidFill>
              <a:srgbClr val="443F3D"/>
            </a:solidFill>
          </p:spPr>
        </p:sp>
      </p:grpSp>
      <p:grpSp>
        <p:nvGrpSpPr>
          <p:cNvPr id="10" name="Group 10"/>
          <p:cNvGrpSpPr/>
          <p:nvPr/>
        </p:nvGrpSpPr>
        <p:grpSpPr>
          <a:xfrm rot="6312000">
            <a:off x="2314080" y="5792400"/>
            <a:ext cx="223920" cy="201600"/>
            <a:chOff x="0" y="0"/>
            <a:chExt cx="298560" cy="268800"/>
          </a:xfrm>
        </p:grpSpPr>
        <p:sp>
          <p:nvSpPr>
            <p:cNvPr id="11" name="Freeform 11"/>
            <p:cNvSpPr/>
            <p:nvPr/>
          </p:nvSpPr>
          <p:spPr>
            <a:xfrm>
              <a:off x="0" y="508"/>
              <a:ext cx="298704" cy="268732"/>
            </a:xfrm>
            <a:custGeom>
              <a:avLst/>
              <a:gdLst/>
              <a:ahLst/>
              <a:cxnLst/>
              <a:rect l="l" t="t" r="r" b="b"/>
              <a:pathLst>
                <a:path w="298704" h="268732">
                  <a:moveTo>
                    <a:pt x="161544" y="0"/>
                  </a:moveTo>
                  <a:cubicBezTo>
                    <a:pt x="148844" y="0"/>
                    <a:pt x="135509" y="1905"/>
                    <a:pt x="122301" y="6096"/>
                  </a:cubicBezTo>
                  <a:cubicBezTo>
                    <a:pt x="47752" y="17907"/>
                    <a:pt x="0" y="80899"/>
                    <a:pt x="11811" y="155702"/>
                  </a:cubicBezTo>
                  <a:cubicBezTo>
                    <a:pt x="33020" y="221488"/>
                    <a:pt x="84074" y="268732"/>
                    <a:pt x="147447" y="268732"/>
                  </a:cubicBezTo>
                  <a:cubicBezTo>
                    <a:pt x="155956" y="268732"/>
                    <a:pt x="164465" y="267843"/>
                    <a:pt x="173482" y="266319"/>
                  </a:cubicBezTo>
                  <a:cubicBezTo>
                    <a:pt x="248158" y="254000"/>
                    <a:pt x="298704" y="179197"/>
                    <a:pt x="286893" y="104521"/>
                  </a:cubicBezTo>
                  <a:cubicBezTo>
                    <a:pt x="274447" y="43053"/>
                    <a:pt x="221615" y="0"/>
                    <a:pt x="161544" y="0"/>
                  </a:cubicBezTo>
                  <a:close/>
                </a:path>
              </a:pathLst>
            </a:custGeom>
            <a:solidFill>
              <a:srgbClr val="443F3D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442800" y="472320"/>
            <a:ext cx="17400960" cy="9342720"/>
            <a:chOff x="0" y="0"/>
            <a:chExt cx="23201280" cy="124569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201376" cy="12456922"/>
            </a:xfrm>
            <a:custGeom>
              <a:avLst/>
              <a:gdLst/>
              <a:ahLst/>
              <a:cxnLst/>
              <a:rect l="l" t="t" r="r" b="b"/>
              <a:pathLst>
                <a:path w="23201376" h="12456922">
                  <a:moveTo>
                    <a:pt x="15494763" y="2540"/>
                  </a:moveTo>
                  <a:lnTo>
                    <a:pt x="23099523" y="0"/>
                  </a:lnTo>
                  <a:cubicBezTo>
                    <a:pt x="23126573" y="0"/>
                    <a:pt x="23152354" y="10668"/>
                    <a:pt x="23171531" y="29845"/>
                  </a:cubicBezTo>
                  <a:cubicBezTo>
                    <a:pt x="23190708" y="49022"/>
                    <a:pt x="23201376" y="74803"/>
                    <a:pt x="23201376" y="101854"/>
                  </a:cubicBezTo>
                  <a:lnTo>
                    <a:pt x="23201376" y="12355195"/>
                  </a:lnTo>
                  <a:cubicBezTo>
                    <a:pt x="23201376" y="12411456"/>
                    <a:pt x="23155783" y="12456922"/>
                    <a:pt x="23099649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45593"/>
                    <a:pt x="45593" y="0"/>
                    <a:pt x="101727" y="0"/>
                  </a:cubicBezTo>
                  <a:lnTo>
                    <a:pt x="7665720" y="0"/>
                  </a:lnTo>
                  <a:lnTo>
                    <a:pt x="7665720" y="203581"/>
                  </a:lnTo>
                  <a:lnTo>
                    <a:pt x="101727" y="203581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494763" y="205994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1669775" y="5758641"/>
            <a:ext cx="4626480" cy="27315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000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20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638800" y="952500"/>
            <a:ext cx="7010400" cy="1066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5"/>
          <p:cNvSpPr txBox="1"/>
          <p:nvPr/>
        </p:nvSpPr>
        <p:spPr>
          <a:xfrm>
            <a:off x="5334000" y="1181100"/>
            <a:ext cx="7521120" cy="586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4500" spc="-1" dirty="0">
                <a:solidFill>
                  <a:srgbClr val="FFC000"/>
                </a:solidFill>
                <a:latin typeface="Droid Serif Italics"/>
                <a:cs typeface="B Nazanin" pitchFamily="2" charset="-78"/>
              </a:rPr>
              <a:t>یک تصویر ارزشش هزار کلمه است</a:t>
            </a:r>
            <a:endParaRPr lang="en-US" sz="4500" spc="-1" dirty="0">
              <a:solidFill>
                <a:srgbClr val="FFC000"/>
              </a:solidFill>
              <a:latin typeface="Droid Serif Italics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522701">
            <a:off x="17826056" y="10147875"/>
            <a:ext cx="482529" cy="0"/>
          </a:xfrm>
          <a:prstGeom prst="line">
            <a:avLst/>
          </a:prstGeom>
          <a:ln w="19050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/>
          <p:nvPr/>
        </p:nvGrpSpPr>
        <p:grpSpPr>
          <a:xfrm rot="2700000">
            <a:off x="6503400" y="1585080"/>
            <a:ext cx="6164640" cy="6049440"/>
            <a:chOff x="0" y="0"/>
            <a:chExt cx="8219520" cy="8065920"/>
          </a:xfrm>
        </p:grpSpPr>
        <p:sp>
          <p:nvSpPr>
            <p:cNvPr id="5" name="Freeform 5"/>
            <p:cNvSpPr/>
            <p:nvPr/>
          </p:nvSpPr>
          <p:spPr>
            <a:xfrm>
              <a:off x="5842" y="3756533"/>
              <a:ext cx="4142994" cy="315468"/>
            </a:xfrm>
            <a:custGeom>
              <a:avLst/>
              <a:gdLst/>
              <a:ahLst/>
              <a:cxnLst/>
              <a:rect l="l" t="t" r="r" b="b"/>
              <a:pathLst>
                <a:path w="4142994" h="315468">
                  <a:moveTo>
                    <a:pt x="41275" y="1143"/>
                  </a:moveTo>
                  <a:lnTo>
                    <a:pt x="4106291" y="238633"/>
                  </a:lnTo>
                  <a:lnTo>
                    <a:pt x="4104132" y="276479"/>
                  </a:lnTo>
                  <a:lnTo>
                    <a:pt x="4101973" y="314325"/>
                  </a:lnTo>
                  <a:lnTo>
                    <a:pt x="36957" y="76835"/>
                  </a:lnTo>
                  <a:lnTo>
                    <a:pt x="39116" y="38989"/>
                  </a:lnTo>
                  <a:lnTo>
                    <a:pt x="41275" y="1143"/>
                  </a:lnTo>
                  <a:moveTo>
                    <a:pt x="36830" y="76835"/>
                  </a:moveTo>
                  <a:cubicBezTo>
                    <a:pt x="15875" y="75565"/>
                    <a:pt x="0" y="57658"/>
                    <a:pt x="1143" y="36830"/>
                  </a:cubicBezTo>
                  <a:cubicBezTo>
                    <a:pt x="2286" y="16002"/>
                    <a:pt x="20320" y="0"/>
                    <a:pt x="41148" y="1143"/>
                  </a:cubicBezTo>
                  <a:lnTo>
                    <a:pt x="4106164" y="238633"/>
                  </a:lnTo>
                  <a:cubicBezTo>
                    <a:pt x="4127119" y="239903"/>
                    <a:pt x="4142994" y="257810"/>
                    <a:pt x="4141851" y="278638"/>
                  </a:cubicBezTo>
                  <a:cubicBezTo>
                    <a:pt x="4140708" y="299466"/>
                    <a:pt x="4122674" y="315468"/>
                    <a:pt x="4101846" y="314325"/>
                  </a:cubicBezTo>
                  <a:lnTo>
                    <a:pt x="36957" y="76835"/>
                  </a:lnTo>
                  <a:close/>
                </a:path>
              </a:pathLst>
            </a:custGeom>
            <a:solidFill>
              <a:srgbClr val="E8B4A6"/>
            </a:solidFill>
          </p:spPr>
        </p:sp>
      </p:grpSp>
      <p:sp>
        <p:nvSpPr>
          <p:cNvPr id="6" name="AutoShape 6"/>
          <p:cNvSpPr/>
          <p:nvPr/>
        </p:nvSpPr>
        <p:spPr>
          <a:xfrm rot="10764796">
            <a:off x="6857852" y="5324699"/>
            <a:ext cx="5624935" cy="0"/>
          </a:xfrm>
          <a:prstGeom prst="line">
            <a:avLst/>
          </a:prstGeom>
          <a:ln w="19050" cap="rnd">
            <a:solidFill>
              <a:srgbClr val="E8B4A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Group 7"/>
          <p:cNvGrpSpPr/>
          <p:nvPr/>
        </p:nvGrpSpPr>
        <p:grpSpPr>
          <a:xfrm rot="9000000">
            <a:off x="6928920" y="966600"/>
            <a:ext cx="6024960" cy="5912640"/>
            <a:chOff x="0" y="0"/>
            <a:chExt cx="8033280" cy="7883520"/>
          </a:xfrm>
        </p:grpSpPr>
        <p:sp>
          <p:nvSpPr>
            <p:cNvPr id="8" name="Freeform 8"/>
            <p:cNvSpPr/>
            <p:nvPr/>
          </p:nvSpPr>
          <p:spPr>
            <a:xfrm>
              <a:off x="3621913" y="13843"/>
              <a:ext cx="434340" cy="3967480"/>
            </a:xfrm>
            <a:custGeom>
              <a:avLst/>
              <a:gdLst/>
              <a:ahLst/>
              <a:cxnLst/>
              <a:rect l="l" t="t" r="r" b="b"/>
              <a:pathLst>
                <a:path w="434340" h="3967480">
                  <a:moveTo>
                    <a:pt x="77470" y="36195"/>
                  </a:moveTo>
                  <a:lnTo>
                    <a:pt x="432435" y="3924427"/>
                  </a:lnTo>
                  <a:lnTo>
                    <a:pt x="394716" y="3927856"/>
                  </a:lnTo>
                  <a:lnTo>
                    <a:pt x="356997" y="3931285"/>
                  </a:lnTo>
                  <a:lnTo>
                    <a:pt x="2032" y="43053"/>
                  </a:lnTo>
                  <a:lnTo>
                    <a:pt x="39751" y="39624"/>
                  </a:lnTo>
                  <a:lnTo>
                    <a:pt x="77470" y="36195"/>
                  </a:lnTo>
                  <a:moveTo>
                    <a:pt x="1905" y="43053"/>
                  </a:moveTo>
                  <a:cubicBezTo>
                    <a:pt x="0" y="22225"/>
                    <a:pt x="15367" y="3810"/>
                    <a:pt x="36195" y="1905"/>
                  </a:cubicBezTo>
                  <a:cubicBezTo>
                    <a:pt x="57023" y="0"/>
                    <a:pt x="75438" y="15367"/>
                    <a:pt x="77343" y="36195"/>
                  </a:cubicBezTo>
                  <a:lnTo>
                    <a:pt x="432435" y="3924427"/>
                  </a:lnTo>
                  <a:cubicBezTo>
                    <a:pt x="434340" y="3945255"/>
                    <a:pt x="418973" y="3963670"/>
                    <a:pt x="398145" y="3965575"/>
                  </a:cubicBezTo>
                  <a:cubicBezTo>
                    <a:pt x="377317" y="3967480"/>
                    <a:pt x="358902" y="3952113"/>
                    <a:pt x="356997" y="3931285"/>
                  </a:cubicBezTo>
                  <a:lnTo>
                    <a:pt x="2032" y="43053"/>
                  </a:lnTo>
                  <a:close/>
                </a:path>
              </a:pathLst>
            </a:custGeom>
            <a:solidFill>
              <a:srgbClr val="E8B4A6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2063826" y="1979172"/>
            <a:ext cx="14097000" cy="3164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5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3500" dirty="0">
                <a:cs typeface="B Nazanin" pitchFamily="2" charset="-78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810000" y="759137"/>
            <a:ext cx="106680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/>
            <a:r>
              <a:rPr lang="fa-IR" sz="5000" spc="0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عنوان مطلب</a:t>
            </a:r>
            <a:endParaRPr lang="en-US" sz="5000" spc="0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52600" y="6362700"/>
            <a:ext cx="4542240" cy="15485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500" spc="-1" dirty="0">
                <a:solidFill>
                  <a:srgbClr val="323F4F"/>
                </a:solidFill>
                <a:latin typeface="Rubik"/>
                <a:cs typeface="B Nazanin" pitchFamily="2" charset="-78"/>
              </a:rPr>
              <a:t>قالب پاورپوینت مهندسی نساجی قابل ویرایش می باشد</a:t>
            </a:r>
            <a:endParaRPr lang="en-US" sz="3500" spc="-1" dirty="0">
              <a:solidFill>
                <a:srgbClr val="323F4F"/>
              </a:solidFill>
              <a:latin typeface="Rubik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239000" y="6279900"/>
            <a:ext cx="4419600" cy="15485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500" spc="-1" dirty="0">
                <a:solidFill>
                  <a:srgbClr val="323F4F"/>
                </a:solidFill>
                <a:latin typeface="Rubik"/>
                <a:cs typeface="B Nazanin" pitchFamily="2" charset="-78"/>
              </a:rPr>
              <a:t>قالب پاورپوینت مهندسی نساجی قابل ویرایش می باشد</a:t>
            </a:r>
            <a:endParaRPr lang="en-US" sz="3500" spc="-1" dirty="0">
              <a:solidFill>
                <a:srgbClr val="323F4F"/>
              </a:solidFill>
              <a:latin typeface="Rubik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649200" y="6210300"/>
            <a:ext cx="4879200" cy="15485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500" spc="-1" dirty="0">
                <a:solidFill>
                  <a:srgbClr val="323F4F"/>
                </a:solidFill>
                <a:latin typeface="Rubik"/>
                <a:cs typeface="B Nazanin" pitchFamily="2" charset="-78"/>
              </a:rPr>
              <a:t>قالب پاورپوینت مهندسی نساجی قابل ویرایش می باشد</a:t>
            </a:r>
            <a:endParaRPr lang="en-US" sz="3500" spc="-1" dirty="0">
              <a:solidFill>
                <a:srgbClr val="323F4F"/>
              </a:solidFill>
              <a:latin typeface="Rubik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5823120" y="5921760"/>
            <a:ext cx="1130400" cy="1145520"/>
            <a:chOff x="0" y="0"/>
            <a:chExt cx="1507200" cy="15273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1507200" cy="15368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/>
              <a:r>
                <a:rPr lang="en-US" sz="3500" spc="0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1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467760" y="5921760"/>
            <a:ext cx="1130400" cy="1145520"/>
            <a:chOff x="0" y="0"/>
            <a:chExt cx="1507200" cy="1527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9525"/>
              <a:ext cx="1507200" cy="15368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/>
              <a:r>
                <a:rPr lang="en-US" sz="3500" spc="0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2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6551760" y="5839680"/>
            <a:ext cx="478800" cy="483120"/>
            <a:chOff x="0" y="0"/>
            <a:chExt cx="638400" cy="6441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37373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0215120" y="5839680"/>
            <a:ext cx="478800" cy="483120"/>
            <a:chOff x="0" y="0"/>
            <a:chExt cx="638400" cy="6441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37373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3322640" y="5839680"/>
            <a:ext cx="478800" cy="483120"/>
            <a:chOff x="0" y="0"/>
            <a:chExt cx="638400" cy="6441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37373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1028600" y="1979640"/>
            <a:ext cx="6292080" cy="6292080"/>
            <a:chOff x="0" y="0"/>
            <a:chExt cx="8389440" cy="83894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267840" y="266700"/>
            <a:ext cx="17688960" cy="9776160"/>
            <a:chOff x="0" y="0"/>
            <a:chExt cx="23585280" cy="130348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3585297" cy="13034899"/>
            </a:xfrm>
            <a:custGeom>
              <a:avLst/>
              <a:gdLst/>
              <a:ahLst/>
              <a:cxnLst/>
              <a:rect l="l" t="t" r="r" b="b"/>
              <a:pathLst>
                <a:path w="23585297" h="13034899">
                  <a:moveTo>
                    <a:pt x="9864852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33172"/>
                  </a:lnTo>
                  <a:lnTo>
                    <a:pt x="101727" y="12933172"/>
                  </a:lnTo>
                  <a:lnTo>
                    <a:pt x="101727" y="12831445"/>
                  </a:lnTo>
                  <a:lnTo>
                    <a:pt x="23483570" y="12831445"/>
                  </a:lnTo>
                  <a:lnTo>
                    <a:pt x="23483570" y="12933172"/>
                  </a:lnTo>
                  <a:lnTo>
                    <a:pt x="23381843" y="12933172"/>
                  </a:lnTo>
                  <a:lnTo>
                    <a:pt x="23381843" y="101727"/>
                  </a:lnTo>
                  <a:lnTo>
                    <a:pt x="23483570" y="101727"/>
                  </a:lnTo>
                  <a:lnTo>
                    <a:pt x="23483570" y="203454"/>
                  </a:lnTo>
                  <a:lnTo>
                    <a:pt x="13803249" y="206121"/>
                  </a:lnTo>
                  <a:lnTo>
                    <a:pt x="13803249" y="2540"/>
                  </a:lnTo>
                  <a:lnTo>
                    <a:pt x="23483443" y="0"/>
                  </a:lnTo>
                  <a:cubicBezTo>
                    <a:pt x="23510494" y="0"/>
                    <a:pt x="23536275" y="10668"/>
                    <a:pt x="23555452" y="29845"/>
                  </a:cubicBezTo>
                  <a:cubicBezTo>
                    <a:pt x="23574629" y="49022"/>
                    <a:pt x="23585297" y="74803"/>
                    <a:pt x="23585297" y="101854"/>
                  </a:cubicBezTo>
                  <a:lnTo>
                    <a:pt x="23585297" y="12933172"/>
                  </a:lnTo>
                  <a:cubicBezTo>
                    <a:pt x="23585297" y="12989433"/>
                    <a:pt x="23539704" y="13034899"/>
                    <a:pt x="23483570" y="13034899"/>
                  </a:cubicBezTo>
                  <a:lnTo>
                    <a:pt x="101727" y="13034899"/>
                  </a:lnTo>
                  <a:cubicBezTo>
                    <a:pt x="45466" y="13034899"/>
                    <a:pt x="0" y="12989306"/>
                    <a:pt x="0" y="12933172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864852" y="2667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7400960" cy="9342720"/>
            <a:chOff x="0" y="0"/>
            <a:chExt cx="23201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1249" cy="12456922"/>
            </a:xfrm>
            <a:custGeom>
              <a:avLst/>
              <a:gdLst/>
              <a:ahLst/>
              <a:cxnLst/>
              <a:rect l="l" t="t" r="r" b="b"/>
              <a:pathLst>
                <a:path w="23201249" h="12456922">
                  <a:moveTo>
                    <a:pt x="7706487" y="205994"/>
                  </a:moveTo>
                  <a:lnTo>
                    <a:pt x="101727" y="203454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535529" y="203454"/>
                  </a:lnTo>
                  <a:lnTo>
                    <a:pt x="15535529" y="0"/>
                  </a:lnTo>
                  <a:lnTo>
                    <a:pt x="23099523" y="0"/>
                  </a:lnTo>
                  <a:cubicBezTo>
                    <a:pt x="23155783" y="0"/>
                    <a:pt x="23201249" y="45593"/>
                    <a:pt x="23201249" y="101727"/>
                  </a:cubicBezTo>
                  <a:lnTo>
                    <a:pt x="23201249" y="12355195"/>
                  </a:lnTo>
                  <a:cubicBezTo>
                    <a:pt x="23201249" y="12411456"/>
                    <a:pt x="23155656" y="12456922"/>
                    <a:pt x="23099523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706614" y="254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562600" y="723900"/>
            <a:ext cx="7613400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/>
            <a:r>
              <a:rPr lang="fa-IR" sz="45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جدول مقایسه داده ها</a:t>
            </a:r>
            <a:endParaRPr lang="en-US" sz="4500" spc="-1" dirty="0">
              <a:solidFill>
                <a:srgbClr val="999999"/>
              </a:solidFill>
              <a:latin typeface="Montserrat Bold"/>
              <a:cs typeface="B Nazanin" pitchFamily="2" charset="-78"/>
            </a:endParaRPr>
          </a:p>
        </p:txBody>
      </p:sp>
      <p:graphicFrame>
        <p:nvGraphicFramePr>
          <p:cNvPr id="5" name="Table 5"/>
          <p:cNvGraphicFramePr>
            <a:graphicFrameLocks noGrp="1"/>
          </p:cNvGraphicFramePr>
          <p:nvPr/>
        </p:nvGraphicFramePr>
        <p:xfrm>
          <a:off x="1905120" y="3139200"/>
          <a:ext cx="14477760" cy="4008240"/>
        </p:xfrm>
        <a:graphic>
          <a:graphicData uri="http://schemas.openxmlformats.org/drawingml/2006/table">
            <a:tbl>
              <a:tblPr/>
              <a:tblGrid>
                <a:gridCol w="3619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9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19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2060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>
                          <a:solidFill>
                            <a:srgbClr val="FFFFFF"/>
                          </a:solidFill>
                          <a:latin typeface="Droid Serif"/>
                          <a:cs typeface="B Nazanin" pitchFamily="2" charset="-78"/>
                        </a:rPr>
                        <a:t>A</a:t>
                      </a:r>
                      <a:endParaRPr lang="en-US" sz="350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>
                          <a:solidFill>
                            <a:srgbClr val="FFFFFF"/>
                          </a:solidFill>
                          <a:latin typeface="Droid Serif"/>
                          <a:cs typeface="B Nazanin" pitchFamily="2" charset="-78"/>
                        </a:rPr>
                        <a:t>B</a:t>
                      </a:r>
                      <a:endParaRPr lang="en-US" sz="350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>
                          <a:solidFill>
                            <a:srgbClr val="FFFFFF"/>
                          </a:solidFill>
                          <a:latin typeface="Droid Serif"/>
                          <a:cs typeface="B Nazanin" pitchFamily="2" charset="-78"/>
                        </a:rPr>
                        <a:t>C</a:t>
                      </a:r>
                      <a:endParaRPr lang="en-US" sz="350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2060"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fa-IR" sz="3500" spc="0" dirty="0">
                          <a:solidFill>
                            <a:srgbClr val="999999"/>
                          </a:solidFill>
                          <a:latin typeface="Droid Serif"/>
                          <a:cs typeface="B Nazanin" pitchFamily="2" charset="-78"/>
                        </a:rPr>
                        <a:t>رنگ زرد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10</a:t>
                      </a:r>
                      <a:endParaRPr lang="en-US" sz="350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20</a:t>
                      </a:r>
                      <a:endParaRPr lang="en-US" sz="350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 dirty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10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2060"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fa-IR" sz="3500" spc="0" dirty="0">
                          <a:solidFill>
                            <a:srgbClr val="999999"/>
                          </a:solidFill>
                          <a:latin typeface="Droid Serif"/>
                          <a:cs typeface="B Nazanin" pitchFamily="2" charset="-78"/>
                        </a:rPr>
                        <a:t>آبی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 dirty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30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15</a:t>
                      </a:r>
                      <a:endParaRPr lang="en-US" sz="350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 dirty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10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2060"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fa-IR" sz="3500" spc="0" dirty="0">
                          <a:solidFill>
                            <a:srgbClr val="999999"/>
                          </a:solidFill>
                          <a:latin typeface="Droid Serif"/>
                          <a:cs typeface="B Nazanin" pitchFamily="2" charset="-78"/>
                        </a:rPr>
                        <a:t>نارنجی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 dirty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30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24</a:t>
                      </a:r>
                      <a:endParaRPr lang="en-US" sz="350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320"/>
                        </a:lnSpc>
                        <a:defRPr/>
                      </a:pPr>
                      <a:r>
                        <a:rPr lang="en-US" sz="3500" spc="0" dirty="0">
                          <a:solidFill>
                            <a:srgbClr val="434343"/>
                          </a:solidFill>
                          <a:latin typeface="Montserrat Bold"/>
                          <a:cs typeface="B Nazanin" pitchFamily="2" charset="-78"/>
                        </a:rPr>
                        <a:t>16</a:t>
                      </a:r>
                      <a:endParaRPr lang="en-US" sz="3500" dirty="0"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6307920" y="8045280"/>
            <a:ext cx="5672160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500" spc="19" dirty="0">
                <a:solidFill>
                  <a:srgbClr val="FF9E00"/>
                </a:solidFill>
                <a:latin typeface="Montserrat"/>
                <a:cs typeface="B Nazanin" pitchFamily="2" charset="-78"/>
              </a:rPr>
              <a:t>اینجا </a:t>
            </a:r>
            <a:r>
              <a:rPr lang="fa-IR" sz="3000" spc="19" dirty="0">
                <a:solidFill>
                  <a:srgbClr val="FF9E00"/>
                </a:solidFill>
                <a:latin typeface="Montserrat"/>
                <a:cs typeface="B Nazanin" pitchFamily="2" charset="-78"/>
              </a:rPr>
              <a:t>جایی</a:t>
            </a:r>
            <a:r>
              <a:rPr lang="fa-IR" sz="2500" spc="19" dirty="0">
                <a:solidFill>
                  <a:srgbClr val="FF9E00"/>
                </a:solidFill>
                <a:latin typeface="Montserrat"/>
                <a:cs typeface="B Nazanin" pitchFamily="2" charset="-78"/>
              </a:rPr>
              <a:t> است که ارائه شما ادامه می یابد</a:t>
            </a:r>
            <a:endParaRPr lang="en-US" sz="2500" spc="19" dirty="0">
              <a:solidFill>
                <a:srgbClr val="FF9E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21760" y="1644480"/>
            <a:ext cx="1655856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یک تصویر ارزشش هزار کلمه است</a:t>
            </a:r>
            <a:endParaRPr lang="en-US" sz="3200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87556" y="4958834"/>
            <a:ext cx="712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جداول 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8420" y="-25655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18581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982200" y="723900"/>
            <a:ext cx="7955520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ar-SA" sz="3200" b="1" dirty="0">
                <a:solidFill>
                  <a:srgbClr val="FFC000"/>
                </a:solidFill>
                <a:cs typeface="B Nazanin" pitchFamily="2" charset="-78"/>
              </a:rPr>
              <a:t>قالب پاورپوینت مهندسی نساجی قابل ویرایش می باشد</a:t>
            </a:r>
            <a:endParaRPr lang="en-US" sz="3200" b="1" dirty="0">
              <a:solidFill>
                <a:srgbClr val="FFC000"/>
              </a:solidFill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962800" y="7566150"/>
            <a:ext cx="59378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b="1" spc="-1" dirty="0">
                <a:solidFill>
                  <a:schemeClr val="accent6">
                    <a:lumMod val="75000"/>
                  </a:schemeClr>
                </a:solidFill>
                <a:latin typeface="Arimo Bold"/>
                <a:cs typeface="B Nazanin" pitchFamily="2" charset="-78"/>
              </a:rPr>
              <a:t>قالب پاورپوینت حرفه ای</a:t>
            </a:r>
            <a:endParaRPr lang="en-US" sz="4000" b="1" spc="-1" dirty="0">
              <a:solidFill>
                <a:schemeClr val="accent6">
                  <a:lumMod val="75000"/>
                </a:schemeClr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243600" y="8593920"/>
            <a:ext cx="567216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2500" b="1" spc="19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2500" b="1" spc="19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 rot="-10800000">
            <a:off x="16881480" y="9070200"/>
            <a:ext cx="1432080" cy="1242000"/>
            <a:chOff x="0" y="0"/>
            <a:chExt cx="1909440" cy="1656000"/>
          </a:xfrm>
        </p:grpSpPr>
        <p:sp>
          <p:nvSpPr>
            <p:cNvPr id="7" name="Freeform 7"/>
            <p:cNvSpPr/>
            <p:nvPr/>
          </p:nvSpPr>
          <p:spPr>
            <a:xfrm>
              <a:off x="34036" y="34036"/>
              <a:ext cx="1841373" cy="1587881"/>
            </a:xfrm>
            <a:custGeom>
              <a:avLst/>
              <a:gdLst/>
              <a:ahLst/>
              <a:cxnLst/>
              <a:rect l="l" t="t" r="r" b="b"/>
              <a:pathLst>
                <a:path w="1841373" h="1587881">
                  <a:moveTo>
                    <a:pt x="3683" y="1587881"/>
                  </a:moveTo>
                  <a:lnTo>
                    <a:pt x="698754" y="499110"/>
                  </a:lnTo>
                  <a:lnTo>
                    <a:pt x="1841373" y="22733"/>
                  </a:lnTo>
                  <a:lnTo>
                    <a:pt x="0" y="0"/>
                  </a:lnTo>
                  <a:lnTo>
                    <a:pt x="3683" y="1587881"/>
                  </a:lnTo>
                  <a:close/>
                </a:path>
              </a:pathLst>
            </a:custGeom>
            <a:solidFill>
              <a:srgbClr val="FF9E00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-127"/>
              <a:ext cx="1911858" cy="1659255"/>
            </a:xfrm>
            <a:custGeom>
              <a:avLst/>
              <a:gdLst/>
              <a:ahLst/>
              <a:cxnLst/>
              <a:rect l="l" t="t" r="r" b="b"/>
              <a:pathLst>
                <a:path w="1911858" h="1659255">
                  <a:moveTo>
                    <a:pt x="9017" y="1603756"/>
                  </a:moveTo>
                  <a:lnTo>
                    <a:pt x="703961" y="514858"/>
                  </a:lnTo>
                  <a:cubicBezTo>
                    <a:pt x="707644" y="509016"/>
                    <a:pt x="713105" y="504444"/>
                    <a:pt x="719582" y="501777"/>
                  </a:cubicBezTo>
                  <a:lnTo>
                    <a:pt x="1862201" y="25400"/>
                  </a:lnTo>
                  <a:lnTo>
                    <a:pt x="1875282" y="56896"/>
                  </a:lnTo>
                  <a:lnTo>
                    <a:pt x="1874901" y="90932"/>
                  </a:lnTo>
                  <a:lnTo>
                    <a:pt x="33655" y="68326"/>
                  </a:lnTo>
                  <a:lnTo>
                    <a:pt x="34036" y="34290"/>
                  </a:lnTo>
                  <a:lnTo>
                    <a:pt x="68072" y="34163"/>
                  </a:lnTo>
                  <a:lnTo>
                    <a:pt x="71755" y="1622044"/>
                  </a:lnTo>
                  <a:lnTo>
                    <a:pt x="37719" y="1622171"/>
                  </a:lnTo>
                  <a:lnTo>
                    <a:pt x="9017" y="1603883"/>
                  </a:lnTo>
                  <a:moveTo>
                    <a:pt x="66421" y="1640586"/>
                  </a:moveTo>
                  <a:cubicBezTo>
                    <a:pt x="58293" y="1653286"/>
                    <a:pt x="42672" y="1659255"/>
                    <a:pt x="28194" y="1654937"/>
                  </a:cubicBezTo>
                  <a:cubicBezTo>
                    <a:pt x="13716" y="1650619"/>
                    <a:pt x="3683" y="1637284"/>
                    <a:pt x="3683" y="1622171"/>
                  </a:cubicBezTo>
                  <a:lnTo>
                    <a:pt x="0" y="34290"/>
                  </a:lnTo>
                  <a:cubicBezTo>
                    <a:pt x="0" y="25146"/>
                    <a:pt x="3556" y="16383"/>
                    <a:pt x="10160" y="10033"/>
                  </a:cubicBezTo>
                  <a:cubicBezTo>
                    <a:pt x="16764" y="3683"/>
                    <a:pt x="25400" y="0"/>
                    <a:pt x="34544" y="127"/>
                  </a:cubicBezTo>
                  <a:lnTo>
                    <a:pt x="1875790" y="22860"/>
                  </a:lnTo>
                  <a:cubicBezTo>
                    <a:pt x="1891919" y="23114"/>
                    <a:pt x="1905762" y="34544"/>
                    <a:pt x="1908810" y="50419"/>
                  </a:cubicBezTo>
                  <a:cubicBezTo>
                    <a:pt x="1911858" y="66294"/>
                    <a:pt x="1903349" y="82169"/>
                    <a:pt x="1888490" y="88392"/>
                  </a:cubicBezTo>
                  <a:lnTo>
                    <a:pt x="745871" y="564642"/>
                  </a:lnTo>
                  <a:lnTo>
                    <a:pt x="732790" y="533273"/>
                  </a:lnTo>
                  <a:lnTo>
                    <a:pt x="761492" y="551561"/>
                  </a:lnTo>
                  <a:lnTo>
                    <a:pt x="66421" y="1640332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9" name="AutoShape 9"/>
          <p:cNvSpPr/>
          <p:nvPr/>
        </p:nvSpPr>
        <p:spPr>
          <a:xfrm rot="18504">
            <a:off x="3224056" y="9912435"/>
            <a:ext cx="14312367" cy="0"/>
          </a:xfrm>
          <a:prstGeom prst="line">
            <a:avLst/>
          </a:prstGeom>
          <a:ln w="28575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10"/>
          <p:cNvGrpSpPr/>
          <p:nvPr/>
        </p:nvGrpSpPr>
        <p:grpSpPr>
          <a:xfrm>
            <a:off x="-25560" y="-25560"/>
            <a:ext cx="1432080" cy="1242000"/>
            <a:chOff x="0" y="0"/>
            <a:chExt cx="1909440" cy="1656000"/>
          </a:xfrm>
        </p:grpSpPr>
        <p:sp>
          <p:nvSpPr>
            <p:cNvPr id="11" name="Freeform 11"/>
            <p:cNvSpPr/>
            <p:nvPr/>
          </p:nvSpPr>
          <p:spPr>
            <a:xfrm>
              <a:off x="34036" y="34036"/>
              <a:ext cx="1841373" cy="1587881"/>
            </a:xfrm>
            <a:custGeom>
              <a:avLst/>
              <a:gdLst/>
              <a:ahLst/>
              <a:cxnLst/>
              <a:rect l="l" t="t" r="r" b="b"/>
              <a:pathLst>
                <a:path w="1841373" h="1587881">
                  <a:moveTo>
                    <a:pt x="3683" y="1587881"/>
                  </a:moveTo>
                  <a:lnTo>
                    <a:pt x="698754" y="499110"/>
                  </a:lnTo>
                  <a:lnTo>
                    <a:pt x="1841373" y="22733"/>
                  </a:lnTo>
                  <a:lnTo>
                    <a:pt x="0" y="0"/>
                  </a:lnTo>
                  <a:lnTo>
                    <a:pt x="3683" y="1587881"/>
                  </a:lnTo>
                  <a:close/>
                </a:path>
              </a:pathLst>
            </a:custGeom>
            <a:solidFill>
              <a:srgbClr val="FF9E00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-127"/>
              <a:ext cx="1911858" cy="1659255"/>
            </a:xfrm>
            <a:custGeom>
              <a:avLst/>
              <a:gdLst/>
              <a:ahLst/>
              <a:cxnLst/>
              <a:rect l="l" t="t" r="r" b="b"/>
              <a:pathLst>
                <a:path w="1911858" h="1659255">
                  <a:moveTo>
                    <a:pt x="9017" y="1603756"/>
                  </a:moveTo>
                  <a:lnTo>
                    <a:pt x="703961" y="514858"/>
                  </a:lnTo>
                  <a:cubicBezTo>
                    <a:pt x="707644" y="509016"/>
                    <a:pt x="713105" y="504444"/>
                    <a:pt x="719582" y="501777"/>
                  </a:cubicBezTo>
                  <a:lnTo>
                    <a:pt x="1862201" y="25400"/>
                  </a:lnTo>
                  <a:lnTo>
                    <a:pt x="1875282" y="56896"/>
                  </a:lnTo>
                  <a:lnTo>
                    <a:pt x="1874901" y="90932"/>
                  </a:lnTo>
                  <a:lnTo>
                    <a:pt x="33655" y="68326"/>
                  </a:lnTo>
                  <a:lnTo>
                    <a:pt x="34036" y="34290"/>
                  </a:lnTo>
                  <a:lnTo>
                    <a:pt x="68072" y="34163"/>
                  </a:lnTo>
                  <a:lnTo>
                    <a:pt x="71755" y="1622044"/>
                  </a:lnTo>
                  <a:lnTo>
                    <a:pt x="37719" y="1622171"/>
                  </a:lnTo>
                  <a:lnTo>
                    <a:pt x="9017" y="1603883"/>
                  </a:lnTo>
                  <a:moveTo>
                    <a:pt x="66421" y="1640586"/>
                  </a:moveTo>
                  <a:cubicBezTo>
                    <a:pt x="58293" y="1653286"/>
                    <a:pt x="42672" y="1659255"/>
                    <a:pt x="28194" y="1654937"/>
                  </a:cubicBezTo>
                  <a:cubicBezTo>
                    <a:pt x="13716" y="1650619"/>
                    <a:pt x="3683" y="1637284"/>
                    <a:pt x="3683" y="1622171"/>
                  </a:cubicBezTo>
                  <a:lnTo>
                    <a:pt x="0" y="34290"/>
                  </a:lnTo>
                  <a:cubicBezTo>
                    <a:pt x="0" y="25146"/>
                    <a:pt x="3556" y="16383"/>
                    <a:pt x="10160" y="10033"/>
                  </a:cubicBezTo>
                  <a:cubicBezTo>
                    <a:pt x="16764" y="3683"/>
                    <a:pt x="25400" y="0"/>
                    <a:pt x="34544" y="127"/>
                  </a:cubicBezTo>
                  <a:lnTo>
                    <a:pt x="1875790" y="22860"/>
                  </a:lnTo>
                  <a:cubicBezTo>
                    <a:pt x="1891919" y="23114"/>
                    <a:pt x="1905762" y="34544"/>
                    <a:pt x="1908810" y="50419"/>
                  </a:cubicBezTo>
                  <a:cubicBezTo>
                    <a:pt x="1911858" y="66294"/>
                    <a:pt x="1903349" y="82169"/>
                    <a:pt x="1888490" y="88392"/>
                  </a:cubicBezTo>
                  <a:lnTo>
                    <a:pt x="745871" y="564642"/>
                  </a:lnTo>
                  <a:lnTo>
                    <a:pt x="732790" y="533273"/>
                  </a:lnTo>
                  <a:lnTo>
                    <a:pt x="761492" y="551561"/>
                  </a:lnTo>
                  <a:lnTo>
                    <a:pt x="66421" y="1640332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13" name="AutoShape 13"/>
          <p:cNvSpPr/>
          <p:nvPr/>
        </p:nvSpPr>
        <p:spPr>
          <a:xfrm rot="10781495">
            <a:off x="753016" y="355155"/>
            <a:ext cx="14312367" cy="0"/>
          </a:xfrm>
          <a:prstGeom prst="line">
            <a:avLst/>
          </a:prstGeom>
          <a:ln w="28575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7400960" cy="9342720"/>
            <a:chOff x="0" y="0"/>
            <a:chExt cx="23201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1249" cy="12456922"/>
            </a:xfrm>
            <a:custGeom>
              <a:avLst/>
              <a:gdLst/>
              <a:ahLst/>
              <a:cxnLst/>
              <a:rect l="l" t="t" r="r" b="b"/>
              <a:pathLst>
                <a:path w="23201249" h="12456922">
                  <a:moveTo>
                    <a:pt x="7706487" y="205994"/>
                  </a:moveTo>
                  <a:lnTo>
                    <a:pt x="101727" y="203454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535529" y="203454"/>
                  </a:lnTo>
                  <a:lnTo>
                    <a:pt x="15535529" y="0"/>
                  </a:lnTo>
                  <a:lnTo>
                    <a:pt x="23099523" y="0"/>
                  </a:lnTo>
                  <a:cubicBezTo>
                    <a:pt x="23155783" y="0"/>
                    <a:pt x="23201249" y="45593"/>
                    <a:pt x="23201249" y="101727"/>
                  </a:cubicBezTo>
                  <a:lnTo>
                    <a:pt x="23201249" y="12355195"/>
                  </a:lnTo>
                  <a:cubicBezTo>
                    <a:pt x="23201249" y="12411456"/>
                    <a:pt x="23155656" y="12456922"/>
                    <a:pt x="23099523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706614" y="254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772720" y="2077920"/>
            <a:ext cx="13055040" cy="6219360"/>
            <a:chOff x="0" y="0"/>
            <a:chExt cx="17406720" cy="8292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624171" cy="8292084"/>
            </a:xfrm>
            <a:custGeom>
              <a:avLst/>
              <a:gdLst/>
              <a:ahLst/>
              <a:cxnLst/>
              <a:rect l="l" t="t" r="r" b="b"/>
              <a:pathLst>
                <a:path w="17624171" h="8292084">
                  <a:moveTo>
                    <a:pt x="4558284" y="80010"/>
                  </a:moveTo>
                  <a:lnTo>
                    <a:pt x="4529201" y="81026"/>
                  </a:lnTo>
                  <a:lnTo>
                    <a:pt x="4560443" y="81026"/>
                  </a:lnTo>
                  <a:lnTo>
                    <a:pt x="4558411" y="80010"/>
                  </a:lnTo>
                  <a:close/>
                  <a:moveTo>
                    <a:pt x="10721848" y="87249"/>
                  </a:moveTo>
                  <a:lnTo>
                    <a:pt x="10728071" y="99695"/>
                  </a:lnTo>
                  <a:lnTo>
                    <a:pt x="10690606" y="112141"/>
                  </a:lnTo>
                  <a:lnTo>
                    <a:pt x="10709275" y="118364"/>
                  </a:lnTo>
                  <a:lnTo>
                    <a:pt x="10896219" y="118364"/>
                  </a:lnTo>
                  <a:lnTo>
                    <a:pt x="10889996" y="99695"/>
                  </a:lnTo>
                  <a:lnTo>
                    <a:pt x="10721721" y="87249"/>
                  </a:lnTo>
                  <a:close/>
                  <a:moveTo>
                    <a:pt x="8229854" y="112141"/>
                  </a:moveTo>
                  <a:lnTo>
                    <a:pt x="8217408" y="118364"/>
                  </a:lnTo>
                  <a:lnTo>
                    <a:pt x="8229854" y="124587"/>
                  </a:lnTo>
                  <a:lnTo>
                    <a:pt x="8192516" y="124587"/>
                  </a:lnTo>
                  <a:lnTo>
                    <a:pt x="8211186" y="130810"/>
                  </a:lnTo>
                  <a:lnTo>
                    <a:pt x="8192516" y="130810"/>
                  </a:lnTo>
                  <a:lnTo>
                    <a:pt x="8279638" y="143256"/>
                  </a:lnTo>
                  <a:lnTo>
                    <a:pt x="8242300" y="149479"/>
                  </a:lnTo>
                  <a:lnTo>
                    <a:pt x="8354441" y="155702"/>
                  </a:lnTo>
                  <a:lnTo>
                    <a:pt x="8354441" y="161925"/>
                  </a:lnTo>
                  <a:lnTo>
                    <a:pt x="8497698" y="130810"/>
                  </a:lnTo>
                  <a:lnTo>
                    <a:pt x="8354441" y="124587"/>
                  </a:lnTo>
                  <a:lnTo>
                    <a:pt x="8360664" y="112141"/>
                  </a:lnTo>
                  <a:lnTo>
                    <a:pt x="8329549" y="112141"/>
                  </a:lnTo>
                  <a:lnTo>
                    <a:pt x="8329549" y="124587"/>
                  </a:lnTo>
                  <a:lnTo>
                    <a:pt x="8229854" y="112141"/>
                  </a:lnTo>
                  <a:close/>
                  <a:moveTo>
                    <a:pt x="10871454" y="124587"/>
                  </a:moveTo>
                  <a:lnTo>
                    <a:pt x="10809098" y="130810"/>
                  </a:lnTo>
                  <a:lnTo>
                    <a:pt x="10790428" y="149479"/>
                  </a:lnTo>
                  <a:lnTo>
                    <a:pt x="11058399" y="174371"/>
                  </a:lnTo>
                  <a:lnTo>
                    <a:pt x="11008614" y="161925"/>
                  </a:lnTo>
                  <a:lnTo>
                    <a:pt x="11027283" y="161925"/>
                  </a:lnTo>
                  <a:lnTo>
                    <a:pt x="11014837" y="137033"/>
                  </a:lnTo>
                  <a:lnTo>
                    <a:pt x="10871581" y="124587"/>
                  </a:lnTo>
                  <a:close/>
                  <a:moveTo>
                    <a:pt x="4573016" y="193167"/>
                  </a:moveTo>
                  <a:lnTo>
                    <a:pt x="4560951" y="196469"/>
                  </a:lnTo>
                  <a:lnTo>
                    <a:pt x="4570222" y="194945"/>
                  </a:lnTo>
                  <a:lnTo>
                    <a:pt x="4573016" y="193040"/>
                  </a:lnTo>
                  <a:close/>
                  <a:moveTo>
                    <a:pt x="4442206" y="74676"/>
                  </a:moveTo>
                  <a:lnTo>
                    <a:pt x="4392422" y="80899"/>
                  </a:lnTo>
                  <a:lnTo>
                    <a:pt x="4417314" y="80899"/>
                  </a:lnTo>
                  <a:lnTo>
                    <a:pt x="4323842" y="93345"/>
                  </a:lnTo>
                  <a:lnTo>
                    <a:pt x="4361307" y="105791"/>
                  </a:lnTo>
                  <a:lnTo>
                    <a:pt x="4286250" y="105791"/>
                  </a:lnTo>
                  <a:lnTo>
                    <a:pt x="4298696" y="112014"/>
                  </a:lnTo>
                  <a:lnTo>
                    <a:pt x="4267581" y="118237"/>
                  </a:lnTo>
                  <a:lnTo>
                    <a:pt x="4329938" y="124460"/>
                  </a:lnTo>
                  <a:lnTo>
                    <a:pt x="4242689" y="124460"/>
                  </a:lnTo>
                  <a:lnTo>
                    <a:pt x="4248912" y="143129"/>
                  </a:lnTo>
                  <a:lnTo>
                    <a:pt x="4304919" y="143129"/>
                  </a:lnTo>
                  <a:lnTo>
                    <a:pt x="4236339" y="155575"/>
                  </a:lnTo>
                  <a:lnTo>
                    <a:pt x="4298696" y="155575"/>
                  </a:lnTo>
                  <a:lnTo>
                    <a:pt x="4292473" y="161798"/>
                  </a:lnTo>
                  <a:lnTo>
                    <a:pt x="4392168" y="155575"/>
                  </a:lnTo>
                  <a:lnTo>
                    <a:pt x="4311269" y="168021"/>
                  </a:lnTo>
                  <a:lnTo>
                    <a:pt x="4292600" y="180467"/>
                  </a:lnTo>
                  <a:lnTo>
                    <a:pt x="4273931" y="186690"/>
                  </a:lnTo>
                  <a:lnTo>
                    <a:pt x="4323715" y="192913"/>
                  </a:lnTo>
                  <a:lnTo>
                    <a:pt x="4286377" y="199136"/>
                  </a:lnTo>
                  <a:lnTo>
                    <a:pt x="4392295" y="211582"/>
                  </a:lnTo>
                  <a:lnTo>
                    <a:pt x="4392295" y="193167"/>
                  </a:lnTo>
                  <a:lnTo>
                    <a:pt x="4404741" y="199390"/>
                  </a:lnTo>
                  <a:lnTo>
                    <a:pt x="4467098" y="193167"/>
                  </a:lnTo>
                  <a:lnTo>
                    <a:pt x="4460875" y="186944"/>
                  </a:lnTo>
                  <a:lnTo>
                    <a:pt x="4492117" y="174498"/>
                  </a:lnTo>
                  <a:lnTo>
                    <a:pt x="4473448" y="186944"/>
                  </a:lnTo>
                  <a:lnTo>
                    <a:pt x="4604258" y="155829"/>
                  </a:lnTo>
                  <a:lnTo>
                    <a:pt x="4541901" y="149606"/>
                  </a:lnTo>
                  <a:lnTo>
                    <a:pt x="4548124" y="124587"/>
                  </a:lnTo>
                  <a:lnTo>
                    <a:pt x="4566793" y="112141"/>
                  </a:lnTo>
                  <a:lnTo>
                    <a:pt x="4529328" y="118364"/>
                  </a:lnTo>
                  <a:lnTo>
                    <a:pt x="4535551" y="124587"/>
                  </a:lnTo>
                  <a:lnTo>
                    <a:pt x="4479417" y="105918"/>
                  </a:lnTo>
                  <a:lnTo>
                    <a:pt x="4479417" y="99695"/>
                  </a:lnTo>
                  <a:lnTo>
                    <a:pt x="4441952" y="74803"/>
                  </a:lnTo>
                  <a:close/>
                  <a:moveTo>
                    <a:pt x="4560697" y="196469"/>
                  </a:moveTo>
                  <a:lnTo>
                    <a:pt x="4460621" y="211836"/>
                  </a:lnTo>
                  <a:lnTo>
                    <a:pt x="4526026" y="205867"/>
                  </a:lnTo>
                  <a:lnTo>
                    <a:pt x="4560697" y="196469"/>
                  </a:lnTo>
                  <a:close/>
                  <a:moveTo>
                    <a:pt x="4529201" y="205613"/>
                  </a:moveTo>
                  <a:lnTo>
                    <a:pt x="4526153" y="205867"/>
                  </a:lnTo>
                  <a:lnTo>
                    <a:pt x="4504309" y="211836"/>
                  </a:lnTo>
                  <a:lnTo>
                    <a:pt x="4529201" y="205613"/>
                  </a:lnTo>
                  <a:close/>
                  <a:moveTo>
                    <a:pt x="11095736" y="155829"/>
                  </a:moveTo>
                  <a:lnTo>
                    <a:pt x="11101959" y="180721"/>
                  </a:lnTo>
                  <a:lnTo>
                    <a:pt x="11095736" y="193167"/>
                  </a:lnTo>
                  <a:lnTo>
                    <a:pt x="11089513" y="218186"/>
                  </a:lnTo>
                  <a:lnTo>
                    <a:pt x="11276457" y="193167"/>
                  </a:lnTo>
                  <a:lnTo>
                    <a:pt x="11189208" y="168275"/>
                  </a:lnTo>
                  <a:lnTo>
                    <a:pt x="11157966" y="174498"/>
                  </a:lnTo>
                  <a:lnTo>
                    <a:pt x="11145520" y="168275"/>
                  </a:lnTo>
                  <a:lnTo>
                    <a:pt x="11151743" y="162052"/>
                  </a:lnTo>
                  <a:lnTo>
                    <a:pt x="11114405" y="155829"/>
                  </a:lnTo>
                  <a:lnTo>
                    <a:pt x="11120628" y="162052"/>
                  </a:lnTo>
                  <a:lnTo>
                    <a:pt x="11095736" y="155829"/>
                  </a:lnTo>
                  <a:close/>
                  <a:moveTo>
                    <a:pt x="3943604" y="155829"/>
                  </a:moveTo>
                  <a:lnTo>
                    <a:pt x="3875024" y="174498"/>
                  </a:lnTo>
                  <a:lnTo>
                    <a:pt x="3899916" y="174498"/>
                  </a:lnTo>
                  <a:lnTo>
                    <a:pt x="3881247" y="180721"/>
                  </a:lnTo>
                  <a:lnTo>
                    <a:pt x="3924808" y="174498"/>
                  </a:lnTo>
                  <a:lnTo>
                    <a:pt x="3906139" y="180721"/>
                  </a:lnTo>
                  <a:lnTo>
                    <a:pt x="3931031" y="186944"/>
                  </a:lnTo>
                  <a:lnTo>
                    <a:pt x="3906139" y="186944"/>
                  </a:lnTo>
                  <a:lnTo>
                    <a:pt x="3918585" y="193167"/>
                  </a:lnTo>
                  <a:lnTo>
                    <a:pt x="3868674" y="205613"/>
                  </a:lnTo>
                  <a:lnTo>
                    <a:pt x="3980815" y="211836"/>
                  </a:lnTo>
                  <a:lnTo>
                    <a:pt x="3980815" y="218059"/>
                  </a:lnTo>
                  <a:lnTo>
                    <a:pt x="4024376" y="224282"/>
                  </a:lnTo>
                  <a:lnTo>
                    <a:pt x="4036822" y="205613"/>
                  </a:lnTo>
                  <a:lnTo>
                    <a:pt x="4055491" y="193167"/>
                  </a:lnTo>
                  <a:lnTo>
                    <a:pt x="4018026" y="180721"/>
                  </a:lnTo>
                  <a:lnTo>
                    <a:pt x="4024249" y="174498"/>
                  </a:lnTo>
                  <a:lnTo>
                    <a:pt x="3968242" y="180721"/>
                  </a:lnTo>
                  <a:lnTo>
                    <a:pt x="3968242" y="174498"/>
                  </a:lnTo>
                  <a:lnTo>
                    <a:pt x="3943350" y="155829"/>
                  </a:lnTo>
                  <a:close/>
                  <a:moveTo>
                    <a:pt x="4124071" y="180721"/>
                  </a:moveTo>
                  <a:lnTo>
                    <a:pt x="4099052" y="199390"/>
                  </a:lnTo>
                  <a:lnTo>
                    <a:pt x="4124071" y="211836"/>
                  </a:lnTo>
                  <a:lnTo>
                    <a:pt x="4105402" y="224282"/>
                  </a:lnTo>
                  <a:lnTo>
                    <a:pt x="4211320" y="199390"/>
                  </a:lnTo>
                  <a:lnTo>
                    <a:pt x="4124198" y="180721"/>
                  </a:lnTo>
                  <a:close/>
                  <a:moveTo>
                    <a:pt x="8341868" y="193167"/>
                  </a:moveTo>
                  <a:lnTo>
                    <a:pt x="8273288" y="199390"/>
                  </a:lnTo>
                  <a:lnTo>
                    <a:pt x="8335645" y="224282"/>
                  </a:lnTo>
                  <a:lnTo>
                    <a:pt x="8310753" y="236728"/>
                  </a:lnTo>
                  <a:lnTo>
                    <a:pt x="8379333" y="236728"/>
                  </a:lnTo>
                  <a:lnTo>
                    <a:pt x="8366887" y="242951"/>
                  </a:lnTo>
                  <a:lnTo>
                    <a:pt x="8391779" y="249174"/>
                  </a:lnTo>
                  <a:lnTo>
                    <a:pt x="8454136" y="230505"/>
                  </a:lnTo>
                  <a:lnTo>
                    <a:pt x="8385556" y="211836"/>
                  </a:lnTo>
                  <a:lnTo>
                    <a:pt x="8391779" y="211836"/>
                  </a:lnTo>
                  <a:lnTo>
                    <a:pt x="8354441" y="205613"/>
                  </a:lnTo>
                  <a:lnTo>
                    <a:pt x="8341995" y="193167"/>
                  </a:lnTo>
                  <a:close/>
                  <a:moveTo>
                    <a:pt x="7986903" y="137160"/>
                  </a:moveTo>
                  <a:lnTo>
                    <a:pt x="7986903" y="143383"/>
                  </a:lnTo>
                  <a:lnTo>
                    <a:pt x="7936992" y="143383"/>
                  </a:lnTo>
                  <a:lnTo>
                    <a:pt x="7999349" y="174625"/>
                  </a:lnTo>
                  <a:lnTo>
                    <a:pt x="7962011" y="174625"/>
                  </a:lnTo>
                  <a:lnTo>
                    <a:pt x="8018018" y="205740"/>
                  </a:lnTo>
                  <a:lnTo>
                    <a:pt x="8080375" y="199517"/>
                  </a:lnTo>
                  <a:lnTo>
                    <a:pt x="8074152" y="193294"/>
                  </a:lnTo>
                  <a:lnTo>
                    <a:pt x="8074152" y="187071"/>
                  </a:lnTo>
                  <a:lnTo>
                    <a:pt x="8099172" y="187071"/>
                  </a:lnTo>
                  <a:lnTo>
                    <a:pt x="8117840" y="199517"/>
                  </a:lnTo>
                  <a:lnTo>
                    <a:pt x="8155305" y="187071"/>
                  </a:lnTo>
                  <a:lnTo>
                    <a:pt x="8142860" y="193294"/>
                  </a:lnTo>
                  <a:lnTo>
                    <a:pt x="8167878" y="199517"/>
                  </a:lnTo>
                  <a:lnTo>
                    <a:pt x="8068183" y="218186"/>
                  </a:lnTo>
                  <a:lnTo>
                    <a:pt x="8086852" y="230632"/>
                  </a:lnTo>
                  <a:lnTo>
                    <a:pt x="8167878" y="230632"/>
                  </a:lnTo>
                  <a:lnTo>
                    <a:pt x="8074406" y="249301"/>
                  </a:lnTo>
                  <a:lnTo>
                    <a:pt x="8180324" y="280416"/>
                  </a:lnTo>
                  <a:lnTo>
                    <a:pt x="8186548" y="267970"/>
                  </a:lnTo>
                  <a:lnTo>
                    <a:pt x="8180324" y="261747"/>
                  </a:lnTo>
                  <a:lnTo>
                    <a:pt x="8217789" y="236855"/>
                  </a:lnTo>
                  <a:lnTo>
                    <a:pt x="8217789" y="218059"/>
                  </a:lnTo>
                  <a:lnTo>
                    <a:pt x="8236458" y="211836"/>
                  </a:lnTo>
                  <a:lnTo>
                    <a:pt x="8255127" y="193167"/>
                  </a:lnTo>
                  <a:lnTo>
                    <a:pt x="8311261" y="186944"/>
                  </a:lnTo>
                  <a:lnTo>
                    <a:pt x="8280019" y="174498"/>
                  </a:lnTo>
                  <a:lnTo>
                    <a:pt x="8286242" y="168275"/>
                  </a:lnTo>
                  <a:lnTo>
                    <a:pt x="8211439" y="162052"/>
                  </a:lnTo>
                  <a:lnTo>
                    <a:pt x="8211439" y="149606"/>
                  </a:lnTo>
                  <a:lnTo>
                    <a:pt x="8174101" y="155829"/>
                  </a:lnTo>
                  <a:lnTo>
                    <a:pt x="8186548" y="143383"/>
                  </a:lnTo>
                  <a:lnTo>
                    <a:pt x="8117967" y="137160"/>
                  </a:lnTo>
                  <a:lnTo>
                    <a:pt x="8136636" y="174625"/>
                  </a:lnTo>
                  <a:lnTo>
                    <a:pt x="8086852" y="149733"/>
                  </a:lnTo>
                  <a:lnTo>
                    <a:pt x="7999603" y="149733"/>
                  </a:lnTo>
                  <a:lnTo>
                    <a:pt x="8037068" y="137287"/>
                  </a:lnTo>
                  <a:close/>
                  <a:moveTo>
                    <a:pt x="4061968" y="267970"/>
                  </a:moveTo>
                  <a:lnTo>
                    <a:pt x="4068191" y="274193"/>
                  </a:lnTo>
                  <a:lnTo>
                    <a:pt x="4049522" y="274193"/>
                  </a:lnTo>
                  <a:lnTo>
                    <a:pt x="4086987" y="286639"/>
                  </a:lnTo>
                  <a:lnTo>
                    <a:pt x="4068318" y="286639"/>
                  </a:lnTo>
                  <a:lnTo>
                    <a:pt x="4156583" y="292100"/>
                  </a:lnTo>
                  <a:lnTo>
                    <a:pt x="4180586" y="274066"/>
                  </a:lnTo>
                  <a:lnTo>
                    <a:pt x="4062222" y="267843"/>
                  </a:lnTo>
                  <a:close/>
                  <a:moveTo>
                    <a:pt x="4156583" y="291973"/>
                  </a:moveTo>
                  <a:lnTo>
                    <a:pt x="4155567" y="292735"/>
                  </a:lnTo>
                  <a:lnTo>
                    <a:pt x="4162171" y="292354"/>
                  </a:lnTo>
                  <a:lnTo>
                    <a:pt x="4156583" y="291973"/>
                  </a:lnTo>
                  <a:close/>
                  <a:moveTo>
                    <a:pt x="4354957" y="273939"/>
                  </a:moveTo>
                  <a:lnTo>
                    <a:pt x="4298823" y="286385"/>
                  </a:lnTo>
                  <a:lnTo>
                    <a:pt x="4330065" y="292608"/>
                  </a:lnTo>
                  <a:lnTo>
                    <a:pt x="4354957" y="273939"/>
                  </a:lnTo>
                  <a:close/>
                  <a:moveTo>
                    <a:pt x="4940427" y="12446"/>
                  </a:moveTo>
                  <a:lnTo>
                    <a:pt x="4971669" y="24892"/>
                  </a:lnTo>
                  <a:lnTo>
                    <a:pt x="4896866" y="18669"/>
                  </a:lnTo>
                  <a:lnTo>
                    <a:pt x="4903089" y="24892"/>
                  </a:lnTo>
                  <a:lnTo>
                    <a:pt x="4859528" y="24892"/>
                  </a:lnTo>
                  <a:lnTo>
                    <a:pt x="4871974" y="31115"/>
                  </a:lnTo>
                  <a:lnTo>
                    <a:pt x="4840859" y="31115"/>
                  </a:lnTo>
                  <a:lnTo>
                    <a:pt x="4915662" y="56007"/>
                  </a:lnTo>
                  <a:lnTo>
                    <a:pt x="4822190" y="43561"/>
                  </a:lnTo>
                  <a:lnTo>
                    <a:pt x="4691380" y="43561"/>
                  </a:lnTo>
                  <a:lnTo>
                    <a:pt x="4734941" y="49784"/>
                  </a:lnTo>
                  <a:lnTo>
                    <a:pt x="4498213" y="62230"/>
                  </a:lnTo>
                  <a:lnTo>
                    <a:pt x="4504436" y="68453"/>
                  </a:lnTo>
                  <a:lnTo>
                    <a:pt x="4560570" y="62230"/>
                  </a:lnTo>
                  <a:lnTo>
                    <a:pt x="4523105" y="68453"/>
                  </a:lnTo>
                  <a:lnTo>
                    <a:pt x="4629023" y="68453"/>
                  </a:lnTo>
                  <a:lnTo>
                    <a:pt x="4547997" y="74676"/>
                  </a:lnTo>
                  <a:lnTo>
                    <a:pt x="4558411" y="79883"/>
                  </a:lnTo>
                  <a:lnTo>
                    <a:pt x="4703699" y="74676"/>
                  </a:lnTo>
                  <a:lnTo>
                    <a:pt x="4541774" y="93345"/>
                  </a:lnTo>
                  <a:lnTo>
                    <a:pt x="4753610" y="80899"/>
                  </a:lnTo>
                  <a:lnTo>
                    <a:pt x="4616450" y="105918"/>
                  </a:lnTo>
                  <a:lnTo>
                    <a:pt x="4772152" y="99695"/>
                  </a:lnTo>
                  <a:lnTo>
                    <a:pt x="4741037" y="105918"/>
                  </a:lnTo>
                  <a:lnTo>
                    <a:pt x="4983988" y="68580"/>
                  </a:lnTo>
                  <a:lnTo>
                    <a:pt x="4896739" y="93472"/>
                  </a:lnTo>
                  <a:lnTo>
                    <a:pt x="4959096" y="93472"/>
                  </a:lnTo>
                  <a:lnTo>
                    <a:pt x="4722368" y="118364"/>
                  </a:lnTo>
                  <a:lnTo>
                    <a:pt x="4790948" y="143256"/>
                  </a:lnTo>
                  <a:lnTo>
                    <a:pt x="4591558" y="124587"/>
                  </a:lnTo>
                  <a:lnTo>
                    <a:pt x="4591558" y="143256"/>
                  </a:lnTo>
                  <a:lnTo>
                    <a:pt x="4641342" y="168148"/>
                  </a:lnTo>
                  <a:lnTo>
                    <a:pt x="4610227" y="168148"/>
                  </a:lnTo>
                  <a:lnTo>
                    <a:pt x="4703699" y="174371"/>
                  </a:lnTo>
                  <a:lnTo>
                    <a:pt x="4570095" y="194945"/>
                  </a:lnTo>
                  <a:lnTo>
                    <a:pt x="4554220" y="205486"/>
                  </a:lnTo>
                  <a:lnTo>
                    <a:pt x="4579112" y="211709"/>
                  </a:lnTo>
                  <a:lnTo>
                    <a:pt x="4516882" y="224155"/>
                  </a:lnTo>
                  <a:lnTo>
                    <a:pt x="4510659" y="236601"/>
                  </a:lnTo>
                  <a:lnTo>
                    <a:pt x="4629023" y="217932"/>
                  </a:lnTo>
                  <a:lnTo>
                    <a:pt x="4491990" y="242824"/>
                  </a:lnTo>
                  <a:lnTo>
                    <a:pt x="4473321" y="224155"/>
                  </a:lnTo>
                  <a:lnTo>
                    <a:pt x="4429760" y="224155"/>
                  </a:lnTo>
                  <a:lnTo>
                    <a:pt x="4435983" y="255270"/>
                  </a:lnTo>
                  <a:lnTo>
                    <a:pt x="4355084" y="273939"/>
                  </a:lnTo>
                  <a:lnTo>
                    <a:pt x="4342638" y="292608"/>
                  </a:lnTo>
                  <a:lnTo>
                    <a:pt x="4380103" y="286385"/>
                  </a:lnTo>
                  <a:lnTo>
                    <a:pt x="4380103" y="292608"/>
                  </a:lnTo>
                  <a:lnTo>
                    <a:pt x="4616450" y="292608"/>
                  </a:lnTo>
                  <a:lnTo>
                    <a:pt x="4597781" y="305054"/>
                  </a:lnTo>
                  <a:lnTo>
                    <a:pt x="4709922" y="286385"/>
                  </a:lnTo>
                  <a:lnTo>
                    <a:pt x="4734814" y="267716"/>
                  </a:lnTo>
                  <a:lnTo>
                    <a:pt x="4697476" y="267716"/>
                  </a:lnTo>
                  <a:lnTo>
                    <a:pt x="4703699" y="255270"/>
                  </a:lnTo>
                  <a:lnTo>
                    <a:pt x="4610227" y="249047"/>
                  </a:lnTo>
                  <a:lnTo>
                    <a:pt x="4641342" y="249047"/>
                  </a:lnTo>
                  <a:lnTo>
                    <a:pt x="4635119" y="242824"/>
                  </a:lnTo>
                  <a:lnTo>
                    <a:pt x="4772152" y="236601"/>
                  </a:lnTo>
                  <a:lnTo>
                    <a:pt x="4784598" y="217932"/>
                  </a:lnTo>
                  <a:lnTo>
                    <a:pt x="4902962" y="205486"/>
                  </a:lnTo>
                  <a:lnTo>
                    <a:pt x="4871720" y="193040"/>
                  </a:lnTo>
                  <a:lnTo>
                    <a:pt x="4946523" y="186817"/>
                  </a:lnTo>
                  <a:lnTo>
                    <a:pt x="4821936" y="168148"/>
                  </a:lnTo>
                  <a:lnTo>
                    <a:pt x="4971542" y="161925"/>
                  </a:lnTo>
                  <a:lnTo>
                    <a:pt x="4896739" y="149479"/>
                  </a:lnTo>
                  <a:lnTo>
                    <a:pt x="5027549" y="143256"/>
                  </a:lnTo>
                  <a:lnTo>
                    <a:pt x="4990084" y="137033"/>
                  </a:lnTo>
                  <a:lnTo>
                    <a:pt x="5114671" y="137033"/>
                  </a:lnTo>
                  <a:lnTo>
                    <a:pt x="5108448" y="130810"/>
                  </a:lnTo>
                  <a:lnTo>
                    <a:pt x="5139563" y="124587"/>
                  </a:lnTo>
                  <a:lnTo>
                    <a:pt x="5089779" y="124587"/>
                  </a:lnTo>
                  <a:lnTo>
                    <a:pt x="5158359" y="118364"/>
                  </a:lnTo>
                  <a:lnTo>
                    <a:pt x="5152136" y="105918"/>
                  </a:lnTo>
                  <a:lnTo>
                    <a:pt x="5388991" y="68580"/>
                  </a:lnTo>
                  <a:lnTo>
                    <a:pt x="5251958" y="81026"/>
                  </a:lnTo>
                  <a:lnTo>
                    <a:pt x="5538470" y="37465"/>
                  </a:lnTo>
                  <a:lnTo>
                    <a:pt x="5476240" y="31242"/>
                  </a:lnTo>
                  <a:lnTo>
                    <a:pt x="5482463" y="25019"/>
                  </a:lnTo>
                  <a:lnTo>
                    <a:pt x="5470017" y="25019"/>
                  </a:lnTo>
                  <a:lnTo>
                    <a:pt x="5476240" y="18796"/>
                  </a:lnTo>
                  <a:lnTo>
                    <a:pt x="5307965" y="25019"/>
                  </a:lnTo>
                  <a:lnTo>
                    <a:pt x="5388991" y="12573"/>
                  </a:lnTo>
                  <a:lnTo>
                    <a:pt x="5158486" y="12573"/>
                  </a:lnTo>
                  <a:lnTo>
                    <a:pt x="5177155" y="25019"/>
                  </a:lnTo>
                  <a:lnTo>
                    <a:pt x="5040122" y="12446"/>
                  </a:lnTo>
                  <a:lnTo>
                    <a:pt x="5077460" y="24892"/>
                  </a:lnTo>
                  <a:lnTo>
                    <a:pt x="4940427" y="12446"/>
                  </a:lnTo>
                  <a:close/>
                  <a:moveTo>
                    <a:pt x="3831463" y="299085"/>
                  </a:moveTo>
                  <a:lnTo>
                    <a:pt x="3850132" y="305308"/>
                  </a:lnTo>
                  <a:lnTo>
                    <a:pt x="3850132" y="299085"/>
                  </a:lnTo>
                  <a:close/>
                  <a:moveTo>
                    <a:pt x="3364230" y="242951"/>
                  </a:moveTo>
                  <a:lnTo>
                    <a:pt x="3370453" y="249174"/>
                  </a:lnTo>
                  <a:lnTo>
                    <a:pt x="3065145" y="305181"/>
                  </a:lnTo>
                  <a:lnTo>
                    <a:pt x="3077591" y="305181"/>
                  </a:lnTo>
                  <a:lnTo>
                    <a:pt x="3065145" y="317627"/>
                  </a:lnTo>
                  <a:lnTo>
                    <a:pt x="3139948" y="305181"/>
                  </a:lnTo>
                  <a:lnTo>
                    <a:pt x="3133725" y="323850"/>
                  </a:lnTo>
                  <a:lnTo>
                    <a:pt x="3295650" y="274066"/>
                  </a:lnTo>
                  <a:lnTo>
                    <a:pt x="3264535" y="298958"/>
                  </a:lnTo>
                  <a:lnTo>
                    <a:pt x="3414014" y="249174"/>
                  </a:lnTo>
                  <a:lnTo>
                    <a:pt x="3364230" y="242951"/>
                  </a:lnTo>
                  <a:close/>
                  <a:moveTo>
                    <a:pt x="4005961" y="286512"/>
                  </a:moveTo>
                  <a:lnTo>
                    <a:pt x="3887597" y="292735"/>
                  </a:lnTo>
                  <a:lnTo>
                    <a:pt x="3912489" y="298958"/>
                  </a:lnTo>
                  <a:lnTo>
                    <a:pt x="3893820" y="298958"/>
                  </a:lnTo>
                  <a:lnTo>
                    <a:pt x="3918839" y="305181"/>
                  </a:lnTo>
                  <a:lnTo>
                    <a:pt x="3900170" y="317627"/>
                  </a:lnTo>
                  <a:lnTo>
                    <a:pt x="3850386" y="305181"/>
                  </a:lnTo>
                  <a:lnTo>
                    <a:pt x="3831717" y="311404"/>
                  </a:lnTo>
                  <a:lnTo>
                    <a:pt x="3837940" y="311404"/>
                  </a:lnTo>
                  <a:lnTo>
                    <a:pt x="3844163" y="323850"/>
                  </a:lnTo>
                  <a:lnTo>
                    <a:pt x="3806825" y="317627"/>
                  </a:lnTo>
                  <a:lnTo>
                    <a:pt x="3769360" y="330073"/>
                  </a:lnTo>
                  <a:lnTo>
                    <a:pt x="3906393" y="330073"/>
                  </a:lnTo>
                  <a:lnTo>
                    <a:pt x="3831590" y="342519"/>
                  </a:lnTo>
                  <a:lnTo>
                    <a:pt x="3844036" y="348742"/>
                  </a:lnTo>
                  <a:lnTo>
                    <a:pt x="3837813" y="361188"/>
                  </a:lnTo>
                  <a:lnTo>
                    <a:pt x="3968496" y="330200"/>
                  </a:lnTo>
                  <a:lnTo>
                    <a:pt x="3956050" y="323977"/>
                  </a:lnTo>
                  <a:lnTo>
                    <a:pt x="4005834" y="286639"/>
                  </a:lnTo>
                  <a:close/>
                  <a:moveTo>
                    <a:pt x="12740387" y="305308"/>
                  </a:moveTo>
                  <a:lnTo>
                    <a:pt x="12759055" y="330200"/>
                  </a:lnTo>
                  <a:lnTo>
                    <a:pt x="12615673" y="317754"/>
                  </a:lnTo>
                  <a:lnTo>
                    <a:pt x="12634341" y="323977"/>
                  </a:lnTo>
                  <a:lnTo>
                    <a:pt x="12621895" y="323977"/>
                  </a:lnTo>
                  <a:lnTo>
                    <a:pt x="12653011" y="342646"/>
                  </a:lnTo>
                  <a:lnTo>
                    <a:pt x="12640564" y="342646"/>
                  </a:lnTo>
                  <a:lnTo>
                    <a:pt x="12896088" y="361315"/>
                  </a:lnTo>
                  <a:lnTo>
                    <a:pt x="12802616" y="330073"/>
                  </a:lnTo>
                  <a:lnTo>
                    <a:pt x="12939650" y="348742"/>
                  </a:lnTo>
                  <a:lnTo>
                    <a:pt x="12933426" y="336296"/>
                  </a:lnTo>
                  <a:lnTo>
                    <a:pt x="12740387" y="305054"/>
                  </a:lnTo>
                  <a:close/>
                  <a:moveTo>
                    <a:pt x="3968496" y="361188"/>
                  </a:moveTo>
                  <a:lnTo>
                    <a:pt x="4018280" y="379857"/>
                  </a:lnTo>
                  <a:lnTo>
                    <a:pt x="4080637" y="361188"/>
                  </a:lnTo>
                  <a:close/>
                  <a:moveTo>
                    <a:pt x="3625850" y="274193"/>
                  </a:moveTo>
                  <a:lnTo>
                    <a:pt x="3544824" y="292862"/>
                  </a:lnTo>
                  <a:lnTo>
                    <a:pt x="3551047" y="305308"/>
                  </a:lnTo>
                  <a:lnTo>
                    <a:pt x="3526155" y="317754"/>
                  </a:lnTo>
                  <a:lnTo>
                    <a:pt x="3544824" y="330200"/>
                  </a:lnTo>
                  <a:lnTo>
                    <a:pt x="3438906" y="317754"/>
                  </a:lnTo>
                  <a:lnTo>
                    <a:pt x="3451352" y="317754"/>
                  </a:lnTo>
                  <a:lnTo>
                    <a:pt x="3395345" y="299085"/>
                  </a:lnTo>
                  <a:lnTo>
                    <a:pt x="3401568" y="292862"/>
                  </a:lnTo>
                  <a:lnTo>
                    <a:pt x="3332988" y="299085"/>
                  </a:lnTo>
                  <a:lnTo>
                    <a:pt x="3364103" y="305308"/>
                  </a:lnTo>
                  <a:lnTo>
                    <a:pt x="3276854" y="317754"/>
                  </a:lnTo>
                  <a:lnTo>
                    <a:pt x="3339211" y="317754"/>
                  </a:lnTo>
                  <a:lnTo>
                    <a:pt x="3239516" y="330200"/>
                  </a:lnTo>
                  <a:lnTo>
                    <a:pt x="3320415" y="323977"/>
                  </a:lnTo>
                  <a:lnTo>
                    <a:pt x="3195828" y="348869"/>
                  </a:lnTo>
                  <a:lnTo>
                    <a:pt x="3251835" y="361315"/>
                  </a:lnTo>
                  <a:lnTo>
                    <a:pt x="3270504" y="355092"/>
                  </a:lnTo>
                  <a:lnTo>
                    <a:pt x="3282950" y="361315"/>
                  </a:lnTo>
                  <a:lnTo>
                    <a:pt x="3307842" y="355092"/>
                  </a:lnTo>
                  <a:lnTo>
                    <a:pt x="3314065" y="348869"/>
                  </a:lnTo>
                  <a:lnTo>
                    <a:pt x="3363849" y="342646"/>
                  </a:lnTo>
                  <a:lnTo>
                    <a:pt x="3326511" y="355092"/>
                  </a:lnTo>
                  <a:lnTo>
                    <a:pt x="3438652" y="348869"/>
                  </a:lnTo>
                  <a:lnTo>
                    <a:pt x="3295269" y="373761"/>
                  </a:lnTo>
                  <a:lnTo>
                    <a:pt x="3295269" y="386207"/>
                  </a:lnTo>
                  <a:lnTo>
                    <a:pt x="3519551" y="361315"/>
                  </a:lnTo>
                  <a:lnTo>
                    <a:pt x="3513328" y="361315"/>
                  </a:lnTo>
                  <a:lnTo>
                    <a:pt x="3631692" y="348869"/>
                  </a:lnTo>
                  <a:lnTo>
                    <a:pt x="3681476" y="311531"/>
                  </a:lnTo>
                  <a:lnTo>
                    <a:pt x="3588004" y="323977"/>
                  </a:lnTo>
                  <a:lnTo>
                    <a:pt x="3606673" y="311531"/>
                  </a:lnTo>
                  <a:lnTo>
                    <a:pt x="3588004" y="311531"/>
                  </a:lnTo>
                  <a:lnTo>
                    <a:pt x="3625469" y="274066"/>
                  </a:lnTo>
                  <a:close/>
                  <a:moveTo>
                    <a:pt x="4267200" y="286512"/>
                  </a:moveTo>
                  <a:lnTo>
                    <a:pt x="4161663" y="292354"/>
                  </a:lnTo>
                  <a:lnTo>
                    <a:pt x="4167505" y="292735"/>
                  </a:lnTo>
                  <a:lnTo>
                    <a:pt x="4167505" y="323850"/>
                  </a:lnTo>
                  <a:lnTo>
                    <a:pt x="4136390" y="342519"/>
                  </a:lnTo>
                  <a:lnTo>
                    <a:pt x="4130167" y="354965"/>
                  </a:lnTo>
                  <a:lnTo>
                    <a:pt x="4167505" y="367411"/>
                  </a:lnTo>
                  <a:lnTo>
                    <a:pt x="4161282" y="373634"/>
                  </a:lnTo>
                  <a:lnTo>
                    <a:pt x="4260977" y="373634"/>
                  </a:lnTo>
                  <a:lnTo>
                    <a:pt x="4242308" y="386080"/>
                  </a:lnTo>
                  <a:lnTo>
                    <a:pt x="4603623" y="367411"/>
                  </a:lnTo>
                  <a:lnTo>
                    <a:pt x="4572381" y="361188"/>
                  </a:lnTo>
                  <a:lnTo>
                    <a:pt x="4603623" y="336296"/>
                  </a:lnTo>
                  <a:lnTo>
                    <a:pt x="4566158" y="330073"/>
                  </a:lnTo>
                  <a:lnTo>
                    <a:pt x="4572381" y="323850"/>
                  </a:lnTo>
                  <a:lnTo>
                    <a:pt x="4379341" y="336296"/>
                  </a:lnTo>
                  <a:lnTo>
                    <a:pt x="4385564" y="342519"/>
                  </a:lnTo>
                  <a:lnTo>
                    <a:pt x="4279646" y="330073"/>
                  </a:lnTo>
                  <a:lnTo>
                    <a:pt x="4273423" y="336296"/>
                  </a:lnTo>
                  <a:lnTo>
                    <a:pt x="4248531" y="336296"/>
                  </a:lnTo>
                  <a:lnTo>
                    <a:pt x="4279646" y="323850"/>
                  </a:lnTo>
                  <a:lnTo>
                    <a:pt x="4217416" y="298958"/>
                  </a:lnTo>
                  <a:lnTo>
                    <a:pt x="4298315" y="298958"/>
                  </a:lnTo>
                  <a:lnTo>
                    <a:pt x="4229735" y="292735"/>
                  </a:lnTo>
                  <a:lnTo>
                    <a:pt x="4267200" y="286512"/>
                  </a:lnTo>
                  <a:close/>
                  <a:moveTo>
                    <a:pt x="10067417" y="286512"/>
                  </a:moveTo>
                  <a:lnTo>
                    <a:pt x="9793351" y="298958"/>
                  </a:lnTo>
                  <a:lnTo>
                    <a:pt x="9799574" y="305181"/>
                  </a:lnTo>
                  <a:lnTo>
                    <a:pt x="9768459" y="311404"/>
                  </a:lnTo>
                  <a:lnTo>
                    <a:pt x="9706356" y="330200"/>
                  </a:lnTo>
                  <a:lnTo>
                    <a:pt x="9668891" y="342646"/>
                  </a:lnTo>
                  <a:lnTo>
                    <a:pt x="9675114" y="348869"/>
                  </a:lnTo>
                  <a:lnTo>
                    <a:pt x="9637650" y="355092"/>
                  </a:lnTo>
                  <a:lnTo>
                    <a:pt x="9668764" y="361315"/>
                  </a:lnTo>
                  <a:lnTo>
                    <a:pt x="9643873" y="379984"/>
                  </a:lnTo>
                  <a:lnTo>
                    <a:pt x="9668764" y="386207"/>
                  </a:lnTo>
                  <a:lnTo>
                    <a:pt x="9643873" y="392430"/>
                  </a:lnTo>
                  <a:lnTo>
                    <a:pt x="9631426" y="404876"/>
                  </a:lnTo>
                  <a:lnTo>
                    <a:pt x="9600185" y="423545"/>
                  </a:lnTo>
                  <a:lnTo>
                    <a:pt x="9631426" y="442214"/>
                  </a:lnTo>
                  <a:lnTo>
                    <a:pt x="9749790" y="429768"/>
                  </a:lnTo>
                  <a:lnTo>
                    <a:pt x="9731122" y="417322"/>
                  </a:lnTo>
                  <a:lnTo>
                    <a:pt x="9756013" y="386207"/>
                  </a:lnTo>
                  <a:lnTo>
                    <a:pt x="9799575" y="379984"/>
                  </a:lnTo>
                  <a:lnTo>
                    <a:pt x="9799575" y="373761"/>
                  </a:lnTo>
                  <a:lnTo>
                    <a:pt x="9818243" y="367538"/>
                  </a:lnTo>
                  <a:lnTo>
                    <a:pt x="9805798" y="361315"/>
                  </a:lnTo>
                  <a:lnTo>
                    <a:pt x="10067544" y="286512"/>
                  </a:lnTo>
                  <a:close/>
                  <a:moveTo>
                    <a:pt x="12920853" y="417322"/>
                  </a:moveTo>
                  <a:lnTo>
                    <a:pt x="12883388" y="442214"/>
                  </a:lnTo>
                  <a:lnTo>
                    <a:pt x="13039091" y="448437"/>
                  </a:lnTo>
                  <a:lnTo>
                    <a:pt x="12920726" y="417195"/>
                  </a:lnTo>
                  <a:close/>
                  <a:moveTo>
                    <a:pt x="10840339" y="436118"/>
                  </a:moveTo>
                  <a:lnTo>
                    <a:pt x="10877677" y="454787"/>
                  </a:lnTo>
                  <a:lnTo>
                    <a:pt x="10834116" y="442341"/>
                  </a:lnTo>
                  <a:lnTo>
                    <a:pt x="10840339" y="436118"/>
                  </a:lnTo>
                  <a:close/>
                  <a:moveTo>
                    <a:pt x="3569843" y="423672"/>
                  </a:moveTo>
                  <a:lnTo>
                    <a:pt x="3495040" y="436118"/>
                  </a:lnTo>
                  <a:lnTo>
                    <a:pt x="3519932" y="461010"/>
                  </a:lnTo>
                  <a:lnTo>
                    <a:pt x="3569716" y="442341"/>
                  </a:lnTo>
                  <a:lnTo>
                    <a:pt x="3569716" y="423672"/>
                  </a:lnTo>
                  <a:close/>
                  <a:moveTo>
                    <a:pt x="6597650" y="461010"/>
                  </a:moveTo>
                  <a:lnTo>
                    <a:pt x="6591808" y="462153"/>
                  </a:lnTo>
                  <a:lnTo>
                    <a:pt x="6602222" y="463169"/>
                  </a:lnTo>
                  <a:lnTo>
                    <a:pt x="6597777" y="461010"/>
                  </a:lnTo>
                  <a:close/>
                  <a:moveTo>
                    <a:pt x="4485640" y="436118"/>
                  </a:moveTo>
                  <a:lnTo>
                    <a:pt x="4547997" y="467233"/>
                  </a:lnTo>
                  <a:lnTo>
                    <a:pt x="4641469" y="467233"/>
                  </a:lnTo>
                  <a:lnTo>
                    <a:pt x="4641469" y="454787"/>
                  </a:lnTo>
                  <a:lnTo>
                    <a:pt x="4629023" y="442341"/>
                  </a:lnTo>
                  <a:lnTo>
                    <a:pt x="4485640" y="436118"/>
                  </a:lnTo>
                  <a:close/>
                  <a:moveTo>
                    <a:pt x="6602223" y="463169"/>
                  </a:moveTo>
                  <a:lnTo>
                    <a:pt x="6691123" y="504698"/>
                  </a:lnTo>
                  <a:lnTo>
                    <a:pt x="6716014" y="473583"/>
                  </a:lnTo>
                  <a:lnTo>
                    <a:pt x="6602223" y="463169"/>
                  </a:lnTo>
                  <a:close/>
                  <a:moveTo>
                    <a:pt x="4142994" y="417449"/>
                  </a:moveTo>
                  <a:lnTo>
                    <a:pt x="3912489" y="448691"/>
                  </a:lnTo>
                  <a:lnTo>
                    <a:pt x="3868928" y="510921"/>
                  </a:lnTo>
                  <a:lnTo>
                    <a:pt x="3931285" y="498475"/>
                  </a:lnTo>
                  <a:lnTo>
                    <a:pt x="3943731" y="473583"/>
                  </a:lnTo>
                  <a:lnTo>
                    <a:pt x="3981069" y="473583"/>
                  </a:lnTo>
                  <a:lnTo>
                    <a:pt x="4142994" y="417449"/>
                  </a:lnTo>
                  <a:close/>
                  <a:moveTo>
                    <a:pt x="13201523" y="498475"/>
                  </a:moveTo>
                  <a:lnTo>
                    <a:pt x="13232639" y="517144"/>
                  </a:lnTo>
                  <a:lnTo>
                    <a:pt x="13238862" y="498475"/>
                  </a:lnTo>
                  <a:close/>
                  <a:moveTo>
                    <a:pt x="3781679" y="417449"/>
                  </a:moveTo>
                  <a:lnTo>
                    <a:pt x="3706876" y="436118"/>
                  </a:lnTo>
                  <a:lnTo>
                    <a:pt x="3750437" y="448564"/>
                  </a:lnTo>
                  <a:lnTo>
                    <a:pt x="3719322" y="454787"/>
                  </a:lnTo>
                  <a:lnTo>
                    <a:pt x="3719322" y="461010"/>
                  </a:lnTo>
                  <a:lnTo>
                    <a:pt x="3675761" y="473456"/>
                  </a:lnTo>
                  <a:lnTo>
                    <a:pt x="3657092" y="454787"/>
                  </a:lnTo>
                  <a:lnTo>
                    <a:pt x="3619627" y="473456"/>
                  </a:lnTo>
                  <a:lnTo>
                    <a:pt x="3638296" y="498348"/>
                  </a:lnTo>
                  <a:lnTo>
                    <a:pt x="3663188" y="504571"/>
                  </a:lnTo>
                  <a:lnTo>
                    <a:pt x="3681857" y="542036"/>
                  </a:lnTo>
                  <a:lnTo>
                    <a:pt x="3725418" y="542036"/>
                  </a:lnTo>
                  <a:lnTo>
                    <a:pt x="3737864" y="517144"/>
                  </a:lnTo>
                  <a:lnTo>
                    <a:pt x="3787648" y="523367"/>
                  </a:lnTo>
                  <a:lnTo>
                    <a:pt x="3850005" y="473583"/>
                  </a:lnTo>
                  <a:lnTo>
                    <a:pt x="3824986" y="479806"/>
                  </a:lnTo>
                  <a:lnTo>
                    <a:pt x="3824986" y="467360"/>
                  </a:lnTo>
                  <a:lnTo>
                    <a:pt x="3831209" y="467360"/>
                  </a:lnTo>
                  <a:lnTo>
                    <a:pt x="3787648" y="461137"/>
                  </a:lnTo>
                  <a:lnTo>
                    <a:pt x="3862451" y="442468"/>
                  </a:lnTo>
                  <a:lnTo>
                    <a:pt x="3850005" y="436245"/>
                  </a:lnTo>
                  <a:lnTo>
                    <a:pt x="3868674" y="417576"/>
                  </a:lnTo>
                  <a:close/>
                  <a:moveTo>
                    <a:pt x="2965323" y="392684"/>
                  </a:moveTo>
                  <a:lnTo>
                    <a:pt x="2959100" y="417576"/>
                  </a:lnTo>
                  <a:lnTo>
                    <a:pt x="2765933" y="511048"/>
                  </a:lnTo>
                  <a:lnTo>
                    <a:pt x="2784602" y="511048"/>
                  </a:lnTo>
                  <a:lnTo>
                    <a:pt x="2822067" y="529717"/>
                  </a:lnTo>
                  <a:lnTo>
                    <a:pt x="2815844" y="554609"/>
                  </a:lnTo>
                  <a:lnTo>
                    <a:pt x="3251962" y="436245"/>
                  </a:lnTo>
                  <a:lnTo>
                    <a:pt x="3226943" y="398780"/>
                  </a:lnTo>
                  <a:lnTo>
                    <a:pt x="3152140" y="411226"/>
                  </a:lnTo>
                  <a:lnTo>
                    <a:pt x="3158363" y="398780"/>
                  </a:lnTo>
                  <a:lnTo>
                    <a:pt x="3133471" y="405003"/>
                  </a:lnTo>
                  <a:lnTo>
                    <a:pt x="3145917" y="398780"/>
                  </a:lnTo>
                  <a:lnTo>
                    <a:pt x="2965196" y="392557"/>
                  </a:lnTo>
                  <a:close/>
                  <a:moveTo>
                    <a:pt x="9749663" y="442341"/>
                  </a:moveTo>
                  <a:lnTo>
                    <a:pt x="9687306" y="479806"/>
                  </a:lnTo>
                  <a:lnTo>
                    <a:pt x="9681083" y="498475"/>
                  </a:lnTo>
                  <a:lnTo>
                    <a:pt x="9649968" y="504698"/>
                  </a:lnTo>
                  <a:lnTo>
                    <a:pt x="9774555" y="554482"/>
                  </a:lnTo>
                  <a:lnTo>
                    <a:pt x="9762110" y="554482"/>
                  </a:lnTo>
                  <a:lnTo>
                    <a:pt x="9762110" y="560705"/>
                  </a:lnTo>
                  <a:lnTo>
                    <a:pt x="9755886" y="560705"/>
                  </a:lnTo>
                  <a:lnTo>
                    <a:pt x="9755886" y="566928"/>
                  </a:lnTo>
                  <a:lnTo>
                    <a:pt x="9749663" y="566928"/>
                  </a:lnTo>
                  <a:lnTo>
                    <a:pt x="9880473" y="585597"/>
                  </a:lnTo>
                  <a:lnTo>
                    <a:pt x="9868027" y="579374"/>
                  </a:lnTo>
                  <a:lnTo>
                    <a:pt x="9924161" y="579374"/>
                  </a:lnTo>
                  <a:lnTo>
                    <a:pt x="9787128" y="492252"/>
                  </a:lnTo>
                  <a:lnTo>
                    <a:pt x="9793351" y="473583"/>
                  </a:lnTo>
                  <a:lnTo>
                    <a:pt x="9805798" y="467360"/>
                  </a:lnTo>
                  <a:lnTo>
                    <a:pt x="9805798" y="454914"/>
                  </a:lnTo>
                  <a:lnTo>
                    <a:pt x="9749790" y="442468"/>
                  </a:lnTo>
                  <a:close/>
                  <a:moveTo>
                    <a:pt x="1152525" y="598043"/>
                  </a:moveTo>
                  <a:lnTo>
                    <a:pt x="1127633" y="604266"/>
                  </a:lnTo>
                  <a:lnTo>
                    <a:pt x="1135253" y="603123"/>
                  </a:lnTo>
                  <a:lnTo>
                    <a:pt x="1152525" y="598043"/>
                  </a:lnTo>
                  <a:close/>
                  <a:moveTo>
                    <a:pt x="5420106" y="598043"/>
                  </a:moveTo>
                  <a:lnTo>
                    <a:pt x="5401437" y="616712"/>
                  </a:lnTo>
                  <a:lnTo>
                    <a:pt x="5388991" y="616712"/>
                  </a:lnTo>
                  <a:lnTo>
                    <a:pt x="5382768" y="635381"/>
                  </a:lnTo>
                  <a:lnTo>
                    <a:pt x="5413883" y="641604"/>
                  </a:lnTo>
                  <a:lnTo>
                    <a:pt x="5395214" y="647827"/>
                  </a:lnTo>
                  <a:lnTo>
                    <a:pt x="5451348" y="647827"/>
                  </a:lnTo>
                  <a:lnTo>
                    <a:pt x="5482463" y="622935"/>
                  </a:lnTo>
                  <a:lnTo>
                    <a:pt x="5420106" y="598043"/>
                  </a:lnTo>
                  <a:close/>
                  <a:moveTo>
                    <a:pt x="3195955" y="442341"/>
                  </a:moveTo>
                  <a:lnTo>
                    <a:pt x="2934208" y="523367"/>
                  </a:lnTo>
                  <a:lnTo>
                    <a:pt x="2971673" y="529590"/>
                  </a:lnTo>
                  <a:lnTo>
                    <a:pt x="2946781" y="542036"/>
                  </a:lnTo>
                  <a:lnTo>
                    <a:pt x="3058922" y="535813"/>
                  </a:lnTo>
                  <a:lnTo>
                    <a:pt x="3027807" y="542036"/>
                  </a:lnTo>
                  <a:lnTo>
                    <a:pt x="3034030" y="542036"/>
                  </a:lnTo>
                  <a:lnTo>
                    <a:pt x="2909443" y="566928"/>
                  </a:lnTo>
                  <a:lnTo>
                    <a:pt x="3139948" y="598043"/>
                  </a:lnTo>
                  <a:lnTo>
                    <a:pt x="2940685" y="604266"/>
                  </a:lnTo>
                  <a:lnTo>
                    <a:pt x="2897124" y="641731"/>
                  </a:lnTo>
                  <a:lnTo>
                    <a:pt x="2996819" y="654177"/>
                  </a:lnTo>
                  <a:lnTo>
                    <a:pt x="2984373" y="691515"/>
                  </a:lnTo>
                  <a:lnTo>
                    <a:pt x="3295777" y="641731"/>
                  </a:lnTo>
                  <a:lnTo>
                    <a:pt x="3295777" y="654177"/>
                  </a:lnTo>
                  <a:lnTo>
                    <a:pt x="3339338" y="660400"/>
                  </a:lnTo>
                  <a:lnTo>
                    <a:pt x="3326892" y="666623"/>
                  </a:lnTo>
                  <a:lnTo>
                    <a:pt x="3420364" y="672846"/>
                  </a:lnTo>
                  <a:lnTo>
                    <a:pt x="3482594" y="641731"/>
                  </a:lnTo>
                  <a:lnTo>
                    <a:pt x="3426587" y="654177"/>
                  </a:lnTo>
                  <a:lnTo>
                    <a:pt x="3439033" y="641731"/>
                  </a:lnTo>
                  <a:lnTo>
                    <a:pt x="3432810" y="635508"/>
                  </a:lnTo>
                  <a:lnTo>
                    <a:pt x="3551174" y="610616"/>
                  </a:lnTo>
                  <a:lnTo>
                    <a:pt x="3532505" y="604393"/>
                  </a:lnTo>
                  <a:lnTo>
                    <a:pt x="3532505" y="598170"/>
                  </a:lnTo>
                  <a:lnTo>
                    <a:pt x="3463925" y="573278"/>
                  </a:lnTo>
                  <a:lnTo>
                    <a:pt x="3513709" y="467360"/>
                  </a:lnTo>
                  <a:lnTo>
                    <a:pt x="3438906" y="448691"/>
                  </a:lnTo>
                  <a:lnTo>
                    <a:pt x="3395345" y="517271"/>
                  </a:lnTo>
                  <a:lnTo>
                    <a:pt x="3351784" y="529717"/>
                  </a:lnTo>
                  <a:lnTo>
                    <a:pt x="3364230" y="479933"/>
                  </a:lnTo>
                  <a:lnTo>
                    <a:pt x="3326892" y="473710"/>
                  </a:lnTo>
                  <a:lnTo>
                    <a:pt x="3264535" y="492379"/>
                  </a:lnTo>
                  <a:lnTo>
                    <a:pt x="3270758" y="486156"/>
                  </a:lnTo>
                  <a:lnTo>
                    <a:pt x="3239643" y="492379"/>
                  </a:lnTo>
                  <a:lnTo>
                    <a:pt x="3283204" y="473710"/>
                  </a:lnTo>
                  <a:lnTo>
                    <a:pt x="3152394" y="479933"/>
                  </a:lnTo>
                  <a:lnTo>
                    <a:pt x="3195955" y="442468"/>
                  </a:lnTo>
                  <a:close/>
                  <a:moveTo>
                    <a:pt x="3675634" y="629412"/>
                  </a:moveTo>
                  <a:lnTo>
                    <a:pt x="3569843" y="660400"/>
                  </a:lnTo>
                  <a:lnTo>
                    <a:pt x="3601085" y="679069"/>
                  </a:lnTo>
                  <a:lnTo>
                    <a:pt x="3663315" y="691515"/>
                  </a:lnTo>
                  <a:lnTo>
                    <a:pt x="3725672" y="672846"/>
                  </a:lnTo>
                  <a:lnTo>
                    <a:pt x="3669665" y="635508"/>
                  </a:lnTo>
                  <a:lnTo>
                    <a:pt x="3675888" y="629285"/>
                  </a:lnTo>
                  <a:close/>
                  <a:moveTo>
                    <a:pt x="10672191" y="685292"/>
                  </a:moveTo>
                  <a:lnTo>
                    <a:pt x="10728325" y="703961"/>
                  </a:lnTo>
                  <a:lnTo>
                    <a:pt x="10728325" y="735076"/>
                  </a:lnTo>
                  <a:lnTo>
                    <a:pt x="10790555" y="741299"/>
                  </a:lnTo>
                  <a:lnTo>
                    <a:pt x="10721975" y="735076"/>
                  </a:lnTo>
                  <a:lnTo>
                    <a:pt x="10672191" y="685292"/>
                  </a:lnTo>
                  <a:close/>
                  <a:moveTo>
                    <a:pt x="4448302" y="704088"/>
                  </a:moveTo>
                  <a:lnTo>
                    <a:pt x="4404741" y="753872"/>
                  </a:lnTo>
                  <a:lnTo>
                    <a:pt x="4473321" y="753872"/>
                  </a:lnTo>
                  <a:lnTo>
                    <a:pt x="4516882" y="710311"/>
                  </a:lnTo>
                  <a:lnTo>
                    <a:pt x="4448302" y="704088"/>
                  </a:lnTo>
                  <a:close/>
                  <a:moveTo>
                    <a:pt x="6603873" y="810006"/>
                  </a:moveTo>
                  <a:lnTo>
                    <a:pt x="6622542" y="816229"/>
                  </a:lnTo>
                  <a:lnTo>
                    <a:pt x="6628765" y="816229"/>
                  </a:lnTo>
                  <a:lnTo>
                    <a:pt x="6603873" y="810006"/>
                  </a:lnTo>
                  <a:close/>
                  <a:moveTo>
                    <a:pt x="560705" y="841121"/>
                  </a:moveTo>
                  <a:lnTo>
                    <a:pt x="554482" y="847344"/>
                  </a:lnTo>
                  <a:lnTo>
                    <a:pt x="560705" y="847344"/>
                  </a:lnTo>
                  <a:lnTo>
                    <a:pt x="560705" y="841121"/>
                  </a:lnTo>
                  <a:close/>
                  <a:moveTo>
                    <a:pt x="330200" y="672846"/>
                  </a:moveTo>
                  <a:lnTo>
                    <a:pt x="0" y="878459"/>
                  </a:lnTo>
                  <a:lnTo>
                    <a:pt x="31115" y="872236"/>
                  </a:lnTo>
                  <a:lnTo>
                    <a:pt x="74676" y="847344"/>
                  </a:lnTo>
                  <a:lnTo>
                    <a:pt x="74676" y="834898"/>
                  </a:lnTo>
                  <a:lnTo>
                    <a:pt x="105918" y="816229"/>
                  </a:lnTo>
                  <a:lnTo>
                    <a:pt x="99695" y="822452"/>
                  </a:lnTo>
                  <a:lnTo>
                    <a:pt x="143256" y="810006"/>
                  </a:lnTo>
                  <a:lnTo>
                    <a:pt x="130810" y="816229"/>
                  </a:lnTo>
                  <a:lnTo>
                    <a:pt x="168148" y="803783"/>
                  </a:lnTo>
                  <a:lnTo>
                    <a:pt x="99568" y="853567"/>
                  </a:lnTo>
                  <a:lnTo>
                    <a:pt x="199263" y="859790"/>
                  </a:lnTo>
                  <a:lnTo>
                    <a:pt x="186817" y="890905"/>
                  </a:lnTo>
                  <a:lnTo>
                    <a:pt x="205486" y="915797"/>
                  </a:lnTo>
                  <a:lnTo>
                    <a:pt x="242951" y="909574"/>
                  </a:lnTo>
                  <a:lnTo>
                    <a:pt x="224282" y="922020"/>
                  </a:lnTo>
                  <a:lnTo>
                    <a:pt x="261620" y="909574"/>
                  </a:lnTo>
                  <a:lnTo>
                    <a:pt x="255397" y="915797"/>
                  </a:lnTo>
                  <a:lnTo>
                    <a:pt x="280289" y="897128"/>
                  </a:lnTo>
                  <a:lnTo>
                    <a:pt x="274066" y="890905"/>
                  </a:lnTo>
                  <a:lnTo>
                    <a:pt x="336423" y="872236"/>
                  </a:lnTo>
                  <a:lnTo>
                    <a:pt x="323977" y="872236"/>
                  </a:lnTo>
                  <a:lnTo>
                    <a:pt x="355219" y="859790"/>
                  </a:lnTo>
                  <a:lnTo>
                    <a:pt x="348996" y="859790"/>
                  </a:lnTo>
                  <a:lnTo>
                    <a:pt x="348996" y="847344"/>
                  </a:lnTo>
                  <a:lnTo>
                    <a:pt x="373888" y="853567"/>
                  </a:lnTo>
                  <a:lnTo>
                    <a:pt x="411353" y="853567"/>
                  </a:lnTo>
                  <a:lnTo>
                    <a:pt x="417576" y="841121"/>
                  </a:lnTo>
                  <a:lnTo>
                    <a:pt x="436245" y="847344"/>
                  </a:lnTo>
                  <a:lnTo>
                    <a:pt x="511048" y="822452"/>
                  </a:lnTo>
                  <a:lnTo>
                    <a:pt x="492379" y="816229"/>
                  </a:lnTo>
                  <a:lnTo>
                    <a:pt x="486156" y="816229"/>
                  </a:lnTo>
                  <a:lnTo>
                    <a:pt x="492379" y="803783"/>
                  </a:lnTo>
                  <a:lnTo>
                    <a:pt x="492379" y="784987"/>
                  </a:lnTo>
                  <a:lnTo>
                    <a:pt x="448818" y="772541"/>
                  </a:lnTo>
                  <a:lnTo>
                    <a:pt x="461264" y="778764"/>
                  </a:lnTo>
                  <a:lnTo>
                    <a:pt x="417703" y="784987"/>
                  </a:lnTo>
                  <a:lnTo>
                    <a:pt x="442595" y="772541"/>
                  </a:lnTo>
                  <a:lnTo>
                    <a:pt x="386207" y="772541"/>
                  </a:lnTo>
                  <a:lnTo>
                    <a:pt x="367538" y="791210"/>
                  </a:lnTo>
                  <a:lnTo>
                    <a:pt x="367538" y="803656"/>
                  </a:lnTo>
                  <a:lnTo>
                    <a:pt x="342646" y="816102"/>
                  </a:lnTo>
                  <a:lnTo>
                    <a:pt x="361315" y="803656"/>
                  </a:lnTo>
                  <a:lnTo>
                    <a:pt x="336423" y="809879"/>
                  </a:lnTo>
                  <a:lnTo>
                    <a:pt x="336423" y="797433"/>
                  </a:lnTo>
                  <a:lnTo>
                    <a:pt x="398653" y="753872"/>
                  </a:lnTo>
                  <a:lnTo>
                    <a:pt x="373761" y="753872"/>
                  </a:lnTo>
                  <a:lnTo>
                    <a:pt x="405003" y="735203"/>
                  </a:lnTo>
                  <a:lnTo>
                    <a:pt x="355219" y="710311"/>
                  </a:lnTo>
                  <a:lnTo>
                    <a:pt x="361442" y="704088"/>
                  </a:lnTo>
                  <a:lnTo>
                    <a:pt x="348996" y="691642"/>
                  </a:lnTo>
                  <a:lnTo>
                    <a:pt x="336550" y="704088"/>
                  </a:lnTo>
                  <a:lnTo>
                    <a:pt x="336550" y="691642"/>
                  </a:lnTo>
                  <a:lnTo>
                    <a:pt x="342773" y="685419"/>
                  </a:lnTo>
                  <a:lnTo>
                    <a:pt x="330327" y="672973"/>
                  </a:lnTo>
                  <a:close/>
                  <a:moveTo>
                    <a:pt x="6884289" y="803783"/>
                  </a:moveTo>
                  <a:lnTo>
                    <a:pt x="6871843" y="816229"/>
                  </a:lnTo>
                  <a:lnTo>
                    <a:pt x="6853174" y="816229"/>
                  </a:lnTo>
                  <a:lnTo>
                    <a:pt x="6834505" y="828675"/>
                  </a:lnTo>
                  <a:lnTo>
                    <a:pt x="6803390" y="822452"/>
                  </a:lnTo>
                  <a:lnTo>
                    <a:pt x="6809613" y="841121"/>
                  </a:lnTo>
                  <a:lnTo>
                    <a:pt x="6772148" y="822452"/>
                  </a:lnTo>
                  <a:lnTo>
                    <a:pt x="6753479" y="822452"/>
                  </a:lnTo>
                  <a:lnTo>
                    <a:pt x="6753479" y="841121"/>
                  </a:lnTo>
                  <a:lnTo>
                    <a:pt x="6716014" y="828675"/>
                  </a:lnTo>
                  <a:lnTo>
                    <a:pt x="6709791" y="853567"/>
                  </a:lnTo>
                  <a:lnTo>
                    <a:pt x="6684899" y="853567"/>
                  </a:lnTo>
                  <a:lnTo>
                    <a:pt x="6678676" y="866013"/>
                  </a:lnTo>
                  <a:lnTo>
                    <a:pt x="6666230" y="859790"/>
                  </a:lnTo>
                  <a:lnTo>
                    <a:pt x="6672453" y="853567"/>
                  </a:lnTo>
                  <a:lnTo>
                    <a:pt x="6660007" y="841121"/>
                  </a:lnTo>
                  <a:lnTo>
                    <a:pt x="6672453" y="828675"/>
                  </a:lnTo>
                  <a:lnTo>
                    <a:pt x="6622669" y="816229"/>
                  </a:lnTo>
                  <a:lnTo>
                    <a:pt x="6610223" y="816229"/>
                  </a:lnTo>
                  <a:lnTo>
                    <a:pt x="6622669" y="834898"/>
                  </a:lnTo>
                  <a:lnTo>
                    <a:pt x="6585204" y="822452"/>
                  </a:lnTo>
                  <a:lnTo>
                    <a:pt x="6591427" y="828675"/>
                  </a:lnTo>
                  <a:lnTo>
                    <a:pt x="6585204" y="834898"/>
                  </a:lnTo>
                  <a:lnTo>
                    <a:pt x="6572758" y="834898"/>
                  </a:lnTo>
                  <a:lnTo>
                    <a:pt x="6591427" y="841121"/>
                  </a:lnTo>
                  <a:lnTo>
                    <a:pt x="6560185" y="841121"/>
                  </a:lnTo>
                  <a:lnTo>
                    <a:pt x="6566408" y="853567"/>
                  </a:lnTo>
                  <a:lnTo>
                    <a:pt x="6541516" y="853567"/>
                  </a:lnTo>
                  <a:lnTo>
                    <a:pt x="6647434" y="859790"/>
                  </a:lnTo>
                  <a:lnTo>
                    <a:pt x="6616319" y="872236"/>
                  </a:lnTo>
                  <a:lnTo>
                    <a:pt x="6647434" y="872236"/>
                  </a:lnTo>
                  <a:lnTo>
                    <a:pt x="6647434" y="878459"/>
                  </a:lnTo>
                  <a:lnTo>
                    <a:pt x="6572631" y="884682"/>
                  </a:lnTo>
                  <a:lnTo>
                    <a:pt x="6566408" y="897128"/>
                  </a:lnTo>
                  <a:lnTo>
                    <a:pt x="6653657" y="903351"/>
                  </a:lnTo>
                  <a:lnTo>
                    <a:pt x="6628765" y="922020"/>
                  </a:lnTo>
                  <a:lnTo>
                    <a:pt x="6653657" y="915797"/>
                  </a:lnTo>
                  <a:lnTo>
                    <a:pt x="6597650" y="934466"/>
                  </a:lnTo>
                  <a:lnTo>
                    <a:pt x="6622542" y="946912"/>
                  </a:lnTo>
                  <a:lnTo>
                    <a:pt x="6666103" y="940689"/>
                  </a:lnTo>
                  <a:lnTo>
                    <a:pt x="6784467" y="965581"/>
                  </a:lnTo>
                  <a:lnTo>
                    <a:pt x="6983857" y="890778"/>
                  </a:lnTo>
                  <a:lnTo>
                    <a:pt x="6983857" y="866013"/>
                  </a:lnTo>
                  <a:lnTo>
                    <a:pt x="6946392" y="841121"/>
                  </a:lnTo>
                  <a:lnTo>
                    <a:pt x="6933946" y="822452"/>
                  </a:lnTo>
                  <a:lnTo>
                    <a:pt x="6958838" y="810006"/>
                  </a:lnTo>
                  <a:lnTo>
                    <a:pt x="6884035" y="803783"/>
                  </a:lnTo>
                  <a:close/>
                  <a:moveTo>
                    <a:pt x="3993515" y="834898"/>
                  </a:moveTo>
                  <a:lnTo>
                    <a:pt x="3843909" y="959485"/>
                  </a:lnTo>
                  <a:lnTo>
                    <a:pt x="3887470" y="959485"/>
                  </a:lnTo>
                  <a:lnTo>
                    <a:pt x="3899916" y="984377"/>
                  </a:lnTo>
                  <a:lnTo>
                    <a:pt x="4039108" y="935990"/>
                  </a:lnTo>
                  <a:lnTo>
                    <a:pt x="4086733" y="965708"/>
                  </a:lnTo>
                  <a:lnTo>
                    <a:pt x="4149090" y="947039"/>
                  </a:lnTo>
                  <a:lnTo>
                    <a:pt x="4086733" y="940816"/>
                  </a:lnTo>
                  <a:lnTo>
                    <a:pt x="4099179" y="903478"/>
                  </a:lnTo>
                  <a:lnTo>
                    <a:pt x="3999484" y="853567"/>
                  </a:lnTo>
                  <a:lnTo>
                    <a:pt x="3993261" y="834898"/>
                  </a:lnTo>
                  <a:close/>
                  <a:moveTo>
                    <a:pt x="7849870" y="1021842"/>
                  </a:moveTo>
                  <a:lnTo>
                    <a:pt x="7824977" y="1028065"/>
                  </a:lnTo>
                  <a:lnTo>
                    <a:pt x="7845044" y="1023747"/>
                  </a:lnTo>
                  <a:lnTo>
                    <a:pt x="7849870" y="1021842"/>
                  </a:lnTo>
                  <a:close/>
                  <a:moveTo>
                    <a:pt x="4460748" y="423672"/>
                  </a:moveTo>
                  <a:lnTo>
                    <a:pt x="4311269" y="448564"/>
                  </a:lnTo>
                  <a:lnTo>
                    <a:pt x="4329938" y="467233"/>
                  </a:lnTo>
                  <a:lnTo>
                    <a:pt x="4273804" y="473456"/>
                  </a:lnTo>
                  <a:lnTo>
                    <a:pt x="4292473" y="492125"/>
                  </a:lnTo>
                  <a:lnTo>
                    <a:pt x="4292473" y="510794"/>
                  </a:lnTo>
                  <a:lnTo>
                    <a:pt x="4230116" y="510794"/>
                  </a:lnTo>
                  <a:lnTo>
                    <a:pt x="4261358" y="529463"/>
                  </a:lnTo>
                  <a:lnTo>
                    <a:pt x="4236339" y="560705"/>
                  </a:lnTo>
                  <a:lnTo>
                    <a:pt x="4161536" y="560705"/>
                  </a:lnTo>
                  <a:lnTo>
                    <a:pt x="4236339" y="542036"/>
                  </a:lnTo>
                  <a:lnTo>
                    <a:pt x="4211447" y="517144"/>
                  </a:lnTo>
                  <a:lnTo>
                    <a:pt x="4230116" y="473583"/>
                  </a:lnTo>
                  <a:lnTo>
                    <a:pt x="4342257" y="423799"/>
                  </a:lnTo>
                  <a:lnTo>
                    <a:pt x="4093083" y="504698"/>
                  </a:lnTo>
                  <a:lnTo>
                    <a:pt x="4061968" y="542163"/>
                  </a:lnTo>
                  <a:lnTo>
                    <a:pt x="4136771" y="560832"/>
                  </a:lnTo>
                  <a:lnTo>
                    <a:pt x="4049522" y="560832"/>
                  </a:lnTo>
                  <a:lnTo>
                    <a:pt x="4149217" y="591947"/>
                  </a:lnTo>
                  <a:lnTo>
                    <a:pt x="4136771" y="604393"/>
                  </a:lnTo>
                  <a:lnTo>
                    <a:pt x="4317492" y="616839"/>
                  </a:lnTo>
                  <a:lnTo>
                    <a:pt x="4317492" y="610616"/>
                  </a:lnTo>
                  <a:lnTo>
                    <a:pt x="4398518" y="623062"/>
                  </a:lnTo>
                  <a:lnTo>
                    <a:pt x="4423410" y="591947"/>
                  </a:lnTo>
                  <a:lnTo>
                    <a:pt x="4479417" y="604393"/>
                  </a:lnTo>
                  <a:lnTo>
                    <a:pt x="4473194" y="623062"/>
                  </a:lnTo>
                  <a:lnTo>
                    <a:pt x="4498086" y="629285"/>
                  </a:lnTo>
                  <a:lnTo>
                    <a:pt x="4485640" y="635508"/>
                  </a:lnTo>
                  <a:lnTo>
                    <a:pt x="4516882" y="629285"/>
                  </a:lnTo>
                  <a:lnTo>
                    <a:pt x="4523105" y="654177"/>
                  </a:lnTo>
                  <a:lnTo>
                    <a:pt x="4473321" y="679069"/>
                  </a:lnTo>
                  <a:lnTo>
                    <a:pt x="4549648" y="668147"/>
                  </a:lnTo>
                  <a:lnTo>
                    <a:pt x="4554220" y="672719"/>
                  </a:lnTo>
                  <a:lnTo>
                    <a:pt x="4541774" y="678942"/>
                  </a:lnTo>
                  <a:lnTo>
                    <a:pt x="4591558" y="703834"/>
                  </a:lnTo>
                  <a:lnTo>
                    <a:pt x="4597781" y="747395"/>
                  </a:lnTo>
                  <a:lnTo>
                    <a:pt x="4479417" y="815975"/>
                  </a:lnTo>
                  <a:lnTo>
                    <a:pt x="4485640" y="840867"/>
                  </a:lnTo>
                  <a:lnTo>
                    <a:pt x="4385945" y="865759"/>
                  </a:lnTo>
                  <a:lnTo>
                    <a:pt x="4385945" y="871982"/>
                  </a:lnTo>
                  <a:lnTo>
                    <a:pt x="4385945" y="878205"/>
                  </a:lnTo>
                  <a:lnTo>
                    <a:pt x="4379722" y="890651"/>
                  </a:lnTo>
                  <a:lnTo>
                    <a:pt x="4385945" y="871982"/>
                  </a:lnTo>
                  <a:lnTo>
                    <a:pt x="4329938" y="859536"/>
                  </a:lnTo>
                  <a:lnTo>
                    <a:pt x="4267581" y="896874"/>
                  </a:lnTo>
                  <a:lnTo>
                    <a:pt x="4323588" y="921766"/>
                  </a:lnTo>
                  <a:lnTo>
                    <a:pt x="4404614" y="896874"/>
                  </a:lnTo>
                  <a:lnTo>
                    <a:pt x="4435729" y="903097"/>
                  </a:lnTo>
                  <a:lnTo>
                    <a:pt x="4429506" y="915543"/>
                  </a:lnTo>
                  <a:lnTo>
                    <a:pt x="4466971" y="903097"/>
                  </a:lnTo>
                  <a:lnTo>
                    <a:pt x="4454525" y="915543"/>
                  </a:lnTo>
                  <a:lnTo>
                    <a:pt x="4491990" y="946658"/>
                  </a:lnTo>
                  <a:lnTo>
                    <a:pt x="4485767" y="952881"/>
                  </a:lnTo>
                  <a:lnTo>
                    <a:pt x="4517009" y="959104"/>
                  </a:lnTo>
                  <a:lnTo>
                    <a:pt x="4485767" y="971550"/>
                  </a:lnTo>
                  <a:lnTo>
                    <a:pt x="4522978" y="990600"/>
                  </a:lnTo>
                  <a:lnTo>
                    <a:pt x="4510532" y="996823"/>
                  </a:lnTo>
                  <a:lnTo>
                    <a:pt x="4685030" y="1059053"/>
                  </a:lnTo>
                  <a:lnTo>
                    <a:pt x="4709922" y="1040384"/>
                  </a:lnTo>
                  <a:lnTo>
                    <a:pt x="4653915" y="996823"/>
                  </a:lnTo>
                  <a:lnTo>
                    <a:pt x="4660138" y="990600"/>
                  </a:lnTo>
                  <a:lnTo>
                    <a:pt x="4629023" y="953262"/>
                  </a:lnTo>
                  <a:lnTo>
                    <a:pt x="4672584" y="953262"/>
                  </a:lnTo>
                  <a:lnTo>
                    <a:pt x="4753483" y="1009269"/>
                  </a:lnTo>
                  <a:lnTo>
                    <a:pt x="4765929" y="996823"/>
                  </a:lnTo>
                  <a:lnTo>
                    <a:pt x="4784598" y="996823"/>
                  </a:lnTo>
                  <a:lnTo>
                    <a:pt x="4784598" y="953262"/>
                  </a:lnTo>
                  <a:lnTo>
                    <a:pt x="4809617" y="971931"/>
                  </a:lnTo>
                  <a:lnTo>
                    <a:pt x="4809617" y="940816"/>
                  </a:lnTo>
                  <a:lnTo>
                    <a:pt x="4815840" y="934593"/>
                  </a:lnTo>
                  <a:lnTo>
                    <a:pt x="4797171" y="934593"/>
                  </a:lnTo>
                  <a:lnTo>
                    <a:pt x="4784725" y="922147"/>
                  </a:lnTo>
                  <a:lnTo>
                    <a:pt x="4809744" y="909701"/>
                  </a:lnTo>
                  <a:lnTo>
                    <a:pt x="4791075" y="909701"/>
                  </a:lnTo>
                  <a:lnTo>
                    <a:pt x="4809744" y="903478"/>
                  </a:lnTo>
                  <a:lnTo>
                    <a:pt x="4791075" y="891032"/>
                  </a:lnTo>
                  <a:lnTo>
                    <a:pt x="4753610" y="891032"/>
                  </a:lnTo>
                  <a:lnTo>
                    <a:pt x="4741164" y="866140"/>
                  </a:lnTo>
                  <a:lnTo>
                    <a:pt x="4753610" y="859917"/>
                  </a:lnTo>
                  <a:lnTo>
                    <a:pt x="4722495" y="853694"/>
                  </a:lnTo>
                  <a:lnTo>
                    <a:pt x="4734941" y="841248"/>
                  </a:lnTo>
                  <a:lnTo>
                    <a:pt x="4710049" y="816356"/>
                  </a:lnTo>
                  <a:lnTo>
                    <a:pt x="4772406" y="828802"/>
                  </a:lnTo>
                  <a:lnTo>
                    <a:pt x="4759960" y="803910"/>
                  </a:lnTo>
                  <a:lnTo>
                    <a:pt x="4784852" y="797687"/>
                  </a:lnTo>
                  <a:lnTo>
                    <a:pt x="4840986" y="816356"/>
                  </a:lnTo>
                  <a:lnTo>
                    <a:pt x="4822317" y="828802"/>
                  </a:lnTo>
                  <a:lnTo>
                    <a:pt x="4890897" y="810133"/>
                  </a:lnTo>
                  <a:lnTo>
                    <a:pt x="4841113" y="847598"/>
                  </a:lnTo>
                  <a:lnTo>
                    <a:pt x="4847336" y="872490"/>
                  </a:lnTo>
                  <a:lnTo>
                    <a:pt x="4872228" y="860044"/>
                  </a:lnTo>
                  <a:lnTo>
                    <a:pt x="4884674" y="878713"/>
                  </a:lnTo>
                  <a:lnTo>
                    <a:pt x="4903343" y="878713"/>
                  </a:lnTo>
                  <a:lnTo>
                    <a:pt x="4915789" y="847598"/>
                  </a:lnTo>
                  <a:lnTo>
                    <a:pt x="4903343" y="847598"/>
                  </a:lnTo>
                  <a:lnTo>
                    <a:pt x="4984242" y="828929"/>
                  </a:lnTo>
                  <a:lnTo>
                    <a:pt x="4965573" y="816483"/>
                  </a:lnTo>
                  <a:lnTo>
                    <a:pt x="4978019" y="810260"/>
                  </a:lnTo>
                  <a:lnTo>
                    <a:pt x="4971796" y="804037"/>
                  </a:lnTo>
                  <a:lnTo>
                    <a:pt x="4996688" y="810260"/>
                  </a:lnTo>
                  <a:lnTo>
                    <a:pt x="4996688" y="791210"/>
                  </a:lnTo>
                  <a:lnTo>
                    <a:pt x="5009134" y="791210"/>
                  </a:lnTo>
                  <a:lnTo>
                    <a:pt x="5009134" y="772541"/>
                  </a:lnTo>
                  <a:lnTo>
                    <a:pt x="4934331" y="784987"/>
                  </a:lnTo>
                  <a:lnTo>
                    <a:pt x="4977892" y="760095"/>
                  </a:lnTo>
                  <a:lnTo>
                    <a:pt x="4909312" y="753872"/>
                  </a:lnTo>
                  <a:lnTo>
                    <a:pt x="4952873" y="741426"/>
                  </a:lnTo>
                  <a:lnTo>
                    <a:pt x="4909312" y="728980"/>
                  </a:lnTo>
                  <a:lnTo>
                    <a:pt x="4921758" y="722757"/>
                  </a:lnTo>
                  <a:lnTo>
                    <a:pt x="4890643" y="735203"/>
                  </a:lnTo>
                  <a:lnTo>
                    <a:pt x="4896866" y="722757"/>
                  </a:lnTo>
                  <a:lnTo>
                    <a:pt x="4878197" y="722757"/>
                  </a:lnTo>
                  <a:lnTo>
                    <a:pt x="4884420" y="716534"/>
                  </a:lnTo>
                  <a:lnTo>
                    <a:pt x="4853178" y="728980"/>
                  </a:lnTo>
                  <a:lnTo>
                    <a:pt x="4878197" y="704088"/>
                  </a:lnTo>
                  <a:lnTo>
                    <a:pt x="4853178" y="716534"/>
                  </a:lnTo>
                  <a:lnTo>
                    <a:pt x="4840732" y="716534"/>
                  </a:lnTo>
                  <a:lnTo>
                    <a:pt x="4846955" y="704088"/>
                  </a:lnTo>
                  <a:lnTo>
                    <a:pt x="4859401" y="697865"/>
                  </a:lnTo>
                  <a:lnTo>
                    <a:pt x="4815840" y="691642"/>
                  </a:lnTo>
                  <a:lnTo>
                    <a:pt x="4809617" y="679196"/>
                  </a:lnTo>
                  <a:lnTo>
                    <a:pt x="4766056" y="672973"/>
                  </a:lnTo>
                  <a:lnTo>
                    <a:pt x="4840859" y="666750"/>
                  </a:lnTo>
                  <a:lnTo>
                    <a:pt x="4791075" y="660527"/>
                  </a:lnTo>
                  <a:lnTo>
                    <a:pt x="4890770" y="654304"/>
                  </a:lnTo>
                  <a:lnTo>
                    <a:pt x="4791075" y="641858"/>
                  </a:lnTo>
                  <a:lnTo>
                    <a:pt x="4878324" y="629412"/>
                  </a:lnTo>
                  <a:lnTo>
                    <a:pt x="4853305" y="610743"/>
                  </a:lnTo>
                  <a:lnTo>
                    <a:pt x="4815967" y="616966"/>
                  </a:lnTo>
                  <a:lnTo>
                    <a:pt x="4834636" y="604520"/>
                  </a:lnTo>
                  <a:lnTo>
                    <a:pt x="4778502" y="610743"/>
                  </a:lnTo>
                  <a:lnTo>
                    <a:pt x="4847082" y="592074"/>
                  </a:lnTo>
                  <a:lnTo>
                    <a:pt x="4840859" y="573405"/>
                  </a:lnTo>
                  <a:lnTo>
                    <a:pt x="4797298" y="573405"/>
                  </a:lnTo>
                  <a:lnTo>
                    <a:pt x="4728718" y="610870"/>
                  </a:lnTo>
                  <a:lnTo>
                    <a:pt x="4716272" y="592201"/>
                  </a:lnTo>
                  <a:lnTo>
                    <a:pt x="4784852" y="561086"/>
                  </a:lnTo>
                  <a:lnTo>
                    <a:pt x="4703953" y="573532"/>
                  </a:lnTo>
                  <a:lnTo>
                    <a:pt x="4772533" y="542417"/>
                  </a:lnTo>
                  <a:lnTo>
                    <a:pt x="4660392" y="542417"/>
                  </a:lnTo>
                  <a:lnTo>
                    <a:pt x="4691507" y="523748"/>
                  </a:lnTo>
                  <a:lnTo>
                    <a:pt x="4622927" y="548640"/>
                  </a:lnTo>
                  <a:lnTo>
                    <a:pt x="4654169" y="529971"/>
                  </a:lnTo>
                  <a:lnTo>
                    <a:pt x="4635500" y="529971"/>
                  </a:lnTo>
                  <a:lnTo>
                    <a:pt x="4679061" y="511302"/>
                  </a:lnTo>
                  <a:lnTo>
                    <a:pt x="4604258" y="523748"/>
                  </a:lnTo>
                  <a:lnTo>
                    <a:pt x="4660265" y="498856"/>
                  </a:lnTo>
                  <a:lnTo>
                    <a:pt x="4554347" y="480187"/>
                  </a:lnTo>
                  <a:lnTo>
                    <a:pt x="4560570" y="498856"/>
                  </a:lnTo>
                  <a:lnTo>
                    <a:pt x="4510659" y="517525"/>
                  </a:lnTo>
                  <a:lnTo>
                    <a:pt x="4491990" y="492633"/>
                  </a:lnTo>
                  <a:lnTo>
                    <a:pt x="4417187" y="517525"/>
                  </a:lnTo>
                  <a:lnTo>
                    <a:pt x="4435856" y="505079"/>
                  </a:lnTo>
                  <a:lnTo>
                    <a:pt x="4429633" y="498856"/>
                  </a:lnTo>
                  <a:lnTo>
                    <a:pt x="4454525" y="486410"/>
                  </a:lnTo>
                  <a:lnTo>
                    <a:pt x="4423410" y="498856"/>
                  </a:lnTo>
                  <a:lnTo>
                    <a:pt x="4479417" y="473964"/>
                  </a:lnTo>
                  <a:lnTo>
                    <a:pt x="4460748" y="424180"/>
                  </a:lnTo>
                  <a:close/>
                  <a:moveTo>
                    <a:pt x="6304788" y="0"/>
                  </a:moveTo>
                  <a:lnTo>
                    <a:pt x="6323457" y="6223"/>
                  </a:lnTo>
                  <a:lnTo>
                    <a:pt x="6043168" y="12446"/>
                  </a:lnTo>
                  <a:lnTo>
                    <a:pt x="6205093" y="18669"/>
                  </a:lnTo>
                  <a:lnTo>
                    <a:pt x="6068060" y="24892"/>
                  </a:lnTo>
                  <a:lnTo>
                    <a:pt x="6099175" y="31115"/>
                  </a:lnTo>
                  <a:lnTo>
                    <a:pt x="6080506" y="49784"/>
                  </a:lnTo>
                  <a:lnTo>
                    <a:pt x="5912358" y="31115"/>
                  </a:lnTo>
                  <a:lnTo>
                    <a:pt x="5912358" y="49784"/>
                  </a:lnTo>
                  <a:lnTo>
                    <a:pt x="5769102" y="62230"/>
                  </a:lnTo>
                  <a:lnTo>
                    <a:pt x="5769102" y="37465"/>
                  </a:lnTo>
                  <a:lnTo>
                    <a:pt x="5594604" y="49911"/>
                  </a:lnTo>
                  <a:lnTo>
                    <a:pt x="5663184" y="74803"/>
                  </a:lnTo>
                  <a:lnTo>
                    <a:pt x="5526151" y="56134"/>
                  </a:lnTo>
                  <a:lnTo>
                    <a:pt x="5276850" y="112141"/>
                  </a:lnTo>
                  <a:lnTo>
                    <a:pt x="5295519" y="130810"/>
                  </a:lnTo>
                  <a:lnTo>
                    <a:pt x="5357876" y="124587"/>
                  </a:lnTo>
                  <a:lnTo>
                    <a:pt x="4983988" y="211836"/>
                  </a:lnTo>
                  <a:lnTo>
                    <a:pt x="5065014" y="224282"/>
                  </a:lnTo>
                  <a:lnTo>
                    <a:pt x="5046345" y="230505"/>
                  </a:lnTo>
                  <a:lnTo>
                    <a:pt x="5183378" y="242951"/>
                  </a:lnTo>
                  <a:lnTo>
                    <a:pt x="4996434" y="261620"/>
                  </a:lnTo>
                  <a:lnTo>
                    <a:pt x="5002657" y="267843"/>
                  </a:lnTo>
                  <a:lnTo>
                    <a:pt x="5002657" y="274066"/>
                  </a:lnTo>
                  <a:lnTo>
                    <a:pt x="5089906" y="280289"/>
                  </a:lnTo>
                  <a:lnTo>
                    <a:pt x="5027549" y="292735"/>
                  </a:lnTo>
                  <a:lnTo>
                    <a:pt x="5395087" y="323850"/>
                  </a:lnTo>
                  <a:lnTo>
                    <a:pt x="5395087" y="342519"/>
                  </a:lnTo>
                  <a:lnTo>
                    <a:pt x="5451221" y="386080"/>
                  </a:lnTo>
                  <a:lnTo>
                    <a:pt x="5401310" y="404749"/>
                  </a:lnTo>
                  <a:lnTo>
                    <a:pt x="5444871" y="410972"/>
                  </a:lnTo>
                  <a:lnTo>
                    <a:pt x="5432425" y="429641"/>
                  </a:lnTo>
                  <a:lnTo>
                    <a:pt x="5444871" y="454533"/>
                  </a:lnTo>
                  <a:lnTo>
                    <a:pt x="5444871" y="460756"/>
                  </a:lnTo>
                  <a:lnTo>
                    <a:pt x="5457317" y="473202"/>
                  </a:lnTo>
                  <a:lnTo>
                    <a:pt x="5419852" y="485648"/>
                  </a:lnTo>
                  <a:lnTo>
                    <a:pt x="5426075" y="491871"/>
                  </a:lnTo>
                  <a:lnTo>
                    <a:pt x="5407406" y="498094"/>
                  </a:lnTo>
                  <a:lnTo>
                    <a:pt x="5444744" y="491871"/>
                  </a:lnTo>
                  <a:lnTo>
                    <a:pt x="5394960" y="535432"/>
                  </a:lnTo>
                  <a:lnTo>
                    <a:pt x="5488432" y="516763"/>
                  </a:lnTo>
                  <a:lnTo>
                    <a:pt x="5488432" y="522986"/>
                  </a:lnTo>
                  <a:lnTo>
                    <a:pt x="5494655" y="522986"/>
                  </a:lnTo>
                  <a:lnTo>
                    <a:pt x="5494655" y="529209"/>
                  </a:lnTo>
                  <a:lnTo>
                    <a:pt x="5544439" y="529209"/>
                  </a:lnTo>
                  <a:lnTo>
                    <a:pt x="5482082" y="554101"/>
                  </a:lnTo>
                  <a:lnTo>
                    <a:pt x="5556885" y="560324"/>
                  </a:lnTo>
                  <a:lnTo>
                    <a:pt x="5525770" y="560324"/>
                  </a:lnTo>
                  <a:lnTo>
                    <a:pt x="5544439" y="572770"/>
                  </a:lnTo>
                  <a:lnTo>
                    <a:pt x="5556885" y="591439"/>
                  </a:lnTo>
                  <a:lnTo>
                    <a:pt x="5413629" y="585216"/>
                  </a:lnTo>
                  <a:lnTo>
                    <a:pt x="5563235" y="616331"/>
                  </a:lnTo>
                  <a:lnTo>
                    <a:pt x="5513324" y="653796"/>
                  </a:lnTo>
                  <a:lnTo>
                    <a:pt x="5544566" y="653796"/>
                  </a:lnTo>
                  <a:lnTo>
                    <a:pt x="5513324" y="660019"/>
                  </a:lnTo>
                  <a:lnTo>
                    <a:pt x="5494655" y="678688"/>
                  </a:lnTo>
                  <a:lnTo>
                    <a:pt x="5513324" y="678688"/>
                  </a:lnTo>
                  <a:lnTo>
                    <a:pt x="5394960" y="703580"/>
                  </a:lnTo>
                  <a:lnTo>
                    <a:pt x="5488432" y="697357"/>
                  </a:lnTo>
                  <a:lnTo>
                    <a:pt x="5363845" y="740918"/>
                  </a:lnTo>
                  <a:lnTo>
                    <a:pt x="5488432" y="728472"/>
                  </a:lnTo>
                  <a:lnTo>
                    <a:pt x="5475986" y="734695"/>
                  </a:lnTo>
                  <a:lnTo>
                    <a:pt x="5494655" y="747141"/>
                  </a:lnTo>
                  <a:lnTo>
                    <a:pt x="5376291" y="747141"/>
                  </a:lnTo>
                  <a:lnTo>
                    <a:pt x="5357622" y="778256"/>
                  </a:lnTo>
                  <a:lnTo>
                    <a:pt x="5407406" y="778256"/>
                  </a:lnTo>
                  <a:lnTo>
                    <a:pt x="5338826" y="821817"/>
                  </a:lnTo>
                  <a:lnTo>
                    <a:pt x="5450967" y="778256"/>
                  </a:lnTo>
                  <a:lnTo>
                    <a:pt x="5345049" y="828040"/>
                  </a:lnTo>
                  <a:lnTo>
                    <a:pt x="5351272" y="828040"/>
                  </a:lnTo>
                  <a:lnTo>
                    <a:pt x="5345049" y="852932"/>
                  </a:lnTo>
                  <a:lnTo>
                    <a:pt x="5432298" y="840486"/>
                  </a:lnTo>
                  <a:lnTo>
                    <a:pt x="5376164" y="859155"/>
                  </a:lnTo>
                  <a:lnTo>
                    <a:pt x="5363718" y="927735"/>
                  </a:lnTo>
                  <a:lnTo>
                    <a:pt x="5407279" y="896493"/>
                  </a:lnTo>
                  <a:lnTo>
                    <a:pt x="5425948" y="871601"/>
                  </a:lnTo>
                  <a:lnTo>
                    <a:pt x="5450840" y="915162"/>
                  </a:lnTo>
                  <a:lnTo>
                    <a:pt x="5388483" y="915162"/>
                  </a:lnTo>
                  <a:lnTo>
                    <a:pt x="5382260" y="933831"/>
                  </a:lnTo>
                  <a:lnTo>
                    <a:pt x="5425821" y="921385"/>
                  </a:lnTo>
                  <a:lnTo>
                    <a:pt x="5419598" y="927608"/>
                  </a:lnTo>
                  <a:lnTo>
                    <a:pt x="5432044" y="927608"/>
                  </a:lnTo>
                  <a:lnTo>
                    <a:pt x="5375910" y="940054"/>
                  </a:lnTo>
                  <a:lnTo>
                    <a:pt x="5394579" y="1002411"/>
                  </a:lnTo>
                  <a:lnTo>
                    <a:pt x="5425821" y="989965"/>
                  </a:lnTo>
                  <a:lnTo>
                    <a:pt x="5394579" y="1021207"/>
                  </a:lnTo>
                  <a:lnTo>
                    <a:pt x="5444363" y="1046099"/>
                  </a:lnTo>
                  <a:lnTo>
                    <a:pt x="5419471" y="1070991"/>
                  </a:lnTo>
                  <a:lnTo>
                    <a:pt x="5444363" y="1108456"/>
                  </a:lnTo>
                  <a:lnTo>
                    <a:pt x="5469255" y="1108456"/>
                  </a:lnTo>
                  <a:lnTo>
                    <a:pt x="5444363" y="1120902"/>
                  </a:lnTo>
                  <a:lnTo>
                    <a:pt x="5469255" y="1120902"/>
                  </a:lnTo>
                  <a:lnTo>
                    <a:pt x="5469255" y="1114679"/>
                  </a:lnTo>
                  <a:lnTo>
                    <a:pt x="5556504" y="1096010"/>
                  </a:lnTo>
                  <a:lnTo>
                    <a:pt x="5544058" y="1133475"/>
                  </a:lnTo>
                  <a:lnTo>
                    <a:pt x="5600065" y="1127252"/>
                  </a:lnTo>
                  <a:lnTo>
                    <a:pt x="5562727" y="1152144"/>
                  </a:lnTo>
                  <a:lnTo>
                    <a:pt x="5612511" y="1145921"/>
                  </a:lnTo>
                  <a:lnTo>
                    <a:pt x="5612511" y="1170813"/>
                  </a:lnTo>
                  <a:lnTo>
                    <a:pt x="5631180" y="1170813"/>
                  </a:lnTo>
                  <a:lnTo>
                    <a:pt x="5618734" y="1164590"/>
                  </a:lnTo>
                  <a:lnTo>
                    <a:pt x="5662295" y="1152144"/>
                  </a:lnTo>
                  <a:lnTo>
                    <a:pt x="5631180" y="1133475"/>
                  </a:lnTo>
                  <a:lnTo>
                    <a:pt x="5687187" y="1121029"/>
                  </a:lnTo>
                  <a:lnTo>
                    <a:pt x="5724652" y="1071245"/>
                  </a:lnTo>
                  <a:lnTo>
                    <a:pt x="5712206" y="1065022"/>
                  </a:lnTo>
                  <a:lnTo>
                    <a:pt x="5730875" y="1058799"/>
                  </a:lnTo>
                  <a:lnTo>
                    <a:pt x="5743321" y="1015238"/>
                  </a:lnTo>
                  <a:lnTo>
                    <a:pt x="5712206" y="1009015"/>
                  </a:lnTo>
                  <a:lnTo>
                    <a:pt x="5774563" y="996569"/>
                  </a:lnTo>
                  <a:lnTo>
                    <a:pt x="5755894" y="984123"/>
                  </a:lnTo>
                  <a:lnTo>
                    <a:pt x="5836920" y="953008"/>
                  </a:lnTo>
                  <a:lnTo>
                    <a:pt x="5836920" y="928370"/>
                  </a:lnTo>
                  <a:lnTo>
                    <a:pt x="5799455" y="922147"/>
                  </a:lnTo>
                  <a:lnTo>
                    <a:pt x="5855462" y="915924"/>
                  </a:lnTo>
                  <a:lnTo>
                    <a:pt x="5836793" y="891032"/>
                  </a:lnTo>
                  <a:lnTo>
                    <a:pt x="5905373" y="866140"/>
                  </a:lnTo>
                  <a:lnTo>
                    <a:pt x="5880354" y="853694"/>
                  </a:lnTo>
                  <a:lnTo>
                    <a:pt x="5998718" y="816356"/>
                  </a:lnTo>
                  <a:lnTo>
                    <a:pt x="5980049" y="810133"/>
                  </a:lnTo>
                  <a:lnTo>
                    <a:pt x="6017387" y="810133"/>
                  </a:lnTo>
                  <a:lnTo>
                    <a:pt x="5992495" y="847598"/>
                  </a:lnTo>
                  <a:lnTo>
                    <a:pt x="6042406" y="828929"/>
                  </a:lnTo>
                  <a:lnTo>
                    <a:pt x="6048629" y="835152"/>
                  </a:lnTo>
                  <a:lnTo>
                    <a:pt x="6248019" y="710565"/>
                  </a:lnTo>
                  <a:lnTo>
                    <a:pt x="6254242" y="698119"/>
                  </a:lnTo>
                  <a:lnTo>
                    <a:pt x="6646672" y="623316"/>
                  </a:lnTo>
                  <a:lnTo>
                    <a:pt x="6640449" y="623316"/>
                  </a:lnTo>
                  <a:lnTo>
                    <a:pt x="6677787" y="610870"/>
                  </a:lnTo>
                  <a:lnTo>
                    <a:pt x="6466713" y="610870"/>
                  </a:lnTo>
                  <a:lnTo>
                    <a:pt x="6516497" y="592201"/>
                  </a:lnTo>
                  <a:lnTo>
                    <a:pt x="6410579" y="592201"/>
                  </a:lnTo>
                  <a:lnTo>
                    <a:pt x="6447917" y="561086"/>
                  </a:lnTo>
                  <a:lnTo>
                    <a:pt x="6541389" y="561086"/>
                  </a:lnTo>
                  <a:lnTo>
                    <a:pt x="6504051" y="529844"/>
                  </a:lnTo>
                  <a:lnTo>
                    <a:pt x="6603746" y="554736"/>
                  </a:lnTo>
                  <a:lnTo>
                    <a:pt x="6641211" y="592201"/>
                  </a:lnTo>
                  <a:lnTo>
                    <a:pt x="6678549" y="567309"/>
                  </a:lnTo>
                  <a:lnTo>
                    <a:pt x="6678549" y="591820"/>
                  </a:lnTo>
                  <a:lnTo>
                    <a:pt x="6709791" y="566928"/>
                  </a:lnTo>
                  <a:lnTo>
                    <a:pt x="6709791" y="535813"/>
                  </a:lnTo>
                  <a:lnTo>
                    <a:pt x="6684899" y="548259"/>
                  </a:lnTo>
                  <a:lnTo>
                    <a:pt x="6709791" y="523367"/>
                  </a:lnTo>
                  <a:lnTo>
                    <a:pt x="6591427" y="492252"/>
                  </a:lnTo>
                  <a:lnTo>
                    <a:pt x="6610096" y="486029"/>
                  </a:lnTo>
                  <a:lnTo>
                    <a:pt x="6597650" y="467360"/>
                  </a:lnTo>
                  <a:lnTo>
                    <a:pt x="6535293" y="473583"/>
                  </a:lnTo>
                  <a:lnTo>
                    <a:pt x="6591808" y="462280"/>
                  </a:lnTo>
                  <a:lnTo>
                    <a:pt x="6510401" y="454914"/>
                  </a:lnTo>
                  <a:lnTo>
                    <a:pt x="6547866" y="448691"/>
                  </a:lnTo>
                  <a:lnTo>
                    <a:pt x="6522974" y="436245"/>
                  </a:lnTo>
                  <a:lnTo>
                    <a:pt x="6622669" y="436245"/>
                  </a:lnTo>
                  <a:lnTo>
                    <a:pt x="6597777" y="417576"/>
                  </a:lnTo>
                  <a:lnTo>
                    <a:pt x="6784721" y="436245"/>
                  </a:lnTo>
                  <a:lnTo>
                    <a:pt x="6766052" y="411353"/>
                  </a:lnTo>
                  <a:lnTo>
                    <a:pt x="6722491" y="411353"/>
                  </a:lnTo>
                  <a:lnTo>
                    <a:pt x="6722491" y="398907"/>
                  </a:lnTo>
                  <a:lnTo>
                    <a:pt x="6741160" y="380238"/>
                  </a:lnTo>
                  <a:lnTo>
                    <a:pt x="6734937" y="398907"/>
                  </a:lnTo>
                  <a:lnTo>
                    <a:pt x="6840855" y="392684"/>
                  </a:lnTo>
                  <a:lnTo>
                    <a:pt x="6822186" y="367792"/>
                  </a:lnTo>
                  <a:lnTo>
                    <a:pt x="6778625" y="380238"/>
                  </a:lnTo>
                  <a:lnTo>
                    <a:pt x="6778625" y="355092"/>
                  </a:lnTo>
                  <a:lnTo>
                    <a:pt x="6735064" y="355092"/>
                  </a:lnTo>
                  <a:lnTo>
                    <a:pt x="6809867" y="348869"/>
                  </a:lnTo>
                  <a:lnTo>
                    <a:pt x="6828536" y="355092"/>
                  </a:lnTo>
                  <a:lnTo>
                    <a:pt x="6834759" y="305181"/>
                  </a:lnTo>
                  <a:lnTo>
                    <a:pt x="6784975" y="298958"/>
                  </a:lnTo>
                  <a:lnTo>
                    <a:pt x="6766306" y="286512"/>
                  </a:lnTo>
                  <a:lnTo>
                    <a:pt x="6741414" y="280289"/>
                  </a:lnTo>
                  <a:lnTo>
                    <a:pt x="6884670" y="274066"/>
                  </a:lnTo>
                  <a:lnTo>
                    <a:pt x="6897116" y="249174"/>
                  </a:lnTo>
                  <a:lnTo>
                    <a:pt x="6822313" y="236728"/>
                  </a:lnTo>
                  <a:lnTo>
                    <a:pt x="6872097" y="236728"/>
                  </a:lnTo>
                  <a:lnTo>
                    <a:pt x="6797294" y="230505"/>
                  </a:lnTo>
                  <a:lnTo>
                    <a:pt x="6828409" y="193040"/>
                  </a:lnTo>
                  <a:lnTo>
                    <a:pt x="6822186" y="186817"/>
                  </a:lnTo>
                  <a:lnTo>
                    <a:pt x="6890766" y="155702"/>
                  </a:lnTo>
                  <a:lnTo>
                    <a:pt x="6878320" y="143256"/>
                  </a:lnTo>
                  <a:lnTo>
                    <a:pt x="6896989" y="118364"/>
                  </a:lnTo>
                  <a:lnTo>
                    <a:pt x="7021576" y="112141"/>
                  </a:lnTo>
                  <a:lnTo>
                    <a:pt x="6990461" y="105918"/>
                  </a:lnTo>
                  <a:lnTo>
                    <a:pt x="7083933" y="93472"/>
                  </a:lnTo>
                  <a:lnTo>
                    <a:pt x="7071487" y="87249"/>
                  </a:lnTo>
                  <a:lnTo>
                    <a:pt x="7177405" y="68580"/>
                  </a:lnTo>
                  <a:lnTo>
                    <a:pt x="6778752" y="99695"/>
                  </a:lnTo>
                  <a:lnTo>
                    <a:pt x="6847332" y="68580"/>
                  </a:lnTo>
                  <a:lnTo>
                    <a:pt x="6573266" y="49911"/>
                  </a:lnTo>
                  <a:lnTo>
                    <a:pt x="6853555" y="25019"/>
                  </a:lnTo>
                  <a:lnTo>
                    <a:pt x="6516624" y="12446"/>
                  </a:lnTo>
                  <a:lnTo>
                    <a:pt x="6722237" y="0"/>
                  </a:lnTo>
                  <a:close/>
                  <a:moveTo>
                    <a:pt x="311531" y="1389380"/>
                  </a:moveTo>
                  <a:lnTo>
                    <a:pt x="308737" y="1390396"/>
                  </a:lnTo>
                  <a:lnTo>
                    <a:pt x="305181" y="1395603"/>
                  </a:lnTo>
                  <a:lnTo>
                    <a:pt x="311404" y="1389380"/>
                  </a:lnTo>
                  <a:close/>
                  <a:moveTo>
                    <a:pt x="8105140" y="1401826"/>
                  </a:moveTo>
                  <a:lnTo>
                    <a:pt x="8098917" y="1414272"/>
                  </a:lnTo>
                  <a:lnTo>
                    <a:pt x="8067675" y="1414272"/>
                  </a:lnTo>
                  <a:lnTo>
                    <a:pt x="8098917" y="1445387"/>
                  </a:lnTo>
                  <a:lnTo>
                    <a:pt x="8117586" y="1445387"/>
                  </a:lnTo>
                  <a:lnTo>
                    <a:pt x="8136255" y="1414272"/>
                  </a:lnTo>
                  <a:lnTo>
                    <a:pt x="8105140" y="1401826"/>
                  </a:lnTo>
                  <a:close/>
                  <a:moveTo>
                    <a:pt x="68580" y="1439164"/>
                  </a:moveTo>
                  <a:lnTo>
                    <a:pt x="6223" y="1464056"/>
                  </a:lnTo>
                  <a:lnTo>
                    <a:pt x="68199" y="1439672"/>
                  </a:lnTo>
                  <a:lnTo>
                    <a:pt x="68453" y="1439164"/>
                  </a:lnTo>
                  <a:close/>
                  <a:moveTo>
                    <a:pt x="8416798" y="1470279"/>
                  </a:moveTo>
                  <a:lnTo>
                    <a:pt x="8429244" y="1476502"/>
                  </a:lnTo>
                  <a:lnTo>
                    <a:pt x="8435467" y="1476502"/>
                  </a:lnTo>
                  <a:lnTo>
                    <a:pt x="8416798" y="1470279"/>
                  </a:lnTo>
                  <a:close/>
                  <a:moveTo>
                    <a:pt x="7220712" y="1432941"/>
                  </a:moveTo>
                  <a:lnTo>
                    <a:pt x="7226935" y="1439164"/>
                  </a:lnTo>
                  <a:lnTo>
                    <a:pt x="7208266" y="1457833"/>
                  </a:lnTo>
                  <a:lnTo>
                    <a:pt x="7208266" y="1445387"/>
                  </a:lnTo>
                  <a:lnTo>
                    <a:pt x="7177024" y="1451610"/>
                  </a:lnTo>
                  <a:lnTo>
                    <a:pt x="7158355" y="1476502"/>
                  </a:lnTo>
                  <a:lnTo>
                    <a:pt x="7183247" y="1476502"/>
                  </a:lnTo>
                  <a:lnTo>
                    <a:pt x="7164578" y="1501394"/>
                  </a:lnTo>
                  <a:lnTo>
                    <a:pt x="7095998" y="1507617"/>
                  </a:lnTo>
                  <a:lnTo>
                    <a:pt x="7102221" y="1513840"/>
                  </a:lnTo>
                  <a:lnTo>
                    <a:pt x="7102221" y="1526286"/>
                  </a:lnTo>
                  <a:lnTo>
                    <a:pt x="7114667" y="1520063"/>
                  </a:lnTo>
                  <a:lnTo>
                    <a:pt x="7108444" y="1538732"/>
                  </a:lnTo>
                  <a:lnTo>
                    <a:pt x="7089775" y="1544955"/>
                  </a:lnTo>
                  <a:lnTo>
                    <a:pt x="7089775" y="1551178"/>
                  </a:lnTo>
                  <a:lnTo>
                    <a:pt x="7102221" y="1551178"/>
                  </a:lnTo>
                  <a:lnTo>
                    <a:pt x="7102221" y="1557401"/>
                  </a:lnTo>
                  <a:lnTo>
                    <a:pt x="7145782" y="1563624"/>
                  </a:lnTo>
                  <a:lnTo>
                    <a:pt x="7095998" y="1601089"/>
                  </a:lnTo>
                  <a:lnTo>
                    <a:pt x="7152005" y="1594866"/>
                  </a:lnTo>
                  <a:lnTo>
                    <a:pt x="7095998" y="1613535"/>
                  </a:lnTo>
                  <a:lnTo>
                    <a:pt x="7102221" y="1619758"/>
                  </a:lnTo>
                  <a:lnTo>
                    <a:pt x="7071106" y="1625981"/>
                  </a:lnTo>
                  <a:lnTo>
                    <a:pt x="7095998" y="1625981"/>
                  </a:lnTo>
                  <a:lnTo>
                    <a:pt x="7071106" y="1644650"/>
                  </a:lnTo>
                  <a:lnTo>
                    <a:pt x="7108444" y="1644650"/>
                  </a:lnTo>
                  <a:lnTo>
                    <a:pt x="7083552" y="1657096"/>
                  </a:lnTo>
                  <a:lnTo>
                    <a:pt x="7108444" y="1650873"/>
                  </a:lnTo>
                  <a:lnTo>
                    <a:pt x="7095998" y="1663319"/>
                  </a:lnTo>
                  <a:lnTo>
                    <a:pt x="7264146" y="1619758"/>
                  </a:lnTo>
                  <a:lnTo>
                    <a:pt x="7257923" y="1613535"/>
                  </a:lnTo>
                  <a:lnTo>
                    <a:pt x="7276592" y="1513840"/>
                  </a:lnTo>
                  <a:lnTo>
                    <a:pt x="7270369" y="1507617"/>
                  </a:lnTo>
                  <a:lnTo>
                    <a:pt x="7307834" y="1495171"/>
                  </a:lnTo>
                  <a:lnTo>
                    <a:pt x="7301611" y="1482725"/>
                  </a:lnTo>
                  <a:lnTo>
                    <a:pt x="7289165" y="1476502"/>
                  </a:lnTo>
                  <a:lnTo>
                    <a:pt x="7276719" y="1445260"/>
                  </a:lnTo>
                  <a:lnTo>
                    <a:pt x="7226808" y="1451483"/>
                  </a:lnTo>
                  <a:lnTo>
                    <a:pt x="7239254" y="1439037"/>
                  </a:lnTo>
                  <a:lnTo>
                    <a:pt x="7220585" y="1432814"/>
                  </a:lnTo>
                  <a:close/>
                  <a:moveTo>
                    <a:pt x="7395083" y="1245870"/>
                  </a:moveTo>
                  <a:lnTo>
                    <a:pt x="7338949" y="1264539"/>
                  </a:lnTo>
                  <a:lnTo>
                    <a:pt x="7307834" y="1320673"/>
                  </a:lnTo>
                  <a:lnTo>
                    <a:pt x="7295388" y="1345565"/>
                  </a:lnTo>
                  <a:lnTo>
                    <a:pt x="7301611" y="1345565"/>
                  </a:lnTo>
                  <a:lnTo>
                    <a:pt x="7282942" y="1358011"/>
                  </a:lnTo>
                  <a:lnTo>
                    <a:pt x="7326503" y="1351788"/>
                  </a:lnTo>
                  <a:lnTo>
                    <a:pt x="7307834" y="1432814"/>
                  </a:lnTo>
                  <a:lnTo>
                    <a:pt x="7320280" y="1401572"/>
                  </a:lnTo>
                  <a:lnTo>
                    <a:pt x="7345299" y="1389126"/>
                  </a:lnTo>
                  <a:lnTo>
                    <a:pt x="7351522" y="1401572"/>
                  </a:lnTo>
                  <a:lnTo>
                    <a:pt x="7332853" y="1476375"/>
                  </a:lnTo>
                  <a:lnTo>
                    <a:pt x="7420102" y="1457706"/>
                  </a:lnTo>
                  <a:lnTo>
                    <a:pt x="7432548" y="1557401"/>
                  </a:lnTo>
                  <a:lnTo>
                    <a:pt x="7345426" y="1588643"/>
                  </a:lnTo>
                  <a:lnTo>
                    <a:pt x="7370318" y="1582420"/>
                  </a:lnTo>
                  <a:lnTo>
                    <a:pt x="7376541" y="1601089"/>
                  </a:lnTo>
                  <a:lnTo>
                    <a:pt x="7314184" y="1644650"/>
                  </a:lnTo>
                  <a:lnTo>
                    <a:pt x="7370318" y="1657096"/>
                  </a:lnTo>
                  <a:lnTo>
                    <a:pt x="7364095" y="1663319"/>
                  </a:lnTo>
                  <a:lnTo>
                    <a:pt x="7407656" y="1669542"/>
                  </a:lnTo>
                  <a:lnTo>
                    <a:pt x="7445121" y="1650873"/>
                  </a:lnTo>
                  <a:lnTo>
                    <a:pt x="7407656" y="1682115"/>
                  </a:lnTo>
                  <a:lnTo>
                    <a:pt x="7370318" y="1682115"/>
                  </a:lnTo>
                  <a:lnTo>
                    <a:pt x="7295515" y="1750695"/>
                  </a:lnTo>
                  <a:lnTo>
                    <a:pt x="7314184" y="1756918"/>
                  </a:lnTo>
                  <a:lnTo>
                    <a:pt x="7332853" y="1738249"/>
                  </a:lnTo>
                  <a:lnTo>
                    <a:pt x="7376414" y="1738249"/>
                  </a:lnTo>
                  <a:lnTo>
                    <a:pt x="7419975" y="1713357"/>
                  </a:lnTo>
                  <a:lnTo>
                    <a:pt x="7469759" y="1719580"/>
                  </a:lnTo>
                  <a:lnTo>
                    <a:pt x="7463536" y="1713357"/>
                  </a:lnTo>
                  <a:lnTo>
                    <a:pt x="7500874" y="1707134"/>
                  </a:lnTo>
                  <a:lnTo>
                    <a:pt x="7494651" y="1700911"/>
                  </a:lnTo>
                  <a:lnTo>
                    <a:pt x="7600569" y="1700911"/>
                  </a:lnTo>
                  <a:lnTo>
                    <a:pt x="7625461" y="1669796"/>
                  </a:lnTo>
                  <a:lnTo>
                    <a:pt x="7581900" y="1669796"/>
                  </a:lnTo>
                  <a:lnTo>
                    <a:pt x="7619365" y="1638681"/>
                  </a:lnTo>
                  <a:lnTo>
                    <a:pt x="7631811" y="1582547"/>
                  </a:lnTo>
                  <a:lnTo>
                    <a:pt x="7563231" y="1582547"/>
                  </a:lnTo>
                  <a:lnTo>
                    <a:pt x="7532116" y="1532763"/>
                  </a:lnTo>
                  <a:lnTo>
                    <a:pt x="7569454" y="1538986"/>
                  </a:lnTo>
                  <a:lnTo>
                    <a:pt x="7557008" y="1507871"/>
                  </a:lnTo>
                  <a:lnTo>
                    <a:pt x="7507224" y="1476756"/>
                  </a:lnTo>
                  <a:lnTo>
                    <a:pt x="7488555" y="1426845"/>
                  </a:lnTo>
                  <a:lnTo>
                    <a:pt x="7388860" y="1389507"/>
                  </a:lnTo>
                  <a:lnTo>
                    <a:pt x="7432421" y="1383284"/>
                  </a:lnTo>
                  <a:lnTo>
                    <a:pt x="7413752" y="1377061"/>
                  </a:lnTo>
                  <a:lnTo>
                    <a:pt x="7451090" y="1358392"/>
                  </a:lnTo>
                  <a:lnTo>
                    <a:pt x="7482332" y="1314831"/>
                  </a:lnTo>
                  <a:lnTo>
                    <a:pt x="7376414" y="1302385"/>
                  </a:lnTo>
                  <a:lnTo>
                    <a:pt x="7388860" y="1289939"/>
                  </a:lnTo>
                  <a:lnTo>
                    <a:pt x="7382637" y="1289939"/>
                  </a:lnTo>
                  <a:lnTo>
                    <a:pt x="7420102" y="1258824"/>
                  </a:lnTo>
                  <a:lnTo>
                    <a:pt x="7395210" y="1246378"/>
                  </a:lnTo>
                  <a:close/>
                  <a:moveTo>
                    <a:pt x="1451610" y="1700784"/>
                  </a:moveTo>
                  <a:lnTo>
                    <a:pt x="1432941" y="1725803"/>
                  </a:lnTo>
                  <a:lnTo>
                    <a:pt x="1464056" y="1719580"/>
                  </a:lnTo>
                  <a:lnTo>
                    <a:pt x="1457833" y="1732026"/>
                  </a:lnTo>
                  <a:lnTo>
                    <a:pt x="1432941" y="1738249"/>
                  </a:lnTo>
                  <a:lnTo>
                    <a:pt x="1439164" y="1738249"/>
                  </a:lnTo>
                  <a:lnTo>
                    <a:pt x="1426718" y="1750695"/>
                  </a:lnTo>
                  <a:lnTo>
                    <a:pt x="1451737" y="1750695"/>
                  </a:lnTo>
                  <a:lnTo>
                    <a:pt x="1457960" y="1744472"/>
                  </a:lnTo>
                  <a:lnTo>
                    <a:pt x="1464183" y="1763141"/>
                  </a:lnTo>
                  <a:lnTo>
                    <a:pt x="1489075" y="1775587"/>
                  </a:lnTo>
                  <a:lnTo>
                    <a:pt x="1464183" y="1794256"/>
                  </a:lnTo>
                  <a:lnTo>
                    <a:pt x="1489075" y="1794256"/>
                  </a:lnTo>
                  <a:lnTo>
                    <a:pt x="1482852" y="1800479"/>
                  </a:lnTo>
                  <a:lnTo>
                    <a:pt x="1495298" y="1806702"/>
                  </a:lnTo>
                  <a:lnTo>
                    <a:pt x="1482852" y="1812925"/>
                  </a:lnTo>
                  <a:lnTo>
                    <a:pt x="1538859" y="1800479"/>
                  </a:lnTo>
                  <a:lnTo>
                    <a:pt x="1526413" y="1844040"/>
                  </a:lnTo>
                  <a:lnTo>
                    <a:pt x="1576197" y="1837817"/>
                  </a:lnTo>
                  <a:lnTo>
                    <a:pt x="1551305" y="1738122"/>
                  </a:lnTo>
                  <a:lnTo>
                    <a:pt x="1451610" y="1700657"/>
                  </a:lnTo>
                  <a:close/>
                  <a:moveTo>
                    <a:pt x="1576197" y="1837690"/>
                  </a:moveTo>
                  <a:lnTo>
                    <a:pt x="1576197" y="1843913"/>
                  </a:lnTo>
                  <a:lnTo>
                    <a:pt x="1582420" y="1837690"/>
                  </a:lnTo>
                  <a:close/>
                  <a:moveTo>
                    <a:pt x="4398391" y="1887601"/>
                  </a:moveTo>
                  <a:lnTo>
                    <a:pt x="4401058" y="1888490"/>
                  </a:lnTo>
                  <a:lnTo>
                    <a:pt x="4404614" y="1887601"/>
                  </a:lnTo>
                  <a:close/>
                  <a:moveTo>
                    <a:pt x="1569974" y="1912493"/>
                  </a:moveTo>
                  <a:lnTo>
                    <a:pt x="1557528" y="1918716"/>
                  </a:lnTo>
                  <a:lnTo>
                    <a:pt x="1563751" y="1912493"/>
                  </a:lnTo>
                  <a:close/>
                  <a:moveTo>
                    <a:pt x="4921758" y="1663319"/>
                  </a:moveTo>
                  <a:lnTo>
                    <a:pt x="4890643" y="1669542"/>
                  </a:lnTo>
                  <a:lnTo>
                    <a:pt x="4766056" y="1819148"/>
                  </a:lnTo>
                  <a:lnTo>
                    <a:pt x="4734941" y="1825371"/>
                  </a:lnTo>
                  <a:lnTo>
                    <a:pt x="4716272" y="1837817"/>
                  </a:lnTo>
                  <a:lnTo>
                    <a:pt x="4722495" y="1831594"/>
                  </a:lnTo>
                  <a:lnTo>
                    <a:pt x="4697603" y="1844040"/>
                  </a:lnTo>
                  <a:lnTo>
                    <a:pt x="4741164" y="1844040"/>
                  </a:lnTo>
                  <a:lnTo>
                    <a:pt x="4678934" y="1887601"/>
                  </a:lnTo>
                  <a:lnTo>
                    <a:pt x="4847082" y="1887601"/>
                  </a:lnTo>
                  <a:lnTo>
                    <a:pt x="4828413" y="1906270"/>
                  </a:lnTo>
                  <a:lnTo>
                    <a:pt x="4896993" y="1900047"/>
                  </a:lnTo>
                  <a:lnTo>
                    <a:pt x="4834636" y="1949831"/>
                  </a:lnTo>
                  <a:lnTo>
                    <a:pt x="4909439" y="1906270"/>
                  </a:lnTo>
                  <a:lnTo>
                    <a:pt x="4903216" y="1918716"/>
                  </a:lnTo>
                  <a:lnTo>
                    <a:pt x="4928108" y="1887601"/>
                  </a:lnTo>
                  <a:lnTo>
                    <a:pt x="4940554" y="1912493"/>
                  </a:lnTo>
                  <a:lnTo>
                    <a:pt x="4915662" y="1949831"/>
                  </a:lnTo>
                  <a:lnTo>
                    <a:pt x="4946777" y="1931162"/>
                  </a:lnTo>
                  <a:lnTo>
                    <a:pt x="4940554" y="1962277"/>
                  </a:lnTo>
                  <a:lnTo>
                    <a:pt x="4965446" y="1956054"/>
                  </a:lnTo>
                  <a:lnTo>
                    <a:pt x="4996561" y="1893697"/>
                  </a:lnTo>
                  <a:lnTo>
                    <a:pt x="4971669" y="1912366"/>
                  </a:lnTo>
                  <a:lnTo>
                    <a:pt x="4996561" y="1868805"/>
                  </a:lnTo>
                  <a:lnTo>
                    <a:pt x="4953000" y="1899920"/>
                  </a:lnTo>
                  <a:lnTo>
                    <a:pt x="4959223" y="1875028"/>
                  </a:lnTo>
                  <a:lnTo>
                    <a:pt x="4946777" y="1875028"/>
                  </a:lnTo>
                  <a:lnTo>
                    <a:pt x="4996561" y="1837563"/>
                  </a:lnTo>
                  <a:lnTo>
                    <a:pt x="4940554" y="1856232"/>
                  </a:lnTo>
                  <a:lnTo>
                    <a:pt x="4965446" y="1837563"/>
                  </a:lnTo>
                  <a:lnTo>
                    <a:pt x="4953000" y="1831340"/>
                  </a:lnTo>
                  <a:lnTo>
                    <a:pt x="4959223" y="1825117"/>
                  </a:lnTo>
                  <a:lnTo>
                    <a:pt x="4946777" y="1831340"/>
                  </a:lnTo>
                  <a:lnTo>
                    <a:pt x="4984242" y="1800225"/>
                  </a:lnTo>
                  <a:lnTo>
                    <a:pt x="4940681" y="1794002"/>
                  </a:lnTo>
                  <a:lnTo>
                    <a:pt x="4946904" y="1781556"/>
                  </a:lnTo>
                  <a:lnTo>
                    <a:pt x="4897120" y="1812671"/>
                  </a:lnTo>
                  <a:lnTo>
                    <a:pt x="4909566" y="1781556"/>
                  </a:lnTo>
                  <a:lnTo>
                    <a:pt x="4897120" y="1794002"/>
                  </a:lnTo>
                  <a:lnTo>
                    <a:pt x="4903343" y="1787779"/>
                  </a:lnTo>
                  <a:lnTo>
                    <a:pt x="4866005" y="1787779"/>
                  </a:lnTo>
                  <a:lnTo>
                    <a:pt x="4878451" y="1775333"/>
                  </a:lnTo>
                  <a:lnTo>
                    <a:pt x="4866005" y="1781556"/>
                  </a:lnTo>
                  <a:lnTo>
                    <a:pt x="4903343" y="1756664"/>
                  </a:lnTo>
                  <a:lnTo>
                    <a:pt x="4834763" y="1781556"/>
                  </a:lnTo>
                  <a:lnTo>
                    <a:pt x="4909566" y="1688084"/>
                  </a:lnTo>
                  <a:lnTo>
                    <a:pt x="4915789" y="1675638"/>
                  </a:lnTo>
                  <a:lnTo>
                    <a:pt x="4934458" y="1663192"/>
                  </a:lnTo>
                  <a:close/>
                  <a:moveTo>
                    <a:pt x="14609699" y="1962277"/>
                  </a:moveTo>
                  <a:lnTo>
                    <a:pt x="14653261" y="1999742"/>
                  </a:lnTo>
                  <a:lnTo>
                    <a:pt x="14622019" y="1968500"/>
                  </a:lnTo>
                  <a:lnTo>
                    <a:pt x="14609572" y="1962277"/>
                  </a:lnTo>
                  <a:close/>
                  <a:moveTo>
                    <a:pt x="14204569" y="1488821"/>
                  </a:moveTo>
                  <a:lnTo>
                    <a:pt x="14198346" y="1501267"/>
                  </a:lnTo>
                  <a:lnTo>
                    <a:pt x="14248130" y="1532382"/>
                  </a:lnTo>
                  <a:lnTo>
                    <a:pt x="14241907" y="1538605"/>
                  </a:lnTo>
                  <a:lnTo>
                    <a:pt x="14235685" y="1544828"/>
                  </a:lnTo>
                  <a:lnTo>
                    <a:pt x="14304265" y="1650746"/>
                  </a:lnTo>
                  <a:lnTo>
                    <a:pt x="14590903" y="2005838"/>
                  </a:lnTo>
                  <a:lnTo>
                    <a:pt x="14584680" y="1956054"/>
                  </a:lnTo>
                  <a:lnTo>
                    <a:pt x="14609572" y="1962277"/>
                  </a:lnTo>
                  <a:lnTo>
                    <a:pt x="14528546" y="1893697"/>
                  </a:lnTo>
                  <a:lnTo>
                    <a:pt x="14503654" y="1800225"/>
                  </a:lnTo>
                  <a:lnTo>
                    <a:pt x="14597126" y="1837563"/>
                  </a:lnTo>
                  <a:lnTo>
                    <a:pt x="14204696" y="1488694"/>
                  </a:lnTo>
                  <a:close/>
                  <a:moveTo>
                    <a:pt x="14933676" y="2030730"/>
                  </a:moveTo>
                  <a:lnTo>
                    <a:pt x="14902562" y="2036953"/>
                  </a:lnTo>
                  <a:lnTo>
                    <a:pt x="14908785" y="2049399"/>
                  </a:lnTo>
                  <a:lnTo>
                    <a:pt x="14890116" y="2092960"/>
                  </a:lnTo>
                  <a:lnTo>
                    <a:pt x="14890116" y="2099183"/>
                  </a:lnTo>
                  <a:lnTo>
                    <a:pt x="14902562" y="2068068"/>
                  </a:lnTo>
                  <a:lnTo>
                    <a:pt x="14946122" y="2043049"/>
                  </a:lnTo>
                  <a:lnTo>
                    <a:pt x="14933676" y="2030603"/>
                  </a:lnTo>
                  <a:close/>
                  <a:moveTo>
                    <a:pt x="14846427" y="2099183"/>
                  </a:moveTo>
                  <a:lnTo>
                    <a:pt x="14846427" y="2136648"/>
                  </a:lnTo>
                  <a:lnTo>
                    <a:pt x="14858873" y="2149094"/>
                  </a:lnTo>
                  <a:lnTo>
                    <a:pt x="14877543" y="2099310"/>
                  </a:lnTo>
                  <a:close/>
                  <a:moveTo>
                    <a:pt x="3295650" y="1819275"/>
                  </a:moveTo>
                  <a:lnTo>
                    <a:pt x="3432683" y="1881505"/>
                  </a:lnTo>
                  <a:lnTo>
                    <a:pt x="3414014" y="1900174"/>
                  </a:lnTo>
                  <a:lnTo>
                    <a:pt x="3426460" y="1925066"/>
                  </a:lnTo>
                  <a:lnTo>
                    <a:pt x="3414014" y="1937512"/>
                  </a:lnTo>
                  <a:lnTo>
                    <a:pt x="3426460" y="1949958"/>
                  </a:lnTo>
                  <a:lnTo>
                    <a:pt x="3414014" y="1956181"/>
                  </a:lnTo>
                  <a:lnTo>
                    <a:pt x="3420237" y="1956181"/>
                  </a:lnTo>
                  <a:lnTo>
                    <a:pt x="3407791" y="1968627"/>
                  </a:lnTo>
                  <a:lnTo>
                    <a:pt x="3544824" y="1993519"/>
                  </a:lnTo>
                  <a:lnTo>
                    <a:pt x="3538601" y="1999742"/>
                  </a:lnTo>
                  <a:lnTo>
                    <a:pt x="3563493" y="1999742"/>
                  </a:lnTo>
                  <a:lnTo>
                    <a:pt x="3563493" y="2005965"/>
                  </a:lnTo>
                  <a:lnTo>
                    <a:pt x="3588385" y="2024634"/>
                  </a:lnTo>
                  <a:lnTo>
                    <a:pt x="3600831" y="2074418"/>
                  </a:lnTo>
                  <a:lnTo>
                    <a:pt x="3607054" y="2074418"/>
                  </a:lnTo>
                  <a:lnTo>
                    <a:pt x="3607054" y="2080641"/>
                  </a:lnTo>
                  <a:lnTo>
                    <a:pt x="3594608" y="2074418"/>
                  </a:lnTo>
                  <a:lnTo>
                    <a:pt x="3582162" y="2093087"/>
                  </a:lnTo>
                  <a:lnTo>
                    <a:pt x="3538601" y="2086864"/>
                  </a:lnTo>
                  <a:lnTo>
                    <a:pt x="3532378" y="2080641"/>
                  </a:lnTo>
                  <a:lnTo>
                    <a:pt x="3544824" y="2068195"/>
                  </a:lnTo>
                  <a:lnTo>
                    <a:pt x="3538601" y="2068195"/>
                  </a:lnTo>
                  <a:lnTo>
                    <a:pt x="3538601" y="2049780"/>
                  </a:lnTo>
                  <a:lnTo>
                    <a:pt x="3513709" y="2049780"/>
                  </a:lnTo>
                  <a:lnTo>
                    <a:pt x="3426460" y="2186813"/>
                  </a:lnTo>
                  <a:lnTo>
                    <a:pt x="3414014" y="2124456"/>
                  </a:lnTo>
                  <a:lnTo>
                    <a:pt x="3370453" y="2143125"/>
                  </a:lnTo>
                  <a:lnTo>
                    <a:pt x="3432683" y="2055876"/>
                  </a:lnTo>
                  <a:lnTo>
                    <a:pt x="3426460" y="2037207"/>
                  </a:lnTo>
                  <a:lnTo>
                    <a:pt x="3370453" y="2018538"/>
                  </a:lnTo>
                  <a:lnTo>
                    <a:pt x="3314319" y="2080895"/>
                  </a:lnTo>
                  <a:lnTo>
                    <a:pt x="3326765" y="2049780"/>
                  </a:lnTo>
                  <a:lnTo>
                    <a:pt x="3202178" y="2242947"/>
                  </a:lnTo>
                  <a:lnTo>
                    <a:pt x="3139821" y="2261616"/>
                  </a:lnTo>
                  <a:lnTo>
                    <a:pt x="3214624" y="2093468"/>
                  </a:lnTo>
                  <a:lnTo>
                    <a:pt x="3189732" y="2093468"/>
                  </a:lnTo>
                  <a:lnTo>
                    <a:pt x="3270631" y="2006219"/>
                  </a:lnTo>
                  <a:lnTo>
                    <a:pt x="3270631" y="2018665"/>
                  </a:lnTo>
                  <a:lnTo>
                    <a:pt x="3295523" y="2006219"/>
                  </a:lnTo>
                  <a:lnTo>
                    <a:pt x="3283077" y="2024888"/>
                  </a:lnTo>
                  <a:lnTo>
                    <a:pt x="3357880" y="1993646"/>
                  </a:lnTo>
                  <a:lnTo>
                    <a:pt x="3382772" y="2006092"/>
                  </a:lnTo>
                  <a:lnTo>
                    <a:pt x="3388995" y="1999869"/>
                  </a:lnTo>
                  <a:lnTo>
                    <a:pt x="3426460" y="1999869"/>
                  </a:lnTo>
                  <a:lnTo>
                    <a:pt x="3382899" y="1968627"/>
                  </a:lnTo>
                  <a:lnTo>
                    <a:pt x="3395345" y="1956181"/>
                  </a:lnTo>
                  <a:lnTo>
                    <a:pt x="3270758" y="1968627"/>
                  </a:lnTo>
                  <a:lnTo>
                    <a:pt x="3264535" y="1949958"/>
                  </a:lnTo>
                  <a:lnTo>
                    <a:pt x="3227070" y="1949958"/>
                  </a:lnTo>
                  <a:lnTo>
                    <a:pt x="3227070" y="1925066"/>
                  </a:lnTo>
                  <a:lnTo>
                    <a:pt x="3096260" y="1962531"/>
                  </a:lnTo>
                  <a:lnTo>
                    <a:pt x="3096260" y="1943862"/>
                  </a:lnTo>
                  <a:lnTo>
                    <a:pt x="3046349" y="1950085"/>
                  </a:lnTo>
                  <a:lnTo>
                    <a:pt x="3258185" y="1844167"/>
                  </a:lnTo>
                  <a:lnTo>
                    <a:pt x="3270631" y="1831721"/>
                  </a:lnTo>
                  <a:lnTo>
                    <a:pt x="3283077" y="1831721"/>
                  </a:lnTo>
                  <a:lnTo>
                    <a:pt x="3264408" y="1850390"/>
                  </a:lnTo>
                  <a:lnTo>
                    <a:pt x="3295523" y="1831721"/>
                  </a:lnTo>
                  <a:lnTo>
                    <a:pt x="3295523" y="1819275"/>
                  </a:lnTo>
                  <a:close/>
                  <a:moveTo>
                    <a:pt x="8036560" y="2193036"/>
                  </a:moveTo>
                  <a:lnTo>
                    <a:pt x="8030337" y="2205482"/>
                  </a:lnTo>
                  <a:lnTo>
                    <a:pt x="7992872" y="2224151"/>
                  </a:lnTo>
                  <a:lnTo>
                    <a:pt x="7999095" y="2230374"/>
                  </a:lnTo>
                  <a:lnTo>
                    <a:pt x="7999095" y="2255266"/>
                  </a:lnTo>
                  <a:lnTo>
                    <a:pt x="8030337" y="2280158"/>
                  </a:lnTo>
                  <a:lnTo>
                    <a:pt x="8036560" y="2192909"/>
                  </a:lnTo>
                  <a:close/>
                  <a:moveTo>
                    <a:pt x="14571853" y="2037080"/>
                  </a:moveTo>
                  <a:lnTo>
                    <a:pt x="14640433" y="2174113"/>
                  </a:lnTo>
                  <a:lnTo>
                    <a:pt x="14596872" y="2167890"/>
                  </a:lnTo>
                  <a:lnTo>
                    <a:pt x="14596872" y="2205355"/>
                  </a:lnTo>
                  <a:lnTo>
                    <a:pt x="14665452" y="2280158"/>
                  </a:lnTo>
                  <a:lnTo>
                    <a:pt x="14665452" y="2261489"/>
                  </a:lnTo>
                  <a:lnTo>
                    <a:pt x="14690344" y="2261489"/>
                  </a:lnTo>
                  <a:lnTo>
                    <a:pt x="14634338" y="2230374"/>
                  </a:lnTo>
                  <a:lnTo>
                    <a:pt x="14640561" y="2211705"/>
                  </a:lnTo>
                  <a:lnTo>
                    <a:pt x="14665452" y="2224151"/>
                  </a:lnTo>
                  <a:lnTo>
                    <a:pt x="14702918" y="2217928"/>
                  </a:lnTo>
                  <a:lnTo>
                    <a:pt x="14790040" y="2249043"/>
                  </a:lnTo>
                  <a:lnTo>
                    <a:pt x="14783817" y="2217928"/>
                  </a:lnTo>
                  <a:lnTo>
                    <a:pt x="14864843" y="2161921"/>
                  </a:lnTo>
                  <a:lnTo>
                    <a:pt x="14846173" y="2168144"/>
                  </a:lnTo>
                  <a:lnTo>
                    <a:pt x="14815058" y="2149475"/>
                  </a:lnTo>
                  <a:lnTo>
                    <a:pt x="14796390" y="2105914"/>
                  </a:lnTo>
                  <a:lnTo>
                    <a:pt x="14758924" y="2124583"/>
                  </a:lnTo>
                  <a:lnTo>
                    <a:pt x="14571980" y="2037334"/>
                  </a:lnTo>
                  <a:close/>
                  <a:moveTo>
                    <a:pt x="8753221" y="2355088"/>
                  </a:moveTo>
                  <a:lnTo>
                    <a:pt x="8771889" y="2367534"/>
                  </a:lnTo>
                  <a:lnTo>
                    <a:pt x="8756014" y="2356231"/>
                  </a:lnTo>
                  <a:lnTo>
                    <a:pt x="8753094" y="2355088"/>
                  </a:lnTo>
                  <a:close/>
                  <a:moveTo>
                    <a:pt x="9457055" y="1925193"/>
                  </a:moveTo>
                  <a:lnTo>
                    <a:pt x="9450832" y="1931416"/>
                  </a:lnTo>
                  <a:lnTo>
                    <a:pt x="9481947" y="1931416"/>
                  </a:lnTo>
                  <a:lnTo>
                    <a:pt x="9450832" y="1950085"/>
                  </a:lnTo>
                  <a:lnTo>
                    <a:pt x="9450832" y="1962531"/>
                  </a:lnTo>
                  <a:lnTo>
                    <a:pt x="9419589" y="1962531"/>
                  </a:lnTo>
                  <a:lnTo>
                    <a:pt x="9457055" y="1993646"/>
                  </a:lnTo>
                  <a:lnTo>
                    <a:pt x="9438386" y="2006092"/>
                  </a:lnTo>
                  <a:lnTo>
                    <a:pt x="9425939" y="2030984"/>
                  </a:lnTo>
                  <a:lnTo>
                    <a:pt x="9382378" y="2037207"/>
                  </a:lnTo>
                  <a:lnTo>
                    <a:pt x="9388602" y="2043430"/>
                  </a:lnTo>
                  <a:lnTo>
                    <a:pt x="9376156" y="2049653"/>
                  </a:lnTo>
                  <a:lnTo>
                    <a:pt x="9644126" y="2205482"/>
                  </a:lnTo>
                  <a:lnTo>
                    <a:pt x="9644126" y="2292604"/>
                  </a:lnTo>
                  <a:lnTo>
                    <a:pt x="9039860" y="2292604"/>
                  </a:lnTo>
                  <a:lnTo>
                    <a:pt x="9077198" y="2323846"/>
                  </a:lnTo>
                  <a:lnTo>
                    <a:pt x="9027414" y="2336292"/>
                  </a:lnTo>
                  <a:lnTo>
                    <a:pt x="9039860" y="2342515"/>
                  </a:lnTo>
                  <a:lnTo>
                    <a:pt x="8983726" y="2348738"/>
                  </a:lnTo>
                  <a:lnTo>
                    <a:pt x="8971280" y="2342515"/>
                  </a:lnTo>
                  <a:lnTo>
                    <a:pt x="8977503" y="2348738"/>
                  </a:lnTo>
                  <a:lnTo>
                    <a:pt x="8940038" y="2342515"/>
                  </a:lnTo>
                  <a:lnTo>
                    <a:pt x="8896477" y="2367407"/>
                  </a:lnTo>
                  <a:lnTo>
                    <a:pt x="8989949" y="2305050"/>
                  </a:lnTo>
                  <a:lnTo>
                    <a:pt x="9021064" y="2311273"/>
                  </a:lnTo>
                  <a:lnTo>
                    <a:pt x="8946261" y="2217801"/>
                  </a:lnTo>
                  <a:lnTo>
                    <a:pt x="8996045" y="2093214"/>
                  </a:lnTo>
                  <a:lnTo>
                    <a:pt x="9008491" y="2068322"/>
                  </a:lnTo>
                  <a:lnTo>
                    <a:pt x="9008491" y="2080768"/>
                  </a:lnTo>
                  <a:lnTo>
                    <a:pt x="9033383" y="2043303"/>
                  </a:lnTo>
                  <a:lnTo>
                    <a:pt x="9027160" y="2024634"/>
                  </a:lnTo>
                  <a:lnTo>
                    <a:pt x="9108186" y="1949831"/>
                  </a:lnTo>
                  <a:lnTo>
                    <a:pt x="9126855" y="1956054"/>
                  </a:lnTo>
                  <a:lnTo>
                    <a:pt x="9114409" y="1924812"/>
                  </a:lnTo>
                  <a:lnTo>
                    <a:pt x="9164193" y="1962277"/>
                  </a:lnTo>
                  <a:lnTo>
                    <a:pt x="9114409" y="1968500"/>
                  </a:lnTo>
                  <a:lnTo>
                    <a:pt x="9157970" y="1993392"/>
                  </a:lnTo>
                  <a:lnTo>
                    <a:pt x="9207753" y="1993392"/>
                  </a:lnTo>
                  <a:lnTo>
                    <a:pt x="9213977" y="2012061"/>
                  </a:lnTo>
                  <a:lnTo>
                    <a:pt x="9170416" y="2036953"/>
                  </a:lnTo>
                  <a:lnTo>
                    <a:pt x="9226550" y="2061845"/>
                  </a:lnTo>
                  <a:lnTo>
                    <a:pt x="9226550" y="2093087"/>
                  </a:lnTo>
                  <a:lnTo>
                    <a:pt x="9264015" y="2093087"/>
                  </a:lnTo>
                  <a:lnTo>
                    <a:pt x="9326245" y="2055622"/>
                  </a:lnTo>
                  <a:lnTo>
                    <a:pt x="9357487" y="2061845"/>
                  </a:lnTo>
                  <a:lnTo>
                    <a:pt x="9369933" y="2036953"/>
                  </a:lnTo>
                  <a:lnTo>
                    <a:pt x="9307576" y="2036953"/>
                  </a:lnTo>
                  <a:lnTo>
                    <a:pt x="9282684" y="1999615"/>
                  </a:lnTo>
                  <a:lnTo>
                    <a:pt x="9295130" y="1974596"/>
                  </a:lnTo>
                  <a:lnTo>
                    <a:pt x="9288907" y="1993265"/>
                  </a:lnTo>
                  <a:lnTo>
                    <a:pt x="9457055" y="1924685"/>
                  </a:lnTo>
                  <a:close/>
                  <a:moveTo>
                    <a:pt x="7980680" y="2311400"/>
                  </a:moveTo>
                  <a:lnTo>
                    <a:pt x="7980680" y="2330069"/>
                  </a:lnTo>
                  <a:lnTo>
                    <a:pt x="7993126" y="2411095"/>
                  </a:lnTo>
                  <a:lnTo>
                    <a:pt x="8049133" y="2417318"/>
                  </a:lnTo>
                  <a:lnTo>
                    <a:pt x="8049133" y="2311400"/>
                  </a:lnTo>
                  <a:close/>
                  <a:moveTo>
                    <a:pt x="10154920" y="1937639"/>
                  </a:moveTo>
                  <a:lnTo>
                    <a:pt x="10186036" y="1950085"/>
                  </a:lnTo>
                  <a:lnTo>
                    <a:pt x="10198481" y="1943862"/>
                  </a:lnTo>
                  <a:lnTo>
                    <a:pt x="10223500" y="1943862"/>
                  </a:lnTo>
                  <a:lnTo>
                    <a:pt x="10267061" y="2043557"/>
                  </a:lnTo>
                  <a:lnTo>
                    <a:pt x="10173589" y="2043557"/>
                  </a:lnTo>
                  <a:lnTo>
                    <a:pt x="10192258" y="2093468"/>
                  </a:lnTo>
                  <a:lnTo>
                    <a:pt x="10136251" y="2105914"/>
                  </a:lnTo>
                  <a:lnTo>
                    <a:pt x="10161143" y="2112137"/>
                  </a:lnTo>
                  <a:lnTo>
                    <a:pt x="10204704" y="2174494"/>
                  </a:lnTo>
                  <a:lnTo>
                    <a:pt x="10223374" y="2180717"/>
                  </a:lnTo>
                  <a:lnTo>
                    <a:pt x="10235819" y="2193163"/>
                  </a:lnTo>
                  <a:lnTo>
                    <a:pt x="10266935" y="2199386"/>
                  </a:lnTo>
                  <a:lnTo>
                    <a:pt x="10310495" y="2299081"/>
                  </a:lnTo>
                  <a:lnTo>
                    <a:pt x="10310495" y="2242947"/>
                  </a:lnTo>
                  <a:lnTo>
                    <a:pt x="10403967" y="2305304"/>
                  </a:lnTo>
                  <a:lnTo>
                    <a:pt x="10391522" y="2330196"/>
                  </a:lnTo>
                  <a:lnTo>
                    <a:pt x="10316718" y="2305304"/>
                  </a:lnTo>
                  <a:lnTo>
                    <a:pt x="10341611" y="2380107"/>
                  </a:lnTo>
                  <a:lnTo>
                    <a:pt x="10360279" y="2367661"/>
                  </a:lnTo>
                  <a:lnTo>
                    <a:pt x="10372725" y="2392553"/>
                  </a:lnTo>
                  <a:lnTo>
                    <a:pt x="10285730" y="2392553"/>
                  </a:lnTo>
                  <a:lnTo>
                    <a:pt x="10285730" y="2411222"/>
                  </a:lnTo>
                  <a:lnTo>
                    <a:pt x="10310623" y="2417445"/>
                  </a:lnTo>
                  <a:lnTo>
                    <a:pt x="10341864" y="2560701"/>
                  </a:lnTo>
                  <a:lnTo>
                    <a:pt x="10354311" y="2560701"/>
                  </a:lnTo>
                  <a:lnTo>
                    <a:pt x="10341864" y="2566924"/>
                  </a:lnTo>
                  <a:lnTo>
                    <a:pt x="10341864" y="2560701"/>
                  </a:lnTo>
                  <a:lnTo>
                    <a:pt x="10198481" y="2566924"/>
                  </a:lnTo>
                  <a:lnTo>
                    <a:pt x="10086340" y="2504694"/>
                  </a:lnTo>
                  <a:lnTo>
                    <a:pt x="10073894" y="2417445"/>
                  </a:lnTo>
                  <a:lnTo>
                    <a:pt x="10080117" y="2429891"/>
                  </a:lnTo>
                  <a:lnTo>
                    <a:pt x="10129901" y="2355088"/>
                  </a:lnTo>
                  <a:lnTo>
                    <a:pt x="9942957" y="2174367"/>
                  </a:lnTo>
                  <a:lnTo>
                    <a:pt x="9942957" y="2137029"/>
                  </a:lnTo>
                  <a:lnTo>
                    <a:pt x="9936735" y="2155698"/>
                  </a:lnTo>
                  <a:lnTo>
                    <a:pt x="9886950" y="2087118"/>
                  </a:lnTo>
                  <a:lnTo>
                    <a:pt x="9893174" y="2074672"/>
                  </a:lnTo>
                  <a:lnTo>
                    <a:pt x="9899397" y="2074672"/>
                  </a:lnTo>
                  <a:lnTo>
                    <a:pt x="9905619" y="2018538"/>
                  </a:lnTo>
                  <a:lnTo>
                    <a:pt x="9918065" y="2024761"/>
                  </a:lnTo>
                  <a:lnTo>
                    <a:pt x="9967849" y="2006092"/>
                  </a:lnTo>
                  <a:lnTo>
                    <a:pt x="9961626" y="1993646"/>
                  </a:lnTo>
                  <a:lnTo>
                    <a:pt x="9986518" y="1981200"/>
                  </a:lnTo>
                  <a:lnTo>
                    <a:pt x="9992741" y="1974977"/>
                  </a:lnTo>
                  <a:lnTo>
                    <a:pt x="9986518" y="1968754"/>
                  </a:lnTo>
                  <a:lnTo>
                    <a:pt x="10086213" y="1937639"/>
                  </a:lnTo>
                  <a:close/>
                  <a:moveTo>
                    <a:pt x="8366633" y="2473452"/>
                  </a:moveTo>
                  <a:lnTo>
                    <a:pt x="8254492" y="2485898"/>
                  </a:lnTo>
                  <a:lnTo>
                    <a:pt x="8217154" y="2479675"/>
                  </a:lnTo>
                  <a:lnTo>
                    <a:pt x="8347964" y="2573147"/>
                  </a:lnTo>
                  <a:lnTo>
                    <a:pt x="8354188" y="2554478"/>
                  </a:lnTo>
                  <a:lnTo>
                    <a:pt x="8347964" y="2535809"/>
                  </a:lnTo>
                  <a:lnTo>
                    <a:pt x="8366633" y="2473452"/>
                  </a:lnTo>
                  <a:close/>
                  <a:moveTo>
                    <a:pt x="8933562" y="2660396"/>
                  </a:moveTo>
                  <a:lnTo>
                    <a:pt x="8902447" y="2672842"/>
                  </a:lnTo>
                  <a:lnTo>
                    <a:pt x="8908669" y="2672842"/>
                  </a:lnTo>
                  <a:lnTo>
                    <a:pt x="8933562" y="2660396"/>
                  </a:lnTo>
                  <a:close/>
                  <a:moveTo>
                    <a:pt x="8796782" y="2641600"/>
                  </a:moveTo>
                  <a:lnTo>
                    <a:pt x="8790559" y="2647823"/>
                  </a:lnTo>
                  <a:lnTo>
                    <a:pt x="8790559" y="2666492"/>
                  </a:lnTo>
                  <a:lnTo>
                    <a:pt x="8852915" y="2685161"/>
                  </a:lnTo>
                  <a:lnTo>
                    <a:pt x="8902700" y="2672715"/>
                  </a:lnTo>
                  <a:lnTo>
                    <a:pt x="8896476" y="2660269"/>
                  </a:lnTo>
                  <a:lnTo>
                    <a:pt x="8815577" y="2654046"/>
                  </a:lnTo>
                  <a:lnTo>
                    <a:pt x="8821800" y="2647823"/>
                  </a:lnTo>
                  <a:lnTo>
                    <a:pt x="8796909" y="2641600"/>
                  </a:lnTo>
                  <a:close/>
                  <a:moveTo>
                    <a:pt x="9357613" y="2641600"/>
                  </a:moveTo>
                  <a:lnTo>
                    <a:pt x="9245473" y="2678938"/>
                  </a:lnTo>
                  <a:lnTo>
                    <a:pt x="9289034" y="2710180"/>
                  </a:lnTo>
                  <a:lnTo>
                    <a:pt x="9338818" y="2685288"/>
                  </a:lnTo>
                  <a:lnTo>
                    <a:pt x="9357487" y="2647823"/>
                  </a:lnTo>
                  <a:lnTo>
                    <a:pt x="9357487" y="2641600"/>
                  </a:lnTo>
                  <a:close/>
                  <a:moveTo>
                    <a:pt x="14715235" y="2286508"/>
                  </a:moveTo>
                  <a:lnTo>
                    <a:pt x="14696567" y="2292731"/>
                  </a:lnTo>
                  <a:lnTo>
                    <a:pt x="14721458" y="2298954"/>
                  </a:lnTo>
                  <a:lnTo>
                    <a:pt x="14709012" y="2317623"/>
                  </a:lnTo>
                  <a:lnTo>
                    <a:pt x="14677898" y="2292731"/>
                  </a:lnTo>
                  <a:lnTo>
                    <a:pt x="14684121" y="2311400"/>
                  </a:lnTo>
                  <a:lnTo>
                    <a:pt x="14677898" y="2323846"/>
                  </a:lnTo>
                  <a:lnTo>
                    <a:pt x="14696567" y="2367407"/>
                  </a:lnTo>
                  <a:lnTo>
                    <a:pt x="14690344" y="2367407"/>
                  </a:lnTo>
                  <a:lnTo>
                    <a:pt x="14733905" y="2485771"/>
                  </a:lnTo>
                  <a:lnTo>
                    <a:pt x="14721458" y="2504440"/>
                  </a:lnTo>
                  <a:lnTo>
                    <a:pt x="14709012" y="2541778"/>
                  </a:lnTo>
                  <a:lnTo>
                    <a:pt x="14677898" y="2566670"/>
                  </a:lnTo>
                  <a:lnTo>
                    <a:pt x="14646656" y="2554224"/>
                  </a:lnTo>
                  <a:lnTo>
                    <a:pt x="14652879" y="2522982"/>
                  </a:lnTo>
                  <a:lnTo>
                    <a:pt x="14627986" y="2541651"/>
                  </a:lnTo>
                  <a:lnTo>
                    <a:pt x="14640432" y="2635123"/>
                  </a:lnTo>
                  <a:lnTo>
                    <a:pt x="14602968" y="2647569"/>
                  </a:lnTo>
                  <a:lnTo>
                    <a:pt x="14584299" y="2641346"/>
                  </a:lnTo>
                  <a:lnTo>
                    <a:pt x="14465934" y="2678684"/>
                  </a:lnTo>
                  <a:lnTo>
                    <a:pt x="14422374" y="2747264"/>
                  </a:lnTo>
                  <a:lnTo>
                    <a:pt x="14490954" y="2753487"/>
                  </a:lnTo>
                  <a:lnTo>
                    <a:pt x="14484731" y="2728468"/>
                  </a:lnTo>
                  <a:lnTo>
                    <a:pt x="14640433" y="2709799"/>
                  </a:lnTo>
                  <a:lnTo>
                    <a:pt x="14634209" y="2728468"/>
                  </a:lnTo>
                  <a:lnTo>
                    <a:pt x="14677771" y="2778379"/>
                  </a:lnTo>
                  <a:lnTo>
                    <a:pt x="14721332" y="2728468"/>
                  </a:lnTo>
                  <a:lnTo>
                    <a:pt x="14696439" y="2684907"/>
                  </a:lnTo>
                  <a:lnTo>
                    <a:pt x="14715108" y="2703576"/>
                  </a:lnTo>
                  <a:lnTo>
                    <a:pt x="14715108" y="2691130"/>
                  </a:lnTo>
                  <a:lnTo>
                    <a:pt x="14721332" y="2709799"/>
                  </a:lnTo>
                  <a:lnTo>
                    <a:pt x="14783688" y="2709799"/>
                  </a:lnTo>
                  <a:lnTo>
                    <a:pt x="14808581" y="2678557"/>
                  </a:lnTo>
                  <a:lnTo>
                    <a:pt x="14821027" y="2678557"/>
                  </a:lnTo>
                  <a:lnTo>
                    <a:pt x="14827250" y="2666111"/>
                  </a:lnTo>
                  <a:lnTo>
                    <a:pt x="14839696" y="2666111"/>
                  </a:lnTo>
                  <a:lnTo>
                    <a:pt x="14833473" y="2641219"/>
                  </a:lnTo>
                  <a:lnTo>
                    <a:pt x="14852142" y="2647442"/>
                  </a:lnTo>
                  <a:lnTo>
                    <a:pt x="14852142" y="2666111"/>
                  </a:lnTo>
                  <a:lnTo>
                    <a:pt x="14864587" y="2691003"/>
                  </a:lnTo>
                  <a:lnTo>
                    <a:pt x="14889480" y="2634869"/>
                  </a:lnTo>
                  <a:lnTo>
                    <a:pt x="14864587" y="2609977"/>
                  </a:lnTo>
                  <a:lnTo>
                    <a:pt x="14814804" y="2472944"/>
                  </a:lnTo>
                  <a:lnTo>
                    <a:pt x="14833473" y="2466721"/>
                  </a:lnTo>
                  <a:lnTo>
                    <a:pt x="14827250" y="2429256"/>
                  </a:lnTo>
                  <a:lnTo>
                    <a:pt x="14827250" y="2423033"/>
                  </a:lnTo>
                  <a:lnTo>
                    <a:pt x="14715108" y="2286000"/>
                  </a:lnTo>
                  <a:close/>
                  <a:moveTo>
                    <a:pt x="14553183" y="2728341"/>
                  </a:moveTo>
                  <a:lnTo>
                    <a:pt x="14546960" y="2747010"/>
                  </a:lnTo>
                  <a:lnTo>
                    <a:pt x="14522069" y="2740787"/>
                  </a:lnTo>
                  <a:lnTo>
                    <a:pt x="14515846" y="2759456"/>
                  </a:lnTo>
                  <a:lnTo>
                    <a:pt x="14497177" y="2784348"/>
                  </a:lnTo>
                  <a:lnTo>
                    <a:pt x="14522069" y="2796794"/>
                  </a:lnTo>
                  <a:lnTo>
                    <a:pt x="14540737" y="2821813"/>
                  </a:lnTo>
                  <a:lnTo>
                    <a:pt x="14590522" y="2778252"/>
                  </a:lnTo>
                  <a:lnTo>
                    <a:pt x="14609190" y="2790698"/>
                  </a:lnTo>
                  <a:lnTo>
                    <a:pt x="14621636" y="2759583"/>
                  </a:lnTo>
                  <a:lnTo>
                    <a:pt x="14596745" y="2728341"/>
                  </a:lnTo>
                  <a:close/>
                  <a:moveTo>
                    <a:pt x="9251569" y="2903347"/>
                  </a:moveTo>
                  <a:lnTo>
                    <a:pt x="9245346" y="2909570"/>
                  </a:lnTo>
                  <a:lnTo>
                    <a:pt x="9264014" y="2915793"/>
                  </a:lnTo>
                  <a:lnTo>
                    <a:pt x="9251569" y="2903347"/>
                  </a:lnTo>
                  <a:close/>
                  <a:moveTo>
                    <a:pt x="14403832" y="2760091"/>
                  </a:moveTo>
                  <a:lnTo>
                    <a:pt x="14378812" y="2778760"/>
                  </a:lnTo>
                  <a:lnTo>
                    <a:pt x="14378812" y="2791206"/>
                  </a:lnTo>
                  <a:lnTo>
                    <a:pt x="14372589" y="2784983"/>
                  </a:lnTo>
                  <a:lnTo>
                    <a:pt x="14397482" y="2816098"/>
                  </a:lnTo>
                  <a:lnTo>
                    <a:pt x="14378812" y="2803652"/>
                  </a:lnTo>
                  <a:lnTo>
                    <a:pt x="14397482" y="2834767"/>
                  </a:lnTo>
                  <a:lnTo>
                    <a:pt x="14416151" y="2816098"/>
                  </a:lnTo>
                  <a:lnTo>
                    <a:pt x="14403705" y="2803652"/>
                  </a:lnTo>
                  <a:lnTo>
                    <a:pt x="14416151" y="2809875"/>
                  </a:lnTo>
                  <a:lnTo>
                    <a:pt x="14434820" y="2834767"/>
                  </a:lnTo>
                  <a:lnTo>
                    <a:pt x="14441043" y="2909570"/>
                  </a:lnTo>
                  <a:lnTo>
                    <a:pt x="14472284" y="2922016"/>
                  </a:lnTo>
                  <a:lnTo>
                    <a:pt x="14472284" y="2890901"/>
                  </a:lnTo>
                  <a:lnTo>
                    <a:pt x="14484731" y="2934462"/>
                  </a:lnTo>
                  <a:lnTo>
                    <a:pt x="14490954" y="2922016"/>
                  </a:lnTo>
                  <a:lnTo>
                    <a:pt x="14490954" y="2909570"/>
                  </a:lnTo>
                  <a:lnTo>
                    <a:pt x="14509623" y="2909570"/>
                  </a:lnTo>
                  <a:lnTo>
                    <a:pt x="14490954" y="2791206"/>
                  </a:lnTo>
                  <a:lnTo>
                    <a:pt x="14472284" y="2791206"/>
                  </a:lnTo>
                  <a:lnTo>
                    <a:pt x="14466061" y="2766314"/>
                  </a:lnTo>
                  <a:lnTo>
                    <a:pt x="14453615" y="2772537"/>
                  </a:lnTo>
                  <a:lnTo>
                    <a:pt x="14428724" y="2760091"/>
                  </a:lnTo>
                  <a:close/>
                  <a:moveTo>
                    <a:pt x="3021584" y="3009265"/>
                  </a:moveTo>
                  <a:lnTo>
                    <a:pt x="3027807" y="3015488"/>
                  </a:lnTo>
                  <a:lnTo>
                    <a:pt x="3024759" y="3009519"/>
                  </a:lnTo>
                  <a:lnTo>
                    <a:pt x="3021584" y="3009392"/>
                  </a:lnTo>
                  <a:close/>
                  <a:moveTo>
                    <a:pt x="3258312" y="3252343"/>
                  </a:moveTo>
                  <a:lnTo>
                    <a:pt x="3258058" y="3252597"/>
                  </a:lnTo>
                  <a:lnTo>
                    <a:pt x="3258312" y="3258566"/>
                  </a:lnTo>
                  <a:lnTo>
                    <a:pt x="3258312" y="3252343"/>
                  </a:lnTo>
                  <a:close/>
                  <a:moveTo>
                    <a:pt x="14110970" y="3295904"/>
                  </a:moveTo>
                  <a:lnTo>
                    <a:pt x="14086078" y="3302127"/>
                  </a:lnTo>
                  <a:lnTo>
                    <a:pt x="14048612" y="3395599"/>
                  </a:lnTo>
                  <a:lnTo>
                    <a:pt x="14110970" y="3501517"/>
                  </a:lnTo>
                  <a:lnTo>
                    <a:pt x="14123415" y="3320796"/>
                  </a:lnTo>
                  <a:lnTo>
                    <a:pt x="14110970" y="3295904"/>
                  </a:lnTo>
                  <a:close/>
                  <a:moveTo>
                    <a:pt x="2828417" y="3526282"/>
                  </a:moveTo>
                  <a:lnTo>
                    <a:pt x="2828417" y="3532505"/>
                  </a:lnTo>
                  <a:lnTo>
                    <a:pt x="2840863" y="3526282"/>
                  </a:lnTo>
                  <a:close/>
                  <a:moveTo>
                    <a:pt x="3171063" y="3426587"/>
                  </a:moveTo>
                  <a:lnTo>
                    <a:pt x="2996565" y="3482594"/>
                  </a:lnTo>
                  <a:lnTo>
                    <a:pt x="2990342" y="3495040"/>
                  </a:lnTo>
                  <a:lnTo>
                    <a:pt x="2965450" y="3507486"/>
                  </a:lnTo>
                  <a:lnTo>
                    <a:pt x="2984119" y="3501263"/>
                  </a:lnTo>
                  <a:lnTo>
                    <a:pt x="2984119" y="3513709"/>
                  </a:lnTo>
                  <a:lnTo>
                    <a:pt x="3133598" y="3457575"/>
                  </a:lnTo>
                  <a:lnTo>
                    <a:pt x="3121152" y="3470021"/>
                  </a:lnTo>
                  <a:lnTo>
                    <a:pt x="3302000" y="3526282"/>
                  </a:lnTo>
                  <a:lnTo>
                    <a:pt x="3308223" y="3563747"/>
                  </a:lnTo>
                  <a:lnTo>
                    <a:pt x="3370580" y="3582416"/>
                  </a:lnTo>
                  <a:lnTo>
                    <a:pt x="3339338" y="3632200"/>
                  </a:lnTo>
                  <a:lnTo>
                    <a:pt x="3476371" y="3619754"/>
                  </a:lnTo>
                  <a:lnTo>
                    <a:pt x="3482594" y="3625977"/>
                  </a:lnTo>
                  <a:lnTo>
                    <a:pt x="3526155" y="3619754"/>
                  </a:lnTo>
                  <a:lnTo>
                    <a:pt x="3526155" y="3601085"/>
                  </a:lnTo>
                  <a:lnTo>
                    <a:pt x="3395345" y="3538728"/>
                  </a:lnTo>
                  <a:lnTo>
                    <a:pt x="3382899" y="3526282"/>
                  </a:lnTo>
                  <a:lnTo>
                    <a:pt x="3370453" y="3520059"/>
                  </a:lnTo>
                  <a:lnTo>
                    <a:pt x="3382899" y="3520059"/>
                  </a:lnTo>
                  <a:lnTo>
                    <a:pt x="3358007" y="3507613"/>
                  </a:lnTo>
                  <a:lnTo>
                    <a:pt x="3364230" y="3513836"/>
                  </a:lnTo>
                  <a:lnTo>
                    <a:pt x="3171190" y="3426587"/>
                  </a:lnTo>
                  <a:close/>
                  <a:moveTo>
                    <a:pt x="13562710" y="3619754"/>
                  </a:moveTo>
                  <a:lnTo>
                    <a:pt x="13562710" y="3625977"/>
                  </a:lnTo>
                  <a:lnTo>
                    <a:pt x="13500354" y="3638423"/>
                  </a:lnTo>
                  <a:lnTo>
                    <a:pt x="13506577" y="3638423"/>
                  </a:lnTo>
                  <a:lnTo>
                    <a:pt x="13475461" y="3675888"/>
                  </a:lnTo>
                  <a:lnTo>
                    <a:pt x="13506577" y="3725672"/>
                  </a:lnTo>
                  <a:lnTo>
                    <a:pt x="13568933" y="3707003"/>
                  </a:lnTo>
                  <a:lnTo>
                    <a:pt x="13593826" y="3650996"/>
                  </a:lnTo>
                  <a:lnTo>
                    <a:pt x="13562710" y="3619754"/>
                  </a:lnTo>
                  <a:close/>
                  <a:moveTo>
                    <a:pt x="3320542" y="3713226"/>
                  </a:moveTo>
                  <a:lnTo>
                    <a:pt x="3301873" y="3719449"/>
                  </a:lnTo>
                  <a:lnTo>
                    <a:pt x="3326765" y="3756787"/>
                  </a:lnTo>
                  <a:lnTo>
                    <a:pt x="3351657" y="3763010"/>
                  </a:lnTo>
                  <a:lnTo>
                    <a:pt x="3382772" y="3750564"/>
                  </a:lnTo>
                  <a:lnTo>
                    <a:pt x="3407664" y="3750564"/>
                  </a:lnTo>
                  <a:lnTo>
                    <a:pt x="3320415" y="3713226"/>
                  </a:lnTo>
                  <a:close/>
                  <a:moveTo>
                    <a:pt x="3569589" y="3638423"/>
                  </a:moveTo>
                  <a:lnTo>
                    <a:pt x="3600831" y="3657092"/>
                  </a:lnTo>
                  <a:lnTo>
                    <a:pt x="3600831" y="3681984"/>
                  </a:lnTo>
                  <a:lnTo>
                    <a:pt x="3619500" y="3713226"/>
                  </a:lnTo>
                  <a:lnTo>
                    <a:pt x="3600831" y="3719449"/>
                  </a:lnTo>
                  <a:lnTo>
                    <a:pt x="3519805" y="3707003"/>
                  </a:lnTo>
                  <a:lnTo>
                    <a:pt x="3507359" y="3725672"/>
                  </a:lnTo>
                  <a:lnTo>
                    <a:pt x="3532251" y="3744341"/>
                  </a:lnTo>
                  <a:lnTo>
                    <a:pt x="3619373" y="3731895"/>
                  </a:lnTo>
                  <a:lnTo>
                    <a:pt x="3650615" y="3750564"/>
                  </a:lnTo>
                  <a:lnTo>
                    <a:pt x="3669284" y="3769233"/>
                  </a:lnTo>
                  <a:lnTo>
                    <a:pt x="3687953" y="3731768"/>
                  </a:lnTo>
                  <a:lnTo>
                    <a:pt x="3818763" y="3731768"/>
                  </a:lnTo>
                  <a:lnTo>
                    <a:pt x="3837432" y="3700653"/>
                  </a:lnTo>
                  <a:lnTo>
                    <a:pt x="3775075" y="3675761"/>
                  </a:lnTo>
                  <a:lnTo>
                    <a:pt x="3793744" y="3669538"/>
                  </a:lnTo>
                  <a:lnTo>
                    <a:pt x="3569462" y="3638296"/>
                  </a:lnTo>
                  <a:close/>
                  <a:moveTo>
                    <a:pt x="2983865" y="3912362"/>
                  </a:moveTo>
                  <a:lnTo>
                    <a:pt x="2983865" y="3918585"/>
                  </a:lnTo>
                  <a:lnTo>
                    <a:pt x="2990088" y="3924808"/>
                  </a:lnTo>
                  <a:lnTo>
                    <a:pt x="2983865" y="3912362"/>
                  </a:lnTo>
                  <a:close/>
                  <a:moveTo>
                    <a:pt x="2691003" y="4043172"/>
                  </a:moveTo>
                  <a:lnTo>
                    <a:pt x="2703449" y="4049395"/>
                  </a:lnTo>
                  <a:lnTo>
                    <a:pt x="2697226" y="4043172"/>
                  </a:lnTo>
                  <a:close/>
                  <a:moveTo>
                    <a:pt x="14154277" y="3712972"/>
                  </a:moveTo>
                  <a:lnTo>
                    <a:pt x="14135608" y="3756533"/>
                  </a:lnTo>
                  <a:lnTo>
                    <a:pt x="14148054" y="3868674"/>
                  </a:lnTo>
                  <a:lnTo>
                    <a:pt x="14116940" y="3856228"/>
                  </a:lnTo>
                  <a:lnTo>
                    <a:pt x="14160500" y="3955923"/>
                  </a:lnTo>
                  <a:lnTo>
                    <a:pt x="14172946" y="3943477"/>
                  </a:lnTo>
                  <a:lnTo>
                    <a:pt x="14197839" y="3968369"/>
                  </a:lnTo>
                  <a:lnTo>
                    <a:pt x="14185393" y="4011930"/>
                  </a:lnTo>
                  <a:lnTo>
                    <a:pt x="14235176" y="4018153"/>
                  </a:lnTo>
                  <a:lnTo>
                    <a:pt x="14247622" y="3999484"/>
                  </a:lnTo>
                  <a:lnTo>
                    <a:pt x="14303756" y="4043045"/>
                  </a:lnTo>
                  <a:lnTo>
                    <a:pt x="14285088" y="4005580"/>
                  </a:lnTo>
                  <a:lnTo>
                    <a:pt x="14384782" y="4086606"/>
                  </a:lnTo>
                  <a:lnTo>
                    <a:pt x="14347444" y="4018026"/>
                  </a:lnTo>
                  <a:lnTo>
                    <a:pt x="14366114" y="4011803"/>
                  </a:lnTo>
                  <a:lnTo>
                    <a:pt x="14328648" y="3999357"/>
                  </a:lnTo>
                  <a:lnTo>
                    <a:pt x="14328648" y="4011803"/>
                  </a:lnTo>
                  <a:lnTo>
                    <a:pt x="14291183" y="3980561"/>
                  </a:lnTo>
                  <a:lnTo>
                    <a:pt x="14272515" y="3986784"/>
                  </a:lnTo>
                  <a:lnTo>
                    <a:pt x="14278738" y="3999230"/>
                  </a:lnTo>
                  <a:lnTo>
                    <a:pt x="14216380" y="3918331"/>
                  </a:lnTo>
                  <a:lnTo>
                    <a:pt x="14228826" y="3868420"/>
                  </a:lnTo>
                  <a:lnTo>
                    <a:pt x="14247495" y="3849751"/>
                  </a:lnTo>
                  <a:lnTo>
                    <a:pt x="14235049" y="3725164"/>
                  </a:lnTo>
                  <a:lnTo>
                    <a:pt x="14216380" y="3731387"/>
                  </a:lnTo>
                  <a:lnTo>
                    <a:pt x="14154023" y="3712718"/>
                  </a:lnTo>
                  <a:close/>
                  <a:moveTo>
                    <a:pt x="14178916" y="4030345"/>
                  </a:moveTo>
                  <a:lnTo>
                    <a:pt x="14241272" y="4105148"/>
                  </a:lnTo>
                  <a:lnTo>
                    <a:pt x="14241272" y="4055364"/>
                  </a:lnTo>
                  <a:lnTo>
                    <a:pt x="14203935" y="4030345"/>
                  </a:lnTo>
                  <a:close/>
                  <a:moveTo>
                    <a:pt x="13599669" y="4123817"/>
                  </a:moveTo>
                  <a:lnTo>
                    <a:pt x="13598906" y="4126103"/>
                  </a:lnTo>
                  <a:lnTo>
                    <a:pt x="13599669" y="4130040"/>
                  </a:lnTo>
                  <a:lnTo>
                    <a:pt x="13599669" y="4123817"/>
                  </a:lnTo>
                  <a:close/>
                  <a:moveTo>
                    <a:pt x="14365987" y="4086352"/>
                  </a:moveTo>
                  <a:lnTo>
                    <a:pt x="14365987" y="4129913"/>
                  </a:lnTo>
                  <a:lnTo>
                    <a:pt x="14390878" y="4117467"/>
                  </a:lnTo>
                  <a:lnTo>
                    <a:pt x="14415770" y="4136136"/>
                  </a:lnTo>
                  <a:lnTo>
                    <a:pt x="14378305" y="4092575"/>
                  </a:lnTo>
                  <a:lnTo>
                    <a:pt x="14365860" y="4086352"/>
                  </a:lnTo>
                  <a:close/>
                  <a:moveTo>
                    <a:pt x="14421867" y="4086352"/>
                  </a:moveTo>
                  <a:lnTo>
                    <a:pt x="14471650" y="4167251"/>
                  </a:lnTo>
                  <a:lnTo>
                    <a:pt x="14509116" y="4179697"/>
                  </a:lnTo>
                  <a:lnTo>
                    <a:pt x="14515339" y="4179697"/>
                  </a:lnTo>
                  <a:lnTo>
                    <a:pt x="14477873" y="4098671"/>
                  </a:lnTo>
                  <a:lnTo>
                    <a:pt x="14421867" y="4086225"/>
                  </a:lnTo>
                  <a:close/>
                  <a:moveTo>
                    <a:pt x="14303502" y="4129786"/>
                  </a:moveTo>
                  <a:lnTo>
                    <a:pt x="14297279" y="4136009"/>
                  </a:lnTo>
                  <a:lnTo>
                    <a:pt x="14309725" y="4142232"/>
                  </a:lnTo>
                  <a:lnTo>
                    <a:pt x="14309725" y="4223258"/>
                  </a:lnTo>
                  <a:lnTo>
                    <a:pt x="14365860" y="4167124"/>
                  </a:lnTo>
                  <a:lnTo>
                    <a:pt x="14303502" y="4129786"/>
                  </a:lnTo>
                  <a:close/>
                  <a:moveTo>
                    <a:pt x="14434313" y="4154678"/>
                  </a:moveTo>
                  <a:lnTo>
                    <a:pt x="14440536" y="4179570"/>
                  </a:lnTo>
                  <a:lnTo>
                    <a:pt x="14459204" y="4198239"/>
                  </a:lnTo>
                  <a:lnTo>
                    <a:pt x="14477873" y="4248023"/>
                  </a:lnTo>
                  <a:lnTo>
                    <a:pt x="14477873" y="4223131"/>
                  </a:lnTo>
                  <a:lnTo>
                    <a:pt x="14484096" y="4235577"/>
                  </a:lnTo>
                  <a:lnTo>
                    <a:pt x="14484096" y="4229354"/>
                  </a:lnTo>
                  <a:lnTo>
                    <a:pt x="14484096" y="4210685"/>
                  </a:lnTo>
                  <a:lnTo>
                    <a:pt x="14477873" y="4198239"/>
                  </a:lnTo>
                  <a:lnTo>
                    <a:pt x="14465427" y="4160774"/>
                  </a:lnTo>
                  <a:lnTo>
                    <a:pt x="14452981" y="4166997"/>
                  </a:lnTo>
                  <a:lnTo>
                    <a:pt x="14434313" y="4154551"/>
                  </a:lnTo>
                  <a:close/>
                  <a:moveTo>
                    <a:pt x="11792712" y="4254246"/>
                  </a:moveTo>
                  <a:lnTo>
                    <a:pt x="11805158" y="4279138"/>
                  </a:lnTo>
                  <a:lnTo>
                    <a:pt x="11796903" y="4261104"/>
                  </a:lnTo>
                  <a:lnTo>
                    <a:pt x="11792712" y="4254246"/>
                  </a:lnTo>
                  <a:close/>
                  <a:moveTo>
                    <a:pt x="14384401" y="4192016"/>
                  </a:moveTo>
                  <a:lnTo>
                    <a:pt x="14359510" y="4204462"/>
                  </a:lnTo>
                  <a:lnTo>
                    <a:pt x="14353287" y="4216908"/>
                  </a:lnTo>
                  <a:lnTo>
                    <a:pt x="14359510" y="4241800"/>
                  </a:lnTo>
                  <a:lnTo>
                    <a:pt x="14334618" y="4260469"/>
                  </a:lnTo>
                  <a:lnTo>
                    <a:pt x="14384401" y="4304030"/>
                  </a:lnTo>
                  <a:lnTo>
                    <a:pt x="14384401" y="4191889"/>
                  </a:lnTo>
                  <a:close/>
                  <a:moveTo>
                    <a:pt x="14166343" y="4166870"/>
                  </a:moveTo>
                  <a:lnTo>
                    <a:pt x="14060424" y="4341368"/>
                  </a:lnTo>
                  <a:lnTo>
                    <a:pt x="14060424" y="4347591"/>
                  </a:lnTo>
                  <a:lnTo>
                    <a:pt x="14178789" y="4223004"/>
                  </a:lnTo>
                  <a:lnTo>
                    <a:pt x="14166343" y="4166870"/>
                  </a:lnTo>
                  <a:close/>
                  <a:moveTo>
                    <a:pt x="12004549" y="4272788"/>
                  </a:moveTo>
                  <a:lnTo>
                    <a:pt x="11992102" y="4372483"/>
                  </a:lnTo>
                  <a:lnTo>
                    <a:pt x="11992102" y="4384929"/>
                  </a:lnTo>
                  <a:lnTo>
                    <a:pt x="12066905" y="4490847"/>
                  </a:lnTo>
                  <a:lnTo>
                    <a:pt x="12098020" y="4391152"/>
                  </a:lnTo>
                  <a:lnTo>
                    <a:pt x="12023217" y="4279011"/>
                  </a:lnTo>
                  <a:lnTo>
                    <a:pt x="12004549" y="4272788"/>
                  </a:lnTo>
                  <a:close/>
                  <a:moveTo>
                    <a:pt x="14502893" y="4279011"/>
                  </a:moveTo>
                  <a:lnTo>
                    <a:pt x="14502893" y="4310253"/>
                  </a:lnTo>
                  <a:lnTo>
                    <a:pt x="14471650" y="4322699"/>
                  </a:lnTo>
                  <a:lnTo>
                    <a:pt x="14471650" y="4335145"/>
                  </a:lnTo>
                  <a:lnTo>
                    <a:pt x="14452981" y="4335145"/>
                  </a:lnTo>
                  <a:lnTo>
                    <a:pt x="14446758" y="4360037"/>
                  </a:lnTo>
                  <a:lnTo>
                    <a:pt x="14421867" y="4372483"/>
                  </a:lnTo>
                  <a:lnTo>
                    <a:pt x="14415644" y="4335145"/>
                  </a:lnTo>
                  <a:lnTo>
                    <a:pt x="14390751" y="4341368"/>
                  </a:lnTo>
                  <a:lnTo>
                    <a:pt x="14372082" y="4366260"/>
                  </a:lnTo>
                  <a:lnTo>
                    <a:pt x="14334618" y="4378706"/>
                  </a:lnTo>
                  <a:lnTo>
                    <a:pt x="14334618" y="4434713"/>
                  </a:lnTo>
                  <a:lnTo>
                    <a:pt x="14359510" y="4384929"/>
                  </a:lnTo>
                  <a:lnTo>
                    <a:pt x="14384401" y="4391152"/>
                  </a:lnTo>
                  <a:lnTo>
                    <a:pt x="14403071" y="4409821"/>
                  </a:lnTo>
                  <a:lnTo>
                    <a:pt x="14409294" y="4384929"/>
                  </a:lnTo>
                  <a:lnTo>
                    <a:pt x="14434313" y="4397375"/>
                  </a:lnTo>
                  <a:lnTo>
                    <a:pt x="14440536" y="4453382"/>
                  </a:lnTo>
                  <a:lnTo>
                    <a:pt x="14502893" y="4503166"/>
                  </a:lnTo>
                  <a:lnTo>
                    <a:pt x="14509116" y="4496943"/>
                  </a:lnTo>
                  <a:lnTo>
                    <a:pt x="14509116" y="4509389"/>
                  </a:lnTo>
                  <a:lnTo>
                    <a:pt x="14534007" y="4496943"/>
                  </a:lnTo>
                  <a:lnTo>
                    <a:pt x="14515339" y="4459478"/>
                  </a:lnTo>
                  <a:lnTo>
                    <a:pt x="14527785" y="4422140"/>
                  </a:lnTo>
                  <a:lnTo>
                    <a:pt x="14546453" y="4434586"/>
                  </a:lnTo>
                  <a:lnTo>
                    <a:pt x="14558899" y="4478147"/>
                  </a:lnTo>
                  <a:lnTo>
                    <a:pt x="14558899" y="4447032"/>
                  </a:lnTo>
                  <a:lnTo>
                    <a:pt x="14577569" y="4422140"/>
                  </a:lnTo>
                  <a:lnTo>
                    <a:pt x="14558899" y="4341114"/>
                  </a:lnTo>
                  <a:lnTo>
                    <a:pt x="14552676" y="4334891"/>
                  </a:lnTo>
                  <a:lnTo>
                    <a:pt x="14558899" y="4322445"/>
                  </a:lnTo>
                  <a:lnTo>
                    <a:pt x="14546453" y="4291330"/>
                  </a:lnTo>
                  <a:lnTo>
                    <a:pt x="14502893" y="4278884"/>
                  </a:lnTo>
                  <a:close/>
                  <a:moveTo>
                    <a:pt x="14677264" y="4733671"/>
                  </a:moveTo>
                  <a:lnTo>
                    <a:pt x="14652371" y="4783455"/>
                  </a:lnTo>
                  <a:lnTo>
                    <a:pt x="14658595" y="4889373"/>
                  </a:lnTo>
                  <a:lnTo>
                    <a:pt x="14702155" y="4932934"/>
                  </a:lnTo>
                  <a:lnTo>
                    <a:pt x="14671041" y="4845685"/>
                  </a:lnTo>
                  <a:lnTo>
                    <a:pt x="14727047" y="4858131"/>
                  </a:lnTo>
                  <a:lnTo>
                    <a:pt x="14695932" y="4814570"/>
                  </a:lnTo>
                  <a:lnTo>
                    <a:pt x="14714601" y="4802124"/>
                  </a:lnTo>
                  <a:lnTo>
                    <a:pt x="14714601" y="4783455"/>
                  </a:lnTo>
                  <a:lnTo>
                    <a:pt x="14658468" y="4808474"/>
                  </a:lnTo>
                  <a:lnTo>
                    <a:pt x="14677137" y="4789805"/>
                  </a:lnTo>
                  <a:lnTo>
                    <a:pt x="14677137" y="4771136"/>
                  </a:lnTo>
                  <a:lnTo>
                    <a:pt x="14670914" y="4758690"/>
                  </a:lnTo>
                  <a:lnTo>
                    <a:pt x="14677137" y="4733798"/>
                  </a:lnTo>
                  <a:close/>
                  <a:moveTo>
                    <a:pt x="4865624" y="4890770"/>
                  </a:moveTo>
                  <a:lnTo>
                    <a:pt x="4759706" y="4909439"/>
                  </a:lnTo>
                  <a:lnTo>
                    <a:pt x="4759706" y="4965446"/>
                  </a:lnTo>
                  <a:lnTo>
                    <a:pt x="4778375" y="4984115"/>
                  </a:lnTo>
                  <a:lnTo>
                    <a:pt x="4840732" y="4965446"/>
                  </a:lnTo>
                  <a:lnTo>
                    <a:pt x="4878197" y="4915662"/>
                  </a:lnTo>
                  <a:lnTo>
                    <a:pt x="4865751" y="4890770"/>
                  </a:lnTo>
                  <a:close/>
                  <a:moveTo>
                    <a:pt x="15905353" y="5034026"/>
                  </a:moveTo>
                  <a:lnTo>
                    <a:pt x="15899130" y="5046472"/>
                  </a:lnTo>
                  <a:lnTo>
                    <a:pt x="15911576" y="5052695"/>
                  </a:lnTo>
                  <a:lnTo>
                    <a:pt x="15917799" y="5052695"/>
                  </a:lnTo>
                  <a:lnTo>
                    <a:pt x="15905353" y="5034026"/>
                  </a:lnTo>
                  <a:close/>
                  <a:moveTo>
                    <a:pt x="13432028" y="4984242"/>
                  </a:moveTo>
                  <a:lnTo>
                    <a:pt x="13388467" y="4990465"/>
                  </a:lnTo>
                  <a:lnTo>
                    <a:pt x="13394689" y="5009134"/>
                  </a:lnTo>
                  <a:lnTo>
                    <a:pt x="13419582" y="5027803"/>
                  </a:lnTo>
                  <a:lnTo>
                    <a:pt x="13419582" y="5046472"/>
                  </a:lnTo>
                  <a:lnTo>
                    <a:pt x="13463143" y="5065141"/>
                  </a:lnTo>
                  <a:lnTo>
                    <a:pt x="13469365" y="5033899"/>
                  </a:lnTo>
                  <a:lnTo>
                    <a:pt x="13431901" y="4984115"/>
                  </a:lnTo>
                  <a:close/>
                  <a:moveTo>
                    <a:pt x="13525373" y="5033899"/>
                  </a:moveTo>
                  <a:lnTo>
                    <a:pt x="13512927" y="5058791"/>
                  </a:lnTo>
                  <a:lnTo>
                    <a:pt x="13512927" y="5077460"/>
                  </a:lnTo>
                  <a:lnTo>
                    <a:pt x="13544042" y="5065014"/>
                  </a:lnTo>
                  <a:lnTo>
                    <a:pt x="13525373" y="5033772"/>
                  </a:lnTo>
                  <a:close/>
                  <a:moveTo>
                    <a:pt x="14646783" y="5077333"/>
                  </a:moveTo>
                  <a:lnTo>
                    <a:pt x="14634338" y="5096002"/>
                  </a:lnTo>
                  <a:lnTo>
                    <a:pt x="14653006" y="5077333"/>
                  </a:lnTo>
                  <a:close/>
                  <a:moveTo>
                    <a:pt x="14677898" y="5052441"/>
                  </a:moveTo>
                  <a:lnTo>
                    <a:pt x="14659229" y="5077333"/>
                  </a:lnTo>
                  <a:lnTo>
                    <a:pt x="14671675" y="5089779"/>
                  </a:lnTo>
                  <a:lnTo>
                    <a:pt x="14702789" y="5083556"/>
                  </a:lnTo>
                  <a:lnTo>
                    <a:pt x="14727682" y="5089779"/>
                  </a:lnTo>
                  <a:lnTo>
                    <a:pt x="14746351" y="5083556"/>
                  </a:lnTo>
                  <a:lnTo>
                    <a:pt x="14802486" y="5114671"/>
                  </a:lnTo>
                  <a:lnTo>
                    <a:pt x="14721460" y="5052314"/>
                  </a:lnTo>
                  <a:close/>
                  <a:moveTo>
                    <a:pt x="14061060" y="4435475"/>
                  </a:moveTo>
                  <a:lnTo>
                    <a:pt x="13998829" y="4522724"/>
                  </a:lnTo>
                  <a:lnTo>
                    <a:pt x="13998829" y="4553839"/>
                  </a:lnTo>
                  <a:lnTo>
                    <a:pt x="13967588" y="4566285"/>
                  </a:lnTo>
                  <a:lnTo>
                    <a:pt x="13967588" y="4560062"/>
                  </a:lnTo>
                  <a:lnTo>
                    <a:pt x="13911580" y="4591177"/>
                  </a:lnTo>
                  <a:lnTo>
                    <a:pt x="13880339" y="4653534"/>
                  </a:lnTo>
                  <a:lnTo>
                    <a:pt x="13780643" y="4703318"/>
                  </a:lnTo>
                  <a:lnTo>
                    <a:pt x="13774420" y="4715764"/>
                  </a:lnTo>
                  <a:lnTo>
                    <a:pt x="13768197" y="4721987"/>
                  </a:lnTo>
                  <a:lnTo>
                    <a:pt x="13768197" y="4790567"/>
                  </a:lnTo>
                  <a:lnTo>
                    <a:pt x="13674725" y="4747006"/>
                  </a:lnTo>
                  <a:lnTo>
                    <a:pt x="13643611" y="4796790"/>
                  </a:lnTo>
                  <a:lnTo>
                    <a:pt x="13649833" y="4796790"/>
                  </a:lnTo>
                  <a:lnTo>
                    <a:pt x="13705967" y="5058410"/>
                  </a:lnTo>
                  <a:lnTo>
                    <a:pt x="13786865" y="5058410"/>
                  </a:lnTo>
                  <a:lnTo>
                    <a:pt x="13805536" y="5095875"/>
                  </a:lnTo>
                  <a:lnTo>
                    <a:pt x="13817981" y="5083429"/>
                  </a:lnTo>
                  <a:lnTo>
                    <a:pt x="13836650" y="5089652"/>
                  </a:lnTo>
                  <a:lnTo>
                    <a:pt x="13861542" y="5058410"/>
                  </a:lnTo>
                  <a:lnTo>
                    <a:pt x="13898880" y="5089652"/>
                  </a:lnTo>
                  <a:lnTo>
                    <a:pt x="13936345" y="5077206"/>
                  </a:lnTo>
                  <a:lnTo>
                    <a:pt x="13942568" y="5089652"/>
                  </a:lnTo>
                  <a:lnTo>
                    <a:pt x="13961238" y="5133213"/>
                  </a:lnTo>
                  <a:lnTo>
                    <a:pt x="14023594" y="5095748"/>
                  </a:lnTo>
                  <a:lnTo>
                    <a:pt x="14042264" y="5070856"/>
                  </a:lnTo>
                  <a:lnTo>
                    <a:pt x="14036039" y="5058410"/>
                  </a:lnTo>
                  <a:lnTo>
                    <a:pt x="14048487" y="5039741"/>
                  </a:lnTo>
                  <a:lnTo>
                    <a:pt x="14042264" y="4989830"/>
                  </a:lnTo>
                  <a:lnTo>
                    <a:pt x="14073378" y="4940046"/>
                  </a:lnTo>
                  <a:lnTo>
                    <a:pt x="14092047" y="4940046"/>
                  </a:lnTo>
                  <a:lnTo>
                    <a:pt x="14135608" y="4809236"/>
                  </a:lnTo>
                  <a:lnTo>
                    <a:pt x="14172946" y="4821682"/>
                  </a:lnTo>
                  <a:lnTo>
                    <a:pt x="14191614" y="4821682"/>
                  </a:lnTo>
                  <a:lnTo>
                    <a:pt x="14185392" y="4809236"/>
                  </a:lnTo>
                  <a:lnTo>
                    <a:pt x="14129258" y="4746879"/>
                  </a:lnTo>
                  <a:lnTo>
                    <a:pt x="14123036" y="4697095"/>
                  </a:lnTo>
                  <a:lnTo>
                    <a:pt x="14116813" y="4690872"/>
                  </a:lnTo>
                  <a:lnTo>
                    <a:pt x="14085570" y="4647311"/>
                  </a:lnTo>
                  <a:lnTo>
                    <a:pt x="14110590" y="4641088"/>
                  </a:lnTo>
                  <a:lnTo>
                    <a:pt x="14116813" y="4634865"/>
                  </a:lnTo>
                  <a:lnTo>
                    <a:pt x="14116813" y="4603750"/>
                  </a:lnTo>
                  <a:lnTo>
                    <a:pt x="14166596" y="4603750"/>
                  </a:lnTo>
                  <a:lnTo>
                    <a:pt x="14147927" y="4560189"/>
                  </a:lnTo>
                  <a:lnTo>
                    <a:pt x="14197712" y="4553966"/>
                  </a:lnTo>
                  <a:lnTo>
                    <a:pt x="14129131" y="4497959"/>
                  </a:lnTo>
                  <a:lnTo>
                    <a:pt x="14104240" y="4504182"/>
                  </a:lnTo>
                  <a:lnTo>
                    <a:pt x="14085570" y="4441825"/>
                  </a:lnTo>
                  <a:lnTo>
                    <a:pt x="14060678" y="4460494"/>
                  </a:lnTo>
                  <a:lnTo>
                    <a:pt x="14060678" y="4435602"/>
                  </a:lnTo>
                  <a:close/>
                  <a:moveTo>
                    <a:pt x="15967075" y="5052441"/>
                  </a:moveTo>
                  <a:lnTo>
                    <a:pt x="16060547" y="5177028"/>
                  </a:lnTo>
                  <a:lnTo>
                    <a:pt x="16029432" y="5102225"/>
                  </a:lnTo>
                  <a:lnTo>
                    <a:pt x="15967075" y="5052441"/>
                  </a:lnTo>
                  <a:close/>
                  <a:moveTo>
                    <a:pt x="14527912" y="4765929"/>
                  </a:moveTo>
                  <a:lnTo>
                    <a:pt x="14496669" y="4803267"/>
                  </a:lnTo>
                  <a:lnTo>
                    <a:pt x="14340967" y="4809490"/>
                  </a:lnTo>
                  <a:lnTo>
                    <a:pt x="14328521" y="4797044"/>
                  </a:lnTo>
                  <a:lnTo>
                    <a:pt x="14272515" y="4815713"/>
                  </a:lnTo>
                  <a:lnTo>
                    <a:pt x="14241272" y="4865497"/>
                  </a:lnTo>
                  <a:lnTo>
                    <a:pt x="14241272" y="4877943"/>
                  </a:lnTo>
                  <a:lnTo>
                    <a:pt x="14235049" y="4884166"/>
                  </a:lnTo>
                  <a:lnTo>
                    <a:pt x="14241272" y="4927727"/>
                  </a:lnTo>
                  <a:lnTo>
                    <a:pt x="14235049" y="4915281"/>
                  </a:lnTo>
                  <a:lnTo>
                    <a:pt x="14185264" y="5083556"/>
                  </a:lnTo>
                  <a:lnTo>
                    <a:pt x="14203935" y="5096002"/>
                  </a:lnTo>
                  <a:lnTo>
                    <a:pt x="14216380" y="5108448"/>
                  </a:lnTo>
                  <a:lnTo>
                    <a:pt x="14222603" y="5233035"/>
                  </a:lnTo>
                  <a:lnTo>
                    <a:pt x="14266165" y="5226812"/>
                  </a:lnTo>
                  <a:lnTo>
                    <a:pt x="14278611" y="5046091"/>
                  </a:lnTo>
                  <a:lnTo>
                    <a:pt x="14328394" y="5164455"/>
                  </a:lnTo>
                  <a:lnTo>
                    <a:pt x="14403197" y="5139563"/>
                  </a:lnTo>
                  <a:lnTo>
                    <a:pt x="14372082" y="5102098"/>
                  </a:lnTo>
                  <a:lnTo>
                    <a:pt x="14378305" y="5064760"/>
                  </a:lnTo>
                  <a:lnTo>
                    <a:pt x="14328521" y="4996180"/>
                  </a:lnTo>
                  <a:lnTo>
                    <a:pt x="14340967" y="4996180"/>
                  </a:lnTo>
                  <a:lnTo>
                    <a:pt x="14409547" y="4933823"/>
                  </a:lnTo>
                  <a:lnTo>
                    <a:pt x="14434440" y="4940046"/>
                  </a:lnTo>
                  <a:lnTo>
                    <a:pt x="14409547" y="4915154"/>
                  </a:lnTo>
                  <a:lnTo>
                    <a:pt x="14409547" y="4921377"/>
                  </a:lnTo>
                  <a:lnTo>
                    <a:pt x="14278738" y="4946396"/>
                  </a:lnTo>
                  <a:lnTo>
                    <a:pt x="14260068" y="4915154"/>
                  </a:lnTo>
                  <a:lnTo>
                    <a:pt x="14253845" y="4884039"/>
                  </a:lnTo>
                  <a:lnTo>
                    <a:pt x="14421993" y="4846574"/>
                  </a:lnTo>
                  <a:lnTo>
                    <a:pt x="14453236" y="4859020"/>
                  </a:lnTo>
                  <a:lnTo>
                    <a:pt x="14484350" y="4852797"/>
                  </a:lnTo>
                  <a:lnTo>
                    <a:pt x="14521814" y="4815459"/>
                  </a:lnTo>
                  <a:lnTo>
                    <a:pt x="14528039" y="4765675"/>
                  </a:lnTo>
                  <a:close/>
                  <a:moveTo>
                    <a:pt x="12877038" y="4547616"/>
                  </a:moveTo>
                  <a:lnTo>
                    <a:pt x="13394055" y="5245481"/>
                  </a:lnTo>
                  <a:lnTo>
                    <a:pt x="13394055" y="5220970"/>
                  </a:lnTo>
                  <a:lnTo>
                    <a:pt x="13450190" y="5239639"/>
                  </a:lnTo>
                  <a:lnTo>
                    <a:pt x="13475081" y="5071491"/>
                  </a:lnTo>
                  <a:lnTo>
                    <a:pt x="13406501" y="5034026"/>
                  </a:lnTo>
                  <a:lnTo>
                    <a:pt x="13387832" y="4940554"/>
                  </a:lnTo>
                  <a:lnTo>
                    <a:pt x="13350367" y="4928108"/>
                  </a:lnTo>
                  <a:lnTo>
                    <a:pt x="13337921" y="4903216"/>
                  </a:lnTo>
                  <a:lnTo>
                    <a:pt x="13356589" y="4871974"/>
                  </a:lnTo>
                  <a:lnTo>
                    <a:pt x="13331571" y="4840859"/>
                  </a:lnTo>
                  <a:lnTo>
                    <a:pt x="13288011" y="4859528"/>
                  </a:lnTo>
                  <a:lnTo>
                    <a:pt x="13312902" y="4847082"/>
                  </a:lnTo>
                  <a:lnTo>
                    <a:pt x="13213207" y="4741164"/>
                  </a:lnTo>
                  <a:lnTo>
                    <a:pt x="13194539" y="4753610"/>
                  </a:lnTo>
                  <a:lnTo>
                    <a:pt x="13001498" y="4547997"/>
                  </a:lnTo>
                  <a:close/>
                  <a:moveTo>
                    <a:pt x="15169516" y="5214620"/>
                  </a:moveTo>
                  <a:lnTo>
                    <a:pt x="15150846" y="5233289"/>
                  </a:lnTo>
                  <a:lnTo>
                    <a:pt x="15144623" y="5251958"/>
                  </a:lnTo>
                  <a:lnTo>
                    <a:pt x="15175866" y="5270627"/>
                  </a:lnTo>
                  <a:lnTo>
                    <a:pt x="15182089" y="5239385"/>
                  </a:lnTo>
                  <a:lnTo>
                    <a:pt x="15169642" y="5214493"/>
                  </a:lnTo>
                  <a:close/>
                  <a:moveTo>
                    <a:pt x="16122904" y="5139690"/>
                  </a:moveTo>
                  <a:lnTo>
                    <a:pt x="16116681" y="5170805"/>
                  </a:lnTo>
                  <a:lnTo>
                    <a:pt x="16054324" y="5220716"/>
                  </a:lnTo>
                  <a:lnTo>
                    <a:pt x="16035655" y="5220716"/>
                  </a:lnTo>
                  <a:lnTo>
                    <a:pt x="16029432" y="5189474"/>
                  </a:lnTo>
                  <a:lnTo>
                    <a:pt x="16016987" y="5220716"/>
                  </a:lnTo>
                  <a:lnTo>
                    <a:pt x="15929738" y="5233162"/>
                  </a:lnTo>
                  <a:lnTo>
                    <a:pt x="15998317" y="5270627"/>
                  </a:lnTo>
                  <a:lnTo>
                    <a:pt x="16141573" y="5208270"/>
                  </a:lnTo>
                  <a:lnTo>
                    <a:pt x="16135350" y="5195824"/>
                  </a:lnTo>
                  <a:lnTo>
                    <a:pt x="16147796" y="5189601"/>
                  </a:lnTo>
                  <a:lnTo>
                    <a:pt x="16160242" y="5146040"/>
                  </a:lnTo>
                  <a:lnTo>
                    <a:pt x="16122777" y="5139817"/>
                  </a:lnTo>
                  <a:close/>
                  <a:moveTo>
                    <a:pt x="15356460" y="5351653"/>
                  </a:moveTo>
                  <a:lnTo>
                    <a:pt x="15325217" y="5401437"/>
                  </a:lnTo>
                  <a:lnTo>
                    <a:pt x="15381351" y="5388991"/>
                  </a:lnTo>
                  <a:lnTo>
                    <a:pt x="15356460" y="5351526"/>
                  </a:lnTo>
                  <a:close/>
                  <a:moveTo>
                    <a:pt x="13605765" y="5251831"/>
                  </a:moveTo>
                  <a:lnTo>
                    <a:pt x="13555980" y="5295392"/>
                  </a:lnTo>
                  <a:lnTo>
                    <a:pt x="13562203" y="5307838"/>
                  </a:lnTo>
                  <a:lnTo>
                    <a:pt x="14016989" y="5413756"/>
                  </a:lnTo>
                  <a:lnTo>
                    <a:pt x="14048105" y="5419979"/>
                  </a:lnTo>
                  <a:lnTo>
                    <a:pt x="14048105" y="5363972"/>
                  </a:lnTo>
                  <a:lnTo>
                    <a:pt x="13960983" y="5339080"/>
                  </a:lnTo>
                  <a:lnTo>
                    <a:pt x="13948538" y="5307838"/>
                  </a:lnTo>
                  <a:lnTo>
                    <a:pt x="13855064" y="5282946"/>
                  </a:lnTo>
                  <a:lnTo>
                    <a:pt x="13836396" y="5307838"/>
                  </a:lnTo>
                  <a:lnTo>
                    <a:pt x="13736701" y="5301615"/>
                  </a:lnTo>
                  <a:lnTo>
                    <a:pt x="13711810" y="5270500"/>
                  </a:lnTo>
                  <a:lnTo>
                    <a:pt x="13605890" y="5251831"/>
                  </a:lnTo>
                  <a:close/>
                  <a:moveTo>
                    <a:pt x="14048232" y="5382641"/>
                  </a:moveTo>
                  <a:lnTo>
                    <a:pt x="14079474" y="5426202"/>
                  </a:lnTo>
                  <a:lnTo>
                    <a:pt x="14116813" y="5401183"/>
                  </a:lnTo>
                  <a:lnTo>
                    <a:pt x="14085697" y="5382514"/>
                  </a:lnTo>
                  <a:close/>
                  <a:moveTo>
                    <a:pt x="14185392" y="5394960"/>
                  </a:moveTo>
                  <a:lnTo>
                    <a:pt x="14160500" y="5419852"/>
                  </a:lnTo>
                  <a:lnTo>
                    <a:pt x="14204062" y="5432298"/>
                  </a:lnTo>
                  <a:lnTo>
                    <a:pt x="14210285" y="5401056"/>
                  </a:lnTo>
                  <a:lnTo>
                    <a:pt x="14185392" y="5394833"/>
                  </a:lnTo>
                  <a:close/>
                  <a:moveTo>
                    <a:pt x="14552930" y="5388610"/>
                  </a:moveTo>
                  <a:lnTo>
                    <a:pt x="14521689" y="5413502"/>
                  </a:lnTo>
                  <a:lnTo>
                    <a:pt x="14415770" y="5394833"/>
                  </a:lnTo>
                  <a:lnTo>
                    <a:pt x="14384528" y="5401056"/>
                  </a:lnTo>
                  <a:lnTo>
                    <a:pt x="14384528" y="5432298"/>
                  </a:lnTo>
                  <a:lnTo>
                    <a:pt x="14509114" y="5419852"/>
                  </a:lnTo>
                  <a:lnTo>
                    <a:pt x="14546580" y="5407406"/>
                  </a:lnTo>
                  <a:lnTo>
                    <a:pt x="14559026" y="5388737"/>
                  </a:lnTo>
                  <a:close/>
                  <a:moveTo>
                    <a:pt x="14284961" y="5382514"/>
                  </a:moveTo>
                  <a:lnTo>
                    <a:pt x="14272515" y="5394960"/>
                  </a:lnTo>
                  <a:lnTo>
                    <a:pt x="14291183" y="5419852"/>
                  </a:lnTo>
                  <a:lnTo>
                    <a:pt x="14253718" y="5401183"/>
                  </a:lnTo>
                  <a:lnTo>
                    <a:pt x="14228826" y="5444744"/>
                  </a:lnTo>
                  <a:lnTo>
                    <a:pt x="14309852" y="5419852"/>
                  </a:lnTo>
                  <a:lnTo>
                    <a:pt x="14334744" y="5426075"/>
                  </a:lnTo>
                  <a:lnTo>
                    <a:pt x="14328521" y="5419852"/>
                  </a:lnTo>
                  <a:lnTo>
                    <a:pt x="14334744" y="5419852"/>
                  </a:lnTo>
                  <a:lnTo>
                    <a:pt x="14328521" y="5401183"/>
                  </a:lnTo>
                  <a:lnTo>
                    <a:pt x="14303629" y="5394960"/>
                  </a:lnTo>
                  <a:lnTo>
                    <a:pt x="14284961" y="5382514"/>
                  </a:lnTo>
                  <a:close/>
                  <a:moveTo>
                    <a:pt x="14390878" y="5457317"/>
                  </a:moveTo>
                  <a:lnTo>
                    <a:pt x="14334871" y="5475986"/>
                  </a:lnTo>
                  <a:lnTo>
                    <a:pt x="14390878" y="5507101"/>
                  </a:lnTo>
                  <a:lnTo>
                    <a:pt x="14428343" y="5494655"/>
                  </a:lnTo>
                  <a:lnTo>
                    <a:pt x="14390878" y="5457190"/>
                  </a:lnTo>
                  <a:close/>
                  <a:moveTo>
                    <a:pt x="14802104" y="5401056"/>
                  </a:moveTo>
                  <a:lnTo>
                    <a:pt x="14714982" y="5407279"/>
                  </a:lnTo>
                  <a:lnTo>
                    <a:pt x="14590395" y="5488178"/>
                  </a:lnTo>
                  <a:lnTo>
                    <a:pt x="14590395" y="5513070"/>
                  </a:lnTo>
                  <a:lnTo>
                    <a:pt x="14658975" y="5488178"/>
                  </a:lnTo>
                  <a:lnTo>
                    <a:pt x="14802231" y="5400929"/>
                  </a:lnTo>
                  <a:close/>
                  <a:moveTo>
                    <a:pt x="15119986" y="4896231"/>
                  </a:moveTo>
                  <a:lnTo>
                    <a:pt x="15032864" y="4958588"/>
                  </a:lnTo>
                  <a:lnTo>
                    <a:pt x="15076424" y="4971034"/>
                  </a:lnTo>
                  <a:lnTo>
                    <a:pt x="15088870" y="5002149"/>
                  </a:lnTo>
                  <a:lnTo>
                    <a:pt x="15107540" y="5014595"/>
                  </a:lnTo>
                  <a:lnTo>
                    <a:pt x="15188439" y="5008372"/>
                  </a:lnTo>
                  <a:lnTo>
                    <a:pt x="15175992" y="5039614"/>
                  </a:lnTo>
                  <a:lnTo>
                    <a:pt x="15082520" y="5052060"/>
                  </a:lnTo>
                  <a:lnTo>
                    <a:pt x="15113636" y="5070729"/>
                  </a:lnTo>
                  <a:lnTo>
                    <a:pt x="15126081" y="5120513"/>
                  </a:lnTo>
                  <a:lnTo>
                    <a:pt x="15182089" y="5064506"/>
                  </a:lnTo>
                  <a:lnTo>
                    <a:pt x="15188312" y="5114290"/>
                  </a:lnTo>
                  <a:lnTo>
                    <a:pt x="15238222" y="5120513"/>
                  </a:lnTo>
                  <a:lnTo>
                    <a:pt x="15250668" y="5151755"/>
                  </a:lnTo>
                  <a:lnTo>
                    <a:pt x="15425165" y="5232654"/>
                  </a:lnTo>
                  <a:lnTo>
                    <a:pt x="15412720" y="5238877"/>
                  </a:lnTo>
                  <a:lnTo>
                    <a:pt x="15425165" y="5238877"/>
                  </a:lnTo>
                  <a:lnTo>
                    <a:pt x="15462504" y="5326126"/>
                  </a:lnTo>
                  <a:lnTo>
                    <a:pt x="15437613" y="5332349"/>
                  </a:lnTo>
                  <a:lnTo>
                    <a:pt x="15450058" y="5363591"/>
                  </a:lnTo>
                  <a:lnTo>
                    <a:pt x="15437613" y="5388483"/>
                  </a:lnTo>
                  <a:lnTo>
                    <a:pt x="15512414" y="5369814"/>
                  </a:lnTo>
                  <a:lnTo>
                    <a:pt x="15512414" y="5400929"/>
                  </a:lnTo>
                  <a:lnTo>
                    <a:pt x="15549753" y="5444490"/>
                  </a:lnTo>
                  <a:lnTo>
                    <a:pt x="15661894" y="5444490"/>
                  </a:lnTo>
                  <a:lnTo>
                    <a:pt x="15680564" y="5419598"/>
                  </a:lnTo>
                  <a:lnTo>
                    <a:pt x="15624429" y="5388483"/>
                  </a:lnTo>
                  <a:lnTo>
                    <a:pt x="15717901" y="5376037"/>
                  </a:lnTo>
                  <a:lnTo>
                    <a:pt x="15717901" y="5369814"/>
                  </a:lnTo>
                  <a:lnTo>
                    <a:pt x="15724124" y="5369814"/>
                  </a:lnTo>
                  <a:lnTo>
                    <a:pt x="15705455" y="5344922"/>
                  </a:lnTo>
                  <a:lnTo>
                    <a:pt x="15742920" y="5357368"/>
                  </a:lnTo>
                  <a:lnTo>
                    <a:pt x="15774036" y="5351145"/>
                  </a:lnTo>
                  <a:lnTo>
                    <a:pt x="15911068" y="5500751"/>
                  </a:lnTo>
                  <a:lnTo>
                    <a:pt x="16060674" y="5544312"/>
                  </a:lnTo>
                  <a:lnTo>
                    <a:pt x="16060674" y="5525643"/>
                  </a:lnTo>
                  <a:lnTo>
                    <a:pt x="16085565" y="5519420"/>
                  </a:lnTo>
                  <a:lnTo>
                    <a:pt x="16035655" y="5500751"/>
                  </a:lnTo>
                  <a:lnTo>
                    <a:pt x="16035655" y="5488305"/>
                  </a:lnTo>
                  <a:lnTo>
                    <a:pt x="16004539" y="5444744"/>
                  </a:lnTo>
                  <a:lnTo>
                    <a:pt x="15973425" y="5444744"/>
                  </a:lnTo>
                  <a:lnTo>
                    <a:pt x="15892399" y="5301488"/>
                  </a:lnTo>
                  <a:lnTo>
                    <a:pt x="15942183" y="5295265"/>
                  </a:lnTo>
                  <a:lnTo>
                    <a:pt x="15842489" y="5220462"/>
                  </a:lnTo>
                  <a:lnTo>
                    <a:pt x="15836264" y="5176901"/>
                  </a:lnTo>
                  <a:lnTo>
                    <a:pt x="15562199" y="5033518"/>
                  </a:lnTo>
                  <a:lnTo>
                    <a:pt x="15418815" y="4977511"/>
                  </a:lnTo>
                  <a:lnTo>
                    <a:pt x="15369032" y="4989957"/>
                  </a:lnTo>
                  <a:lnTo>
                    <a:pt x="15369032" y="5002403"/>
                  </a:lnTo>
                  <a:lnTo>
                    <a:pt x="15263115" y="5083429"/>
                  </a:lnTo>
                  <a:lnTo>
                    <a:pt x="15225649" y="5033518"/>
                  </a:lnTo>
                  <a:lnTo>
                    <a:pt x="15219426" y="5052187"/>
                  </a:lnTo>
                  <a:lnTo>
                    <a:pt x="15194535" y="4921377"/>
                  </a:lnTo>
                  <a:lnTo>
                    <a:pt x="15119731" y="4896485"/>
                  </a:lnTo>
                  <a:close/>
                  <a:moveTo>
                    <a:pt x="15001367" y="5575554"/>
                  </a:moveTo>
                  <a:lnTo>
                    <a:pt x="14957806" y="5581777"/>
                  </a:lnTo>
                  <a:lnTo>
                    <a:pt x="14957806" y="5594223"/>
                  </a:lnTo>
                  <a:lnTo>
                    <a:pt x="14982698" y="5625338"/>
                  </a:lnTo>
                  <a:lnTo>
                    <a:pt x="15001367" y="5575554"/>
                  </a:lnTo>
                  <a:close/>
                  <a:moveTo>
                    <a:pt x="17624171" y="5887085"/>
                  </a:moveTo>
                  <a:lnTo>
                    <a:pt x="17611725" y="5893308"/>
                  </a:lnTo>
                  <a:lnTo>
                    <a:pt x="17543145" y="5918200"/>
                  </a:lnTo>
                  <a:lnTo>
                    <a:pt x="17530699" y="5924423"/>
                  </a:lnTo>
                  <a:lnTo>
                    <a:pt x="17593056" y="5924423"/>
                  </a:lnTo>
                  <a:lnTo>
                    <a:pt x="17624171" y="5887085"/>
                  </a:lnTo>
                  <a:close/>
                  <a:moveTo>
                    <a:pt x="17617948" y="5911977"/>
                  </a:moveTo>
                  <a:lnTo>
                    <a:pt x="17593056" y="5924423"/>
                  </a:lnTo>
                  <a:lnTo>
                    <a:pt x="17611725" y="5924423"/>
                  </a:lnTo>
                  <a:lnTo>
                    <a:pt x="17617948" y="5911977"/>
                  </a:lnTo>
                  <a:close/>
                  <a:moveTo>
                    <a:pt x="17518253" y="5974334"/>
                  </a:moveTo>
                  <a:lnTo>
                    <a:pt x="17449673" y="6005449"/>
                  </a:lnTo>
                  <a:lnTo>
                    <a:pt x="17505807" y="6011672"/>
                  </a:lnTo>
                  <a:lnTo>
                    <a:pt x="17524476" y="5993003"/>
                  </a:lnTo>
                  <a:lnTo>
                    <a:pt x="17518253" y="5974334"/>
                  </a:lnTo>
                  <a:close/>
                  <a:moveTo>
                    <a:pt x="10285730" y="5650865"/>
                  </a:moveTo>
                  <a:lnTo>
                    <a:pt x="10242169" y="5657088"/>
                  </a:lnTo>
                  <a:lnTo>
                    <a:pt x="10242169" y="5706872"/>
                  </a:lnTo>
                  <a:lnTo>
                    <a:pt x="10192386" y="5744210"/>
                  </a:lnTo>
                  <a:lnTo>
                    <a:pt x="10192386" y="5794121"/>
                  </a:lnTo>
                  <a:lnTo>
                    <a:pt x="10161270" y="5812790"/>
                  </a:lnTo>
                  <a:lnTo>
                    <a:pt x="10155048" y="5806567"/>
                  </a:lnTo>
                  <a:lnTo>
                    <a:pt x="10105137" y="5868924"/>
                  </a:lnTo>
                  <a:lnTo>
                    <a:pt x="10074022" y="5862701"/>
                  </a:lnTo>
                  <a:lnTo>
                    <a:pt x="10049129" y="5875147"/>
                  </a:lnTo>
                  <a:lnTo>
                    <a:pt x="10036683" y="5875147"/>
                  </a:lnTo>
                  <a:lnTo>
                    <a:pt x="9993123" y="5906389"/>
                  </a:lnTo>
                  <a:lnTo>
                    <a:pt x="9949562" y="6454648"/>
                  </a:lnTo>
                  <a:lnTo>
                    <a:pt x="9986899" y="6473317"/>
                  </a:lnTo>
                  <a:lnTo>
                    <a:pt x="10080372" y="6448425"/>
                  </a:lnTo>
                  <a:lnTo>
                    <a:pt x="10279762" y="5850382"/>
                  </a:lnTo>
                  <a:lnTo>
                    <a:pt x="10304653" y="5869051"/>
                  </a:lnTo>
                  <a:lnTo>
                    <a:pt x="10317099" y="5856605"/>
                  </a:lnTo>
                  <a:lnTo>
                    <a:pt x="10285857" y="5650992"/>
                  </a:lnTo>
                  <a:close/>
                  <a:moveTo>
                    <a:pt x="4834509" y="6853301"/>
                  </a:moveTo>
                  <a:lnTo>
                    <a:pt x="4815840" y="6871970"/>
                  </a:lnTo>
                  <a:lnTo>
                    <a:pt x="4815840" y="6884416"/>
                  </a:lnTo>
                  <a:lnTo>
                    <a:pt x="4834509" y="6853301"/>
                  </a:lnTo>
                  <a:close/>
                  <a:moveTo>
                    <a:pt x="11276330" y="230505"/>
                  </a:moveTo>
                  <a:lnTo>
                    <a:pt x="11214100" y="267970"/>
                  </a:lnTo>
                  <a:lnTo>
                    <a:pt x="11263884" y="286639"/>
                  </a:lnTo>
                  <a:lnTo>
                    <a:pt x="11164189" y="286639"/>
                  </a:lnTo>
                  <a:lnTo>
                    <a:pt x="11207750" y="305308"/>
                  </a:lnTo>
                  <a:lnTo>
                    <a:pt x="11220196" y="323977"/>
                  </a:lnTo>
                  <a:lnTo>
                    <a:pt x="11195304" y="305308"/>
                  </a:lnTo>
                  <a:lnTo>
                    <a:pt x="10971022" y="311531"/>
                  </a:lnTo>
                  <a:lnTo>
                    <a:pt x="11020806" y="317754"/>
                  </a:lnTo>
                  <a:lnTo>
                    <a:pt x="10802747" y="348869"/>
                  </a:lnTo>
                  <a:lnTo>
                    <a:pt x="10815193" y="361315"/>
                  </a:lnTo>
                  <a:lnTo>
                    <a:pt x="10802747" y="379984"/>
                  </a:lnTo>
                  <a:lnTo>
                    <a:pt x="10771632" y="373761"/>
                  </a:lnTo>
                  <a:lnTo>
                    <a:pt x="10840212" y="392430"/>
                  </a:lnTo>
                  <a:lnTo>
                    <a:pt x="10796651" y="392430"/>
                  </a:lnTo>
                  <a:lnTo>
                    <a:pt x="10877550" y="417322"/>
                  </a:lnTo>
                  <a:lnTo>
                    <a:pt x="10846435" y="429768"/>
                  </a:lnTo>
                  <a:lnTo>
                    <a:pt x="10858881" y="417322"/>
                  </a:lnTo>
                  <a:lnTo>
                    <a:pt x="10628376" y="429768"/>
                  </a:lnTo>
                  <a:lnTo>
                    <a:pt x="10640822" y="454660"/>
                  </a:lnTo>
                  <a:lnTo>
                    <a:pt x="10659491" y="460883"/>
                  </a:lnTo>
                  <a:lnTo>
                    <a:pt x="10665714" y="473329"/>
                  </a:lnTo>
                  <a:lnTo>
                    <a:pt x="10821416" y="535559"/>
                  </a:lnTo>
                  <a:lnTo>
                    <a:pt x="10833862" y="560578"/>
                  </a:lnTo>
                  <a:lnTo>
                    <a:pt x="10858754" y="579247"/>
                  </a:lnTo>
                  <a:lnTo>
                    <a:pt x="10853166" y="596138"/>
                  </a:lnTo>
                  <a:lnTo>
                    <a:pt x="10833862" y="573024"/>
                  </a:lnTo>
                  <a:lnTo>
                    <a:pt x="10815193" y="591693"/>
                  </a:lnTo>
                  <a:lnTo>
                    <a:pt x="10784078" y="523113"/>
                  </a:lnTo>
                  <a:lnTo>
                    <a:pt x="10559796" y="498221"/>
                  </a:lnTo>
                  <a:lnTo>
                    <a:pt x="10597261" y="516890"/>
                  </a:lnTo>
                  <a:lnTo>
                    <a:pt x="10516235" y="516890"/>
                  </a:lnTo>
                  <a:lnTo>
                    <a:pt x="10671937" y="560451"/>
                  </a:lnTo>
                  <a:lnTo>
                    <a:pt x="10503789" y="541782"/>
                  </a:lnTo>
                  <a:lnTo>
                    <a:pt x="10503789" y="529590"/>
                  </a:lnTo>
                  <a:lnTo>
                    <a:pt x="10491343" y="523367"/>
                  </a:lnTo>
                  <a:lnTo>
                    <a:pt x="10491343" y="498475"/>
                  </a:lnTo>
                  <a:lnTo>
                    <a:pt x="10435336" y="467233"/>
                  </a:lnTo>
                  <a:lnTo>
                    <a:pt x="10460228" y="504698"/>
                  </a:lnTo>
                  <a:lnTo>
                    <a:pt x="10422763" y="542163"/>
                  </a:lnTo>
                  <a:lnTo>
                    <a:pt x="10491343" y="579501"/>
                  </a:lnTo>
                  <a:lnTo>
                    <a:pt x="10497566" y="629412"/>
                  </a:lnTo>
                  <a:lnTo>
                    <a:pt x="10653268" y="679196"/>
                  </a:lnTo>
                  <a:lnTo>
                    <a:pt x="10597261" y="672973"/>
                  </a:lnTo>
                  <a:lnTo>
                    <a:pt x="10609707" y="735330"/>
                  </a:lnTo>
                  <a:lnTo>
                    <a:pt x="10597261" y="753999"/>
                  </a:lnTo>
                  <a:lnTo>
                    <a:pt x="10597261" y="766445"/>
                  </a:lnTo>
                  <a:lnTo>
                    <a:pt x="10553700" y="816229"/>
                  </a:lnTo>
                  <a:lnTo>
                    <a:pt x="10410444" y="784987"/>
                  </a:lnTo>
                  <a:lnTo>
                    <a:pt x="10479024" y="784987"/>
                  </a:lnTo>
                  <a:lnTo>
                    <a:pt x="10485247" y="797433"/>
                  </a:lnTo>
                  <a:lnTo>
                    <a:pt x="10516362" y="791210"/>
                  </a:lnTo>
                  <a:lnTo>
                    <a:pt x="10497693" y="778764"/>
                  </a:lnTo>
                  <a:lnTo>
                    <a:pt x="10541254" y="716407"/>
                  </a:lnTo>
                  <a:lnTo>
                    <a:pt x="10541254" y="691515"/>
                  </a:lnTo>
                  <a:lnTo>
                    <a:pt x="10497693" y="672846"/>
                  </a:lnTo>
                  <a:lnTo>
                    <a:pt x="10435336" y="604266"/>
                  </a:lnTo>
                  <a:lnTo>
                    <a:pt x="10435336" y="591820"/>
                  </a:lnTo>
                  <a:lnTo>
                    <a:pt x="10422890" y="566928"/>
                  </a:lnTo>
                  <a:lnTo>
                    <a:pt x="10373106" y="542036"/>
                  </a:lnTo>
                  <a:lnTo>
                    <a:pt x="10366883" y="479679"/>
                  </a:lnTo>
                  <a:lnTo>
                    <a:pt x="10267188" y="467233"/>
                  </a:lnTo>
                  <a:lnTo>
                    <a:pt x="10217404" y="492252"/>
                  </a:lnTo>
                  <a:lnTo>
                    <a:pt x="10211181" y="535813"/>
                  </a:lnTo>
                  <a:lnTo>
                    <a:pt x="10180066" y="560832"/>
                  </a:lnTo>
                  <a:lnTo>
                    <a:pt x="10217404" y="573278"/>
                  </a:lnTo>
                  <a:lnTo>
                    <a:pt x="10236073" y="635635"/>
                  </a:lnTo>
                  <a:lnTo>
                    <a:pt x="10348214" y="666750"/>
                  </a:lnTo>
                  <a:lnTo>
                    <a:pt x="10329545" y="704215"/>
                  </a:lnTo>
                  <a:lnTo>
                    <a:pt x="9999345" y="623189"/>
                  </a:lnTo>
                  <a:lnTo>
                    <a:pt x="9968103" y="635635"/>
                  </a:lnTo>
                  <a:lnTo>
                    <a:pt x="10011664" y="660400"/>
                  </a:lnTo>
                  <a:lnTo>
                    <a:pt x="9980549" y="685292"/>
                  </a:lnTo>
                  <a:lnTo>
                    <a:pt x="9725152" y="703961"/>
                  </a:lnTo>
                  <a:lnTo>
                    <a:pt x="9743821" y="697738"/>
                  </a:lnTo>
                  <a:lnTo>
                    <a:pt x="9737598" y="672719"/>
                  </a:lnTo>
                  <a:lnTo>
                    <a:pt x="9731375" y="672719"/>
                  </a:lnTo>
                  <a:lnTo>
                    <a:pt x="9675368" y="685165"/>
                  </a:lnTo>
                  <a:lnTo>
                    <a:pt x="9694037" y="691388"/>
                  </a:lnTo>
                  <a:lnTo>
                    <a:pt x="9675368" y="697611"/>
                  </a:lnTo>
                  <a:lnTo>
                    <a:pt x="9662922" y="691388"/>
                  </a:lnTo>
                  <a:lnTo>
                    <a:pt x="9544558" y="728853"/>
                  </a:lnTo>
                  <a:lnTo>
                    <a:pt x="9557004" y="735076"/>
                  </a:lnTo>
                  <a:lnTo>
                    <a:pt x="9457309" y="784860"/>
                  </a:lnTo>
                  <a:lnTo>
                    <a:pt x="9401302" y="747522"/>
                  </a:lnTo>
                  <a:lnTo>
                    <a:pt x="9463532" y="728853"/>
                  </a:lnTo>
                  <a:lnTo>
                    <a:pt x="9314053" y="685292"/>
                  </a:lnTo>
                  <a:lnTo>
                    <a:pt x="9357614" y="710184"/>
                  </a:lnTo>
                  <a:lnTo>
                    <a:pt x="9357614" y="753745"/>
                  </a:lnTo>
                  <a:lnTo>
                    <a:pt x="9394952" y="778637"/>
                  </a:lnTo>
                  <a:lnTo>
                    <a:pt x="9394952" y="828421"/>
                  </a:lnTo>
                  <a:lnTo>
                    <a:pt x="9307703" y="803529"/>
                  </a:lnTo>
                  <a:lnTo>
                    <a:pt x="9226804" y="853313"/>
                  </a:lnTo>
                  <a:lnTo>
                    <a:pt x="9264269" y="896874"/>
                  </a:lnTo>
                  <a:lnTo>
                    <a:pt x="9233027" y="909320"/>
                  </a:lnTo>
                  <a:lnTo>
                    <a:pt x="9114663" y="871855"/>
                  </a:lnTo>
                  <a:lnTo>
                    <a:pt x="9102217" y="884301"/>
                  </a:lnTo>
                  <a:lnTo>
                    <a:pt x="9170797" y="927862"/>
                  </a:lnTo>
                  <a:lnTo>
                    <a:pt x="9158351" y="946531"/>
                  </a:lnTo>
                  <a:lnTo>
                    <a:pt x="8946515" y="809498"/>
                  </a:lnTo>
                  <a:lnTo>
                    <a:pt x="8958961" y="803275"/>
                  </a:lnTo>
                  <a:lnTo>
                    <a:pt x="8871712" y="765937"/>
                  </a:lnTo>
                  <a:lnTo>
                    <a:pt x="9201912" y="815721"/>
                  </a:lnTo>
                  <a:lnTo>
                    <a:pt x="9257919" y="784479"/>
                  </a:lnTo>
                  <a:lnTo>
                    <a:pt x="9251696" y="753364"/>
                  </a:lnTo>
                  <a:lnTo>
                    <a:pt x="9176893" y="709803"/>
                  </a:lnTo>
                  <a:lnTo>
                    <a:pt x="9183116" y="716026"/>
                  </a:lnTo>
                  <a:lnTo>
                    <a:pt x="8921496" y="647446"/>
                  </a:lnTo>
                  <a:lnTo>
                    <a:pt x="8896477" y="659892"/>
                  </a:lnTo>
                  <a:lnTo>
                    <a:pt x="8884031" y="647446"/>
                  </a:lnTo>
                  <a:lnTo>
                    <a:pt x="8884031" y="641223"/>
                  </a:lnTo>
                  <a:lnTo>
                    <a:pt x="8846566" y="635000"/>
                  </a:lnTo>
                  <a:lnTo>
                    <a:pt x="8877808" y="628777"/>
                  </a:lnTo>
                  <a:lnTo>
                    <a:pt x="8834247" y="616331"/>
                  </a:lnTo>
                  <a:lnTo>
                    <a:pt x="8840470" y="622554"/>
                  </a:lnTo>
                  <a:lnTo>
                    <a:pt x="8746998" y="628777"/>
                  </a:lnTo>
                  <a:lnTo>
                    <a:pt x="8740775" y="616331"/>
                  </a:lnTo>
                  <a:lnTo>
                    <a:pt x="8703310" y="603885"/>
                  </a:lnTo>
                  <a:lnTo>
                    <a:pt x="8778113" y="603885"/>
                  </a:lnTo>
                  <a:lnTo>
                    <a:pt x="8715883" y="572770"/>
                  </a:lnTo>
                  <a:lnTo>
                    <a:pt x="8678418" y="603885"/>
                  </a:lnTo>
                  <a:lnTo>
                    <a:pt x="8647303" y="572770"/>
                  </a:lnTo>
                  <a:lnTo>
                    <a:pt x="8616061" y="591439"/>
                  </a:lnTo>
                  <a:lnTo>
                    <a:pt x="8609838" y="578993"/>
                  </a:lnTo>
                  <a:lnTo>
                    <a:pt x="8597392" y="572770"/>
                  </a:lnTo>
                  <a:lnTo>
                    <a:pt x="8572500" y="604266"/>
                  </a:lnTo>
                  <a:lnTo>
                    <a:pt x="8578723" y="573151"/>
                  </a:lnTo>
                  <a:lnTo>
                    <a:pt x="8547481" y="566928"/>
                  </a:lnTo>
                  <a:lnTo>
                    <a:pt x="8491474" y="610489"/>
                  </a:lnTo>
                  <a:lnTo>
                    <a:pt x="8460232" y="591820"/>
                  </a:lnTo>
                  <a:lnTo>
                    <a:pt x="8410448" y="604266"/>
                  </a:lnTo>
                  <a:lnTo>
                    <a:pt x="8435340" y="622935"/>
                  </a:lnTo>
                  <a:lnTo>
                    <a:pt x="8398002" y="616712"/>
                  </a:lnTo>
                  <a:lnTo>
                    <a:pt x="8379333" y="629158"/>
                  </a:lnTo>
                  <a:lnTo>
                    <a:pt x="8391779" y="641604"/>
                  </a:lnTo>
                  <a:lnTo>
                    <a:pt x="8366887" y="647827"/>
                  </a:lnTo>
                  <a:lnTo>
                    <a:pt x="8366887" y="616839"/>
                  </a:lnTo>
                  <a:lnTo>
                    <a:pt x="8348218" y="641731"/>
                  </a:lnTo>
                  <a:lnTo>
                    <a:pt x="8304657" y="641731"/>
                  </a:lnTo>
                  <a:lnTo>
                    <a:pt x="8323326" y="647954"/>
                  </a:lnTo>
                  <a:lnTo>
                    <a:pt x="8292211" y="647954"/>
                  </a:lnTo>
                  <a:lnTo>
                    <a:pt x="8292211" y="660400"/>
                  </a:lnTo>
                  <a:lnTo>
                    <a:pt x="8273542" y="660400"/>
                  </a:lnTo>
                  <a:lnTo>
                    <a:pt x="8267319" y="672846"/>
                  </a:lnTo>
                  <a:lnTo>
                    <a:pt x="8229854" y="691515"/>
                  </a:lnTo>
                  <a:lnTo>
                    <a:pt x="8273415" y="697738"/>
                  </a:lnTo>
                  <a:lnTo>
                    <a:pt x="8242300" y="697738"/>
                  </a:lnTo>
                  <a:lnTo>
                    <a:pt x="8229854" y="716407"/>
                  </a:lnTo>
                  <a:lnTo>
                    <a:pt x="8229854" y="728853"/>
                  </a:lnTo>
                  <a:lnTo>
                    <a:pt x="8211185" y="710184"/>
                  </a:lnTo>
                  <a:lnTo>
                    <a:pt x="8186293" y="716407"/>
                  </a:lnTo>
                  <a:lnTo>
                    <a:pt x="8198739" y="722630"/>
                  </a:lnTo>
                  <a:lnTo>
                    <a:pt x="8167624" y="735076"/>
                  </a:lnTo>
                  <a:lnTo>
                    <a:pt x="8186293" y="735076"/>
                  </a:lnTo>
                  <a:lnTo>
                    <a:pt x="8204962" y="747522"/>
                  </a:lnTo>
                  <a:lnTo>
                    <a:pt x="8204962" y="753745"/>
                  </a:lnTo>
                  <a:lnTo>
                    <a:pt x="8155178" y="759968"/>
                  </a:lnTo>
                  <a:lnTo>
                    <a:pt x="8198739" y="759968"/>
                  </a:lnTo>
                  <a:lnTo>
                    <a:pt x="8123936" y="778637"/>
                  </a:lnTo>
                  <a:lnTo>
                    <a:pt x="8136382" y="784860"/>
                  </a:lnTo>
                  <a:lnTo>
                    <a:pt x="8105267" y="797306"/>
                  </a:lnTo>
                  <a:lnTo>
                    <a:pt x="8142605" y="809752"/>
                  </a:lnTo>
                  <a:lnTo>
                    <a:pt x="8092821" y="822198"/>
                  </a:lnTo>
                  <a:lnTo>
                    <a:pt x="8105267" y="828421"/>
                  </a:lnTo>
                  <a:lnTo>
                    <a:pt x="8105267" y="865886"/>
                  </a:lnTo>
                  <a:lnTo>
                    <a:pt x="8086598" y="878332"/>
                  </a:lnTo>
                  <a:lnTo>
                    <a:pt x="8074152" y="872109"/>
                  </a:lnTo>
                  <a:lnTo>
                    <a:pt x="8036814" y="897001"/>
                  </a:lnTo>
                  <a:lnTo>
                    <a:pt x="8055483" y="890778"/>
                  </a:lnTo>
                  <a:lnTo>
                    <a:pt x="7974457" y="959358"/>
                  </a:lnTo>
                  <a:lnTo>
                    <a:pt x="7986903" y="965581"/>
                  </a:lnTo>
                  <a:lnTo>
                    <a:pt x="8030464" y="946912"/>
                  </a:lnTo>
                  <a:lnTo>
                    <a:pt x="8024241" y="940689"/>
                  </a:lnTo>
                  <a:lnTo>
                    <a:pt x="8049133" y="940689"/>
                  </a:lnTo>
                  <a:lnTo>
                    <a:pt x="8036687" y="946912"/>
                  </a:lnTo>
                  <a:lnTo>
                    <a:pt x="8049133" y="946912"/>
                  </a:lnTo>
                  <a:lnTo>
                    <a:pt x="8024241" y="965581"/>
                  </a:lnTo>
                  <a:lnTo>
                    <a:pt x="7924546" y="971804"/>
                  </a:lnTo>
                  <a:lnTo>
                    <a:pt x="7912100" y="978027"/>
                  </a:lnTo>
                  <a:lnTo>
                    <a:pt x="7930769" y="1002919"/>
                  </a:lnTo>
                  <a:lnTo>
                    <a:pt x="7849870" y="1009142"/>
                  </a:lnTo>
                  <a:lnTo>
                    <a:pt x="7912100" y="1009142"/>
                  </a:lnTo>
                  <a:lnTo>
                    <a:pt x="7845044" y="1023493"/>
                  </a:lnTo>
                  <a:lnTo>
                    <a:pt x="7787513" y="1046480"/>
                  </a:lnTo>
                  <a:lnTo>
                    <a:pt x="7856093" y="1058926"/>
                  </a:lnTo>
                  <a:lnTo>
                    <a:pt x="7781290" y="1058926"/>
                  </a:lnTo>
                  <a:lnTo>
                    <a:pt x="7799959" y="1102487"/>
                  </a:lnTo>
                  <a:lnTo>
                    <a:pt x="7887208" y="1083818"/>
                  </a:lnTo>
                  <a:lnTo>
                    <a:pt x="7893431" y="1096264"/>
                  </a:lnTo>
                  <a:lnTo>
                    <a:pt x="7874762" y="1108710"/>
                  </a:lnTo>
                  <a:lnTo>
                    <a:pt x="7781290" y="1114933"/>
                  </a:lnTo>
                  <a:lnTo>
                    <a:pt x="7812405" y="1127379"/>
                  </a:lnTo>
                  <a:lnTo>
                    <a:pt x="7793736" y="1146048"/>
                  </a:lnTo>
                  <a:lnTo>
                    <a:pt x="7812405" y="1158494"/>
                  </a:lnTo>
                  <a:lnTo>
                    <a:pt x="7793736" y="1170940"/>
                  </a:lnTo>
                  <a:lnTo>
                    <a:pt x="7799959" y="1177163"/>
                  </a:lnTo>
                  <a:lnTo>
                    <a:pt x="7868539" y="1133602"/>
                  </a:lnTo>
                  <a:lnTo>
                    <a:pt x="7849870" y="1158494"/>
                  </a:lnTo>
                  <a:lnTo>
                    <a:pt x="7831201" y="1158494"/>
                  </a:lnTo>
                  <a:lnTo>
                    <a:pt x="7837424" y="1177163"/>
                  </a:lnTo>
                  <a:lnTo>
                    <a:pt x="7793863" y="1208278"/>
                  </a:lnTo>
                  <a:lnTo>
                    <a:pt x="7849997" y="1189609"/>
                  </a:lnTo>
                  <a:lnTo>
                    <a:pt x="7831328" y="1208278"/>
                  </a:lnTo>
                  <a:lnTo>
                    <a:pt x="7849997" y="1220724"/>
                  </a:lnTo>
                  <a:lnTo>
                    <a:pt x="7812532" y="1239393"/>
                  </a:lnTo>
                  <a:lnTo>
                    <a:pt x="7862316" y="1264285"/>
                  </a:lnTo>
                  <a:lnTo>
                    <a:pt x="7856093" y="1270508"/>
                  </a:lnTo>
                  <a:lnTo>
                    <a:pt x="7980680" y="1226947"/>
                  </a:lnTo>
                  <a:lnTo>
                    <a:pt x="7986903" y="1214501"/>
                  </a:lnTo>
                  <a:lnTo>
                    <a:pt x="8024241" y="1208278"/>
                  </a:lnTo>
                  <a:lnTo>
                    <a:pt x="8024241" y="1189990"/>
                  </a:lnTo>
                  <a:lnTo>
                    <a:pt x="8030464" y="1177544"/>
                  </a:lnTo>
                  <a:lnTo>
                    <a:pt x="8042910" y="1208659"/>
                  </a:lnTo>
                  <a:lnTo>
                    <a:pt x="8067802" y="1221105"/>
                  </a:lnTo>
                  <a:lnTo>
                    <a:pt x="8067802" y="1258570"/>
                  </a:lnTo>
                  <a:lnTo>
                    <a:pt x="8142605" y="1358265"/>
                  </a:lnTo>
                  <a:lnTo>
                    <a:pt x="8142605" y="1370711"/>
                  </a:lnTo>
                  <a:lnTo>
                    <a:pt x="8148828" y="1383157"/>
                  </a:lnTo>
                  <a:lnTo>
                    <a:pt x="8130159" y="1383157"/>
                  </a:lnTo>
                  <a:lnTo>
                    <a:pt x="8155051" y="1432941"/>
                  </a:lnTo>
                  <a:lnTo>
                    <a:pt x="8223631" y="1420495"/>
                  </a:lnTo>
                  <a:lnTo>
                    <a:pt x="8236077" y="1395603"/>
                  </a:lnTo>
                  <a:lnTo>
                    <a:pt x="8285861" y="1389380"/>
                  </a:lnTo>
                  <a:lnTo>
                    <a:pt x="8310753" y="1252347"/>
                  </a:lnTo>
                  <a:lnTo>
                    <a:pt x="8323199" y="1252347"/>
                  </a:lnTo>
                  <a:lnTo>
                    <a:pt x="8285861" y="1246124"/>
                  </a:lnTo>
                  <a:lnTo>
                    <a:pt x="8391779" y="1202563"/>
                  </a:lnTo>
                  <a:lnTo>
                    <a:pt x="8360664" y="1202563"/>
                  </a:lnTo>
                  <a:lnTo>
                    <a:pt x="8404225" y="1171321"/>
                  </a:lnTo>
                  <a:lnTo>
                    <a:pt x="8323199" y="1115314"/>
                  </a:lnTo>
                  <a:lnTo>
                    <a:pt x="8310753" y="1065530"/>
                  </a:lnTo>
                  <a:lnTo>
                    <a:pt x="8323199" y="1071753"/>
                  </a:lnTo>
                  <a:lnTo>
                    <a:pt x="8323199" y="1040511"/>
                  </a:lnTo>
                  <a:lnTo>
                    <a:pt x="8310753" y="1021842"/>
                  </a:lnTo>
                  <a:lnTo>
                    <a:pt x="8341868" y="1015619"/>
                  </a:lnTo>
                  <a:lnTo>
                    <a:pt x="8335645" y="1015619"/>
                  </a:lnTo>
                  <a:lnTo>
                    <a:pt x="8329422" y="1003173"/>
                  </a:lnTo>
                  <a:lnTo>
                    <a:pt x="8354314" y="996950"/>
                  </a:lnTo>
                  <a:lnTo>
                    <a:pt x="8348091" y="996950"/>
                  </a:lnTo>
                  <a:lnTo>
                    <a:pt x="8373110" y="984504"/>
                  </a:lnTo>
                  <a:lnTo>
                    <a:pt x="8366887" y="978281"/>
                  </a:lnTo>
                  <a:lnTo>
                    <a:pt x="8398129" y="972058"/>
                  </a:lnTo>
                  <a:lnTo>
                    <a:pt x="8398129" y="965835"/>
                  </a:lnTo>
                  <a:lnTo>
                    <a:pt x="8472932" y="916051"/>
                  </a:lnTo>
                  <a:lnTo>
                    <a:pt x="8454263" y="891159"/>
                  </a:lnTo>
                  <a:lnTo>
                    <a:pt x="8460486" y="866267"/>
                  </a:lnTo>
                  <a:lnTo>
                    <a:pt x="8466709" y="866267"/>
                  </a:lnTo>
                  <a:lnTo>
                    <a:pt x="8479155" y="853821"/>
                  </a:lnTo>
                  <a:lnTo>
                    <a:pt x="8491601" y="853821"/>
                  </a:lnTo>
                  <a:lnTo>
                    <a:pt x="8485378" y="847598"/>
                  </a:lnTo>
                  <a:lnTo>
                    <a:pt x="8591297" y="835152"/>
                  </a:lnTo>
                  <a:lnTo>
                    <a:pt x="8622411" y="853821"/>
                  </a:lnTo>
                  <a:lnTo>
                    <a:pt x="8628634" y="891286"/>
                  </a:lnTo>
                  <a:lnTo>
                    <a:pt x="8516493" y="966089"/>
                  </a:lnTo>
                  <a:lnTo>
                    <a:pt x="8516493" y="972312"/>
                  </a:lnTo>
                  <a:lnTo>
                    <a:pt x="8485251" y="984758"/>
                  </a:lnTo>
                  <a:lnTo>
                    <a:pt x="8503920" y="1128014"/>
                  </a:lnTo>
                  <a:lnTo>
                    <a:pt x="8560054" y="1140460"/>
                  </a:lnTo>
                  <a:lnTo>
                    <a:pt x="8560054" y="1152906"/>
                  </a:lnTo>
                  <a:lnTo>
                    <a:pt x="8572500" y="1152906"/>
                  </a:lnTo>
                  <a:lnTo>
                    <a:pt x="8578723" y="1177925"/>
                  </a:lnTo>
                  <a:lnTo>
                    <a:pt x="8709533" y="1146683"/>
                  </a:lnTo>
                  <a:lnTo>
                    <a:pt x="8703310" y="1140460"/>
                  </a:lnTo>
                  <a:lnTo>
                    <a:pt x="8734425" y="1128014"/>
                  </a:lnTo>
                  <a:lnTo>
                    <a:pt x="8728202" y="1140460"/>
                  </a:lnTo>
                  <a:lnTo>
                    <a:pt x="8816340" y="1134491"/>
                  </a:lnTo>
                  <a:lnTo>
                    <a:pt x="8896350" y="1165352"/>
                  </a:lnTo>
                  <a:lnTo>
                    <a:pt x="8827770" y="1171575"/>
                  </a:lnTo>
                  <a:lnTo>
                    <a:pt x="8821547" y="1184021"/>
                  </a:lnTo>
                  <a:lnTo>
                    <a:pt x="8809101" y="1177798"/>
                  </a:lnTo>
                  <a:lnTo>
                    <a:pt x="8802878" y="1196467"/>
                  </a:lnTo>
                  <a:lnTo>
                    <a:pt x="8634730" y="1202690"/>
                  </a:lnTo>
                  <a:lnTo>
                    <a:pt x="8609838" y="1221359"/>
                  </a:lnTo>
                  <a:lnTo>
                    <a:pt x="8665845" y="1271270"/>
                  </a:lnTo>
                  <a:lnTo>
                    <a:pt x="8665845" y="1327277"/>
                  </a:lnTo>
                  <a:lnTo>
                    <a:pt x="8547481" y="1302385"/>
                  </a:lnTo>
                  <a:lnTo>
                    <a:pt x="8522589" y="1364742"/>
                  </a:lnTo>
                  <a:lnTo>
                    <a:pt x="8528812" y="1420749"/>
                  </a:lnTo>
                  <a:lnTo>
                    <a:pt x="8535035" y="1458214"/>
                  </a:lnTo>
                  <a:lnTo>
                    <a:pt x="8516366" y="1458214"/>
                  </a:lnTo>
                  <a:lnTo>
                    <a:pt x="8528812" y="1420749"/>
                  </a:lnTo>
                  <a:lnTo>
                    <a:pt x="8460232" y="1495552"/>
                  </a:lnTo>
                  <a:lnTo>
                    <a:pt x="8429117" y="1476883"/>
                  </a:lnTo>
                  <a:lnTo>
                    <a:pt x="8204835" y="1507998"/>
                  </a:lnTo>
                  <a:lnTo>
                    <a:pt x="8242300" y="1539113"/>
                  </a:lnTo>
                  <a:lnTo>
                    <a:pt x="8211058" y="1526667"/>
                  </a:lnTo>
                  <a:lnTo>
                    <a:pt x="8204835" y="1507998"/>
                  </a:lnTo>
                  <a:lnTo>
                    <a:pt x="8148828" y="1489329"/>
                  </a:lnTo>
                  <a:lnTo>
                    <a:pt x="8092694" y="1520571"/>
                  </a:lnTo>
                  <a:lnTo>
                    <a:pt x="8017891" y="1489329"/>
                  </a:lnTo>
                  <a:lnTo>
                    <a:pt x="8017891" y="1470660"/>
                  </a:lnTo>
                  <a:lnTo>
                    <a:pt x="7999222" y="1451991"/>
                  </a:lnTo>
                  <a:lnTo>
                    <a:pt x="8005445" y="1426972"/>
                  </a:lnTo>
                  <a:lnTo>
                    <a:pt x="8024114" y="1414526"/>
                  </a:lnTo>
                  <a:lnTo>
                    <a:pt x="8017891" y="1408303"/>
                  </a:lnTo>
                  <a:lnTo>
                    <a:pt x="8061452" y="1370838"/>
                  </a:lnTo>
                  <a:lnTo>
                    <a:pt x="8036560" y="1364615"/>
                  </a:lnTo>
                  <a:lnTo>
                    <a:pt x="8042783" y="1296035"/>
                  </a:lnTo>
                  <a:lnTo>
                    <a:pt x="7955534" y="1333373"/>
                  </a:lnTo>
                  <a:lnTo>
                    <a:pt x="7955534" y="1352042"/>
                  </a:lnTo>
                  <a:lnTo>
                    <a:pt x="7980426" y="1358265"/>
                  </a:lnTo>
                  <a:lnTo>
                    <a:pt x="7961757" y="1364488"/>
                  </a:lnTo>
                  <a:lnTo>
                    <a:pt x="7936738" y="1364488"/>
                  </a:lnTo>
                  <a:lnTo>
                    <a:pt x="7936738" y="1420495"/>
                  </a:lnTo>
                  <a:lnTo>
                    <a:pt x="7974203" y="1482852"/>
                  </a:lnTo>
                  <a:lnTo>
                    <a:pt x="7967980" y="1495298"/>
                  </a:lnTo>
                  <a:lnTo>
                    <a:pt x="8017764" y="1538859"/>
                  </a:lnTo>
                  <a:lnTo>
                    <a:pt x="7980299" y="1526413"/>
                  </a:lnTo>
                  <a:lnTo>
                    <a:pt x="7961630" y="1551305"/>
                  </a:lnTo>
                  <a:lnTo>
                    <a:pt x="7849870" y="1551305"/>
                  </a:lnTo>
                  <a:lnTo>
                    <a:pt x="7781289" y="1588770"/>
                  </a:lnTo>
                  <a:lnTo>
                    <a:pt x="7762621" y="1657350"/>
                  </a:lnTo>
                  <a:lnTo>
                    <a:pt x="7750175" y="1657350"/>
                  </a:lnTo>
                  <a:lnTo>
                    <a:pt x="7768844" y="1669796"/>
                  </a:lnTo>
                  <a:lnTo>
                    <a:pt x="7725283" y="1663573"/>
                  </a:lnTo>
                  <a:lnTo>
                    <a:pt x="7762748" y="1669796"/>
                  </a:lnTo>
                  <a:lnTo>
                    <a:pt x="7638161" y="1707261"/>
                  </a:lnTo>
                  <a:lnTo>
                    <a:pt x="7613269" y="1757045"/>
                  </a:lnTo>
                  <a:lnTo>
                    <a:pt x="7569708" y="1775714"/>
                  </a:lnTo>
                  <a:lnTo>
                    <a:pt x="7582153" y="1788160"/>
                  </a:lnTo>
                  <a:lnTo>
                    <a:pt x="7507351" y="1794383"/>
                  </a:lnTo>
                  <a:lnTo>
                    <a:pt x="7501127" y="1775714"/>
                  </a:lnTo>
                  <a:lnTo>
                    <a:pt x="7476236" y="1788160"/>
                  </a:lnTo>
                  <a:lnTo>
                    <a:pt x="7494905" y="1837944"/>
                  </a:lnTo>
                  <a:lnTo>
                    <a:pt x="7332980" y="1850390"/>
                  </a:lnTo>
                  <a:lnTo>
                    <a:pt x="7357872" y="1856613"/>
                  </a:lnTo>
                  <a:lnTo>
                    <a:pt x="7339202" y="1862836"/>
                  </a:lnTo>
                  <a:lnTo>
                    <a:pt x="7351649" y="1869059"/>
                  </a:lnTo>
                  <a:lnTo>
                    <a:pt x="7332980" y="1875282"/>
                  </a:lnTo>
                  <a:lnTo>
                    <a:pt x="7432675" y="1900174"/>
                  </a:lnTo>
                  <a:lnTo>
                    <a:pt x="7426451" y="1906397"/>
                  </a:lnTo>
                  <a:lnTo>
                    <a:pt x="7438898" y="1906397"/>
                  </a:lnTo>
                  <a:lnTo>
                    <a:pt x="7438898" y="1912620"/>
                  </a:lnTo>
                  <a:lnTo>
                    <a:pt x="7476236" y="1925066"/>
                  </a:lnTo>
                  <a:lnTo>
                    <a:pt x="7457567" y="1931289"/>
                  </a:lnTo>
                  <a:lnTo>
                    <a:pt x="7463789" y="1956181"/>
                  </a:lnTo>
                  <a:lnTo>
                    <a:pt x="7507351" y="1981073"/>
                  </a:lnTo>
                  <a:lnTo>
                    <a:pt x="7513574" y="2018411"/>
                  </a:lnTo>
                  <a:lnTo>
                    <a:pt x="7501127" y="2012188"/>
                  </a:lnTo>
                  <a:lnTo>
                    <a:pt x="7538593" y="2061972"/>
                  </a:lnTo>
                  <a:lnTo>
                    <a:pt x="7507477" y="2030857"/>
                  </a:lnTo>
                  <a:lnTo>
                    <a:pt x="7501255" y="2086864"/>
                  </a:lnTo>
                  <a:lnTo>
                    <a:pt x="7507477" y="2080641"/>
                  </a:lnTo>
                  <a:lnTo>
                    <a:pt x="7507477" y="2086864"/>
                  </a:lnTo>
                  <a:lnTo>
                    <a:pt x="7482586" y="2155444"/>
                  </a:lnTo>
                  <a:lnTo>
                    <a:pt x="7152386" y="2149221"/>
                  </a:lnTo>
                  <a:lnTo>
                    <a:pt x="7146163" y="2161667"/>
                  </a:lnTo>
                  <a:lnTo>
                    <a:pt x="7121271" y="2167890"/>
                  </a:lnTo>
                  <a:lnTo>
                    <a:pt x="7108825" y="2211451"/>
                  </a:lnTo>
                  <a:lnTo>
                    <a:pt x="7121271" y="2211451"/>
                  </a:lnTo>
                  <a:lnTo>
                    <a:pt x="7121271" y="2230120"/>
                  </a:lnTo>
                  <a:lnTo>
                    <a:pt x="7127494" y="2230120"/>
                  </a:lnTo>
                  <a:lnTo>
                    <a:pt x="7077710" y="2441956"/>
                  </a:lnTo>
                  <a:lnTo>
                    <a:pt x="7115048" y="2423287"/>
                  </a:lnTo>
                  <a:lnTo>
                    <a:pt x="7090156" y="2454402"/>
                  </a:lnTo>
                  <a:lnTo>
                    <a:pt x="7108444" y="2463546"/>
                  </a:lnTo>
                  <a:lnTo>
                    <a:pt x="7096378" y="2554097"/>
                  </a:lnTo>
                  <a:lnTo>
                    <a:pt x="7208520" y="2535428"/>
                  </a:lnTo>
                  <a:lnTo>
                    <a:pt x="7233412" y="2566543"/>
                  </a:lnTo>
                  <a:lnTo>
                    <a:pt x="7239635" y="2560320"/>
                  </a:lnTo>
                  <a:lnTo>
                    <a:pt x="7277100" y="2616454"/>
                  </a:lnTo>
                  <a:lnTo>
                    <a:pt x="7457694" y="2560320"/>
                  </a:lnTo>
                  <a:lnTo>
                    <a:pt x="7476363" y="2535428"/>
                  </a:lnTo>
                  <a:lnTo>
                    <a:pt x="7526147" y="2516759"/>
                  </a:lnTo>
                  <a:lnTo>
                    <a:pt x="7544815" y="2466975"/>
                  </a:lnTo>
                  <a:lnTo>
                    <a:pt x="7569708" y="2448306"/>
                  </a:lnTo>
                  <a:lnTo>
                    <a:pt x="7551038" y="2423414"/>
                  </a:lnTo>
                  <a:lnTo>
                    <a:pt x="7600823" y="2317496"/>
                  </a:lnTo>
                  <a:lnTo>
                    <a:pt x="7725410" y="2248916"/>
                  </a:lnTo>
                  <a:lnTo>
                    <a:pt x="7725410" y="2174113"/>
                  </a:lnTo>
                  <a:lnTo>
                    <a:pt x="7899908" y="2167890"/>
                  </a:lnTo>
                  <a:lnTo>
                    <a:pt x="7999602" y="2099310"/>
                  </a:lnTo>
                  <a:lnTo>
                    <a:pt x="8342249" y="2367280"/>
                  </a:lnTo>
                  <a:lnTo>
                    <a:pt x="8360918" y="2367280"/>
                  </a:lnTo>
                  <a:lnTo>
                    <a:pt x="8392033" y="2442083"/>
                  </a:lnTo>
                  <a:lnTo>
                    <a:pt x="8379587" y="2448306"/>
                  </a:lnTo>
                  <a:lnTo>
                    <a:pt x="8367140" y="2485771"/>
                  </a:lnTo>
                  <a:lnTo>
                    <a:pt x="8392033" y="2498217"/>
                  </a:lnTo>
                  <a:lnTo>
                    <a:pt x="8416925" y="2435987"/>
                  </a:lnTo>
                  <a:lnTo>
                    <a:pt x="8441944" y="2429764"/>
                  </a:lnTo>
                  <a:lnTo>
                    <a:pt x="8435721" y="2398649"/>
                  </a:lnTo>
                  <a:lnTo>
                    <a:pt x="8410828" y="2386203"/>
                  </a:lnTo>
                  <a:lnTo>
                    <a:pt x="8429498" y="2342642"/>
                  </a:lnTo>
                  <a:lnTo>
                    <a:pt x="8504301" y="2373757"/>
                  </a:lnTo>
                  <a:lnTo>
                    <a:pt x="8373490" y="2280285"/>
                  </a:lnTo>
                  <a:lnTo>
                    <a:pt x="8379713" y="2255393"/>
                  </a:lnTo>
                  <a:lnTo>
                    <a:pt x="8311134" y="2242947"/>
                  </a:lnTo>
                  <a:lnTo>
                    <a:pt x="8174101" y="2074799"/>
                  </a:lnTo>
                  <a:lnTo>
                    <a:pt x="8180324" y="2031238"/>
                  </a:lnTo>
                  <a:lnTo>
                    <a:pt x="8242681" y="2025015"/>
                  </a:lnTo>
                  <a:lnTo>
                    <a:pt x="8236458" y="2056130"/>
                  </a:lnTo>
                  <a:lnTo>
                    <a:pt x="8267573" y="2056130"/>
                  </a:lnTo>
                  <a:lnTo>
                    <a:pt x="8273796" y="2043684"/>
                  </a:lnTo>
                  <a:lnTo>
                    <a:pt x="8336152" y="2112264"/>
                  </a:lnTo>
                  <a:lnTo>
                    <a:pt x="8317484" y="2112264"/>
                  </a:lnTo>
                  <a:lnTo>
                    <a:pt x="8454517" y="2199513"/>
                  </a:lnTo>
                  <a:lnTo>
                    <a:pt x="8417051" y="2187067"/>
                  </a:lnTo>
                  <a:lnTo>
                    <a:pt x="8554085" y="2274316"/>
                  </a:lnTo>
                  <a:lnTo>
                    <a:pt x="8554085" y="2349119"/>
                  </a:lnTo>
                  <a:lnTo>
                    <a:pt x="8547862" y="2349119"/>
                  </a:lnTo>
                  <a:lnTo>
                    <a:pt x="8647557" y="2436368"/>
                  </a:lnTo>
                  <a:lnTo>
                    <a:pt x="8628888" y="2436368"/>
                  </a:lnTo>
                  <a:lnTo>
                    <a:pt x="8647557" y="2461260"/>
                  </a:lnTo>
                  <a:lnTo>
                    <a:pt x="8716137" y="2467483"/>
                  </a:lnTo>
                  <a:lnTo>
                    <a:pt x="8741028" y="2486152"/>
                  </a:lnTo>
                  <a:lnTo>
                    <a:pt x="8741028" y="2492375"/>
                  </a:lnTo>
                  <a:lnTo>
                    <a:pt x="8660002" y="2492375"/>
                  </a:lnTo>
                  <a:lnTo>
                    <a:pt x="8697468" y="2573401"/>
                  </a:lnTo>
                  <a:lnTo>
                    <a:pt x="8728583" y="2592070"/>
                  </a:lnTo>
                  <a:lnTo>
                    <a:pt x="8766048" y="2592070"/>
                  </a:lnTo>
                  <a:lnTo>
                    <a:pt x="8741156" y="2517267"/>
                  </a:lnTo>
                  <a:lnTo>
                    <a:pt x="8778494" y="2529713"/>
                  </a:lnTo>
                  <a:lnTo>
                    <a:pt x="8747378" y="2498471"/>
                  </a:lnTo>
                  <a:lnTo>
                    <a:pt x="8784844" y="2498471"/>
                  </a:lnTo>
                  <a:lnTo>
                    <a:pt x="8797289" y="2486025"/>
                  </a:lnTo>
                  <a:lnTo>
                    <a:pt x="8722487" y="2436241"/>
                  </a:lnTo>
                  <a:lnTo>
                    <a:pt x="8747378" y="2423795"/>
                  </a:lnTo>
                  <a:lnTo>
                    <a:pt x="8734933" y="2417572"/>
                  </a:lnTo>
                  <a:lnTo>
                    <a:pt x="8747378" y="2411349"/>
                  </a:lnTo>
                  <a:lnTo>
                    <a:pt x="8753601" y="2423795"/>
                  </a:lnTo>
                  <a:lnTo>
                    <a:pt x="8747378" y="2405126"/>
                  </a:lnTo>
                  <a:lnTo>
                    <a:pt x="8716263" y="2361565"/>
                  </a:lnTo>
                  <a:lnTo>
                    <a:pt x="8728710" y="2336673"/>
                  </a:lnTo>
                  <a:lnTo>
                    <a:pt x="8756523" y="2356485"/>
                  </a:lnTo>
                  <a:lnTo>
                    <a:pt x="8784844" y="2367788"/>
                  </a:lnTo>
                  <a:lnTo>
                    <a:pt x="8778621" y="2349119"/>
                  </a:lnTo>
                  <a:lnTo>
                    <a:pt x="8803513" y="2361565"/>
                  </a:lnTo>
                  <a:lnTo>
                    <a:pt x="8772398" y="2330450"/>
                  </a:lnTo>
                  <a:lnTo>
                    <a:pt x="8872093" y="2318004"/>
                  </a:lnTo>
                  <a:lnTo>
                    <a:pt x="8890762" y="2330450"/>
                  </a:lnTo>
                  <a:lnTo>
                    <a:pt x="8928226" y="2330450"/>
                  </a:lnTo>
                  <a:lnTo>
                    <a:pt x="8896985" y="2367915"/>
                  </a:lnTo>
                  <a:lnTo>
                    <a:pt x="8946896" y="2436495"/>
                  </a:lnTo>
                  <a:lnTo>
                    <a:pt x="8940673" y="2455164"/>
                  </a:lnTo>
                  <a:lnTo>
                    <a:pt x="8959342" y="2461387"/>
                  </a:lnTo>
                  <a:lnTo>
                    <a:pt x="8934450" y="2473833"/>
                  </a:lnTo>
                  <a:lnTo>
                    <a:pt x="8922003" y="2455164"/>
                  </a:lnTo>
                  <a:lnTo>
                    <a:pt x="8915781" y="2480183"/>
                  </a:lnTo>
                  <a:lnTo>
                    <a:pt x="8947023" y="2486406"/>
                  </a:lnTo>
                  <a:lnTo>
                    <a:pt x="8984361" y="2542413"/>
                  </a:lnTo>
                  <a:lnTo>
                    <a:pt x="8978138" y="2548636"/>
                  </a:lnTo>
                  <a:lnTo>
                    <a:pt x="8971914" y="2554859"/>
                  </a:lnTo>
                  <a:lnTo>
                    <a:pt x="9021699" y="2554859"/>
                  </a:lnTo>
                  <a:lnTo>
                    <a:pt x="8984234" y="2573528"/>
                  </a:lnTo>
                  <a:lnTo>
                    <a:pt x="9015476" y="2573528"/>
                  </a:lnTo>
                  <a:lnTo>
                    <a:pt x="9015476" y="2579751"/>
                  </a:lnTo>
                  <a:lnTo>
                    <a:pt x="9052813" y="2573528"/>
                  </a:lnTo>
                  <a:lnTo>
                    <a:pt x="9108948" y="2610866"/>
                  </a:lnTo>
                  <a:lnTo>
                    <a:pt x="9146286" y="2598420"/>
                  </a:lnTo>
                  <a:lnTo>
                    <a:pt x="9158732" y="2567178"/>
                  </a:lnTo>
                  <a:lnTo>
                    <a:pt x="9264650" y="2617089"/>
                  </a:lnTo>
                  <a:lnTo>
                    <a:pt x="9314434" y="2610866"/>
                  </a:lnTo>
                  <a:lnTo>
                    <a:pt x="9351772" y="2573528"/>
                  </a:lnTo>
                  <a:lnTo>
                    <a:pt x="9395333" y="2585974"/>
                  </a:lnTo>
                  <a:lnTo>
                    <a:pt x="9420225" y="2567305"/>
                  </a:lnTo>
                  <a:lnTo>
                    <a:pt x="9382887" y="2903728"/>
                  </a:lnTo>
                  <a:lnTo>
                    <a:pt x="9289414" y="2928620"/>
                  </a:lnTo>
                  <a:lnTo>
                    <a:pt x="9264523" y="2916174"/>
                  </a:lnTo>
                  <a:lnTo>
                    <a:pt x="9245853" y="2916174"/>
                  </a:lnTo>
                  <a:lnTo>
                    <a:pt x="9245853" y="2909951"/>
                  </a:lnTo>
                  <a:lnTo>
                    <a:pt x="9214612" y="2897505"/>
                  </a:lnTo>
                  <a:lnTo>
                    <a:pt x="9177274" y="2909951"/>
                  </a:lnTo>
                  <a:lnTo>
                    <a:pt x="9195943" y="2897505"/>
                  </a:lnTo>
                  <a:lnTo>
                    <a:pt x="9083801" y="2934843"/>
                  </a:lnTo>
                  <a:lnTo>
                    <a:pt x="8902700" y="2903347"/>
                  </a:lnTo>
                  <a:lnTo>
                    <a:pt x="8877808" y="2872232"/>
                  </a:lnTo>
                  <a:lnTo>
                    <a:pt x="8778113" y="2847340"/>
                  </a:lnTo>
                  <a:lnTo>
                    <a:pt x="8771890" y="2828671"/>
                  </a:lnTo>
                  <a:lnTo>
                    <a:pt x="8740775" y="2816225"/>
                  </a:lnTo>
                  <a:lnTo>
                    <a:pt x="8647303" y="2834894"/>
                  </a:lnTo>
                  <a:lnTo>
                    <a:pt x="8616061" y="2878455"/>
                  </a:lnTo>
                  <a:lnTo>
                    <a:pt x="8628507" y="2934462"/>
                  </a:lnTo>
                  <a:lnTo>
                    <a:pt x="8535035" y="2959481"/>
                  </a:lnTo>
                  <a:lnTo>
                    <a:pt x="8148828" y="2791206"/>
                  </a:lnTo>
                  <a:lnTo>
                    <a:pt x="8155051" y="2791206"/>
                  </a:lnTo>
                  <a:lnTo>
                    <a:pt x="8086471" y="2735199"/>
                  </a:lnTo>
                  <a:lnTo>
                    <a:pt x="8136255" y="2660396"/>
                  </a:lnTo>
                  <a:lnTo>
                    <a:pt x="8111363" y="2623058"/>
                  </a:lnTo>
                  <a:lnTo>
                    <a:pt x="8130032" y="2554478"/>
                  </a:lnTo>
                  <a:lnTo>
                    <a:pt x="8092567" y="2566924"/>
                  </a:lnTo>
                  <a:lnTo>
                    <a:pt x="8092567" y="2548255"/>
                  </a:lnTo>
                  <a:lnTo>
                    <a:pt x="8073898" y="2542032"/>
                  </a:lnTo>
                  <a:lnTo>
                    <a:pt x="8073898" y="2535809"/>
                  </a:lnTo>
                  <a:lnTo>
                    <a:pt x="7967980" y="2566924"/>
                  </a:lnTo>
                  <a:lnTo>
                    <a:pt x="7936738" y="2548255"/>
                  </a:lnTo>
                  <a:lnTo>
                    <a:pt x="7450836" y="2679065"/>
                  </a:lnTo>
                  <a:lnTo>
                    <a:pt x="7407275" y="2660396"/>
                  </a:lnTo>
                  <a:lnTo>
                    <a:pt x="7338695" y="2672842"/>
                  </a:lnTo>
                  <a:lnTo>
                    <a:pt x="7288911" y="2623058"/>
                  </a:lnTo>
                  <a:lnTo>
                    <a:pt x="7039737" y="2953258"/>
                  </a:lnTo>
                  <a:lnTo>
                    <a:pt x="7052183" y="2971927"/>
                  </a:lnTo>
                  <a:lnTo>
                    <a:pt x="6946265" y="3102737"/>
                  </a:lnTo>
                  <a:lnTo>
                    <a:pt x="6877685" y="3121406"/>
                  </a:lnTo>
                  <a:lnTo>
                    <a:pt x="6696964" y="3395599"/>
                  </a:lnTo>
                  <a:lnTo>
                    <a:pt x="6709410" y="3383153"/>
                  </a:lnTo>
                  <a:lnTo>
                    <a:pt x="6634607" y="3570097"/>
                  </a:lnTo>
                  <a:lnTo>
                    <a:pt x="6665849" y="3582543"/>
                  </a:lnTo>
                  <a:lnTo>
                    <a:pt x="6665849" y="3657346"/>
                  </a:lnTo>
                  <a:lnTo>
                    <a:pt x="6678295" y="3651123"/>
                  </a:lnTo>
                  <a:lnTo>
                    <a:pt x="6659626" y="3881628"/>
                  </a:lnTo>
                  <a:lnTo>
                    <a:pt x="6603492" y="3950208"/>
                  </a:lnTo>
                  <a:lnTo>
                    <a:pt x="6640957" y="3999992"/>
                  </a:lnTo>
                  <a:lnTo>
                    <a:pt x="6653403" y="3993769"/>
                  </a:lnTo>
                  <a:lnTo>
                    <a:pt x="6653403" y="4031107"/>
                  </a:lnTo>
                  <a:lnTo>
                    <a:pt x="6715760" y="4031107"/>
                  </a:lnTo>
                  <a:lnTo>
                    <a:pt x="6659753" y="4043553"/>
                  </a:lnTo>
                  <a:lnTo>
                    <a:pt x="6653530" y="4037330"/>
                  </a:lnTo>
                  <a:lnTo>
                    <a:pt x="6641084" y="4087114"/>
                  </a:lnTo>
                  <a:lnTo>
                    <a:pt x="6653530" y="4080891"/>
                  </a:lnTo>
                  <a:lnTo>
                    <a:pt x="6684772" y="4136898"/>
                  </a:lnTo>
                  <a:lnTo>
                    <a:pt x="6734556" y="4124452"/>
                  </a:lnTo>
                  <a:lnTo>
                    <a:pt x="6709664" y="4136898"/>
                  </a:lnTo>
                  <a:lnTo>
                    <a:pt x="6734556" y="4149344"/>
                  </a:lnTo>
                  <a:lnTo>
                    <a:pt x="6709664" y="4161790"/>
                  </a:lnTo>
                  <a:lnTo>
                    <a:pt x="6715887" y="4161790"/>
                  </a:lnTo>
                  <a:lnTo>
                    <a:pt x="6728333" y="4174236"/>
                  </a:lnTo>
                  <a:lnTo>
                    <a:pt x="6722110" y="4186682"/>
                  </a:lnTo>
                  <a:lnTo>
                    <a:pt x="6734556" y="4180459"/>
                  </a:lnTo>
                  <a:lnTo>
                    <a:pt x="6740779" y="4199128"/>
                  </a:lnTo>
                  <a:lnTo>
                    <a:pt x="6753225" y="4205351"/>
                  </a:lnTo>
                  <a:lnTo>
                    <a:pt x="6759448" y="4199128"/>
                  </a:lnTo>
                  <a:lnTo>
                    <a:pt x="6784340" y="4242689"/>
                  </a:lnTo>
                  <a:lnTo>
                    <a:pt x="6809232" y="4255135"/>
                  </a:lnTo>
                  <a:lnTo>
                    <a:pt x="6809232" y="4280027"/>
                  </a:lnTo>
                  <a:lnTo>
                    <a:pt x="6840347" y="4317492"/>
                  </a:lnTo>
                  <a:lnTo>
                    <a:pt x="6834124" y="4336161"/>
                  </a:lnTo>
                  <a:lnTo>
                    <a:pt x="6852793" y="4336161"/>
                  </a:lnTo>
                  <a:lnTo>
                    <a:pt x="6834124" y="4342384"/>
                  </a:lnTo>
                  <a:lnTo>
                    <a:pt x="7158101" y="4597781"/>
                  </a:lnTo>
                  <a:lnTo>
                    <a:pt x="7282688" y="4554220"/>
                  </a:lnTo>
                  <a:lnTo>
                    <a:pt x="7264019" y="4554220"/>
                  </a:lnTo>
                  <a:lnTo>
                    <a:pt x="7338822" y="4547997"/>
                  </a:lnTo>
                  <a:lnTo>
                    <a:pt x="7307707" y="4547997"/>
                  </a:lnTo>
                  <a:lnTo>
                    <a:pt x="7388606" y="4541774"/>
                  </a:lnTo>
                  <a:lnTo>
                    <a:pt x="7394829" y="4554220"/>
                  </a:lnTo>
                  <a:lnTo>
                    <a:pt x="7768590" y="4460748"/>
                  </a:lnTo>
                  <a:lnTo>
                    <a:pt x="7756144" y="4473194"/>
                  </a:lnTo>
                  <a:lnTo>
                    <a:pt x="7868285" y="4535551"/>
                  </a:lnTo>
                  <a:lnTo>
                    <a:pt x="7868285" y="4554220"/>
                  </a:lnTo>
                  <a:lnTo>
                    <a:pt x="7862062" y="4554220"/>
                  </a:lnTo>
                  <a:lnTo>
                    <a:pt x="7911846" y="4597781"/>
                  </a:lnTo>
                  <a:lnTo>
                    <a:pt x="7924292" y="4597781"/>
                  </a:lnTo>
                  <a:lnTo>
                    <a:pt x="7942961" y="4604004"/>
                  </a:lnTo>
                  <a:lnTo>
                    <a:pt x="7936738" y="4578985"/>
                  </a:lnTo>
                  <a:lnTo>
                    <a:pt x="7942961" y="4597654"/>
                  </a:lnTo>
                  <a:lnTo>
                    <a:pt x="7955407" y="4578985"/>
                  </a:lnTo>
                  <a:lnTo>
                    <a:pt x="8005191" y="4591431"/>
                  </a:lnTo>
                  <a:lnTo>
                    <a:pt x="8017637" y="4566539"/>
                  </a:lnTo>
                  <a:lnTo>
                    <a:pt x="8061198" y="4616323"/>
                  </a:lnTo>
                  <a:lnTo>
                    <a:pt x="8098663" y="4622546"/>
                  </a:lnTo>
                  <a:lnTo>
                    <a:pt x="8092440" y="4840605"/>
                  </a:lnTo>
                  <a:lnTo>
                    <a:pt x="8079994" y="4846828"/>
                  </a:lnTo>
                  <a:lnTo>
                    <a:pt x="8117332" y="4865497"/>
                  </a:lnTo>
                  <a:lnTo>
                    <a:pt x="8104886" y="4871720"/>
                  </a:lnTo>
                  <a:lnTo>
                    <a:pt x="8079994" y="4853051"/>
                  </a:lnTo>
                  <a:lnTo>
                    <a:pt x="8067548" y="4909185"/>
                  </a:lnTo>
                  <a:lnTo>
                    <a:pt x="8042656" y="4915408"/>
                  </a:lnTo>
                  <a:lnTo>
                    <a:pt x="8092440" y="4977765"/>
                  </a:lnTo>
                  <a:lnTo>
                    <a:pt x="8061325" y="4959096"/>
                  </a:lnTo>
                  <a:lnTo>
                    <a:pt x="8086217" y="4996561"/>
                  </a:lnTo>
                  <a:lnTo>
                    <a:pt x="8079994" y="4996561"/>
                  </a:lnTo>
                  <a:lnTo>
                    <a:pt x="8117332" y="5033899"/>
                  </a:lnTo>
                  <a:lnTo>
                    <a:pt x="8098663" y="5027676"/>
                  </a:lnTo>
                  <a:lnTo>
                    <a:pt x="8235696" y="5233289"/>
                  </a:lnTo>
                  <a:lnTo>
                    <a:pt x="8285480" y="5245735"/>
                  </a:lnTo>
                  <a:lnTo>
                    <a:pt x="8241919" y="5258181"/>
                  </a:lnTo>
                  <a:lnTo>
                    <a:pt x="8279257" y="5438902"/>
                  </a:lnTo>
                  <a:lnTo>
                    <a:pt x="8285480" y="5432679"/>
                  </a:lnTo>
                  <a:lnTo>
                    <a:pt x="8310372" y="5638292"/>
                  </a:lnTo>
                  <a:lnTo>
                    <a:pt x="8210677" y="5887466"/>
                  </a:lnTo>
                  <a:lnTo>
                    <a:pt x="8347710" y="6311138"/>
                  </a:lnTo>
                  <a:lnTo>
                    <a:pt x="8341487" y="6311138"/>
                  </a:lnTo>
                  <a:lnTo>
                    <a:pt x="8528431" y="7027672"/>
                  </a:lnTo>
                  <a:lnTo>
                    <a:pt x="8902700" y="7002780"/>
                  </a:lnTo>
                  <a:lnTo>
                    <a:pt x="8927592" y="6984112"/>
                  </a:lnTo>
                  <a:lnTo>
                    <a:pt x="8958707" y="6984112"/>
                  </a:lnTo>
                  <a:lnTo>
                    <a:pt x="9301353" y="6647688"/>
                  </a:lnTo>
                  <a:lnTo>
                    <a:pt x="9332595" y="6516878"/>
                  </a:lnTo>
                  <a:lnTo>
                    <a:pt x="9326372" y="6523101"/>
                  </a:lnTo>
                  <a:lnTo>
                    <a:pt x="9332595" y="6510655"/>
                  </a:lnTo>
                  <a:lnTo>
                    <a:pt x="9332595" y="6516878"/>
                  </a:lnTo>
                  <a:lnTo>
                    <a:pt x="9482074" y="6367399"/>
                  </a:lnTo>
                  <a:lnTo>
                    <a:pt x="9482074" y="6261481"/>
                  </a:lnTo>
                  <a:lnTo>
                    <a:pt x="9475851" y="6280150"/>
                  </a:lnTo>
                  <a:lnTo>
                    <a:pt x="9444609" y="6112002"/>
                  </a:lnTo>
                  <a:lnTo>
                    <a:pt x="9787255" y="5844032"/>
                  </a:lnTo>
                  <a:lnTo>
                    <a:pt x="9799701" y="5551170"/>
                  </a:lnTo>
                  <a:lnTo>
                    <a:pt x="9749917" y="5501386"/>
                  </a:lnTo>
                  <a:lnTo>
                    <a:pt x="9743694" y="5308219"/>
                  </a:lnTo>
                  <a:lnTo>
                    <a:pt x="9706229" y="5270881"/>
                  </a:lnTo>
                  <a:lnTo>
                    <a:pt x="9824593" y="5002911"/>
                  </a:lnTo>
                  <a:lnTo>
                    <a:pt x="9849485" y="4996688"/>
                  </a:lnTo>
                  <a:lnTo>
                    <a:pt x="10391521" y="4224147"/>
                  </a:lnTo>
                  <a:lnTo>
                    <a:pt x="10379075" y="4211701"/>
                  </a:lnTo>
                  <a:lnTo>
                    <a:pt x="10372852" y="4224147"/>
                  </a:lnTo>
                  <a:lnTo>
                    <a:pt x="10366629" y="4130675"/>
                  </a:lnTo>
                  <a:lnTo>
                    <a:pt x="10023983" y="4224147"/>
                  </a:lnTo>
                  <a:lnTo>
                    <a:pt x="9899396" y="4149344"/>
                  </a:lnTo>
                  <a:lnTo>
                    <a:pt x="9949307" y="4118102"/>
                  </a:lnTo>
                  <a:lnTo>
                    <a:pt x="9924288" y="4068318"/>
                  </a:lnTo>
                  <a:lnTo>
                    <a:pt x="9924288" y="4074541"/>
                  </a:lnTo>
                  <a:lnTo>
                    <a:pt x="9743694" y="3906393"/>
                  </a:lnTo>
                  <a:lnTo>
                    <a:pt x="9743694" y="3931285"/>
                  </a:lnTo>
                  <a:lnTo>
                    <a:pt x="9575419" y="3551174"/>
                  </a:lnTo>
                  <a:lnTo>
                    <a:pt x="9581642" y="3557397"/>
                  </a:lnTo>
                  <a:lnTo>
                    <a:pt x="9525635" y="3457702"/>
                  </a:lnTo>
                  <a:lnTo>
                    <a:pt x="9500743" y="3445256"/>
                  </a:lnTo>
                  <a:lnTo>
                    <a:pt x="9482074" y="3420364"/>
                  </a:lnTo>
                  <a:lnTo>
                    <a:pt x="9494520" y="3376803"/>
                  </a:lnTo>
                  <a:lnTo>
                    <a:pt x="9295130" y="2996692"/>
                  </a:lnTo>
                  <a:lnTo>
                    <a:pt x="9363710" y="3115056"/>
                  </a:lnTo>
                  <a:lnTo>
                    <a:pt x="9401175" y="3096387"/>
                  </a:lnTo>
                  <a:lnTo>
                    <a:pt x="9426067" y="3021584"/>
                  </a:lnTo>
                  <a:lnTo>
                    <a:pt x="9413621" y="3115056"/>
                  </a:lnTo>
                  <a:lnTo>
                    <a:pt x="9669018" y="3445256"/>
                  </a:lnTo>
                  <a:lnTo>
                    <a:pt x="9662795" y="3445256"/>
                  </a:lnTo>
                  <a:lnTo>
                    <a:pt x="9905746" y="3918712"/>
                  </a:lnTo>
                  <a:lnTo>
                    <a:pt x="9899523" y="3912489"/>
                  </a:lnTo>
                  <a:lnTo>
                    <a:pt x="9949434" y="4080764"/>
                  </a:lnTo>
                  <a:lnTo>
                    <a:pt x="10422890" y="3887597"/>
                  </a:lnTo>
                  <a:lnTo>
                    <a:pt x="10422890" y="3862705"/>
                  </a:lnTo>
                  <a:lnTo>
                    <a:pt x="10572496" y="3806698"/>
                  </a:lnTo>
                  <a:lnTo>
                    <a:pt x="10578719" y="3775456"/>
                  </a:lnTo>
                  <a:lnTo>
                    <a:pt x="10634853" y="3750564"/>
                  </a:lnTo>
                  <a:lnTo>
                    <a:pt x="10659745" y="3700780"/>
                  </a:lnTo>
                  <a:lnTo>
                    <a:pt x="10709529" y="3682111"/>
                  </a:lnTo>
                  <a:lnTo>
                    <a:pt x="10703306" y="3632327"/>
                  </a:lnTo>
                  <a:lnTo>
                    <a:pt x="10728198" y="3582543"/>
                  </a:lnTo>
                  <a:lnTo>
                    <a:pt x="10734421" y="3601212"/>
                  </a:lnTo>
                  <a:lnTo>
                    <a:pt x="10803001" y="3482848"/>
                  </a:lnTo>
                  <a:lnTo>
                    <a:pt x="10616057" y="3345815"/>
                  </a:lnTo>
                  <a:lnTo>
                    <a:pt x="10591165" y="3227451"/>
                  </a:lnTo>
                  <a:lnTo>
                    <a:pt x="10497693" y="3352038"/>
                  </a:lnTo>
                  <a:lnTo>
                    <a:pt x="10360660" y="3370707"/>
                  </a:lnTo>
                  <a:lnTo>
                    <a:pt x="10348214" y="3352038"/>
                  </a:lnTo>
                  <a:lnTo>
                    <a:pt x="10329545" y="3352038"/>
                  </a:lnTo>
                  <a:lnTo>
                    <a:pt x="10335768" y="3339592"/>
                  </a:lnTo>
                  <a:lnTo>
                    <a:pt x="10323322" y="3333369"/>
                  </a:lnTo>
                  <a:lnTo>
                    <a:pt x="10335768" y="3289808"/>
                  </a:lnTo>
                  <a:lnTo>
                    <a:pt x="10323322" y="3246247"/>
                  </a:lnTo>
                  <a:lnTo>
                    <a:pt x="10298430" y="3277362"/>
                  </a:lnTo>
                  <a:lnTo>
                    <a:pt x="10298430" y="3320923"/>
                  </a:lnTo>
                  <a:lnTo>
                    <a:pt x="10248646" y="3240024"/>
                  </a:lnTo>
                  <a:lnTo>
                    <a:pt x="10254869" y="3240024"/>
                  </a:lnTo>
                  <a:lnTo>
                    <a:pt x="10248646" y="3202559"/>
                  </a:lnTo>
                  <a:lnTo>
                    <a:pt x="10254869" y="3202559"/>
                  </a:lnTo>
                  <a:lnTo>
                    <a:pt x="10105263" y="3034411"/>
                  </a:lnTo>
                  <a:lnTo>
                    <a:pt x="10123932" y="3021965"/>
                  </a:lnTo>
                  <a:lnTo>
                    <a:pt x="10111486" y="2997073"/>
                  </a:lnTo>
                  <a:lnTo>
                    <a:pt x="10136378" y="3003296"/>
                  </a:lnTo>
                  <a:lnTo>
                    <a:pt x="10161270" y="2965958"/>
                  </a:lnTo>
                  <a:lnTo>
                    <a:pt x="10161270" y="2971800"/>
                  </a:lnTo>
                  <a:lnTo>
                    <a:pt x="10441559" y="3202305"/>
                  </a:lnTo>
                  <a:lnTo>
                    <a:pt x="10535031" y="3196082"/>
                  </a:lnTo>
                  <a:lnTo>
                    <a:pt x="10572496" y="3171190"/>
                  </a:lnTo>
                  <a:lnTo>
                    <a:pt x="10616057" y="3189859"/>
                  </a:lnTo>
                  <a:lnTo>
                    <a:pt x="10634726" y="3239643"/>
                  </a:lnTo>
                  <a:lnTo>
                    <a:pt x="10815320" y="3289427"/>
                  </a:lnTo>
                  <a:lnTo>
                    <a:pt x="10821543" y="3283204"/>
                  </a:lnTo>
                  <a:lnTo>
                    <a:pt x="10827766" y="3289427"/>
                  </a:lnTo>
                  <a:lnTo>
                    <a:pt x="11133074" y="3283204"/>
                  </a:lnTo>
                  <a:lnTo>
                    <a:pt x="11120628" y="3276981"/>
                  </a:lnTo>
                  <a:lnTo>
                    <a:pt x="11139297" y="3283204"/>
                  </a:lnTo>
                  <a:lnTo>
                    <a:pt x="11145520" y="3283204"/>
                  </a:lnTo>
                  <a:lnTo>
                    <a:pt x="11214100" y="3376676"/>
                  </a:lnTo>
                  <a:lnTo>
                    <a:pt x="11238992" y="3389122"/>
                  </a:lnTo>
                  <a:lnTo>
                    <a:pt x="11238992" y="3382899"/>
                  </a:lnTo>
                  <a:lnTo>
                    <a:pt x="11276457" y="3382899"/>
                  </a:lnTo>
                  <a:lnTo>
                    <a:pt x="11264011" y="3414014"/>
                  </a:lnTo>
                  <a:lnTo>
                    <a:pt x="11313795" y="3445256"/>
                  </a:lnTo>
                  <a:lnTo>
                    <a:pt x="11376152" y="3426587"/>
                  </a:lnTo>
                  <a:lnTo>
                    <a:pt x="11313795" y="3476371"/>
                  </a:lnTo>
                  <a:lnTo>
                    <a:pt x="11295126" y="3476371"/>
                  </a:lnTo>
                  <a:lnTo>
                    <a:pt x="11425936" y="3569843"/>
                  </a:lnTo>
                  <a:lnTo>
                    <a:pt x="11475720" y="3544951"/>
                  </a:lnTo>
                  <a:lnTo>
                    <a:pt x="11469497" y="3482594"/>
                  </a:lnTo>
                  <a:lnTo>
                    <a:pt x="11506962" y="3482594"/>
                  </a:lnTo>
                  <a:lnTo>
                    <a:pt x="11494516" y="3513836"/>
                  </a:lnTo>
                  <a:lnTo>
                    <a:pt x="11525758" y="3513836"/>
                  </a:lnTo>
                  <a:lnTo>
                    <a:pt x="11500739" y="3532505"/>
                  </a:lnTo>
                  <a:lnTo>
                    <a:pt x="11506962" y="3532505"/>
                  </a:lnTo>
                  <a:lnTo>
                    <a:pt x="11531854" y="3669538"/>
                  </a:lnTo>
                  <a:lnTo>
                    <a:pt x="11525631" y="3669538"/>
                  </a:lnTo>
                  <a:lnTo>
                    <a:pt x="11525631" y="3688207"/>
                  </a:lnTo>
                  <a:lnTo>
                    <a:pt x="11531854" y="3675761"/>
                  </a:lnTo>
                  <a:lnTo>
                    <a:pt x="11612753" y="3912489"/>
                  </a:lnTo>
                  <a:lnTo>
                    <a:pt x="11606530" y="3912489"/>
                  </a:lnTo>
                  <a:lnTo>
                    <a:pt x="11766550" y="4261993"/>
                  </a:lnTo>
                  <a:lnTo>
                    <a:pt x="11830939" y="4367276"/>
                  </a:lnTo>
                  <a:lnTo>
                    <a:pt x="11936857" y="4298696"/>
                  </a:lnTo>
                  <a:lnTo>
                    <a:pt x="11911838" y="4280027"/>
                  </a:lnTo>
                  <a:lnTo>
                    <a:pt x="11930507" y="4230243"/>
                  </a:lnTo>
                  <a:lnTo>
                    <a:pt x="11961749" y="4217797"/>
                  </a:lnTo>
                  <a:lnTo>
                    <a:pt x="11974195" y="4043299"/>
                  </a:lnTo>
                  <a:lnTo>
                    <a:pt x="11967972" y="4030853"/>
                  </a:lnTo>
                  <a:lnTo>
                    <a:pt x="11955526" y="3893820"/>
                  </a:lnTo>
                  <a:lnTo>
                    <a:pt x="11992991" y="3887597"/>
                  </a:lnTo>
                  <a:lnTo>
                    <a:pt x="12211050" y="3644646"/>
                  </a:lnTo>
                  <a:lnTo>
                    <a:pt x="12198604" y="3650869"/>
                  </a:lnTo>
                  <a:lnTo>
                    <a:pt x="12279630" y="3576066"/>
                  </a:lnTo>
                  <a:lnTo>
                    <a:pt x="12273407" y="3538601"/>
                  </a:lnTo>
                  <a:lnTo>
                    <a:pt x="12329541" y="3507486"/>
                  </a:lnTo>
                  <a:lnTo>
                    <a:pt x="12323318" y="3476244"/>
                  </a:lnTo>
                  <a:lnTo>
                    <a:pt x="12335764" y="3507486"/>
                  </a:lnTo>
                  <a:lnTo>
                    <a:pt x="12348210" y="3513709"/>
                  </a:lnTo>
                  <a:lnTo>
                    <a:pt x="12360656" y="3488817"/>
                  </a:lnTo>
                  <a:lnTo>
                    <a:pt x="12373102" y="3526155"/>
                  </a:lnTo>
                  <a:lnTo>
                    <a:pt x="12379325" y="3513709"/>
                  </a:lnTo>
                  <a:lnTo>
                    <a:pt x="12391771" y="3519932"/>
                  </a:lnTo>
                  <a:lnTo>
                    <a:pt x="12379325" y="3501263"/>
                  </a:lnTo>
                  <a:lnTo>
                    <a:pt x="12385548" y="3488817"/>
                  </a:lnTo>
                  <a:lnTo>
                    <a:pt x="12404217" y="3513709"/>
                  </a:lnTo>
                  <a:lnTo>
                    <a:pt x="12404217" y="3482467"/>
                  </a:lnTo>
                  <a:lnTo>
                    <a:pt x="12416663" y="3513709"/>
                  </a:lnTo>
                  <a:lnTo>
                    <a:pt x="12435332" y="3470148"/>
                  </a:lnTo>
                  <a:lnTo>
                    <a:pt x="12435332" y="3495040"/>
                  </a:lnTo>
                  <a:lnTo>
                    <a:pt x="12447778" y="3488817"/>
                  </a:lnTo>
                  <a:lnTo>
                    <a:pt x="12447778" y="3507486"/>
                  </a:lnTo>
                  <a:lnTo>
                    <a:pt x="12466447" y="3482467"/>
                  </a:lnTo>
                  <a:lnTo>
                    <a:pt x="12460224" y="3426460"/>
                  </a:lnTo>
                  <a:lnTo>
                    <a:pt x="12441555" y="3407791"/>
                  </a:lnTo>
                  <a:lnTo>
                    <a:pt x="12454001" y="3407791"/>
                  </a:lnTo>
                  <a:lnTo>
                    <a:pt x="12454001" y="3395345"/>
                  </a:lnTo>
                  <a:lnTo>
                    <a:pt x="12535027" y="3476244"/>
                  </a:lnTo>
                  <a:lnTo>
                    <a:pt x="12597257" y="3607054"/>
                  </a:lnTo>
                  <a:lnTo>
                    <a:pt x="12597257" y="3588385"/>
                  </a:lnTo>
                  <a:lnTo>
                    <a:pt x="12615926" y="3594608"/>
                  </a:lnTo>
                  <a:lnTo>
                    <a:pt x="12628372" y="3632073"/>
                  </a:lnTo>
                  <a:lnTo>
                    <a:pt x="12628372" y="3619627"/>
                  </a:lnTo>
                  <a:lnTo>
                    <a:pt x="12659487" y="3625850"/>
                  </a:lnTo>
                  <a:lnTo>
                    <a:pt x="12678156" y="3663188"/>
                  </a:lnTo>
                  <a:lnTo>
                    <a:pt x="12653264" y="3663188"/>
                  </a:lnTo>
                  <a:lnTo>
                    <a:pt x="12678156" y="3694430"/>
                  </a:lnTo>
                  <a:lnTo>
                    <a:pt x="12678156" y="3669538"/>
                  </a:lnTo>
                  <a:lnTo>
                    <a:pt x="12696825" y="3700653"/>
                  </a:lnTo>
                  <a:lnTo>
                    <a:pt x="12690602" y="3700653"/>
                  </a:lnTo>
                  <a:lnTo>
                    <a:pt x="12715494" y="3875151"/>
                  </a:lnTo>
                  <a:lnTo>
                    <a:pt x="12740386" y="3843909"/>
                  </a:lnTo>
                  <a:lnTo>
                    <a:pt x="12740386" y="3881374"/>
                  </a:lnTo>
                  <a:lnTo>
                    <a:pt x="12752832" y="3862705"/>
                  </a:lnTo>
                  <a:lnTo>
                    <a:pt x="12802616" y="3862705"/>
                  </a:lnTo>
                  <a:lnTo>
                    <a:pt x="12821285" y="3850259"/>
                  </a:lnTo>
                  <a:lnTo>
                    <a:pt x="12821285" y="3825240"/>
                  </a:lnTo>
                  <a:lnTo>
                    <a:pt x="12846177" y="3831463"/>
                  </a:lnTo>
                  <a:lnTo>
                    <a:pt x="12852400" y="3787902"/>
                  </a:lnTo>
                  <a:lnTo>
                    <a:pt x="12902184" y="3837686"/>
                  </a:lnTo>
                  <a:lnTo>
                    <a:pt x="12933299" y="3956050"/>
                  </a:lnTo>
                  <a:lnTo>
                    <a:pt x="12927076" y="3956050"/>
                  </a:lnTo>
                  <a:lnTo>
                    <a:pt x="12945745" y="4018407"/>
                  </a:lnTo>
                  <a:lnTo>
                    <a:pt x="12951968" y="3999738"/>
                  </a:lnTo>
                  <a:lnTo>
                    <a:pt x="12989433" y="4248912"/>
                  </a:lnTo>
                  <a:lnTo>
                    <a:pt x="12995656" y="4236466"/>
                  </a:lnTo>
                  <a:lnTo>
                    <a:pt x="12983210" y="4348607"/>
                  </a:lnTo>
                  <a:lnTo>
                    <a:pt x="13282295" y="4784725"/>
                  </a:lnTo>
                  <a:lnTo>
                    <a:pt x="13307315" y="4784725"/>
                  </a:lnTo>
                  <a:lnTo>
                    <a:pt x="13313538" y="4772279"/>
                  </a:lnTo>
                  <a:lnTo>
                    <a:pt x="13332206" y="4772279"/>
                  </a:lnTo>
                  <a:lnTo>
                    <a:pt x="13263626" y="4547997"/>
                  </a:lnTo>
                  <a:lnTo>
                    <a:pt x="13107924" y="4404741"/>
                  </a:lnTo>
                  <a:lnTo>
                    <a:pt x="13114147" y="4423410"/>
                  </a:lnTo>
                  <a:lnTo>
                    <a:pt x="13089255" y="4392168"/>
                  </a:lnTo>
                  <a:lnTo>
                    <a:pt x="13107924" y="4404614"/>
                  </a:lnTo>
                  <a:lnTo>
                    <a:pt x="13089255" y="4342257"/>
                  </a:lnTo>
                  <a:lnTo>
                    <a:pt x="13083032" y="4348480"/>
                  </a:lnTo>
                  <a:lnTo>
                    <a:pt x="13026898" y="4255008"/>
                  </a:lnTo>
                  <a:lnTo>
                    <a:pt x="13058139" y="4055745"/>
                  </a:lnTo>
                  <a:lnTo>
                    <a:pt x="13051917" y="4043299"/>
                  </a:lnTo>
                  <a:lnTo>
                    <a:pt x="13101828" y="4037076"/>
                  </a:lnTo>
                  <a:lnTo>
                    <a:pt x="13101828" y="4068191"/>
                  </a:lnTo>
                  <a:lnTo>
                    <a:pt x="13182727" y="4105656"/>
                  </a:lnTo>
                  <a:lnTo>
                    <a:pt x="13182727" y="4099433"/>
                  </a:lnTo>
                  <a:lnTo>
                    <a:pt x="13201396" y="4118102"/>
                  </a:lnTo>
                  <a:lnTo>
                    <a:pt x="13201396" y="4111879"/>
                  </a:lnTo>
                  <a:lnTo>
                    <a:pt x="13220064" y="4142994"/>
                  </a:lnTo>
                  <a:lnTo>
                    <a:pt x="13226289" y="4136771"/>
                  </a:lnTo>
                  <a:lnTo>
                    <a:pt x="13238735" y="4180332"/>
                  </a:lnTo>
                  <a:lnTo>
                    <a:pt x="13257403" y="4180332"/>
                  </a:lnTo>
                  <a:lnTo>
                    <a:pt x="13263626" y="4205224"/>
                  </a:lnTo>
                  <a:lnTo>
                    <a:pt x="13344525" y="4242689"/>
                  </a:lnTo>
                  <a:lnTo>
                    <a:pt x="13338302" y="4336161"/>
                  </a:lnTo>
                  <a:lnTo>
                    <a:pt x="13394310" y="4298696"/>
                  </a:lnTo>
                  <a:lnTo>
                    <a:pt x="13394310" y="4248912"/>
                  </a:lnTo>
                  <a:lnTo>
                    <a:pt x="13431774" y="4273804"/>
                  </a:lnTo>
                  <a:lnTo>
                    <a:pt x="13406882" y="4236339"/>
                  </a:lnTo>
                  <a:lnTo>
                    <a:pt x="13437997" y="4255008"/>
                  </a:lnTo>
                  <a:lnTo>
                    <a:pt x="13425551" y="4230116"/>
                  </a:lnTo>
                  <a:lnTo>
                    <a:pt x="13556362" y="4161536"/>
                  </a:lnTo>
                  <a:lnTo>
                    <a:pt x="13568045" y="4126484"/>
                  </a:lnTo>
                  <a:lnTo>
                    <a:pt x="13562585" y="4099179"/>
                  </a:lnTo>
                  <a:lnTo>
                    <a:pt x="13568807" y="4099179"/>
                  </a:lnTo>
                  <a:lnTo>
                    <a:pt x="13568807" y="4074287"/>
                  </a:lnTo>
                  <a:lnTo>
                    <a:pt x="13575030" y="4086733"/>
                  </a:lnTo>
                  <a:lnTo>
                    <a:pt x="13556362" y="4011930"/>
                  </a:lnTo>
                  <a:lnTo>
                    <a:pt x="13363321" y="3762756"/>
                  </a:lnTo>
                  <a:lnTo>
                    <a:pt x="13369544" y="3762756"/>
                  </a:lnTo>
                  <a:lnTo>
                    <a:pt x="13319761" y="3669284"/>
                  </a:lnTo>
                  <a:lnTo>
                    <a:pt x="13350875" y="3557143"/>
                  </a:lnTo>
                  <a:lnTo>
                    <a:pt x="13382117" y="3563366"/>
                  </a:lnTo>
                  <a:lnTo>
                    <a:pt x="13438124" y="3501009"/>
                  </a:lnTo>
                  <a:lnTo>
                    <a:pt x="13475590" y="3532251"/>
                  </a:lnTo>
                  <a:lnTo>
                    <a:pt x="13500481" y="3513582"/>
                  </a:lnTo>
                  <a:lnTo>
                    <a:pt x="13512927" y="3526028"/>
                  </a:lnTo>
                  <a:lnTo>
                    <a:pt x="13512927" y="3563493"/>
                  </a:lnTo>
                  <a:lnTo>
                    <a:pt x="13537819" y="3594608"/>
                  </a:lnTo>
                  <a:lnTo>
                    <a:pt x="13531596" y="3594608"/>
                  </a:lnTo>
                  <a:lnTo>
                    <a:pt x="13556489" y="3600831"/>
                  </a:lnTo>
                  <a:lnTo>
                    <a:pt x="13537819" y="3563366"/>
                  </a:lnTo>
                  <a:lnTo>
                    <a:pt x="13550264" y="3538474"/>
                  </a:lnTo>
                  <a:lnTo>
                    <a:pt x="13649961" y="3501009"/>
                  </a:lnTo>
                  <a:lnTo>
                    <a:pt x="13681075" y="3501009"/>
                  </a:lnTo>
                  <a:lnTo>
                    <a:pt x="13687298" y="3482340"/>
                  </a:lnTo>
                  <a:lnTo>
                    <a:pt x="13712189" y="3476117"/>
                  </a:lnTo>
                  <a:lnTo>
                    <a:pt x="13693521" y="3438779"/>
                  </a:lnTo>
                  <a:lnTo>
                    <a:pt x="13705967" y="3426333"/>
                  </a:lnTo>
                  <a:lnTo>
                    <a:pt x="13749528" y="3476117"/>
                  </a:lnTo>
                  <a:lnTo>
                    <a:pt x="13768197" y="3451225"/>
                  </a:lnTo>
                  <a:lnTo>
                    <a:pt x="13774420" y="3457448"/>
                  </a:lnTo>
                  <a:lnTo>
                    <a:pt x="13799313" y="3451225"/>
                  </a:lnTo>
                  <a:lnTo>
                    <a:pt x="13811758" y="3451225"/>
                  </a:lnTo>
                  <a:lnTo>
                    <a:pt x="13811758" y="3445002"/>
                  </a:lnTo>
                  <a:lnTo>
                    <a:pt x="13849096" y="3438779"/>
                  </a:lnTo>
                  <a:lnTo>
                    <a:pt x="13873989" y="3395218"/>
                  </a:lnTo>
                  <a:lnTo>
                    <a:pt x="13898880" y="3395218"/>
                  </a:lnTo>
                  <a:lnTo>
                    <a:pt x="13911326" y="3382772"/>
                  </a:lnTo>
                  <a:lnTo>
                    <a:pt x="13917549" y="3345307"/>
                  </a:lnTo>
                  <a:lnTo>
                    <a:pt x="13998575" y="3289300"/>
                  </a:lnTo>
                  <a:lnTo>
                    <a:pt x="13992352" y="3251835"/>
                  </a:lnTo>
                  <a:lnTo>
                    <a:pt x="13961111" y="3239389"/>
                  </a:lnTo>
                  <a:lnTo>
                    <a:pt x="13998575" y="3226943"/>
                  </a:lnTo>
                  <a:lnTo>
                    <a:pt x="13973683" y="3195828"/>
                  </a:lnTo>
                  <a:lnTo>
                    <a:pt x="13986129" y="3195828"/>
                  </a:lnTo>
                  <a:lnTo>
                    <a:pt x="13998575" y="3208274"/>
                  </a:lnTo>
                  <a:lnTo>
                    <a:pt x="14029689" y="3102356"/>
                  </a:lnTo>
                  <a:lnTo>
                    <a:pt x="14054582" y="3102356"/>
                  </a:lnTo>
                  <a:lnTo>
                    <a:pt x="14042137" y="3064891"/>
                  </a:lnTo>
                  <a:lnTo>
                    <a:pt x="14048360" y="3064891"/>
                  </a:lnTo>
                  <a:lnTo>
                    <a:pt x="14029689" y="3052445"/>
                  </a:lnTo>
                  <a:lnTo>
                    <a:pt x="14054582" y="3052445"/>
                  </a:lnTo>
                  <a:lnTo>
                    <a:pt x="14048360" y="3021203"/>
                  </a:lnTo>
                  <a:lnTo>
                    <a:pt x="14029689" y="3027426"/>
                  </a:lnTo>
                  <a:lnTo>
                    <a:pt x="14048360" y="3002407"/>
                  </a:lnTo>
                  <a:lnTo>
                    <a:pt x="13998575" y="2977515"/>
                  </a:lnTo>
                  <a:lnTo>
                    <a:pt x="13967333" y="2989961"/>
                  </a:lnTo>
                  <a:lnTo>
                    <a:pt x="13942440" y="2983738"/>
                  </a:lnTo>
                  <a:lnTo>
                    <a:pt x="14011021" y="2940177"/>
                  </a:lnTo>
                  <a:lnTo>
                    <a:pt x="14004798" y="2921508"/>
                  </a:lnTo>
                  <a:lnTo>
                    <a:pt x="13929995" y="2871724"/>
                  </a:lnTo>
                  <a:lnTo>
                    <a:pt x="13898753" y="2877947"/>
                  </a:lnTo>
                  <a:lnTo>
                    <a:pt x="13917422" y="2865501"/>
                  </a:lnTo>
                  <a:lnTo>
                    <a:pt x="13998448" y="2890520"/>
                  </a:lnTo>
                  <a:lnTo>
                    <a:pt x="13780390" y="2684907"/>
                  </a:lnTo>
                  <a:lnTo>
                    <a:pt x="13811631" y="2622550"/>
                  </a:lnTo>
                  <a:lnTo>
                    <a:pt x="13799186" y="2603881"/>
                  </a:lnTo>
                  <a:lnTo>
                    <a:pt x="13811631" y="2616327"/>
                  </a:lnTo>
                  <a:lnTo>
                    <a:pt x="13830300" y="2591308"/>
                  </a:lnTo>
                  <a:lnTo>
                    <a:pt x="13824077" y="2578862"/>
                  </a:lnTo>
                  <a:lnTo>
                    <a:pt x="13898880" y="2553970"/>
                  </a:lnTo>
                  <a:lnTo>
                    <a:pt x="13898880" y="2529078"/>
                  </a:lnTo>
                  <a:lnTo>
                    <a:pt x="13761847" y="2510409"/>
                  </a:lnTo>
                  <a:lnTo>
                    <a:pt x="13736955" y="2547874"/>
                  </a:lnTo>
                  <a:lnTo>
                    <a:pt x="13705839" y="2535428"/>
                  </a:lnTo>
                  <a:lnTo>
                    <a:pt x="13699617" y="2510536"/>
                  </a:lnTo>
                  <a:lnTo>
                    <a:pt x="13593699" y="2435733"/>
                  </a:lnTo>
                  <a:lnTo>
                    <a:pt x="13656056" y="2410841"/>
                  </a:lnTo>
                  <a:lnTo>
                    <a:pt x="13662279" y="2373376"/>
                  </a:lnTo>
                  <a:lnTo>
                    <a:pt x="13699744" y="2354707"/>
                  </a:lnTo>
                  <a:lnTo>
                    <a:pt x="13705967" y="2329815"/>
                  </a:lnTo>
                  <a:lnTo>
                    <a:pt x="13743432" y="2311146"/>
                  </a:lnTo>
                  <a:lnTo>
                    <a:pt x="13780770" y="2348611"/>
                  </a:lnTo>
                  <a:lnTo>
                    <a:pt x="13768324" y="2404618"/>
                  </a:lnTo>
                  <a:lnTo>
                    <a:pt x="13793215" y="2404618"/>
                  </a:lnTo>
                  <a:lnTo>
                    <a:pt x="13793215" y="2423287"/>
                  </a:lnTo>
                  <a:lnTo>
                    <a:pt x="13774547" y="2435733"/>
                  </a:lnTo>
                  <a:lnTo>
                    <a:pt x="13799440" y="2435733"/>
                  </a:lnTo>
                  <a:lnTo>
                    <a:pt x="13805663" y="2429510"/>
                  </a:lnTo>
                  <a:lnTo>
                    <a:pt x="13905357" y="2367280"/>
                  </a:lnTo>
                  <a:lnTo>
                    <a:pt x="13930249" y="2392172"/>
                  </a:lnTo>
                  <a:lnTo>
                    <a:pt x="13936472" y="2379726"/>
                  </a:lnTo>
                  <a:lnTo>
                    <a:pt x="13980033" y="2410968"/>
                  </a:lnTo>
                  <a:lnTo>
                    <a:pt x="13986256" y="2442083"/>
                  </a:lnTo>
                  <a:lnTo>
                    <a:pt x="14004925" y="2448306"/>
                  </a:lnTo>
                  <a:lnTo>
                    <a:pt x="13980033" y="2485771"/>
                  </a:lnTo>
                  <a:lnTo>
                    <a:pt x="14011148" y="2485771"/>
                  </a:lnTo>
                  <a:lnTo>
                    <a:pt x="13998702" y="2498217"/>
                  </a:lnTo>
                  <a:lnTo>
                    <a:pt x="14017371" y="2504440"/>
                  </a:lnTo>
                  <a:lnTo>
                    <a:pt x="14023594" y="2510663"/>
                  </a:lnTo>
                  <a:lnTo>
                    <a:pt x="14036039" y="2504440"/>
                  </a:lnTo>
                  <a:lnTo>
                    <a:pt x="14042264" y="2491994"/>
                  </a:lnTo>
                  <a:lnTo>
                    <a:pt x="14129513" y="2566797"/>
                  </a:lnTo>
                  <a:lnTo>
                    <a:pt x="14092047" y="2566797"/>
                  </a:lnTo>
                  <a:lnTo>
                    <a:pt x="14172946" y="2691384"/>
                  </a:lnTo>
                  <a:lnTo>
                    <a:pt x="14166723" y="2697607"/>
                  </a:lnTo>
                  <a:lnTo>
                    <a:pt x="14172946" y="2703830"/>
                  </a:lnTo>
                  <a:lnTo>
                    <a:pt x="14160500" y="2703830"/>
                  </a:lnTo>
                  <a:lnTo>
                    <a:pt x="14185392" y="2728722"/>
                  </a:lnTo>
                  <a:lnTo>
                    <a:pt x="14197839" y="2716276"/>
                  </a:lnTo>
                  <a:lnTo>
                    <a:pt x="14204062" y="2697607"/>
                  </a:lnTo>
                  <a:lnTo>
                    <a:pt x="14222730" y="2710053"/>
                  </a:lnTo>
                  <a:lnTo>
                    <a:pt x="14216507" y="2697607"/>
                  </a:lnTo>
                  <a:lnTo>
                    <a:pt x="14228953" y="2697607"/>
                  </a:lnTo>
                  <a:lnTo>
                    <a:pt x="14235176" y="2685161"/>
                  </a:lnTo>
                  <a:lnTo>
                    <a:pt x="14266418" y="2691384"/>
                  </a:lnTo>
                  <a:lnTo>
                    <a:pt x="14291311" y="2672715"/>
                  </a:lnTo>
                  <a:lnTo>
                    <a:pt x="14291311" y="2616708"/>
                  </a:lnTo>
                  <a:lnTo>
                    <a:pt x="14073251" y="2386076"/>
                  </a:lnTo>
                  <a:lnTo>
                    <a:pt x="14148054" y="2317496"/>
                  </a:lnTo>
                  <a:lnTo>
                    <a:pt x="14135608" y="2205355"/>
                  </a:lnTo>
                  <a:lnTo>
                    <a:pt x="14154277" y="2211578"/>
                  </a:lnTo>
                  <a:lnTo>
                    <a:pt x="14172946" y="2168017"/>
                  </a:lnTo>
                  <a:lnTo>
                    <a:pt x="14191614" y="2168017"/>
                  </a:lnTo>
                  <a:lnTo>
                    <a:pt x="14260195" y="2199132"/>
                  </a:lnTo>
                  <a:lnTo>
                    <a:pt x="14359889" y="1844040"/>
                  </a:lnTo>
                  <a:lnTo>
                    <a:pt x="14172946" y="1569847"/>
                  </a:lnTo>
                  <a:lnTo>
                    <a:pt x="14172946" y="1551178"/>
                  </a:lnTo>
                  <a:lnTo>
                    <a:pt x="14004798" y="1495044"/>
                  </a:lnTo>
                  <a:lnTo>
                    <a:pt x="14035914" y="1532509"/>
                  </a:lnTo>
                  <a:lnTo>
                    <a:pt x="14029689" y="1544955"/>
                  </a:lnTo>
                  <a:lnTo>
                    <a:pt x="14017244" y="1520063"/>
                  </a:lnTo>
                  <a:lnTo>
                    <a:pt x="14017244" y="1532509"/>
                  </a:lnTo>
                  <a:lnTo>
                    <a:pt x="13979779" y="1538732"/>
                  </a:lnTo>
                  <a:lnTo>
                    <a:pt x="13986002" y="1520063"/>
                  </a:lnTo>
                  <a:lnTo>
                    <a:pt x="13942440" y="1501394"/>
                  </a:lnTo>
                  <a:lnTo>
                    <a:pt x="13961111" y="1526286"/>
                  </a:lnTo>
                  <a:lnTo>
                    <a:pt x="13817854" y="1451483"/>
                  </a:lnTo>
                  <a:lnTo>
                    <a:pt x="13892657" y="1283208"/>
                  </a:lnTo>
                  <a:lnTo>
                    <a:pt x="13880212" y="1264539"/>
                  </a:lnTo>
                  <a:lnTo>
                    <a:pt x="13898880" y="1245870"/>
                  </a:lnTo>
                  <a:lnTo>
                    <a:pt x="13898880" y="1221105"/>
                  </a:lnTo>
                  <a:lnTo>
                    <a:pt x="14073378" y="1208659"/>
                  </a:lnTo>
                  <a:lnTo>
                    <a:pt x="14073378" y="1196213"/>
                  </a:lnTo>
                  <a:lnTo>
                    <a:pt x="14185519" y="1208659"/>
                  </a:lnTo>
                  <a:lnTo>
                    <a:pt x="14166850" y="1189990"/>
                  </a:lnTo>
                  <a:lnTo>
                    <a:pt x="14185519" y="1196213"/>
                  </a:lnTo>
                  <a:lnTo>
                    <a:pt x="14173073" y="1183767"/>
                  </a:lnTo>
                  <a:lnTo>
                    <a:pt x="14247876" y="1189990"/>
                  </a:lnTo>
                  <a:lnTo>
                    <a:pt x="14241653" y="1196213"/>
                  </a:lnTo>
                  <a:lnTo>
                    <a:pt x="14341348" y="1208659"/>
                  </a:lnTo>
                  <a:lnTo>
                    <a:pt x="14297788" y="1214882"/>
                  </a:lnTo>
                  <a:lnTo>
                    <a:pt x="14391260" y="1214882"/>
                  </a:lnTo>
                  <a:lnTo>
                    <a:pt x="14391260" y="1208659"/>
                  </a:lnTo>
                  <a:lnTo>
                    <a:pt x="14434820" y="1214882"/>
                  </a:lnTo>
                  <a:lnTo>
                    <a:pt x="14441043" y="1208659"/>
                  </a:lnTo>
                  <a:lnTo>
                    <a:pt x="14472286" y="1208659"/>
                  </a:lnTo>
                  <a:lnTo>
                    <a:pt x="14409928" y="1196213"/>
                  </a:lnTo>
                  <a:lnTo>
                    <a:pt x="14385037" y="1146429"/>
                  </a:lnTo>
                  <a:lnTo>
                    <a:pt x="14397482" y="1065530"/>
                  </a:lnTo>
                  <a:lnTo>
                    <a:pt x="14534514" y="1077976"/>
                  </a:lnTo>
                  <a:lnTo>
                    <a:pt x="14559407" y="1109218"/>
                  </a:lnTo>
                  <a:lnTo>
                    <a:pt x="14571853" y="1102995"/>
                  </a:lnTo>
                  <a:lnTo>
                    <a:pt x="14596745" y="1127887"/>
                  </a:lnTo>
                  <a:lnTo>
                    <a:pt x="14615415" y="1121664"/>
                  </a:lnTo>
                  <a:lnTo>
                    <a:pt x="14640306" y="1071880"/>
                  </a:lnTo>
                  <a:lnTo>
                    <a:pt x="14634083" y="1065657"/>
                  </a:lnTo>
                  <a:lnTo>
                    <a:pt x="14658975" y="1078103"/>
                  </a:lnTo>
                  <a:lnTo>
                    <a:pt x="14602840" y="1022096"/>
                  </a:lnTo>
                  <a:lnTo>
                    <a:pt x="14702537" y="1028319"/>
                  </a:lnTo>
                  <a:lnTo>
                    <a:pt x="14658975" y="1028319"/>
                  </a:lnTo>
                  <a:lnTo>
                    <a:pt x="14733778" y="1115568"/>
                  </a:lnTo>
                  <a:lnTo>
                    <a:pt x="14696314" y="1134237"/>
                  </a:lnTo>
                  <a:lnTo>
                    <a:pt x="14696314" y="1184021"/>
                  </a:lnTo>
                  <a:lnTo>
                    <a:pt x="14690089" y="1190244"/>
                  </a:lnTo>
                  <a:lnTo>
                    <a:pt x="14683867" y="1277493"/>
                  </a:lnTo>
                  <a:lnTo>
                    <a:pt x="14658975" y="1277493"/>
                  </a:lnTo>
                  <a:lnTo>
                    <a:pt x="14665198" y="1289939"/>
                  </a:lnTo>
                  <a:lnTo>
                    <a:pt x="14646529" y="1296162"/>
                  </a:lnTo>
                  <a:lnTo>
                    <a:pt x="14671421" y="1327277"/>
                  </a:lnTo>
                  <a:lnTo>
                    <a:pt x="14671421" y="1364742"/>
                  </a:lnTo>
                  <a:lnTo>
                    <a:pt x="15032737" y="1688719"/>
                  </a:lnTo>
                  <a:lnTo>
                    <a:pt x="15051405" y="1638935"/>
                  </a:lnTo>
                  <a:lnTo>
                    <a:pt x="15001621" y="1570355"/>
                  </a:lnTo>
                  <a:lnTo>
                    <a:pt x="15020289" y="1582801"/>
                  </a:lnTo>
                  <a:lnTo>
                    <a:pt x="15070074" y="1570355"/>
                  </a:lnTo>
                  <a:lnTo>
                    <a:pt x="15013939" y="1514221"/>
                  </a:lnTo>
                  <a:lnTo>
                    <a:pt x="15020164" y="1483106"/>
                  </a:lnTo>
                  <a:lnTo>
                    <a:pt x="15057501" y="1483106"/>
                  </a:lnTo>
                  <a:lnTo>
                    <a:pt x="14988921" y="1383411"/>
                  </a:lnTo>
                  <a:lnTo>
                    <a:pt x="14995144" y="1364742"/>
                  </a:lnTo>
                  <a:lnTo>
                    <a:pt x="15007589" y="1389634"/>
                  </a:lnTo>
                  <a:lnTo>
                    <a:pt x="15032482" y="1383411"/>
                  </a:lnTo>
                  <a:lnTo>
                    <a:pt x="14926565" y="1289939"/>
                  </a:lnTo>
                  <a:lnTo>
                    <a:pt x="14883003" y="1283716"/>
                  </a:lnTo>
                  <a:lnTo>
                    <a:pt x="14889226" y="1296162"/>
                  </a:lnTo>
                  <a:lnTo>
                    <a:pt x="14839442" y="1264920"/>
                  </a:lnTo>
                  <a:lnTo>
                    <a:pt x="14820773" y="1215136"/>
                  </a:lnTo>
                  <a:lnTo>
                    <a:pt x="14826996" y="1215136"/>
                  </a:lnTo>
                  <a:lnTo>
                    <a:pt x="14795881" y="1171575"/>
                  </a:lnTo>
                  <a:lnTo>
                    <a:pt x="14864462" y="1171575"/>
                  </a:lnTo>
                  <a:lnTo>
                    <a:pt x="14852014" y="1159129"/>
                  </a:lnTo>
                  <a:lnTo>
                    <a:pt x="14883257" y="1140460"/>
                  </a:lnTo>
                  <a:lnTo>
                    <a:pt x="14920595" y="1171575"/>
                  </a:lnTo>
                  <a:lnTo>
                    <a:pt x="14920595" y="1152525"/>
                  </a:lnTo>
                  <a:lnTo>
                    <a:pt x="14939265" y="1140079"/>
                  </a:lnTo>
                  <a:lnTo>
                    <a:pt x="15094965" y="1164971"/>
                  </a:lnTo>
                  <a:lnTo>
                    <a:pt x="15070074" y="1140079"/>
                  </a:lnTo>
                  <a:lnTo>
                    <a:pt x="15101190" y="1102614"/>
                  </a:lnTo>
                  <a:lnTo>
                    <a:pt x="15094965" y="1096391"/>
                  </a:lnTo>
                  <a:lnTo>
                    <a:pt x="15101190" y="1090168"/>
                  </a:lnTo>
                  <a:lnTo>
                    <a:pt x="15107413" y="1090168"/>
                  </a:lnTo>
                  <a:lnTo>
                    <a:pt x="15094965" y="1077722"/>
                  </a:lnTo>
                  <a:lnTo>
                    <a:pt x="15107413" y="1083945"/>
                  </a:lnTo>
                  <a:lnTo>
                    <a:pt x="15107413" y="1065403"/>
                  </a:lnTo>
                  <a:lnTo>
                    <a:pt x="15200885" y="1021842"/>
                  </a:lnTo>
                  <a:lnTo>
                    <a:pt x="15175992" y="1009396"/>
                  </a:lnTo>
                  <a:lnTo>
                    <a:pt x="15300579" y="1034288"/>
                  </a:lnTo>
                  <a:lnTo>
                    <a:pt x="15294356" y="1015619"/>
                  </a:lnTo>
                  <a:lnTo>
                    <a:pt x="15194662" y="965835"/>
                  </a:lnTo>
                  <a:lnTo>
                    <a:pt x="15200885" y="972058"/>
                  </a:lnTo>
                  <a:lnTo>
                    <a:pt x="15175992" y="959612"/>
                  </a:lnTo>
                  <a:lnTo>
                    <a:pt x="15182214" y="959612"/>
                  </a:lnTo>
                  <a:lnTo>
                    <a:pt x="15107413" y="916051"/>
                  </a:lnTo>
                  <a:lnTo>
                    <a:pt x="15113636" y="928497"/>
                  </a:lnTo>
                  <a:lnTo>
                    <a:pt x="14926690" y="903605"/>
                  </a:lnTo>
                  <a:lnTo>
                    <a:pt x="15026387" y="891159"/>
                  </a:lnTo>
                  <a:lnTo>
                    <a:pt x="14970252" y="878713"/>
                  </a:lnTo>
                  <a:lnTo>
                    <a:pt x="15125954" y="878713"/>
                  </a:lnTo>
                  <a:lnTo>
                    <a:pt x="14459331" y="617093"/>
                  </a:lnTo>
                  <a:lnTo>
                    <a:pt x="14465554" y="623316"/>
                  </a:lnTo>
                  <a:lnTo>
                    <a:pt x="14334744" y="610870"/>
                  </a:lnTo>
                  <a:lnTo>
                    <a:pt x="14428215" y="679450"/>
                  </a:lnTo>
                  <a:lnTo>
                    <a:pt x="14253718" y="629666"/>
                  </a:lnTo>
                  <a:lnTo>
                    <a:pt x="14241272" y="635889"/>
                  </a:lnTo>
                  <a:lnTo>
                    <a:pt x="14042010" y="635889"/>
                  </a:lnTo>
                  <a:lnTo>
                    <a:pt x="14079347" y="691896"/>
                  </a:lnTo>
                  <a:lnTo>
                    <a:pt x="13524864" y="561086"/>
                  </a:lnTo>
                  <a:lnTo>
                    <a:pt x="13537312" y="561086"/>
                  </a:lnTo>
                  <a:lnTo>
                    <a:pt x="13362814" y="523621"/>
                  </a:lnTo>
                  <a:lnTo>
                    <a:pt x="13393928" y="517398"/>
                  </a:lnTo>
                  <a:lnTo>
                    <a:pt x="13256895" y="492506"/>
                  </a:lnTo>
                  <a:lnTo>
                    <a:pt x="13238226" y="523621"/>
                  </a:lnTo>
                  <a:lnTo>
                    <a:pt x="13194664" y="517398"/>
                  </a:lnTo>
                  <a:lnTo>
                    <a:pt x="13219557" y="517398"/>
                  </a:lnTo>
                  <a:lnTo>
                    <a:pt x="13200889" y="498729"/>
                  </a:lnTo>
                  <a:lnTo>
                    <a:pt x="13138531" y="498729"/>
                  </a:lnTo>
                  <a:lnTo>
                    <a:pt x="13213335" y="492506"/>
                  </a:lnTo>
                  <a:lnTo>
                    <a:pt x="12957937" y="467487"/>
                  </a:lnTo>
                  <a:lnTo>
                    <a:pt x="12995402" y="479933"/>
                  </a:lnTo>
                  <a:lnTo>
                    <a:pt x="12939268" y="492379"/>
                  </a:lnTo>
                  <a:lnTo>
                    <a:pt x="12989179" y="498602"/>
                  </a:lnTo>
                  <a:lnTo>
                    <a:pt x="12976733" y="504825"/>
                  </a:lnTo>
                  <a:lnTo>
                    <a:pt x="12970510" y="511048"/>
                  </a:lnTo>
                  <a:lnTo>
                    <a:pt x="13026517" y="535940"/>
                  </a:lnTo>
                  <a:lnTo>
                    <a:pt x="12964287" y="535940"/>
                  </a:lnTo>
                  <a:lnTo>
                    <a:pt x="12976733" y="548386"/>
                  </a:lnTo>
                  <a:lnTo>
                    <a:pt x="12964287" y="548386"/>
                  </a:lnTo>
                  <a:lnTo>
                    <a:pt x="12976733" y="554609"/>
                  </a:lnTo>
                  <a:lnTo>
                    <a:pt x="12845923" y="529717"/>
                  </a:lnTo>
                  <a:lnTo>
                    <a:pt x="12827254" y="542163"/>
                  </a:lnTo>
                  <a:lnTo>
                    <a:pt x="12715113" y="523494"/>
                  </a:lnTo>
                  <a:lnTo>
                    <a:pt x="12733782" y="548386"/>
                  </a:lnTo>
                  <a:lnTo>
                    <a:pt x="12733782" y="573278"/>
                  </a:lnTo>
                  <a:lnTo>
                    <a:pt x="12702667" y="567055"/>
                  </a:lnTo>
                  <a:lnTo>
                    <a:pt x="12584303" y="529590"/>
                  </a:lnTo>
                  <a:lnTo>
                    <a:pt x="12602972" y="523367"/>
                  </a:lnTo>
                  <a:lnTo>
                    <a:pt x="12490831" y="492252"/>
                  </a:lnTo>
                  <a:lnTo>
                    <a:pt x="12571730" y="504698"/>
                  </a:lnTo>
                  <a:lnTo>
                    <a:pt x="12509500" y="486029"/>
                  </a:lnTo>
                  <a:lnTo>
                    <a:pt x="12534392" y="473583"/>
                  </a:lnTo>
                  <a:lnTo>
                    <a:pt x="12247753" y="430022"/>
                  </a:lnTo>
                  <a:lnTo>
                    <a:pt x="12285218" y="448691"/>
                  </a:lnTo>
                  <a:lnTo>
                    <a:pt x="12253976" y="461137"/>
                  </a:lnTo>
                  <a:lnTo>
                    <a:pt x="12272645" y="467360"/>
                  </a:lnTo>
                  <a:lnTo>
                    <a:pt x="12073382" y="436245"/>
                  </a:lnTo>
                  <a:lnTo>
                    <a:pt x="11880723" y="436245"/>
                  </a:lnTo>
                  <a:lnTo>
                    <a:pt x="11905615" y="442468"/>
                  </a:lnTo>
                  <a:lnTo>
                    <a:pt x="11911838" y="461137"/>
                  </a:lnTo>
                  <a:lnTo>
                    <a:pt x="11936857" y="479806"/>
                  </a:lnTo>
                  <a:lnTo>
                    <a:pt x="11911838" y="467360"/>
                  </a:lnTo>
                  <a:lnTo>
                    <a:pt x="11911838" y="461010"/>
                  </a:lnTo>
                  <a:lnTo>
                    <a:pt x="11868277" y="436118"/>
                  </a:lnTo>
                  <a:lnTo>
                    <a:pt x="11868277" y="423672"/>
                  </a:lnTo>
                  <a:lnTo>
                    <a:pt x="11830812" y="411226"/>
                  </a:lnTo>
                  <a:lnTo>
                    <a:pt x="11818366" y="423672"/>
                  </a:lnTo>
                  <a:lnTo>
                    <a:pt x="11768582" y="411226"/>
                  </a:lnTo>
                  <a:lnTo>
                    <a:pt x="11774805" y="411226"/>
                  </a:lnTo>
                  <a:lnTo>
                    <a:pt x="11756136" y="405003"/>
                  </a:lnTo>
                  <a:lnTo>
                    <a:pt x="11762359" y="411226"/>
                  </a:lnTo>
                  <a:lnTo>
                    <a:pt x="11718798" y="423672"/>
                  </a:lnTo>
                  <a:lnTo>
                    <a:pt x="11768582" y="423672"/>
                  </a:lnTo>
                  <a:lnTo>
                    <a:pt x="11600434" y="473456"/>
                  </a:lnTo>
                  <a:lnTo>
                    <a:pt x="11693906" y="404876"/>
                  </a:lnTo>
                  <a:lnTo>
                    <a:pt x="11693906" y="392430"/>
                  </a:lnTo>
                  <a:lnTo>
                    <a:pt x="11768709" y="355092"/>
                  </a:lnTo>
                  <a:lnTo>
                    <a:pt x="11700129" y="317627"/>
                  </a:lnTo>
                  <a:lnTo>
                    <a:pt x="11756263" y="336296"/>
                  </a:lnTo>
                  <a:lnTo>
                    <a:pt x="11693906" y="298831"/>
                  </a:lnTo>
                  <a:lnTo>
                    <a:pt x="11693906" y="311277"/>
                  </a:lnTo>
                  <a:lnTo>
                    <a:pt x="11482070" y="280035"/>
                  </a:lnTo>
                  <a:lnTo>
                    <a:pt x="11488293" y="286258"/>
                  </a:lnTo>
                  <a:lnTo>
                    <a:pt x="11432159" y="286258"/>
                  </a:lnTo>
                  <a:lnTo>
                    <a:pt x="11450828" y="267589"/>
                  </a:lnTo>
                  <a:lnTo>
                    <a:pt x="11320018" y="261366"/>
                  </a:lnTo>
                  <a:lnTo>
                    <a:pt x="11369802" y="248920"/>
                  </a:lnTo>
                  <a:lnTo>
                    <a:pt x="11276330" y="230251"/>
                  </a:lnTo>
                  <a:close/>
                  <a:moveTo>
                    <a:pt x="15400655" y="5551170"/>
                  </a:moveTo>
                  <a:lnTo>
                    <a:pt x="15369541" y="5632196"/>
                  </a:lnTo>
                  <a:lnTo>
                    <a:pt x="15363318" y="5625973"/>
                  </a:lnTo>
                  <a:lnTo>
                    <a:pt x="15350871" y="5663438"/>
                  </a:lnTo>
                  <a:lnTo>
                    <a:pt x="15357094" y="5675884"/>
                  </a:lnTo>
                  <a:lnTo>
                    <a:pt x="15251176" y="5962523"/>
                  </a:lnTo>
                  <a:lnTo>
                    <a:pt x="15188819" y="5974969"/>
                  </a:lnTo>
                  <a:lnTo>
                    <a:pt x="15008098" y="5831586"/>
                  </a:lnTo>
                  <a:lnTo>
                    <a:pt x="14995652" y="5788025"/>
                  </a:lnTo>
                  <a:lnTo>
                    <a:pt x="15039214" y="5700903"/>
                  </a:lnTo>
                  <a:lnTo>
                    <a:pt x="15051660" y="5707126"/>
                  </a:lnTo>
                  <a:lnTo>
                    <a:pt x="15089124" y="5650992"/>
                  </a:lnTo>
                  <a:lnTo>
                    <a:pt x="15057882" y="5632323"/>
                  </a:lnTo>
                  <a:lnTo>
                    <a:pt x="15051660" y="5657215"/>
                  </a:lnTo>
                  <a:lnTo>
                    <a:pt x="15032991" y="5625973"/>
                  </a:lnTo>
                  <a:lnTo>
                    <a:pt x="15039214" y="5613527"/>
                  </a:lnTo>
                  <a:lnTo>
                    <a:pt x="14995652" y="5638419"/>
                  </a:lnTo>
                  <a:lnTo>
                    <a:pt x="14877289" y="5594858"/>
                  </a:lnTo>
                  <a:lnTo>
                    <a:pt x="14864843" y="5594858"/>
                  </a:lnTo>
                  <a:lnTo>
                    <a:pt x="14846173" y="5576189"/>
                  </a:lnTo>
                  <a:lnTo>
                    <a:pt x="14821281" y="5576189"/>
                  </a:lnTo>
                  <a:lnTo>
                    <a:pt x="14852396" y="5594858"/>
                  </a:lnTo>
                  <a:lnTo>
                    <a:pt x="14858619" y="5632323"/>
                  </a:lnTo>
                  <a:lnTo>
                    <a:pt x="14839950" y="5644769"/>
                  </a:lnTo>
                  <a:lnTo>
                    <a:pt x="14777594" y="5632323"/>
                  </a:lnTo>
                  <a:lnTo>
                    <a:pt x="14752701" y="5663438"/>
                  </a:lnTo>
                  <a:lnTo>
                    <a:pt x="14740255" y="5657215"/>
                  </a:lnTo>
                  <a:lnTo>
                    <a:pt x="14740255" y="5669661"/>
                  </a:lnTo>
                  <a:lnTo>
                    <a:pt x="14727810" y="5669661"/>
                  </a:lnTo>
                  <a:lnTo>
                    <a:pt x="14709141" y="5688330"/>
                  </a:lnTo>
                  <a:lnTo>
                    <a:pt x="14709141" y="5713222"/>
                  </a:lnTo>
                  <a:lnTo>
                    <a:pt x="14690471" y="5725668"/>
                  </a:lnTo>
                  <a:lnTo>
                    <a:pt x="14671802" y="5787898"/>
                  </a:lnTo>
                  <a:lnTo>
                    <a:pt x="14678025" y="5806567"/>
                  </a:lnTo>
                  <a:lnTo>
                    <a:pt x="14665579" y="5825236"/>
                  </a:lnTo>
                  <a:lnTo>
                    <a:pt x="14584553" y="5831459"/>
                  </a:lnTo>
                  <a:lnTo>
                    <a:pt x="14578330" y="5831459"/>
                  </a:lnTo>
                  <a:lnTo>
                    <a:pt x="14578330" y="5787898"/>
                  </a:lnTo>
                  <a:lnTo>
                    <a:pt x="14528546" y="5738114"/>
                  </a:lnTo>
                  <a:lnTo>
                    <a:pt x="14516100" y="5756783"/>
                  </a:lnTo>
                  <a:lnTo>
                    <a:pt x="14484986" y="5763006"/>
                  </a:lnTo>
                  <a:lnTo>
                    <a:pt x="14460094" y="5794248"/>
                  </a:lnTo>
                  <a:lnTo>
                    <a:pt x="14453870" y="5788025"/>
                  </a:lnTo>
                  <a:lnTo>
                    <a:pt x="14453870" y="5769356"/>
                  </a:lnTo>
                  <a:lnTo>
                    <a:pt x="14410310" y="5844159"/>
                  </a:lnTo>
                  <a:lnTo>
                    <a:pt x="14391641" y="5831713"/>
                  </a:lnTo>
                  <a:lnTo>
                    <a:pt x="14372971" y="5875274"/>
                  </a:lnTo>
                  <a:lnTo>
                    <a:pt x="14385418" y="5869051"/>
                  </a:lnTo>
                  <a:lnTo>
                    <a:pt x="14379194" y="5881497"/>
                  </a:lnTo>
                  <a:lnTo>
                    <a:pt x="14366748" y="5887720"/>
                  </a:lnTo>
                  <a:lnTo>
                    <a:pt x="14385418" y="5906389"/>
                  </a:lnTo>
                  <a:lnTo>
                    <a:pt x="14316838" y="5912612"/>
                  </a:lnTo>
                  <a:lnTo>
                    <a:pt x="14323061" y="5949950"/>
                  </a:lnTo>
                  <a:lnTo>
                    <a:pt x="14304392" y="5974969"/>
                  </a:lnTo>
                  <a:lnTo>
                    <a:pt x="14291945" y="5931408"/>
                  </a:lnTo>
                  <a:lnTo>
                    <a:pt x="14273276" y="5918962"/>
                  </a:lnTo>
                  <a:lnTo>
                    <a:pt x="14242035" y="5943854"/>
                  </a:lnTo>
                  <a:lnTo>
                    <a:pt x="14223366" y="6018657"/>
                  </a:lnTo>
                  <a:lnTo>
                    <a:pt x="13737337" y="6286627"/>
                  </a:lnTo>
                  <a:lnTo>
                    <a:pt x="13743560" y="6243066"/>
                  </a:lnTo>
                  <a:lnTo>
                    <a:pt x="13681202" y="6398895"/>
                  </a:lnTo>
                  <a:lnTo>
                    <a:pt x="13693648" y="6486144"/>
                  </a:lnTo>
                  <a:lnTo>
                    <a:pt x="13668756" y="6517259"/>
                  </a:lnTo>
                  <a:lnTo>
                    <a:pt x="13668756" y="6542151"/>
                  </a:lnTo>
                  <a:lnTo>
                    <a:pt x="13650088" y="6511036"/>
                  </a:lnTo>
                  <a:lnTo>
                    <a:pt x="13643865" y="6517259"/>
                  </a:lnTo>
                  <a:lnTo>
                    <a:pt x="13637642" y="6517259"/>
                  </a:lnTo>
                  <a:lnTo>
                    <a:pt x="13662533" y="6903593"/>
                  </a:lnTo>
                  <a:lnTo>
                    <a:pt x="13581635" y="7021957"/>
                  </a:lnTo>
                  <a:lnTo>
                    <a:pt x="13594080" y="7028180"/>
                  </a:lnTo>
                  <a:lnTo>
                    <a:pt x="13618972" y="7053072"/>
                  </a:lnTo>
                  <a:lnTo>
                    <a:pt x="13949172" y="6996938"/>
                  </a:lnTo>
                  <a:lnTo>
                    <a:pt x="13961619" y="7003161"/>
                  </a:lnTo>
                  <a:lnTo>
                    <a:pt x="14441297" y="6853555"/>
                  </a:lnTo>
                  <a:lnTo>
                    <a:pt x="14615795" y="6897116"/>
                  </a:lnTo>
                  <a:lnTo>
                    <a:pt x="14628242" y="6915785"/>
                  </a:lnTo>
                  <a:lnTo>
                    <a:pt x="14622019" y="6928231"/>
                  </a:lnTo>
                  <a:lnTo>
                    <a:pt x="14640688" y="7027926"/>
                  </a:lnTo>
                  <a:lnTo>
                    <a:pt x="14622019" y="7040372"/>
                  </a:lnTo>
                  <a:lnTo>
                    <a:pt x="14640688" y="7065264"/>
                  </a:lnTo>
                  <a:lnTo>
                    <a:pt x="14659356" y="7065264"/>
                  </a:lnTo>
                  <a:lnTo>
                    <a:pt x="14659356" y="7046595"/>
                  </a:lnTo>
                  <a:lnTo>
                    <a:pt x="14815058" y="6915785"/>
                  </a:lnTo>
                  <a:lnTo>
                    <a:pt x="14696694" y="7083933"/>
                  </a:lnTo>
                  <a:lnTo>
                    <a:pt x="14790167" y="7015353"/>
                  </a:lnTo>
                  <a:lnTo>
                    <a:pt x="14790167" y="7065137"/>
                  </a:lnTo>
                  <a:lnTo>
                    <a:pt x="14752828" y="7108698"/>
                  </a:lnTo>
                  <a:lnTo>
                    <a:pt x="14796390" y="7096252"/>
                  </a:lnTo>
                  <a:lnTo>
                    <a:pt x="14802613" y="7102475"/>
                  </a:lnTo>
                  <a:lnTo>
                    <a:pt x="14808836" y="7102475"/>
                  </a:lnTo>
                  <a:lnTo>
                    <a:pt x="14808836" y="7108698"/>
                  </a:lnTo>
                  <a:lnTo>
                    <a:pt x="14802613" y="7102475"/>
                  </a:lnTo>
                  <a:lnTo>
                    <a:pt x="14796390" y="7102475"/>
                  </a:lnTo>
                  <a:lnTo>
                    <a:pt x="14802613" y="7258304"/>
                  </a:lnTo>
                  <a:lnTo>
                    <a:pt x="14908530" y="7301865"/>
                  </a:lnTo>
                  <a:lnTo>
                    <a:pt x="15002002" y="7270623"/>
                  </a:lnTo>
                  <a:lnTo>
                    <a:pt x="14995779" y="7270623"/>
                  </a:lnTo>
                  <a:lnTo>
                    <a:pt x="15033244" y="7258177"/>
                  </a:lnTo>
                  <a:lnTo>
                    <a:pt x="15002129" y="7283069"/>
                  </a:lnTo>
                  <a:lnTo>
                    <a:pt x="15045691" y="7283069"/>
                  </a:lnTo>
                  <a:lnTo>
                    <a:pt x="15033244" y="7295515"/>
                  </a:lnTo>
                  <a:lnTo>
                    <a:pt x="15058137" y="7332980"/>
                  </a:lnTo>
                  <a:lnTo>
                    <a:pt x="15076805" y="7314311"/>
                  </a:lnTo>
                  <a:lnTo>
                    <a:pt x="15064360" y="7314311"/>
                  </a:lnTo>
                  <a:lnTo>
                    <a:pt x="15481808" y="7009003"/>
                  </a:lnTo>
                  <a:lnTo>
                    <a:pt x="15475586" y="7002780"/>
                  </a:lnTo>
                  <a:lnTo>
                    <a:pt x="15756001" y="6666357"/>
                  </a:lnTo>
                  <a:lnTo>
                    <a:pt x="15793340" y="6504432"/>
                  </a:lnTo>
                  <a:lnTo>
                    <a:pt x="15756001" y="6392291"/>
                  </a:lnTo>
                  <a:lnTo>
                    <a:pt x="15718537" y="6361049"/>
                  </a:lnTo>
                  <a:lnTo>
                    <a:pt x="15712314" y="6286246"/>
                  </a:lnTo>
                  <a:lnTo>
                    <a:pt x="15674848" y="6286246"/>
                  </a:lnTo>
                  <a:lnTo>
                    <a:pt x="15674848" y="6280023"/>
                  </a:lnTo>
                  <a:lnTo>
                    <a:pt x="15662402" y="6280023"/>
                  </a:lnTo>
                  <a:lnTo>
                    <a:pt x="15649956" y="6161659"/>
                  </a:lnTo>
                  <a:lnTo>
                    <a:pt x="15531593" y="6068187"/>
                  </a:lnTo>
                  <a:lnTo>
                    <a:pt x="15519146" y="5806440"/>
                  </a:lnTo>
                  <a:lnTo>
                    <a:pt x="15488031" y="5775325"/>
                  </a:lnTo>
                  <a:lnTo>
                    <a:pt x="15456917" y="5781548"/>
                  </a:lnTo>
                  <a:lnTo>
                    <a:pt x="15407005" y="5557266"/>
                  </a:lnTo>
                  <a:lnTo>
                    <a:pt x="15400782" y="5551043"/>
                  </a:lnTo>
                  <a:close/>
                  <a:moveTo>
                    <a:pt x="16590772" y="7033895"/>
                  </a:moveTo>
                  <a:lnTo>
                    <a:pt x="16590772" y="7102475"/>
                  </a:lnTo>
                  <a:lnTo>
                    <a:pt x="16609442" y="7090029"/>
                  </a:lnTo>
                  <a:lnTo>
                    <a:pt x="16590772" y="7108698"/>
                  </a:lnTo>
                  <a:lnTo>
                    <a:pt x="16590772" y="7158482"/>
                  </a:lnTo>
                  <a:lnTo>
                    <a:pt x="16603219" y="7127367"/>
                  </a:lnTo>
                  <a:lnTo>
                    <a:pt x="16603219" y="7146036"/>
                  </a:lnTo>
                  <a:lnTo>
                    <a:pt x="16609442" y="7139813"/>
                  </a:lnTo>
                  <a:lnTo>
                    <a:pt x="16596995" y="7170928"/>
                  </a:lnTo>
                  <a:lnTo>
                    <a:pt x="16590772" y="7164705"/>
                  </a:lnTo>
                  <a:lnTo>
                    <a:pt x="16590772" y="7195820"/>
                  </a:lnTo>
                  <a:lnTo>
                    <a:pt x="16609442" y="7202043"/>
                  </a:lnTo>
                  <a:lnTo>
                    <a:pt x="16590772" y="7208266"/>
                  </a:lnTo>
                  <a:lnTo>
                    <a:pt x="16590772" y="7202043"/>
                  </a:lnTo>
                  <a:lnTo>
                    <a:pt x="16503523" y="7320407"/>
                  </a:lnTo>
                  <a:lnTo>
                    <a:pt x="16459963" y="7339076"/>
                  </a:lnTo>
                  <a:lnTo>
                    <a:pt x="16491077" y="7395210"/>
                  </a:lnTo>
                  <a:lnTo>
                    <a:pt x="16410051" y="7463790"/>
                  </a:lnTo>
                  <a:lnTo>
                    <a:pt x="16422497" y="7457567"/>
                  </a:lnTo>
                  <a:lnTo>
                    <a:pt x="16416274" y="7470013"/>
                  </a:lnTo>
                  <a:lnTo>
                    <a:pt x="16453613" y="7470013"/>
                  </a:lnTo>
                  <a:lnTo>
                    <a:pt x="16765144" y="7233285"/>
                  </a:lnTo>
                  <a:lnTo>
                    <a:pt x="16696564" y="7258177"/>
                  </a:lnTo>
                  <a:lnTo>
                    <a:pt x="16646779" y="7233285"/>
                  </a:lnTo>
                  <a:lnTo>
                    <a:pt x="16665448" y="7177151"/>
                  </a:lnTo>
                  <a:lnTo>
                    <a:pt x="16659225" y="7177151"/>
                  </a:lnTo>
                  <a:lnTo>
                    <a:pt x="16659225" y="7164705"/>
                  </a:lnTo>
                  <a:lnTo>
                    <a:pt x="16640556" y="7208266"/>
                  </a:lnTo>
                  <a:lnTo>
                    <a:pt x="16609442" y="7183247"/>
                  </a:lnTo>
                  <a:lnTo>
                    <a:pt x="16646906" y="7083552"/>
                  </a:lnTo>
                  <a:lnTo>
                    <a:pt x="16634461" y="7089775"/>
                  </a:lnTo>
                  <a:lnTo>
                    <a:pt x="16615792" y="7058660"/>
                  </a:lnTo>
                  <a:lnTo>
                    <a:pt x="16603345" y="7064883"/>
                  </a:lnTo>
                  <a:lnTo>
                    <a:pt x="16609569" y="7033768"/>
                  </a:lnTo>
                  <a:close/>
                  <a:moveTo>
                    <a:pt x="15062708" y="7502779"/>
                  </a:moveTo>
                  <a:lnTo>
                    <a:pt x="15059152" y="7506335"/>
                  </a:lnTo>
                  <a:lnTo>
                    <a:pt x="15062708" y="7502779"/>
                  </a:lnTo>
                  <a:close/>
                  <a:moveTo>
                    <a:pt x="15059152" y="7506335"/>
                  </a:moveTo>
                  <a:lnTo>
                    <a:pt x="15058264" y="7507224"/>
                  </a:lnTo>
                  <a:lnTo>
                    <a:pt x="15052041" y="7519670"/>
                  </a:lnTo>
                  <a:lnTo>
                    <a:pt x="15059152" y="7506335"/>
                  </a:lnTo>
                  <a:close/>
                  <a:moveTo>
                    <a:pt x="14933676" y="7419975"/>
                  </a:moveTo>
                  <a:lnTo>
                    <a:pt x="14902562" y="7513447"/>
                  </a:lnTo>
                  <a:lnTo>
                    <a:pt x="14908785" y="7513447"/>
                  </a:lnTo>
                  <a:lnTo>
                    <a:pt x="14902562" y="7532116"/>
                  </a:lnTo>
                  <a:lnTo>
                    <a:pt x="14896339" y="7519670"/>
                  </a:lnTo>
                  <a:lnTo>
                    <a:pt x="14902562" y="7582027"/>
                  </a:lnTo>
                  <a:lnTo>
                    <a:pt x="14883892" y="7594473"/>
                  </a:lnTo>
                  <a:lnTo>
                    <a:pt x="14927453" y="7594473"/>
                  </a:lnTo>
                  <a:lnTo>
                    <a:pt x="14983461" y="7550912"/>
                  </a:lnTo>
                  <a:lnTo>
                    <a:pt x="14977238" y="7563358"/>
                  </a:lnTo>
                  <a:lnTo>
                    <a:pt x="15002129" y="7557135"/>
                  </a:lnTo>
                  <a:lnTo>
                    <a:pt x="14989683" y="7575804"/>
                  </a:lnTo>
                  <a:lnTo>
                    <a:pt x="15059152" y="7506335"/>
                  </a:lnTo>
                  <a:lnTo>
                    <a:pt x="15101824" y="7426198"/>
                  </a:lnTo>
                  <a:lnTo>
                    <a:pt x="15027021" y="7451090"/>
                  </a:lnTo>
                  <a:lnTo>
                    <a:pt x="14933549" y="7419975"/>
                  </a:lnTo>
                  <a:close/>
                  <a:moveTo>
                    <a:pt x="16199486" y="7611872"/>
                  </a:moveTo>
                  <a:lnTo>
                    <a:pt x="16191992" y="7613142"/>
                  </a:lnTo>
                  <a:lnTo>
                    <a:pt x="16204439" y="7613142"/>
                  </a:lnTo>
                  <a:lnTo>
                    <a:pt x="16199486" y="7611872"/>
                  </a:lnTo>
                  <a:close/>
                  <a:moveTo>
                    <a:pt x="16378937" y="7413752"/>
                  </a:moveTo>
                  <a:lnTo>
                    <a:pt x="16167100" y="7557008"/>
                  </a:lnTo>
                  <a:lnTo>
                    <a:pt x="16173323" y="7544562"/>
                  </a:lnTo>
                  <a:lnTo>
                    <a:pt x="16148431" y="7563231"/>
                  </a:lnTo>
                  <a:lnTo>
                    <a:pt x="16135986" y="7569454"/>
                  </a:lnTo>
                  <a:lnTo>
                    <a:pt x="16123540" y="7569454"/>
                  </a:lnTo>
                  <a:lnTo>
                    <a:pt x="16123540" y="7575677"/>
                  </a:lnTo>
                  <a:lnTo>
                    <a:pt x="15886812" y="7681595"/>
                  </a:lnTo>
                  <a:lnTo>
                    <a:pt x="15893035" y="7675372"/>
                  </a:lnTo>
                  <a:lnTo>
                    <a:pt x="15824454" y="7725156"/>
                  </a:lnTo>
                  <a:lnTo>
                    <a:pt x="15836900" y="7725156"/>
                  </a:lnTo>
                  <a:lnTo>
                    <a:pt x="15818231" y="7731379"/>
                  </a:lnTo>
                  <a:lnTo>
                    <a:pt x="15830677" y="7731379"/>
                  </a:lnTo>
                  <a:lnTo>
                    <a:pt x="15799943" y="7746746"/>
                  </a:lnTo>
                  <a:lnTo>
                    <a:pt x="15805786" y="7743825"/>
                  </a:lnTo>
                  <a:lnTo>
                    <a:pt x="15793340" y="7756271"/>
                  </a:lnTo>
                  <a:lnTo>
                    <a:pt x="15812008" y="7750048"/>
                  </a:lnTo>
                  <a:lnTo>
                    <a:pt x="15793340" y="7762494"/>
                  </a:lnTo>
                  <a:lnTo>
                    <a:pt x="15836900" y="7774940"/>
                  </a:lnTo>
                  <a:lnTo>
                    <a:pt x="15849346" y="7787386"/>
                  </a:lnTo>
                  <a:lnTo>
                    <a:pt x="16179546" y="7606665"/>
                  </a:lnTo>
                  <a:lnTo>
                    <a:pt x="16199486" y="7611618"/>
                  </a:lnTo>
                  <a:lnTo>
                    <a:pt x="16229457" y="7606665"/>
                  </a:lnTo>
                  <a:lnTo>
                    <a:pt x="16223235" y="7594219"/>
                  </a:lnTo>
                  <a:lnTo>
                    <a:pt x="16217012" y="7594219"/>
                  </a:lnTo>
                  <a:lnTo>
                    <a:pt x="16422624" y="7450963"/>
                  </a:lnTo>
                  <a:lnTo>
                    <a:pt x="16397732" y="7457186"/>
                  </a:lnTo>
                  <a:lnTo>
                    <a:pt x="16410178" y="7450963"/>
                  </a:lnTo>
                  <a:lnTo>
                    <a:pt x="16422624" y="7444740"/>
                  </a:lnTo>
                  <a:lnTo>
                    <a:pt x="16385160" y="7457186"/>
                  </a:lnTo>
                  <a:lnTo>
                    <a:pt x="16410178" y="7438517"/>
                  </a:lnTo>
                  <a:lnTo>
                    <a:pt x="16354044" y="7457186"/>
                  </a:lnTo>
                  <a:lnTo>
                    <a:pt x="16360267" y="7432294"/>
                  </a:lnTo>
                  <a:lnTo>
                    <a:pt x="16378937" y="7413625"/>
                  </a:lnTo>
                  <a:close/>
                  <a:moveTo>
                    <a:pt x="4685030" y="8080629"/>
                  </a:moveTo>
                  <a:lnTo>
                    <a:pt x="4703699" y="8093075"/>
                  </a:lnTo>
                  <a:lnTo>
                    <a:pt x="4691253" y="8099298"/>
                  </a:lnTo>
                  <a:lnTo>
                    <a:pt x="4703699" y="8105522"/>
                  </a:lnTo>
                  <a:lnTo>
                    <a:pt x="4678807" y="8117967"/>
                  </a:lnTo>
                  <a:lnTo>
                    <a:pt x="4728591" y="8105522"/>
                  </a:lnTo>
                  <a:lnTo>
                    <a:pt x="4741037" y="8086852"/>
                  </a:lnTo>
                  <a:lnTo>
                    <a:pt x="4684903" y="8080629"/>
                  </a:lnTo>
                  <a:close/>
                  <a:moveTo>
                    <a:pt x="4759706" y="8074406"/>
                  </a:moveTo>
                  <a:lnTo>
                    <a:pt x="4759706" y="8117967"/>
                  </a:lnTo>
                  <a:lnTo>
                    <a:pt x="4790948" y="8124190"/>
                  </a:lnTo>
                  <a:lnTo>
                    <a:pt x="4784725" y="8111744"/>
                  </a:lnTo>
                  <a:lnTo>
                    <a:pt x="4803394" y="8105522"/>
                  </a:lnTo>
                  <a:lnTo>
                    <a:pt x="4809617" y="8093075"/>
                  </a:lnTo>
                  <a:lnTo>
                    <a:pt x="4815840" y="8086852"/>
                  </a:lnTo>
                  <a:lnTo>
                    <a:pt x="4797171" y="8093075"/>
                  </a:lnTo>
                  <a:lnTo>
                    <a:pt x="4778502" y="8080629"/>
                  </a:lnTo>
                  <a:lnTo>
                    <a:pt x="4784725" y="8080629"/>
                  </a:lnTo>
                  <a:lnTo>
                    <a:pt x="4759833" y="8074406"/>
                  </a:lnTo>
                  <a:close/>
                  <a:moveTo>
                    <a:pt x="4759833" y="8117967"/>
                  </a:moveTo>
                  <a:lnTo>
                    <a:pt x="4759833" y="8136636"/>
                  </a:lnTo>
                  <a:lnTo>
                    <a:pt x="4772279" y="8124190"/>
                  </a:lnTo>
                  <a:lnTo>
                    <a:pt x="4759833" y="8117967"/>
                  </a:lnTo>
                  <a:close/>
                  <a:moveTo>
                    <a:pt x="4192905" y="8155432"/>
                  </a:moveTo>
                  <a:lnTo>
                    <a:pt x="4140454" y="8161274"/>
                  </a:lnTo>
                  <a:lnTo>
                    <a:pt x="4149217" y="8155432"/>
                  </a:lnTo>
                  <a:close/>
                  <a:moveTo>
                    <a:pt x="3893693" y="510921"/>
                  </a:moveTo>
                  <a:lnTo>
                    <a:pt x="3825113" y="535813"/>
                  </a:lnTo>
                  <a:lnTo>
                    <a:pt x="3837559" y="535813"/>
                  </a:lnTo>
                  <a:lnTo>
                    <a:pt x="3787775" y="548259"/>
                  </a:lnTo>
                  <a:lnTo>
                    <a:pt x="3750310" y="629285"/>
                  </a:lnTo>
                  <a:lnTo>
                    <a:pt x="3818890" y="641731"/>
                  </a:lnTo>
                  <a:lnTo>
                    <a:pt x="3818890" y="647954"/>
                  </a:lnTo>
                  <a:lnTo>
                    <a:pt x="3800221" y="654177"/>
                  </a:lnTo>
                  <a:lnTo>
                    <a:pt x="3812667" y="647954"/>
                  </a:lnTo>
                  <a:lnTo>
                    <a:pt x="3775202" y="660400"/>
                  </a:lnTo>
                  <a:lnTo>
                    <a:pt x="3781425" y="660400"/>
                  </a:lnTo>
                  <a:lnTo>
                    <a:pt x="3750183" y="679069"/>
                  </a:lnTo>
                  <a:lnTo>
                    <a:pt x="3787648" y="685292"/>
                  </a:lnTo>
                  <a:lnTo>
                    <a:pt x="3663061" y="735076"/>
                  </a:lnTo>
                  <a:lnTo>
                    <a:pt x="3638169" y="778637"/>
                  </a:lnTo>
                  <a:lnTo>
                    <a:pt x="3607054" y="778637"/>
                  </a:lnTo>
                  <a:lnTo>
                    <a:pt x="3607054" y="797306"/>
                  </a:lnTo>
                  <a:lnTo>
                    <a:pt x="3600831" y="772414"/>
                  </a:lnTo>
                  <a:lnTo>
                    <a:pt x="3619500" y="772414"/>
                  </a:lnTo>
                  <a:lnTo>
                    <a:pt x="3638169" y="759968"/>
                  </a:lnTo>
                  <a:lnTo>
                    <a:pt x="3619500" y="759968"/>
                  </a:lnTo>
                  <a:lnTo>
                    <a:pt x="3669411" y="703961"/>
                  </a:lnTo>
                  <a:lnTo>
                    <a:pt x="3625850" y="716407"/>
                  </a:lnTo>
                  <a:lnTo>
                    <a:pt x="3650742" y="703961"/>
                  </a:lnTo>
                  <a:lnTo>
                    <a:pt x="3625850" y="703961"/>
                  </a:lnTo>
                  <a:lnTo>
                    <a:pt x="3619627" y="691515"/>
                  </a:lnTo>
                  <a:lnTo>
                    <a:pt x="3569843" y="697738"/>
                  </a:lnTo>
                  <a:lnTo>
                    <a:pt x="3563620" y="722630"/>
                  </a:lnTo>
                  <a:lnTo>
                    <a:pt x="3601085" y="728853"/>
                  </a:lnTo>
                  <a:lnTo>
                    <a:pt x="3563620" y="735076"/>
                  </a:lnTo>
                  <a:lnTo>
                    <a:pt x="3551174" y="716407"/>
                  </a:lnTo>
                  <a:lnTo>
                    <a:pt x="3551174" y="728853"/>
                  </a:lnTo>
                  <a:lnTo>
                    <a:pt x="3308223" y="703961"/>
                  </a:lnTo>
                  <a:lnTo>
                    <a:pt x="3276981" y="672719"/>
                  </a:lnTo>
                  <a:lnTo>
                    <a:pt x="3152394" y="703961"/>
                  </a:lnTo>
                  <a:lnTo>
                    <a:pt x="3289427" y="685292"/>
                  </a:lnTo>
                  <a:lnTo>
                    <a:pt x="3171063" y="728853"/>
                  </a:lnTo>
                  <a:lnTo>
                    <a:pt x="3121279" y="803656"/>
                  </a:lnTo>
                  <a:lnTo>
                    <a:pt x="3102610" y="735076"/>
                  </a:lnTo>
                  <a:lnTo>
                    <a:pt x="3090164" y="728853"/>
                  </a:lnTo>
                  <a:lnTo>
                    <a:pt x="3083941" y="722630"/>
                  </a:lnTo>
                  <a:lnTo>
                    <a:pt x="2859532" y="722630"/>
                  </a:lnTo>
                  <a:lnTo>
                    <a:pt x="2946781" y="697738"/>
                  </a:lnTo>
                  <a:lnTo>
                    <a:pt x="2579243" y="647827"/>
                  </a:lnTo>
                  <a:lnTo>
                    <a:pt x="2610358" y="629158"/>
                  </a:lnTo>
                  <a:lnTo>
                    <a:pt x="2622804" y="604139"/>
                  </a:lnTo>
                  <a:lnTo>
                    <a:pt x="2591562" y="610362"/>
                  </a:lnTo>
                  <a:lnTo>
                    <a:pt x="2604008" y="616585"/>
                  </a:lnTo>
                  <a:lnTo>
                    <a:pt x="2522982" y="647700"/>
                  </a:lnTo>
                  <a:lnTo>
                    <a:pt x="2522982" y="604266"/>
                  </a:lnTo>
                  <a:lnTo>
                    <a:pt x="2491867" y="591820"/>
                  </a:lnTo>
                  <a:lnTo>
                    <a:pt x="2498090" y="598043"/>
                  </a:lnTo>
                  <a:lnTo>
                    <a:pt x="2504313" y="598043"/>
                  </a:lnTo>
                  <a:lnTo>
                    <a:pt x="2410841" y="629285"/>
                  </a:lnTo>
                  <a:lnTo>
                    <a:pt x="2435733" y="616839"/>
                  </a:lnTo>
                  <a:lnTo>
                    <a:pt x="2304923" y="654304"/>
                  </a:lnTo>
                  <a:lnTo>
                    <a:pt x="2317369" y="641858"/>
                  </a:lnTo>
                  <a:lnTo>
                    <a:pt x="2298700" y="648081"/>
                  </a:lnTo>
                  <a:lnTo>
                    <a:pt x="2304923" y="648081"/>
                  </a:lnTo>
                  <a:lnTo>
                    <a:pt x="2217674" y="672973"/>
                  </a:lnTo>
                  <a:lnTo>
                    <a:pt x="2199005" y="672973"/>
                  </a:lnTo>
                  <a:lnTo>
                    <a:pt x="2186559" y="679196"/>
                  </a:lnTo>
                  <a:lnTo>
                    <a:pt x="2186559" y="672973"/>
                  </a:lnTo>
                  <a:lnTo>
                    <a:pt x="2199005" y="672973"/>
                  </a:lnTo>
                  <a:lnTo>
                    <a:pt x="2417064" y="604393"/>
                  </a:lnTo>
                  <a:lnTo>
                    <a:pt x="2273808" y="629412"/>
                  </a:lnTo>
                  <a:lnTo>
                    <a:pt x="2280031" y="629412"/>
                  </a:lnTo>
                  <a:lnTo>
                    <a:pt x="2180336" y="654304"/>
                  </a:lnTo>
                  <a:lnTo>
                    <a:pt x="2211578" y="641858"/>
                  </a:lnTo>
                  <a:lnTo>
                    <a:pt x="2099564" y="660400"/>
                  </a:lnTo>
                  <a:lnTo>
                    <a:pt x="2112010" y="666623"/>
                  </a:lnTo>
                  <a:lnTo>
                    <a:pt x="2093341" y="672846"/>
                  </a:lnTo>
                  <a:lnTo>
                    <a:pt x="2105787" y="679069"/>
                  </a:lnTo>
                  <a:lnTo>
                    <a:pt x="1551305" y="591820"/>
                  </a:lnTo>
                  <a:lnTo>
                    <a:pt x="1569974" y="585597"/>
                  </a:lnTo>
                  <a:lnTo>
                    <a:pt x="1551305" y="585597"/>
                  </a:lnTo>
                  <a:lnTo>
                    <a:pt x="1551305" y="579374"/>
                  </a:lnTo>
                  <a:lnTo>
                    <a:pt x="1545082" y="579374"/>
                  </a:lnTo>
                  <a:lnTo>
                    <a:pt x="1569974" y="573151"/>
                  </a:lnTo>
                  <a:lnTo>
                    <a:pt x="1476502" y="566928"/>
                  </a:lnTo>
                  <a:lnTo>
                    <a:pt x="1482725" y="560705"/>
                  </a:lnTo>
                  <a:lnTo>
                    <a:pt x="1420368" y="573151"/>
                  </a:lnTo>
                  <a:lnTo>
                    <a:pt x="1420368" y="566928"/>
                  </a:lnTo>
                  <a:lnTo>
                    <a:pt x="1463929" y="554482"/>
                  </a:lnTo>
                  <a:lnTo>
                    <a:pt x="1439037" y="548259"/>
                  </a:lnTo>
                  <a:lnTo>
                    <a:pt x="1445260" y="542036"/>
                  </a:lnTo>
                  <a:lnTo>
                    <a:pt x="1283335" y="573151"/>
                  </a:lnTo>
                  <a:lnTo>
                    <a:pt x="1295781" y="566928"/>
                  </a:lnTo>
                  <a:lnTo>
                    <a:pt x="1245997" y="579374"/>
                  </a:lnTo>
                  <a:lnTo>
                    <a:pt x="1264666" y="585597"/>
                  </a:lnTo>
                  <a:lnTo>
                    <a:pt x="1227328" y="598043"/>
                  </a:lnTo>
                  <a:lnTo>
                    <a:pt x="1221105" y="598043"/>
                  </a:lnTo>
                  <a:lnTo>
                    <a:pt x="1246124" y="585597"/>
                  </a:lnTo>
                  <a:lnTo>
                    <a:pt x="1135380" y="603123"/>
                  </a:lnTo>
                  <a:lnTo>
                    <a:pt x="810006" y="697738"/>
                  </a:lnTo>
                  <a:lnTo>
                    <a:pt x="816229" y="697738"/>
                  </a:lnTo>
                  <a:lnTo>
                    <a:pt x="803783" y="703961"/>
                  </a:lnTo>
                  <a:lnTo>
                    <a:pt x="853567" y="747522"/>
                  </a:lnTo>
                  <a:lnTo>
                    <a:pt x="847344" y="772414"/>
                  </a:lnTo>
                  <a:lnTo>
                    <a:pt x="890905" y="766191"/>
                  </a:lnTo>
                  <a:lnTo>
                    <a:pt x="884682" y="772414"/>
                  </a:lnTo>
                  <a:lnTo>
                    <a:pt x="909574" y="772414"/>
                  </a:lnTo>
                  <a:lnTo>
                    <a:pt x="884682" y="791210"/>
                  </a:lnTo>
                  <a:lnTo>
                    <a:pt x="934466" y="797433"/>
                  </a:lnTo>
                  <a:lnTo>
                    <a:pt x="897001" y="803656"/>
                  </a:lnTo>
                  <a:lnTo>
                    <a:pt x="884555" y="791210"/>
                  </a:lnTo>
                  <a:lnTo>
                    <a:pt x="878332" y="784987"/>
                  </a:lnTo>
                  <a:lnTo>
                    <a:pt x="878332" y="778764"/>
                  </a:lnTo>
                  <a:lnTo>
                    <a:pt x="859663" y="791210"/>
                  </a:lnTo>
                  <a:lnTo>
                    <a:pt x="859663" y="809879"/>
                  </a:lnTo>
                  <a:lnTo>
                    <a:pt x="884555" y="809879"/>
                  </a:lnTo>
                  <a:lnTo>
                    <a:pt x="878332" y="816102"/>
                  </a:lnTo>
                  <a:lnTo>
                    <a:pt x="753872" y="816102"/>
                  </a:lnTo>
                  <a:lnTo>
                    <a:pt x="784987" y="797433"/>
                  </a:lnTo>
                  <a:lnTo>
                    <a:pt x="685292" y="816102"/>
                  </a:lnTo>
                  <a:lnTo>
                    <a:pt x="691515" y="816102"/>
                  </a:lnTo>
                  <a:lnTo>
                    <a:pt x="560705" y="847217"/>
                  </a:lnTo>
                  <a:lnTo>
                    <a:pt x="598043" y="865886"/>
                  </a:lnTo>
                  <a:lnTo>
                    <a:pt x="554482" y="872109"/>
                  </a:lnTo>
                  <a:lnTo>
                    <a:pt x="560705" y="884555"/>
                  </a:lnTo>
                  <a:lnTo>
                    <a:pt x="554482" y="909447"/>
                  </a:lnTo>
                  <a:lnTo>
                    <a:pt x="672846" y="909447"/>
                  </a:lnTo>
                  <a:lnTo>
                    <a:pt x="672846" y="915670"/>
                  </a:lnTo>
                  <a:lnTo>
                    <a:pt x="766318" y="890778"/>
                  </a:lnTo>
                  <a:lnTo>
                    <a:pt x="778764" y="903224"/>
                  </a:lnTo>
                  <a:lnTo>
                    <a:pt x="735203" y="915670"/>
                  </a:lnTo>
                  <a:lnTo>
                    <a:pt x="710311" y="953135"/>
                  </a:lnTo>
                  <a:lnTo>
                    <a:pt x="641731" y="965581"/>
                  </a:lnTo>
                  <a:lnTo>
                    <a:pt x="535813" y="990600"/>
                  </a:lnTo>
                  <a:lnTo>
                    <a:pt x="517144" y="984377"/>
                  </a:lnTo>
                  <a:lnTo>
                    <a:pt x="471805" y="1012698"/>
                  </a:lnTo>
                  <a:lnTo>
                    <a:pt x="348869" y="1065403"/>
                  </a:lnTo>
                  <a:lnTo>
                    <a:pt x="355092" y="1065403"/>
                  </a:lnTo>
                  <a:lnTo>
                    <a:pt x="330200" y="1077849"/>
                  </a:lnTo>
                  <a:lnTo>
                    <a:pt x="342646" y="1077849"/>
                  </a:lnTo>
                  <a:lnTo>
                    <a:pt x="323977" y="1090295"/>
                  </a:lnTo>
                  <a:lnTo>
                    <a:pt x="330200" y="1090295"/>
                  </a:lnTo>
                  <a:lnTo>
                    <a:pt x="323977" y="1102741"/>
                  </a:lnTo>
                  <a:lnTo>
                    <a:pt x="348869" y="1090295"/>
                  </a:lnTo>
                  <a:lnTo>
                    <a:pt x="342646" y="1096518"/>
                  </a:lnTo>
                  <a:lnTo>
                    <a:pt x="348869" y="1096518"/>
                  </a:lnTo>
                  <a:lnTo>
                    <a:pt x="342646" y="1102741"/>
                  </a:lnTo>
                  <a:lnTo>
                    <a:pt x="355092" y="1102741"/>
                  </a:lnTo>
                  <a:lnTo>
                    <a:pt x="330200" y="1108964"/>
                  </a:lnTo>
                  <a:lnTo>
                    <a:pt x="398780" y="1115187"/>
                  </a:lnTo>
                  <a:lnTo>
                    <a:pt x="380111" y="1115187"/>
                  </a:lnTo>
                  <a:lnTo>
                    <a:pt x="392557" y="1121410"/>
                  </a:lnTo>
                  <a:lnTo>
                    <a:pt x="367665" y="1133856"/>
                  </a:lnTo>
                  <a:lnTo>
                    <a:pt x="373888" y="1121410"/>
                  </a:lnTo>
                  <a:lnTo>
                    <a:pt x="342773" y="1127633"/>
                  </a:lnTo>
                  <a:lnTo>
                    <a:pt x="342773" y="1115187"/>
                  </a:lnTo>
                  <a:lnTo>
                    <a:pt x="292989" y="1133856"/>
                  </a:lnTo>
                  <a:lnTo>
                    <a:pt x="305435" y="1133856"/>
                  </a:lnTo>
                  <a:lnTo>
                    <a:pt x="305435" y="1171194"/>
                  </a:lnTo>
                  <a:lnTo>
                    <a:pt x="455041" y="1127633"/>
                  </a:lnTo>
                  <a:lnTo>
                    <a:pt x="349123" y="1214882"/>
                  </a:lnTo>
                  <a:lnTo>
                    <a:pt x="361569" y="1214882"/>
                  </a:lnTo>
                  <a:lnTo>
                    <a:pt x="305435" y="1239774"/>
                  </a:lnTo>
                  <a:lnTo>
                    <a:pt x="411353" y="1221105"/>
                  </a:lnTo>
                  <a:lnTo>
                    <a:pt x="436245" y="1239774"/>
                  </a:lnTo>
                  <a:lnTo>
                    <a:pt x="511048" y="1221105"/>
                  </a:lnTo>
                  <a:lnTo>
                    <a:pt x="479933" y="1239774"/>
                  </a:lnTo>
                  <a:lnTo>
                    <a:pt x="579628" y="1214882"/>
                  </a:lnTo>
                  <a:lnTo>
                    <a:pt x="492506" y="1264666"/>
                  </a:lnTo>
                  <a:lnTo>
                    <a:pt x="498729" y="1270889"/>
                  </a:lnTo>
                  <a:lnTo>
                    <a:pt x="336804" y="1351788"/>
                  </a:lnTo>
                  <a:lnTo>
                    <a:pt x="336804" y="1345565"/>
                  </a:lnTo>
                  <a:lnTo>
                    <a:pt x="205994" y="1395349"/>
                  </a:lnTo>
                  <a:lnTo>
                    <a:pt x="205994" y="1407795"/>
                  </a:lnTo>
                  <a:lnTo>
                    <a:pt x="193548" y="1401572"/>
                  </a:lnTo>
                  <a:lnTo>
                    <a:pt x="181102" y="1407795"/>
                  </a:lnTo>
                  <a:lnTo>
                    <a:pt x="193548" y="1395349"/>
                  </a:lnTo>
                  <a:lnTo>
                    <a:pt x="174879" y="1401572"/>
                  </a:lnTo>
                  <a:lnTo>
                    <a:pt x="181102" y="1395349"/>
                  </a:lnTo>
                  <a:lnTo>
                    <a:pt x="68707" y="1439545"/>
                  </a:lnTo>
                  <a:lnTo>
                    <a:pt x="62738" y="1451483"/>
                  </a:lnTo>
                  <a:lnTo>
                    <a:pt x="139065" y="1429639"/>
                  </a:lnTo>
                  <a:lnTo>
                    <a:pt x="237109" y="1407795"/>
                  </a:lnTo>
                  <a:lnTo>
                    <a:pt x="224663" y="1420241"/>
                  </a:lnTo>
                  <a:lnTo>
                    <a:pt x="309118" y="1390142"/>
                  </a:lnTo>
                  <a:lnTo>
                    <a:pt x="318135" y="1376680"/>
                  </a:lnTo>
                  <a:lnTo>
                    <a:pt x="361696" y="1364234"/>
                  </a:lnTo>
                  <a:lnTo>
                    <a:pt x="355473" y="1364234"/>
                  </a:lnTo>
                  <a:lnTo>
                    <a:pt x="641985" y="1264539"/>
                  </a:lnTo>
                  <a:lnTo>
                    <a:pt x="635762" y="1264539"/>
                  </a:lnTo>
                  <a:lnTo>
                    <a:pt x="691769" y="1239647"/>
                  </a:lnTo>
                  <a:lnTo>
                    <a:pt x="697992" y="1214755"/>
                  </a:lnTo>
                  <a:lnTo>
                    <a:pt x="766572" y="1177417"/>
                  </a:lnTo>
                  <a:lnTo>
                    <a:pt x="766572" y="1183640"/>
                  </a:lnTo>
                  <a:lnTo>
                    <a:pt x="785241" y="1177417"/>
                  </a:lnTo>
                  <a:lnTo>
                    <a:pt x="785241" y="1171194"/>
                  </a:lnTo>
                  <a:lnTo>
                    <a:pt x="1059307" y="1077722"/>
                  </a:lnTo>
                  <a:lnTo>
                    <a:pt x="1009523" y="1102614"/>
                  </a:lnTo>
                  <a:lnTo>
                    <a:pt x="1028192" y="1108837"/>
                  </a:lnTo>
                  <a:lnTo>
                    <a:pt x="1028192" y="1115060"/>
                  </a:lnTo>
                  <a:lnTo>
                    <a:pt x="853440" y="1165098"/>
                  </a:lnTo>
                  <a:lnTo>
                    <a:pt x="872109" y="1177544"/>
                  </a:lnTo>
                  <a:lnTo>
                    <a:pt x="803529" y="1208659"/>
                  </a:lnTo>
                  <a:lnTo>
                    <a:pt x="940562" y="1171194"/>
                  </a:lnTo>
                  <a:lnTo>
                    <a:pt x="934339" y="1177417"/>
                  </a:lnTo>
                  <a:lnTo>
                    <a:pt x="965454" y="1158748"/>
                  </a:lnTo>
                  <a:lnTo>
                    <a:pt x="965454" y="1164971"/>
                  </a:lnTo>
                  <a:lnTo>
                    <a:pt x="1052703" y="1133856"/>
                  </a:lnTo>
                  <a:lnTo>
                    <a:pt x="1027938" y="1133856"/>
                  </a:lnTo>
                  <a:lnTo>
                    <a:pt x="1052830" y="1121410"/>
                  </a:lnTo>
                  <a:lnTo>
                    <a:pt x="1046607" y="1121410"/>
                  </a:lnTo>
                  <a:lnTo>
                    <a:pt x="1069213" y="1107821"/>
                  </a:lnTo>
                  <a:lnTo>
                    <a:pt x="1108837" y="1096518"/>
                  </a:lnTo>
                  <a:lnTo>
                    <a:pt x="1083818" y="1115187"/>
                  </a:lnTo>
                  <a:lnTo>
                    <a:pt x="1164844" y="1102741"/>
                  </a:lnTo>
                  <a:lnTo>
                    <a:pt x="1133729" y="1121410"/>
                  </a:lnTo>
                  <a:lnTo>
                    <a:pt x="1146175" y="1121410"/>
                  </a:lnTo>
                  <a:lnTo>
                    <a:pt x="1146175" y="1127633"/>
                  </a:lnTo>
                  <a:lnTo>
                    <a:pt x="1164844" y="1127633"/>
                  </a:lnTo>
                  <a:lnTo>
                    <a:pt x="1146175" y="1140079"/>
                  </a:lnTo>
                  <a:lnTo>
                    <a:pt x="1171067" y="1140079"/>
                  </a:lnTo>
                  <a:lnTo>
                    <a:pt x="1208532" y="1127633"/>
                  </a:lnTo>
                  <a:lnTo>
                    <a:pt x="1183640" y="1152525"/>
                  </a:lnTo>
                  <a:lnTo>
                    <a:pt x="1196086" y="1164971"/>
                  </a:lnTo>
                  <a:lnTo>
                    <a:pt x="1320673" y="1158748"/>
                  </a:lnTo>
                  <a:lnTo>
                    <a:pt x="1308227" y="1171194"/>
                  </a:lnTo>
                  <a:lnTo>
                    <a:pt x="1414145" y="1171194"/>
                  </a:lnTo>
                  <a:lnTo>
                    <a:pt x="1358011" y="1189863"/>
                  </a:lnTo>
                  <a:lnTo>
                    <a:pt x="1395476" y="1214755"/>
                  </a:lnTo>
                  <a:lnTo>
                    <a:pt x="1389253" y="1214755"/>
                  </a:lnTo>
                  <a:lnTo>
                    <a:pt x="1414145" y="1258316"/>
                  </a:lnTo>
                  <a:lnTo>
                    <a:pt x="1451610" y="1258316"/>
                  </a:lnTo>
                  <a:lnTo>
                    <a:pt x="1451610" y="1245870"/>
                  </a:lnTo>
                  <a:lnTo>
                    <a:pt x="1464056" y="1239647"/>
                  </a:lnTo>
                  <a:lnTo>
                    <a:pt x="1439164" y="1227201"/>
                  </a:lnTo>
                  <a:lnTo>
                    <a:pt x="1495171" y="1220978"/>
                  </a:lnTo>
                  <a:lnTo>
                    <a:pt x="1488948" y="1227201"/>
                  </a:lnTo>
                  <a:lnTo>
                    <a:pt x="1501394" y="1227201"/>
                  </a:lnTo>
                  <a:lnTo>
                    <a:pt x="1470152" y="1258316"/>
                  </a:lnTo>
                  <a:lnTo>
                    <a:pt x="1495044" y="1264539"/>
                  </a:lnTo>
                  <a:lnTo>
                    <a:pt x="1551178" y="1195959"/>
                  </a:lnTo>
                  <a:lnTo>
                    <a:pt x="1520063" y="1252093"/>
                  </a:lnTo>
                  <a:lnTo>
                    <a:pt x="1532509" y="1264539"/>
                  </a:lnTo>
                  <a:lnTo>
                    <a:pt x="1563624" y="1252093"/>
                  </a:lnTo>
                  <a:lnTo>
                    <a:pt x="1532509" y="1276985"/>
                  </a:lnTo>
                  <a:lnTo>
                    <a:pt x="1557401" y="1289431"/>
                  </a:lnTo>
                  <a:lnTo>
                    <a:pt x="1507617" y="1326896"/>
                  </a:lnTo>
                  <a:lnTo>
                    <a:pt x="1532509" y="1333119"/>
                  </a:lnTo>
                  <a:lnTo>
                    <a:pt x="1532509" y="1351788"/>
                  </a:lnTo>
                  <a:lnTo>
                    <a:pt x="1526286" y="1358011"/>
                  </a:lnTo>
                  <a:lnTo>
                    <a:pt x="1544955" y="1383030"/>
                  </a:lnTo>
                  <a:lnTo>
                    <a:pt x="1501394" y="1407922"/>
                  </a:lnTo>
                  <a:lnTo>
                    <a:pt x="1495171" y="1426591"/>
                  </a:lnTo>
                  <a:lnTo>
                    <a:pt x="1563751" y="1389253"/>
                  </a:lnTo>
                  <a:lnTo>
                    <a:pt x="1507744" y="1470152"/>
                  </a:lnTo>
                  <a:lnTo>
                    <a:pt x="1601216" y="1401572"/>
                  </a:lnTo>
                  <a:lnTo>
                    <a:pt x="1557655" y="1451483"/>
                  </a:lnTo>
                  <a:lnTo>
                    <a:pt x="1595120" y="1420241"/>
                  </a:lnTo>
                  <a:lnTo>
                    <a:pt x="1595120" y="1431036"/>
                  </a:lnTo>
                  <a:lnTo>
                    <a:pt x="1507871" y="1495044"/>
                  </a:lnTo>
                  <a:lnTo>
                    <a:pt x="1532763" y="1501267"/>
                  </a:lnTo>
                  <a:lnTo>
                    <a:pt x="1489202" y="1544828"/>
                  </a:lnTo>
                  <a:lnTo>
                    <a:pt x="1489202" y="1557274"/>
                  </a:lnTo>
                  <a:lnTo>
                    <a:pt x="1538986" y="1538605"/>
                  </a:lnTo>
                  <a:lnTo>
                    <a:pt x="1545209" y="1532382"/>
                  </a:lnTo>
                  <a:lnTo>
                    <a:pt x="1570101" y="1526159"/>
                  </a:lnTo>
                  <a:lnTo>
                    <a:pt x="1545209" y="1538605"/>
                  </a:lnTo>
                  <a:lnTo>
                    <a:pt x="1570101" y="1557274"/>
                  </a:lnTo>
                  <a:lnTo>
                    <a:pt x="1538859" y="1538605"/>
                  </a:lnTo>
                  <a:lnTo>
                    <a:pt x="1520190" y="1551051"/>
                  </a:lnTo>
                  <a:lnTo>
                    <a:pt x="1545082" y="1582166"/>
                  </a:lnTo>
                  <a:lnTo>
                    <a:pt x="1507617" y="1613408"/>
                  </a:lnTo>
                  <a:lnTo>
                    <a:pt x="1532509" y="1600962"/>
                  </a:lnTo>
                  <a:lnTo>
                    <a:pt x="1495044" y="1625854"/>
                  </a:lnTo>
                  <a:lnTo>
                    <a:pt x="1488821" y="1644523"/>
                  </a:lnTo>
                  <a:lnTo>
                    <a:pt x="1588516" y="1582166"/>
                  </a:lnTo>
                  <a:lnTo>
                    <a:pt x="1563497" y="1607058"/>
                  </a:lnTo>
                  <a:lnTo>
                    <a:pt x="1569720" y="1631950"/>
                  </a:lnTo>
                  <a:lnTo>
                    <a:pt x="1557274" y="1613281"/>
                  </a:lnTo>
                  <a:lnTo>
                    <a:pt x="1513713" y="1631950"/>
                  </a:lnTo>
                  <a:lnTo>
                    <a:pt x="1519936" y="1631950"/>
                  </a:lnTo>
                  <a:lnTo>
                    <a:pt x="1494917" y="1663192"/>
                  </a:lnTo>
                  <a:lnTo>
                    <a:pt x="1551051" y="1650746"/>
                  </a:lnTo>
                  <a:lnTo>
                    <a:pt x="1482471" y="1681988"/>
                  </a:lnTo>
                  <a:lnTo>
                    <a:pt x="1532255" y="1694434"/>
                  </a:lnTo>
                  <a:lnTo>
                    <a:pt x="1526032" y="1700657"/>
                  </a:lnTo>
                  <a:lnTo>
                    <a:pt x="1532255" y="1706880"/>
                  </a:lnTo>
                  <a:lnTo>
                    <a:pt x="1513586" y="1713103"/>
                  </a:lnTo>
                  <a:lnTo>
                    <a:pt x="1544828" y="1713103"/>
                  </a:lnTo>
                  <a:lnTo>
                    <a:pt x="1513586" y="1719326"/>
                  </a:lnTo>
                  <a:lnTo>
                    <a:pt x="1582166" y="1719326"/>
                  </a:lnTo>
                  <a:lnTo>
                    <a:pt x="1600835" y="1700657"/>
                  </a:lnTo>
                  <a:lnTo>
                    <a:pt x="1569720" y="1756791"/>
                  </a:lnTo>
                  <a:lnTo>
                    <a:pt x="1619504" y="1744345"/>
                  </a:lnTo>
                  <a:lnTo>
                    <a:pt x="1613281" y="1775587"/>
                  </a:lnTo>
                  <a:lnTo>
                    <a:pt x="1594612" y="1788033"/>
                  </a:lnTo>
                  <a:lnTo>
                    <a:pt x="1631950" y="1775587"/>
                  </a:lnTo>
                  <a:lnTo>
                    <a:pt x="1613281" y="1794256"/>
                  </a:lnTo>
                  <a:lnTo>
                    <a:pt x="1638173" y="1794256"/>
                  </a:lnTo>
                  <a:lnTo>
                    <a:pt x="1613281" y="1806702"/>
                  </a:lnTo>
                  <a:lnTo>
                    <a:pt x="1613281" y="1819148"/>
                  </a:lnTo>
                  <a:lnTo>
                    <a:pt x="1619504" y="1831594"/>
                  </a:lnTo>
                  <a:lnTo>
                    <a:pt x="1625727" y="1831594"/>
                  </a:lnTo>
                  <a:lnTo>
                    <a:pt x="1607058" y="1850263"/>
                  </a:lnTo>
                  <a:lnTo>
                    <a:pt x="1607058" y="1868932"/>
                  </a:lnTo>
                  <a:lnTo>
                    <a:pt x="1613281" y="1868932"/>
                  </a:lnTo>
                  <a:lnTo>
                    <a:pt x="1607058" y="1875155"/>
                  </a:lnTo>
                  <a:lnTo>
                    <a:pt x="1607058" y="1868932"/>
                  </a:lnTo>
                  <a:lnTo>
                    <a:pt x="1588389" y="1906270"/>
                  </a:lnTo>
                  <a:lnTo>
                    <a:pt x="1563370" y="1918716"/>
                  </a:lnTo>
                  <a:lnTo>
                    <a:pt x="1557147" y="1924939"/>
                  </a:lnTo>
                  <a:lnTo>
                    <a:pt x="1557147" y="1918716"/>
                  </a:lnTo>
                  <a:lnTo>
                    <a:pt x="1563370" y="1918716"/>
                  </a:lnTo>
                  <a:lnTo>
                    <a:pt x="1594612" y="1881251"/>
                  </a:lnTo>
                  <a:lnTo>
                    <a:pt x="1551051" y="1912493"/>
                  </a:lnTo>
                  <a:lnTo>
                    <a:pt x="1575943" y="1887601"/>
                  </a:lnTo>
                  <a:lnTo>
                    <a:pt x="1575943" y="1893824"/>
                  </a:lnTo>
                  <a:lnTo>
                    <a:pt x="1594612" y="1868932"/>
                  </a:lnTo>
                  <a:lnTo>
                    <a:pt x="1513586" y="1856486"/>
                  </a:lnTo>
                  <a:lnTo>
                    <a:pt x="1482471" y="1943735"/>
                  </a:lnTo>
                  <a:lnTo>
                    <a:pt x="1494917" y="1943735"/>
                  </a:lnTo>
                  <a:lnTo>
                    <a:pt x="1470025" y="1974850"/>
                  </a:lnTo>
                  <a:lnTo>
                    <a:pt x="1470025" y="1962404"/>
                  </a:lnTo>
                  <a:lnTo>
                    <a:pt x="1457579" y="1981073"/>
                  </a:lnTo>
                  <a:lnTo>
                    <a:pt x="1494917" y="1993519"/>
                  </a:lnTo>
                  <a:lnTo>
                    <a:pt x="1463802" y="1987296"/>
                  </a:lnTo>
                  <a:lnTo>
                    <a:pt x="1339215" y="2161794"/>
                  </a:lnTo>
                  <a:lnTo>
                    <a:pt x="1345438" y="2161794"/>
                  </a:lnTo>
                  <a:lnTo>
                    <a:pt x="1252220" y="2330069"/>
                  </a:lnTo>
                  <a:lnTo>
                    <a:pt x="1252220" y="2323846"/>
                  </a:lnTo>
                  <a:lnTo>
                    <a:pt x="1233551" y="2354961"/>
                  </a:lnTo>
                  <a:lnTo>
                    <a:pt x="1239520" y="2479802"/>
                  </a:lnTo>
                  <a:lnTo>
                    <a:pt x="1227328" y="2491994"/>
                  </a:lnTo>
                  <a:lnTo>
                    <a:pt x="1245997" y="2498217"/>
                  </a:lnTo>
                  <a:lnTo>
                    <a:pt x="1264666" y="2485771"/>
                  </a:lnTo>
                  <a:lnTo>
                    <a:pt x="1308227" y="2485771"/>
                  </a:lnTo>
                  <a:lnTo>
                    <a:pt x="1264666" y="2491994"/>
                  </a:lnTo>
                  <a:lnTo>
                    <a:pt x="1264666" y="2523109"/>
                  </a:lnTo>
                  <a:lnTo>
                    <a:pt x="1252220" y="2504440"/>
                  </a:lnTo>
                  <a:lnTo>
                    <a:pt x="1239774" y="2541778"/>
                  </a:lnTo>
                  <a:lnTo>
                    <a:pt x="1252220" y="2579243"/>
                  </a:lnTo>
                  <a:lnTo>
                    <a:pt x="1239774" y="2597912"/>
                  </a:lnTo>
                  <a:lnTo>
                    <a:pt x="1271016" y="2672715"/>
                  </a:lnTo>
                  <a:lnTo>
                    <a:pt x="1264793" y="2697607"/>
                  </a:lnTo>
                  <a:lnTo>
                    <a:pt x="1283462" y="2716276"/>
                  </a:lnTo>
                  <a:lnTo>
                    <a:pt x="1308354" y="2722499"/>
                  </a:lnTo>
                  <a:lnTo>
                    <a:pt x="1401826" y="2878328"/>
                  </a:lnTo>
                  <a:lnTo>
                    <a:pt x="1395603" y="2890774"/>
                  </a:lnTo>
                  <a:lnTo>
                    <a:pt x="1414272" y="3002915"/>
                  </a:lnTo>
                  <a:lnTo>
                    <a:pt x="1457833" y="3052826"/>
                  </a:lnTo>
                  <a:lnTo>
                    <a:pt x="1457833" y="3127629"/>
                  </a:lnTo>
                  <a:lnTo>
                    <a:pt x="1464056" y="3127629"/>
                  </a:lnTo>
                  <a:lnTo>
                    <a:pt x="1464056" y="3140075"/>
                  </a:lnTo>
                  <a:lnTo>
                    <a:pt x="1451610" y="3127629"/>
                  </a:lnTo>
                  <a:lnTo>
                    <a:pt x="1414145" y="3133852"/>
                  </a:lnTo>
                  <a:lnTo>
                    <a:pt x="1451610" y="3177413"/>
                  </a:lnTo>
                  <a:lnTo>
                    <a:pt x="1501394" y="3189859"/>
                  </a:lnTo>
                  <a:lnTo>
                    <a:pt x="1538732" y="3339338"/>
                  </a:lnTo>
                  <a:lnTo>
                    <a:pt x="1632204" y="3439033"/>
                  </a:lnTo>
                  <a:lnTo>
                    <a:pt x="1638427" y="3376676"/>
                  </a:lnTo>
                  <a:lnTo>
                    <a:pt x="1607185" y="3364230"/>
                  </a:lnTo>
                  <a:lnTo>
                    <a:pt x="1569847" y="3189859"/>
                  </a:lnTo>
                  <a:lnTo>
                    <a:pt x="1569847" y="3208528"/>
                  </a:lnTo>
                  <a:lnTo>
                    <a:pt x="1538605" y="3096387"/>
                  </a:lnTo>
                  <a:lnTo>
                    <a:pt x="1526159" y="3090164"/>
                  </a:lnTo>
                  <a:lnTo>
                    <a:pt x="1482598" y="2928239"/>
                  </a:lnTo>
                  <a:lnTo>
                    <a:pt x="1495044" y="2878455"/>
                  </a:lnTo>
                  <a:lnTo>
                    <a:pt x="1532509" y="2903347"/>
                  </a:lnTo>
                  <a:lnTo>
                    <a:pt x="1544955" y="2897124"/>
                  </a:lnTo>
                  <a:lnTo>
                    <a:pt x="1551178" y="2909570"/>
                  </a:lnTo>
                  <a:lnTo>
                    <a:pt x="1576070" y="2922016"/>
                  </a:lnTo>
                  <a:lnTo>
                    <a:pt x="1619631" y="3108960"/>
                  </a:lnTo>
                  <a:lnTo>
                    <a:pt x="1657096" y="3127629"/>
                  </a:lnTo>
                  <a:lnTo>
                    <a:pt x="1644650" y="3158744"/>
                  </a:lnTo>
                  <a:lnTo>
                    <a:pt x="1707007" y="3233547"/>
                  </a:lnTo>
                  <a:lnTo>
                    <a:pt x="1700784" y="3227324"/>
                  </a:lnTo>
                  <a:lnTo>
                    <a:pt x="1713230" y="3264789"/>
                  </a:lnTo>
                  <a:lnTo>
                    <a:pt x="1700784" y="3277235"/>
                  </a:lnTo>
                  <a:lnTo>
                    <a:pt x="1744345" y="3308477"/>
                  </a:lnTo>
                  <a:lnTo>
                    <a:pt x="1731899" y="3302254"/>
                  </a:lnTo>
                  <a:lnTo>
                    <a:pt x="1769237" y="3345815"/>
                  </a:lnTo>
                  <a:lnTo>
                    <a:pt x="1756791" y="3345815"/>
                  </a:lnTo>
                  <a:lnTo>
                    <a:pt x="1812798" y="3420618"/>
                  </a:lnTo>
                  <a:lnTo>
                    <a:pt x="1856359" y="3538982"/>
                  </a:lnTo>
                  <a:lnTo>
                    <a:pt x="1825244" y="3607562"/>
                  </a:lnTo>
                  <a:lnTo>
                    <a:pt x="2286254" y="3894074"/>
                  </a:lnTo>
                  <a:lnTo>
                    <a:pt x="2379726" y="3856736"/>
                  </a:lnTo>
                  <a:lnTo>
                    <a:pt x="2385949" y="3856736"/>
                  </a:lnTo>
                  <a:lnTo>
                    <a:pt x="2423414" y="3875405"/>
                  </a:lnTo>
                  <a:lnTo>
                    <a:pt x="2398522" y="3856736"/>
                  </a:lnTo>
                  <a:lnTo>
                    <a:pt x="2697607" y="4043680"/>
                  </a:lnTo>
                  <a:lnTo>
                    <a:pt x="2741168" y="4037457"/>
                  </a:lnTo>
                  <a:lnTo>
                    <a:pt x="2766060" y="4062349"/>
                  </a:lnTo>
                  <a:lnTo>
                    <a:pt x="2759837" y="4081018"/>
                  </a:lnTo>
                  <a:lnTo>
                    <a:pt x="2834640" y="4193159"/>
                  </a:lnTo>
                  <a:lnTo>
                    <a:pt x="2834640" y="4230497"/>
                  </a:lnTo>
                  <a:lnTo>
                    <a:pt x="2872105" y="4274058"/>
                  </a:lnTo>
                  <a:lnTo>
                    <a:pt x="2884551" y="4255389"/>
                  </a:lnTo>
                  <a:lnTo>
                    <a:pt x="2865882" y="4230497"/>
                  </a:lnTo>
                  <a:lnTo>
                    <a:pt x="2971800" y="4348861"/>
                  </a:lnTo>
                  <a:lnTo>
                    <a:pt x="2959354" y="4330192"/>
                  </a:lnTo>
                  <a:lnTo>
                    <a:pt x="2990469" y="4367530"/>
                  </a:lnTo>
                  <a:lnTo>
                    <a:pt x="3027934" y="4355084"/>
                  </a:lnTo>
                  <a:lnTo>
                    <a:pt x="3083941" y="4398645"/>
                  </a:lnTo>
                  <a:lnTo>
                    <a:pt x="3090164" y="4379976"/>
                  </a:lnTo>
                  <a:lnTo>
                    <a:pt x="3115056" y="4423537"/>
                  </a:lnTo>
                  <a:lnTo>
                    <a:pt x="3146298" y="4404868"/>
                  </a:lnTo>
                  <a:lnTo>
                    <a:pt x="3127629" y="4367403"/>
                  </a:lnTo>
                  <a:lnTo>
                    <a:pt x="3208528" y="4311396"/>
                  </a:lnTo>
                  <a:lnTo>
                    <a:pt x="3239770" y="4354957"/>
                  </a:lnTo>
                  <a:lnTo>
                    <a:pt x="3239770" y="4342511"/>
                  </a:lnTo>
                  <a:lnTo>
                    <a:pt x="3252216" y="4348734"/>
                  </a:lnTo>
                  <a:lnTo>
                    <a:pt x="3258439" y="4342511"/>
                  </a:lnTo>
                  <a:lnTo>
                    <a:pt x="3270885" y="4367403"/>
                  </a:lnTo>
                  <a:lnTo>
                    <a:pt x="3252216" y="4348734"/>
                  </a:lnTo>
                  <a:lnTo>
                    <a:pt x="3239770" y="4373626"/>
                  </a:lnTo>
                  <a:lnTo>
                    <a:pt x="3277108" y="4610354"/>
                  </a:lnTo>
                  <a:lnTo>
                    <a:pt x="3283331" y="4610354"/>
                  </a:lnTo>
                  <a:lnTo>
                    <a:pt x="3283331" y="4629023"/>
                  </a:lnTo>
                  <a:lnTo>
                    <a:pt x="3289554" y="4622800"/>
                  </a:lnTo>
                  <a:lnTo>
                    <a:pt x="3302000" y="4629023"/>
                  </a:lnTo>
                  <a:lnTo>
                    <a:pt x="3258439" y="4703826"/>
                  </a:lnTo>
                  <a:lnTo>
                    <a:pt x="3227197" y="4722495"/>
                  </a:lnTo>
                  <a:lnTo>
                    <a:pt x="3214751" y="4766056"/>
                  </a:lnTo>
                  <a:lnTo>
                    <a:pt x="3189859" y="4772279"/>
                  </a:lnTo>
                  <a:lnTo>
                    <a:pt x="3202305" y="4797171"/>
                  </a:lnTo>
                  <a:lnTo>
                    <a:pt x="3146298" y="4822063"/>
                  </a:lnTo>
                  <a:lnTo>
                    <a:pt x="3121406" y="4915535"/>
                  </a:lnTo>
                  <a:lnTo>
                    <a:pt x="3108960" y="4909312"/>
                  </a:lnTo>
                  <a:lnTo>
                    <a:pt x="3090291" y="4952873"/>
                  </a:lnTo>
                  <a:lnTo>
                    <a:pt x="3090291" y="5008880"/>
                  </a:lnTo>
                  <a:lnTo>
                    <a:pt x="3108960" y="5040122"/>
                  </a:lnTo>
                  <a:lnTo>
                    <a:pt x="3140075" y="5021453"/>
                  </a:lnTo>
                  <a:lnTo>
                    <a:pt x="3146298" y="5002784"/>
                  </a:lnTo>
                  <a:lnTo>
                    <a:pt x="3152521" y="5046345"/>
                  </a:lnTo>
                  <a:lnTo>
                    <a:pt x="3065272" y="5170932"/>
                  </a:lnTo>
                  <a:lnTo>
                    <a:pt x="3096514" y="5233289"/>
                  </a:lnTo>
                  <a:lnTo>
                    <a:pt x="3084068" y="5239512"/>
                  </a:lnTo>
                  <a:lnTo>
                    <a:pt x="3707003" y="6012053"/>
                  </a:lnTo>
                  <a:lnTo>
                    <a:pt x="3775583" y="7195820"/>
                  </a:lnTo>
                  <a:lnTo>
                    <a:pt x="3756914" y="7208266"/>
                  </a:lnTo>
                  <a:lnTo>
                    <a:pt x="3844163" y="7488555"/>
                  </a:lnTo>
                  <a:lnTo>
                    <a:pt x="3906520" y="7469886"/>
                  </a:lnTo>
                  <a:lnTo>
                    <a:pt x="3887851" y="7501001"/>
                  </a:lnTo>
                  <a:lnTo>
                    <a:pt x="3906520" y="7501001"/>
                  </a:lnTo>
                  <a:lnTo>
                    <a:pt x="3918966" y="7532243"/>
                  </a:lnTo>
                  <a:lnTo>
                    <a:pt x="3900297" y="7532243"/>
                  </a:lnTo>
                  <a:lnTo>
                    <a:pt x="3912743" y="7631938"/>
                  </a:lnTo>
                  <a:lnTo>
                    <a:pt x="3937635" y="7644384"/>
                  </a:lnTo>
                  <a:lnTo>
                    <a:pt x="3931412" y="7706614"/>
                  </a:lnTo>
                  <a:lnTo>
                    <a:pt x="3956304" y="7719060"/>
                  </a:lnTo>
                  <a:lnTo>
                    <a:pt x="3918966" y="7719060"/>
                  </a:lnTo>
                  <a:lnTo>
                    <a:pt x="3937635" y="7762621"/>
                  </a:lnTo>
                  <a:lnTo>
                    <a:pt x="3931412" y="7781290"/>
                  </a:lnTo>
                  <a:lnTo>
                    <a:pt x="3918966" y="7737729"/>
                  </a:lnTo>
                  <a:lnTo>
                    <a:pt x="3900297" y="7762621"/>
                  </a:lnTo>
                  <a:lnTo>
                    <a:pt x="3912743" y="7737729"/>
                  </a:lnTo>
                  <a:lnTo>
                    <a:pt x="3900297" y="7712837"/>
                  </a:lnTo>
                  <a:lnTo>
                    <a:pt x="3900297" y="7737729"/>
                  </a:lnTo>
                  <a:lnTo>
                    <a:pt x="3862832" y="7743952"/>
                  </a:lnTo>
                  <a:lnTo>
                    <a:pt x="3875278" y="7762621"/>
                  </a:lnTo>
                  <a:lnTo>
                    <a:pt x="3850386" y="7793736"/>
                  </a:lnTo>
                  <a:lnTo>
                    <a:pt x="3881501" y="7781290"/>
                  </a:lnTo>
                  <a:lnTo>
                    <a:pt x="3912616" y="7806182"/>
                  </a:lnTo>
                  <a:lnTo>
                    <a:pt x="3912616" y="7799959"/>
                  </a:lnTo>
                  <a:lnTo>
                    <a:pt x="3931285" y="7812405"/>
                  </a:lnTo>
                  <a:lnTo>
                    <a:pt x="3931285" y="7824851"/>
                  </a:lnTo>
                  <a:lnTo>
                    <a:pt x="3925062" y="7837297"/>
                  </a:lnTo>
                  <a:lnTo>
                    <a:pt x="3937508" y="7862189"/>
                  </a:lnTo>
                  <a:lnTo>
                    <a:pt x="3968750" y="7849743"/>
                  </a:lnTo>
                  <a:lnTo>
                    <a:pt x="3993642" y="7887081"/>
                  </a:lnTo>
                  <a:lnTo>
                    <a:pt x="3931285" y="7874635"/>
                  </a:lnTo>
                  <a:lnTo>
                    <a:pt x="3968750" y="7899527"/>
                  </a:lnTo>
                  <a:lnTo>
                    <a:pt x="3987419" y="7961884"/>
                  </a:lnTo>
                  <a:lnTo>
                    <a:pt x="3981196" y="7936865"/>
                  </a:lnTo>
                  <a:lnTo>
                    <a:pt x="3987419" y="7936865"/>
                  </a:lnTo>
                  <a:lnTo>
                    <a:pt x="4012311" y="7992999"/>
                  </a:lnTo>
                  <a:lnTo>
                    <a:pt x="3981069" y="8005445"/>
                  </a:lnTo>
                  <a:lnTo>
                    <a:pt x="4024630" y="8024114"/>
                  </a:lnTo>
                  <a:lnTo>
                    <a:pt x="4012184" y="8024114"/>
                  </a:lnTo>
                  <a:lnTo>
                    <a:pt x="4030853" y="8042783"/>
                  </a:lnTo>
                  <a:lnTo>
                    <a:pt x="4037076" y="8024114"/>
                  </a:lnTo>
                  <a:lnTo>
                    <a:pt x="4043299" y="8036560"/>
                  </a:lnTo>
                  <a:lnTo>
                    <a:pt x="4043299" y="8055229"/>
                  </a:lnTo>
                  <a:lnTo>
                    <a:pt x="4030853" y="8042783"/>
                  </a:lnTo>
                  <a:lnTo>
                    <a:pt x="3993515" y="8017891"/>
                  </a:lnTo>
                  <a:lnTo>
                    <a:pt x="3974846" y="8036560"/>
                  </a:lnTo>
                  <a:lnTo>
                    <a:pt x="4093210" y="8117459"/>
                  </a:lnTo>
                  <a:lnTo>
                    <a:pt x="4105656" y="8111236"/>
                  </a:lnTo>
                  <a:lnTo>
                    <a:pt x="4086987" y="8086344"/>
                  </a:lnTo>
                  <a:lnTo>
                    <a:pt x="4124452" y="8105013"/>
                  </a:lnTo>
                  <a:lnTo>
                    <a:pt x="4105783" y="8111236"/>
                  </a:lnTo>
                  <a:lnTo>
                    <a:pt x="4112006" y="8117459"/>
                  </a:lnTo>
                  <a:lnTo>
                    <a:pt x="4118229" y="8111236"/>
                  </a:lnTo>
                  <a:lnTo>
                    <a:pt x="4130675" y="8136128"/>
                  </a:lnTo>
                  <a:lnTo>
                    <a:pt x="4112006" y="8117459"/>
                  </a:lnTo>
                  <a:lnTo>
                    <a:pt x="4099560" y="8123682"/>
                  </a:lnTo>
                  <a:lnTo>
                    <a:pt x="4049776" y="8123682"/>
                  </a:lnTo>
                  <a:lnTo>
                    <a:pt x="4074668" y="8148574"/>
                  </a:lnTo>
                  <a:lnTo>
                    <a:pt x="4112133" y="8142351"/>
                  </a:lnTo>
                  <a:lnTo>
                    <a:pt x="4099687" y="8167370"/>
                  </a:lnTo>
                  <a:lnTo>
                    <a:pt x="4124706" y="8179816"/>
                  </a:lnTo>
                  <a:lnTo>
                    <a:pt x="4130929" y="8167370"/>
                  </a:lnTo>
                  <a:lnTo>
                    <a:pt x="4138168" y="8162544"/>
                  </a:lnTo>
                  <a:lnTo>
                    <a:pt x="4168267" y="8204708"/>
                  </a:lnTo>
                  <a:lnTo>
                    <a:pt x="4211828" y="8161147"/>
                  </a:lnTo>
                  <a:lnTo>
                    <a:pt x="4211828" y="8179816"/>
                  </a:lnTo>
                  <a:lnTo>
                    <a:pt x="4199382" y="8192262"/>
                  </a:lnTo>
                  <a:lnTo>
                    <a:pt x="4199382" y="8204708"/>
                  </a:lnTo>
                  <a:lnTo>
                    <a:pt x="4186936" y="8210931"/>
                  </a:lnTo>
                  <a:lnTo>
                    <a:pt x="4249293" y="8210931"/>
                  </a:lnTo>
                  <a:lnTo>
                    <a:pt x="4236847" y="8173593"/>
                  </a:lnTo>
                  <a:lnTo>
                    <a:pt x="4250309" y="8161782"/>
                  </a:lnTo>
                  <a:lnTo>
                    <a:pt x="4267962" y="8173593"/>
                  </a:lnTo>
                  <a:lnTo>
                    <a:pt x="4255516" y="8179816"/>
                  </a:lnTo>
                  <a:lnTo>
                    <a:pt x="4299077" y="8198485"/>
                  </a:lnTo>
                  <a:lnTo>
                    <a:pt x="4286631" y="8223377"/>
                  </a:lnTo>
                  <a:lnTo>
                    <a:pt x="4355211" y="8260842"/>
                  </a:lnTo>
                  <a:lnTo>
                    <a:pt x="4348988" y="8267065"/>
                  </a:lnTo>
                  <a:lnTo>
                    <a:pt x="4274185" y="8235950"/>
                  </a:lnTo>
                  <a:lnTo>
                    <a:pt x="4286631" y="8235950"/>
                  </a:lnTo>
                  <a:lnTo>
                    <a:pt x="4267962" y="8223504"/>
                  </a:lnTo>
                  <a:lnTo>
                    <a:pt x="4261739" y="8229727"/>
                  </a:lnTo>
                  <a:lnTo>
                    <a:pt x="4299077" y="8267192"/>
                  </a:lnTo>
                  <a:lnTo>
                    <a:pt x="4267962" y="8254746"/>
                  </a:lnTo>
                  <a:lnTo>
                    <a:pt x="4230497" y="8267192"/>
                  </a:lnTo>
                  <a:lnTo>
                    <a:pt x="4236720" y="8273415"/>
                  </a:lnTo>
                  <a:lnTo>
                    <a:pt x="4504690" y="8292084"/>
                  </a:lnTo>
                  <a:lnTo>
                    <a:pt x="4542155" y="8273415"/>
                  </a:lnTo>
                  <a:lnTo>
                    <a:pt x="4355211" y="8192516"/>
                  </a:lnTo>
                  <a:lnTo>
                    <a:pt x="4361434" y="8180070"/>
                  </a:lnTo>
                  <a:lnTo>
                    <a:pt x="4330319" y="8155178"/>
                  </a:lnTo>
                  <a:lnTo>
                    <a:pt x="4251198" y="8161274"/>
                  </a:lnTo>
                  <a:lnTo>
                    <a:pt x="4286631" y="8130286"/>
                  </a:lnTo>
                  <a:lnTo>
                    <a:pt x="4330192" y="8136509"/>
                  </a:lnTo>
                  <a:lnTo>
                    <a:pt x="4267835" y="8092948"/>
                  </a:lnTo>
                  <a:lnTo>
                    <a:pt x="4286504" y="8086725"/>
                  </a:lnTo>
                  <a:lnTo>
                    <a:pt x="4255262" y="8061833"/>
                  </a:lnTo>
                  <a:lnTo>
                    <a:pt x="4273931" y="7999476"/>
                  </a:lnTo>
                  <a:lnTo>
                    <a:pt x="4249039" y="7993253"/>
                  </a:lnTo>
                  <a:lnTo>
                    <a:pt x="4261485" y="7993253"/>
                  </a:lnTo>
                  <a:lnTo>
                    <a:pt x="4261485" y="7980807"/>
                  </a:lnTo>
                  <a:lnTo>
                    <a:pt x="4305046" y="7993253"/>
                  </a:lnTo>
                  <a:lnTo>
                    <a:pt x="4292600" y="7949692"/>
                  </a:lnTo>
                  <a:lnTo>
                    <a:pt x="4361180" y="7868666"/>
                  </a:lnTo>
                  <a:lnTo>
                    <a:pt x="4336288" y="7862443"/>
                  </a:lnTo>
                  <a:lnTo>
                    <a:pt x="4342511" y="7825105"/>
                  </a:lnTo>
                  <a:lnTo>
                    <a:pt x="4230370" y="7756525"/>
                  </a:lnTo>
                  <a:lnTo>
                    <a:pt x="4255262" y="7700391"/>
                  </a:lnTo>
                  <a:lnTo>
                    <a:pt x="4273931" y="7687945"/>
                  </a:lnTo>
                  <a:lnTo>
                    <a:pt x="4305046" y="7687945"/>
                  </a:lnTo>
                  <a:lnTo>
                    <a:pt x="4298823" y="7594473"/>
                  </a:lnTo>
                  <a:lnTo>
                    <a:pt x="4336288" y="7563358"/>
                  </a:lnTo>
                  <a:lnTo>
                    <a:pt x="4298823" y="7544689"/>
                  </a:lnTo>
                  <a:lnTo>
                    <a:pt x="4323715" y="7538466"/>
                  </a:lnTo>
                  <a:lnTo>
                    <a:pt x="4342384" y="7557135"/>
                  </a:lnTo>
                  <a:lnTo>
                    <a:pt x="4323715" y="7519670"/>
                  </a:lnTo>
                  <a:lnTo>
                    <a:pt x="4311269" y="7525893"/>
                  </a:lnTo>
                  <a:lnTo>
                    <a:pt x="4286377" y="7507224"/>
                  </a:lnTo>
                  <a:lnTo>
                    <a:pt x="4261485" y="7451090"/>
                  </a:lnTo>
                  <a:lnTo>
                    <a:pt x="4267708" y="7432421"/>
                  </a:lnTo>
                  <a:lnTo>
                    <a:pt x="4336288" y="7451090"/>
                  </a:lnTo>
                  <a:lnTo>
                    <a:pt x="4398645" y="7432421"/>
                  </a:lnTo>
                  <a:lnTo>
                    <a:pt x="4386199" y="7382637"/>
                  </a:lnTo>
                  <a:lnTo>
                    <a:pt x="4392422" y="7363968"/>
                  </a:lnTo>
                  <a:lnTo>
                    <a:pt x="4379976" y="7345299"/>
                  </a:lnTo>
                  <a:lnTo>
                    <a:pt x="4386199" y="7345299"/>
                  </a:lnTo>
                  <a:lnTo>
                    <a:pt x="4367530" y="7320280"/>
                  </a:lnTo>
                  <a:lnTo>
                    <a:pt x="4598035" y="7264273"/>
                  </a:lnTo>
                  <a:lnTo>
                    <a:pt x="4622927" y="7170801"/>
                  </a:lnTo>
                  <a:lnTo>
                    <a:pt x="4492117" y="6977634"/>
                  </a:lnTo>
                  <a:lnTo>
                    <a:pt x="4492117" y="6946519"/>
                  </a:lnTo>
                  <a:lnTo>
                    <a:pt x="4504563" y="6946519"/>
                  </a:lnTo>
                  <a:lnTo>
                    <a:pt x="4498340" y="6909054"/>
                  </a:lnTo>
                  <a:lnTo>
                    <a:pt x="4510786" y="6940296"/>
                  </a:lnTo>
                  <a:lnTo>
                    <a:pt x="4498340" y="6965188"/>
                  </a:lnTo>
                  <a:lnTo>
                    <a:pt x="4541901" y="7033768"/>
                  </a:lnTo>
                  <a:lnTo>
                    <a:pt x="4703826" y="7058660"/>
                  </a:lnTo>
                  <a:lnTo>
                    <a:pt x="4840859" y="6797040"/>
                  </a:lnTo>
                  <a:lnTo>
                    <a:pt x="4847082" y="6803263"/>
                  </a:lnTo>
                  <a:lnTo>
                    <a:pt x="4847082" y="6778371"/>
                  </a:lnTo>
                  <a:lnTo>
                    <a:pt x="4840859" y="6759702"/>
                  </a:lnTo>
                  <a:lnTo>
                    <a:pt x="4859528" y="6778371"/>
                  </a:lnTo>
                  <a:lnTo>
                    <a:pt x="4865751" y="6778371"/>
                  </a:lnTo>
                  <a:lnTo>
                    <a:pt x="4834636" y="6853174"/>
                  </a:lnTo>
                  <a:lnTo>
                    <a:pt x="4859528" y="6834505"/>
                  </a:lnTo>
                  <a:lnTo>
                    <a:pt x="4878197" y="6772148"/>
                  </a:lnTo>
                  <a:lnTo>
                    <a:pt x="4865751" y="6778371"/>
                  </a:lnTo>
                  <a:lnTo>
                    <a:pt x="4959223" y="6572758"/>
                  </a:lnTo>
                  <a:lnTo>
                    <a:pt x="4940554" y="6466840"/>
                  </a:lnTo>
                  <a:lnTo>
                    <a:pt x="4971796" y="6460617"/>
                  </a:lnTo>
                  <a:lnTo>
                    <a:pt x="4965573" y="6466840"/>
                  </a:lnTo>
                  <a:lnTo>
                    <a:pt x="5202301" y="6317361"/>
                  </a:lnTo>
                  <a:lnTo>
                    <a:pt x="5227193" y="6311138"/>
                  </a:lnTo>
                  <a:lnTo>
                    <a:pt x="5233416" y="6298692"/>
                  </a:lnTo>
                  <a:lnTo>
                    <a:pt x="5245862" y="6317361"/>
                  </a:lnTo>
                  <a:lnTo>
                    <a:pt x="5289423" y="6311138"/>
                  </a:lnTo>
                  <a:lnTo>
                    <a:pt x="5295646" y="6280023"/>
                  </a:lnTo>
                  <a:lnTo>
                    <a:pt x="5345430" y="6248908"/>
                  </a:lnTo>
                  <a:lnTo>
                    <a:pt x="5426456" y="5750433"/>
                  </a:lnTo>
                  <a:lnTo>
                    <a:pt x="5426456" y="5675630"/>
                  </a:lnTo>
                  <a:lnTo>
                    <a:pt x="5438902" y="5669407"/>
                  </a:lnTo>
                  <a:lnTo>
                    <a:pt x="5451348" y="5688076"/>
                  </a:lnTo>
                  <a:lnTo>
                    <a:pt x="5507355" y="5575935"/>
                  </a:lnTo>
                  <a:lnTo>
                    <a:pt x="5507355" y="5588381"/>
                  </a:lnTo>
                  <a:lnTo>
                    <a:pt x="5638165" y="5307965"/>
                  </a:lnTo>
                  <a:lnTo>
                    <a:pt x="5600700" y="5202047"/>
                  </a:lnTo>
                  <a:lnTo>
                    <a:pt x="5133467" y="5040122"/>
                  </a:lnTo>
                  <a:lnTo>
                    <a:pt x="5121021" y="5052568"/>
                  </a:lnTo>
                  <a:lnTo>
                    <a:pt x="5114798" y="5027676"/>
                  </a:lnTo>
                  <a:lnTo>
                    <a:pt x="5089906" y="5077460"/>
                  </a:lnTo>
                  <a:lnTo>
                    <a:pt x="5096129" y="5033899"/>
                  </a:lnTo>
                  <a:lnTo>
                    <a:pt x="5089906" y="5015230"/>
                  </a:lnTo>
                  <a:lnTo>
                    <a:pt x="5089906" y="4983988"/>
                  </a:lnTo>
                  <a:lnTo>
                    <a:pt x="4909185" y="4921631"/>
                  </a:lnTo>
                  <a:lnTo>
                    <a:pt x="4815713" y="5039995"/>
                  </a:lnTo>
                  <a:lnTo>
                    <a:pt x="4834382" y="4983861"/>
                  </a:lnTo>
                  <a:lnTo>
                    <a:pt x="4772025" y="5002530"/>
                  </a:lnTo>
                  <a:lnTo>
                    <a:pt x="4747133" y="4952746"/>
                  </a:lnTo>
                  <a:lnTo>
                    <a:pt x="4728464" y="4946523"/>
                  </a:lnTo>
                  <a:lnTo>
                    <a:pt x="4690999" y="4971415"/>
                  </a:lnTo>
                  <a:lnTo>
                    <a:pt x="4647438" y="4971415"/>
                  </a:lnTo>
                  <a:lnTo>
                    <a:pt x="4803140" y="4796917"/>
                  </a:lnTo>
                  <a:lnTo>
                    <a:pt x="4703445" y="4591304"/>
                  </a:lnTo>
                  <a:lnTo>
                    <a:pt x="4690999" y="4603750"/>
                  </a:lnTo>
                  <a:lnTo>
                    <a:pt x="4678553" y="4572508"/>
                  </a:lnTo>
                  <a:lnTo>
                    <a:pt x="4672330" y="4578731"/>
                  </a:lnTo>
                  <a:lnTo>
                    <a:pt x="4585081" y="4516501"/>
                  </a:lnTo>
                  <a:lnTo>
                    <a:pt x="4572635" y="4541393"/>
                  </a:lnTo>
                  <a:lnTo>
                    <a:pt x="4535297" y="4497832"/>
                  </a:lnTo>
                  <a:lnTo>
                    <a:pt x="4472940" y="4516501"/>
                  </a:lnTo>
                  <a:lnTo>
                    <a:pt x="4423156" y="4504055"/>
                  </a:lnTo>
                  <a:lnTo>
                    <a:pt x="4404487" y="4528947"/>
                  </a:lnTo>
                  <a:lnTo>
                    <a:pt x="4404487" y="4491990"/>
                  </a:lnTo>
                  <a:lnTo>
                    <a:pt x="4342130" y="4442079"/>
                  </a:lnTo>
                  <a:lnTo>
                    <a:pt x="4323461" y="4473321"/>
                  </a:lnTo>
                  <a:lnTo>
                    <a:pt x="4329684" y="4404741"/>
                  </a:lnTo>
                  <a:lnTo>
                    <a:pt x="4254881" y="4342384"/>
                  </a:lnTo>
                  <a:lnTo>
                    <a:pt x="4167632" y="4336161"/>
                  </a:lnTo>
                  <a:lnTo>
                    <a:pt x="4192651" y="4317492"/>
                  </a:lnTo>
                  <a:lnTo>
                    <a:pt x="4205097" y="4298823"/>
                  </a:lnTo>
                  <a:lnTo>
                    <a:pt x="4198874" y="4273931"/>
                  </a:lnTo>
                  <a:lnTo>
                    <a:pt x="4167632" y="4255262"/>
                  </a:lnTo>
                  <a:lnTo>
                    <a:pt x="4161409" y="4261485"/>
                  </a:lnTo>
                  <a:lnTo>
                    <a:pt x="4161409" y="4273931"/>
                  </a:lnTo>
                  <a:lnTo>
                    <a:pt x="4136517" y="4255262"/>
                  </a:lnTo>
                  <a:lnTo>
                    <a:pt x="4130294" y="4261485"/>
                  </a:lnTo>
                  <a:lnTo>
                    <a:pt x="4117848" y="4236466"/>
                  </a:lnTo>
                  <a:lnTo>
                    <a:pt x="4105402" y="4242689"/>
                  </a:lnTo>
                  <a:lnTo>
                    <a:pt x="4099179" y="4217797"/>
                  </a:lnTo>
                  <a:lnTo>
                    <a:pt x="4155313" y="4205351"/>
                  </a:lnTo>
                  <a:lnTo>
                    <a:pt x="4024503" y="4211574"/>
                  </a:lnTo>
                  <a:lnTo>
                    <a:pt x="4024503" y="4217797"/>
                  </a:lnTo>
                  <a:lnTo>
                    <a:pt x="4055745" y="4217797"/>
                  </a:lnTo>
                  <a:lnTo>
                    <a:pt x="3962273" y="4242689"/>
                  </a:lnTo>
                  <a:lnTo>
                    <a:pt x="3937381" y="4230243"/>
                  </a:lnTo>
                  <a:lnTo>
                    <a:pt x="3924935" y="4211574"/>
                  </a:lnTo>
                  <a:lnTo>
                    <a:pt x="3806571" y="4211574"/>
                  </a:lnTo>
                  <a:lnTo>
                    <a:pt x="3794125" y="4174236"/>
                  </a:lnTo>
                  <a:lnTo>
                    <a:pt x="3744341" y="4155567"/>
                  </a:lnTo>
                  <a:lnTo>
                    <a:pt x="3725672" y="4124452"/>
                  </a:lnTo>
                  <a:lnTo>
                    <a:pt x="3700780" y="4124452"/>
                  </a:lnTo>
                  <a:lnTo>
                    <a:pt x="3725672" y="4149344"/>
                  </a:lnTo>
                  <a:lnTo>
                    <a:pt x="3638423" y="4186682"/>
                  </a:lnTo>
                  <a:lnTo>
                    <a:pt x="3625977" y="4217924"/>
                  </a:lnTo>
                  <a:lnTo>
                    <a:pt x="3650869" y="4267708"/>
                  </a:lnTo>
                  <a:lnTo>
                    <a:pt x="3632200" y="4305046"/>
                  </a:lnTo>
                  <a:lnTo>
                    <a:pt x="3607308" y="4286377"/>
                  </a:lnTo>
                  <a:lnTo>
                    <a:pt x="3601085" y="4242816"/>
                  </a:lnTo>
                  <a:lnTo>
                    <a:pt x="3619754" y="4217924"/>
                  </a:lnTo>
                  <a:lnTo>
                    <a:pt x="3613531" y="4186682"/>
                  </a:lnTo>
                  <a:lnTo>
                    <a:pt x="3619754" y="4186682"/>
                  </a:lnTo>
                  <a:lnTo>
                    <a:pt x="3607308" y="4149344"/>
                  </a:lnTo>
                  <a:lnTo>
                    <a:pt x="3644773" y="4130675"/>
                  </a:lnTo>
                  <a:lnTo>
                    <a:pt x="3632327" y="4099433"/>
                  </a:lnTo>
                  <a:lnTo>
                    <a:pt x="3470402" y="4199128"/>
                  </a:lnTo>
                  <a:lnTo>
                    <a:pt x="3470402" y="4186682"/>
                  </a:lnTo>
                  <a:lnTo>
                    <a:pt x="3445510" y="4180459"/>
                  </a:lnTo>
                  <a:lnTo>
                    <a:pt x="3395726" y="4242816"/>
                  </a:lnTo>
                  <a:lnTo>
                    <a:pt x="3401949" y="4236593"/>
                  </a:lnTo>
                  <a:lnTo>
                    <a:pt x="3383280" y="4286504"/>
                  </a:lnTo>
                  <a:lnTo>
                    <a:pt x="3327273" y="4336288"/>
                  </a:lnTo>
                  <a:lnTo>
                    <a:pt x="3321050" y="4379849"/>
                  </a:lnTo>
                  <a:lnTo>
                    <a:pt x="3227578" y="4286377"/>
                  </a:lnTo>
                  <a:lnTo>
                    <a:pt x="3171571" y="4280154"/>
                  </a:lnTo>
                  <a:lnTo>
                    <a:pt x="3109214" y="4317619"/>
                  </a:lnTo>
                  <a:lnTo>
                    <a:pt x="3046857" y="4305173"/>
                  </a:lnTo>
                  <a:lnTo>
                    <a:pt x="3053080" y="4317619"/>
                  </a:lnTo>
                  <a:lnTo>
                    <a:pt x="2947162" y="4168013"/>
                  </a:lnTo>
                  <a:lnTo>
                    <a:pt x="2959608" y="4118229"/>
                  </a:lnTo>
                  <a:lnTo>
                    <a:pt x="2965831" y="4124452"/>
                  </a:lnTo>
                  <a:lnTo>
                    <a:pt x="2972054" y="4080891"/>
                  </a:lnTo>
                  <a:lnTo>
                    <a:pt x="2972054" y="4093337"/>
                  </a:lnTo>
                  <a:lnTo>
                    <a:pt x="2996946" y="3943858"/>
                  </a:lnTo>
                  <a:lnTo>
                    <a:pt x="2984500" y="3918966"/>
                  </a:lnTo>
                  <a:lnTo>
                    <a:pt x="2959608" y="3906520"/>
                  </a:lnTo>
                  <a:lnTo>
                    <a:pt x="2978277" y="3912743"/>
                  </a:lnTo>
                  <a:lnTo>
                    <a:pt x="2940939" y="3881628"/>
                  </a:lnTo>
                  <a:lnTo>
                    <a:pt x="2697988" y="3875405"/>
                  </a:lnTo>
                  <a:lnTo>
                    <a:pt x="2741549" y="3825494"/>
                  </a:lnTo>
                  <a:lnTo>
                    <a:pt x="2747772" y="3725799"/>
                  </a:lnTo>
                  <a:lnTo>
                    <a:pt x="2766441" y="3694684"/>
                  </a:lnTo>
                  <a:lnTo>
                    <a:pt x="2772664" y="3732022"/>
                  </a:lnTo>
                  <a:lnTo>
                    <a:pt x="2803906" y="3663442"/>
                  </a:lnTo>
                  <a:lnTo>
                    <a:pt x="2791460" y="3669665"/>
                  </a:lnTo>
                  <a:lnTo>
                    <a:pt x="2810129" y="3650996"/>
                  </a:lnTo>
                  <a:lnTo>
                    <a:pt x="2810129" y="3632200"/>
                  </a:lnTo>
                  <a:lnTo>
                    <a:pt x="2835021" y="3582416"/>
                  </a:lnTo>
                  <a:lnTo>
                    <a:pt x="2828798" y="3532632"/>
                  </a:lnTo>
                  <a:lnTo>
                    <a:pt x="2673096" y="3551301"/>
                  </a:lnTo>
                  <a:lnTo>
                    <a:pt x="2617089" y="3669665"/>
                  </a:lnTo>
                  <a:lnTo>
                    <a:pt x="2579624" y="3694557"/>
                  </a:lnTo>
                  <a:lnTo>
                    <a:pt x="2592070" y="3694557"/>
                  </a:lnTo>
                  <a:lnTo>
                    <a:pt x="2585847" y="3713226"/>
                  </a:lnTo>
                  <a:lnTo>
                    <a:pt x="2405126" y="3731895"/>
                  </a:lnTo>
                  <a:lnTo>
                    <a:pt x="2349119" y="3700780"/>
                  </a:lnTo>
                  <a:lnTo>
                    <a:pt x="2355342" y="3707003"/>
                  </a:lnTo>
                  <a:lnTo>
                    <a:pt x="2336673" y="3694557"/>
                  </a:lnTo>
                  <a:lnTo>
                    <a:pt x="2349119" y="3700780"/>
                  </a:lnTo>
                  <a:lnTo>
                    <a:pt x="2280539" y="3532632"/>
                  </a:lnTo>
                  <a:lnTo>
                    <a:pt x="2280539" y="3545078"/>
                  </a:lnTo>
                  <a:lnTo>
                    <a:pt x="2268093" y="3495294"/>
                  </a:lnTo>
                  <a:lnTo>
                    <a:pt x="2280539" y="3532759"/>
                  </a:lnTo>
                  <a:lnTo>
                    <a:pt x="2342896" y="3177667"/>
                  </a:lnTo>
                  <a:lnTo>
                    <a:pt x="2330450" y="3152775"/>
                  </a:lnTo>
                  <a:lnTo>
                    <a:pt x="2361565" y="3140329"/>
                  </a:lnTo>
                  <a:lnTo>
                    <a:pt x="2361565" y="3127883"/>
                  </a:lnTo>
                  <a:lnTo>
                    <a:pt x="2380234" y="3115437"/>
                  </a:lnTo>
                  <a:lnTo>
                    <a:pt x="2374011" y="3115437"/>
                  </a:lnTo>
                  <a:lnTo>
                    <a:pt x="2386457" y="3109214"/>
                  </a:lnTo>
                  <a:lnTo>
                    <a:pt x="2398903" y="3096768"/>
                  </a:lnTo>
                  <a:lnTo>
                    <a:pt x="2417572" y="3090545"/>
                  </a:lnTo>
                  <a:lnTo>
                    <a:pt x="2411349" y="3078099"/>
                  </a:lnTo>
                  <a:lnTo>
                    <a:pt x="2442464" y="3084322"/>
                  </a:lnTo>
                  <a:lnTo>
                    <a:pt x="2511044" y="3040761"/>
                  </a:lnTo>
                  <a:lnTo>
                    <a:pt x="2511044" y="3028315"/>
                  </a:lnTo>
                  <a:lnTo>
                    <a:pt x="2523490" y="3009646"/>
                  </a:lnTo>
                  <a:lnTo>
                    <a:pt x="2523490" y="3022092"/>
                  </a:lnTo>
                  <a:lnTo>
                    <a:pt x="2535936" y="3022092"/>
                  </a:lnTo>
                  <a:lnTo>
                    <a:pt x="2517267" y="3034538"/>
                  </a:lnTo>
                  <a:lnTo>
                    <a:pt x="2579624" y="2997073"/>
                  </a:lnTo>
                  <a:lnTo>
                    <a:pt x="2666873" y="3021965"/>
                  </a:lnTo>
                  <a:lnTo>
                    <a:pt x="2679319" y="3009519"/>
                  </a:lnTo>
                  <a:lnTo>
                    <a:pt x="2710561" y="3021965"/>
                  </a:lnTo>
                  <a:lnTo>
                    <a:pt x="2710561" y="3040634"/>
                  </a:lnTo>
                  <a:lnTo>
                    <a:pt x="2704338" y="3040634"/>
                  </a:lnTo>
                  <a:lnTo>
                    <a:pt x="2754249" y="3053080"/>
                  </a:lnTo>
                  <a:lnTo>
                    <a:pt x="2766695" y="3028188"/>
                  </a:lnTo>
                  <a:lnTo>
                    <a:pt x="2797810" y="3059303"/>
                  </a:lnTo>
                  <a:lnTo>
                    <a:pt x="2810256" y="3059303"/>
                  </a:lnTo>
                  <a:lnTo>
                    <a:pt x="2791587" y="3028188"/>
                  </a:lnTo>
                  <a:lnTo>
                    <a:pt x="2816479" y="2990723"/>
                  </a:lnTo>
                  <a:lnTo>
                    <a:pt x="2797810" y="3003169"/>
                  </a:lnTo>
                  <a:lnTo>
                    <a:pt x="2804033" y="2984500"/>
                  </a:lnTo>
                  <a:lnTo>
                    <a:pt x="2760472" y="2990723"/>
                  </a:lnTo>
                  <a:lnTo>
                    <a:pt x="2897505" y="2953258"/>
                  </a:lnTo>
                  <a:lnTo>
                    <a:pt x="2891282" y="2984500"/>
                  </a:lnTo>
                  <a:lnTo>
                    <a:pt x="2922397" y="2972054"/>
                  </a:lnTo>
                  <a:lnTo>
                    <a:pt x="2922397" y="2978277"/>
                  </a:lnTo>
                  <a:lnTo>
                    <a:pt x="2953512" y="2959608"/>
                  </a:lnTo>
                  <a:lnTo>
                    <a:pt x="2934843" y="2978277"/>
                  </a:lnTo>
                  <a:lnTo>
                    <a:pt x="2978404" y="2972054"/>
                  </a:lnTo>
                  <a:lnTo>
                    <a:pt x="3021965" y="2978277"/>
                  </a:lnTo>
                  <a:lnTo>
                    <a:pt x="3015742" y="2990723"/>
                  </a:lnTo>
                  <a:lnTo>
                    <a:pt x="3025140" y="3009646"/>
                  </a:lnTo>
                  <a:lnTo>
                    <a:pt x="3121660" y="3015615"/>
                  </a:lnTo>
                  <a:lnTo>
                    <a:pt x="3152775" y="3059176"/>
                  </a:lnTo>
                  <a:lnTo>
                    <a:pt x="3134106" y="3140075"/>
                  </a:lnTo>
                  <a:lnTo>
                    <a:pt x="3146552" y="3121406"/>
                  </a:lnTo>
                  <a:lnTo>
                    <a:pt x="3158998" y="3127629"/>
                  </a:lnTo>
                  <a:lnTo>
                    <a:pt x="3134106" y="3152521"/>
                  </a:lnTo>
                  <a:lnTo>
                    <a:pt x="3208909" y="3295777"/>
                  </a:lnTo>
                  <a:lnTo>
                    <a:pt x="3221355" y="3295777"/>
                  </a:lnTo>
                  <a:lnTo>
                    <a:pt x="3258566" y="3252343"/>
                  </a:lnTo>
                  <a:lnTo>
                    <a:pt x="3253613" y="3101594"/>
                  </a:lnTo>
                  <a:lnTo>
                    <a:pt x="3265043" y="3090164"/>
                  </a:lnTo>
                  <a:lnTo>
                    <a:pt x="3258820" y="2909443"/>
                  </a:lnTo>
                  <a:lnTo>
                    <a:pt x="3271266" y="2903220"/>
                  </a:lnTo>
                  <a:lnTo>
                    <a:pt x="3308731" y="2840863"/>
                  </a:lnTo>
                  <a:lnTo>
                    <a:pt x="3308731" y="2853309"/>
                  </a:lnTo>
                  <a:lnTo>
                    <a:pt x="3314954" y="2847086"/>
                  </a:lnTo>
                  <a:lnTo>
                    <a:pt x="3314954" y="2840863"/>
                  </a:lnTo>
                  <a:lnTo>
                    <a:pt x="3402203" y="2784856"/>
                  </a:lnTo>
                  <a:lnTo>
                    <a:pt x="3402203" y="2791079"/>
                  </a:lnTo>
                  <a:lnTo>
                    <a:pt x="3483102" y="2735072"/>
                  </a:lnTo>
                  <a:lnTo>
                    <a:pt x="3483102" y="2747518"/>
                  </a:lnTo>
                  <a:lnTo>
                    <a:pt x="3520567" y="2697734"/>
                  </a:lnTo>
                  <a:lnTo>
                    <a:pt x="3576701" y="2685288"/>
                  </a:lnTo>
                  <a:lnTo>
                    <a:pt x="3545459" y="2672842"/>
                  </a:lnTo>
                  <a:lnTo>
                    <a:pt x="3570351" y="2672842"/>
                  </a:lnTo>
                  <a:lnTo>
                    <a:pt x="3551682" y="2647950"/>
                  </a:lnTo>
                  <a:lnTo>
                    <a:pt x="3620262" y="2641727"/>
                  </a:lnTo>
                  <a:lnTo>
                    <a:pt x="3626485" y="2623058"/>
                  </a:lnTo>
                  <a:lnTo>
                    <a:pt x="3607816" y="2641727"/>
                  </a:lnTo>
                  <a:lnTo>
                    <a:pt x="3576701" y="2623058"/>
                  </a:lnTo>
                  <a:lnTo>
                    <a:pt x="3582924" y="2604389"/>
                  </a:lnTo>
                  <a:lnTo>
                    <a:pt x="3607816" y="2610612"/>
                  </a:lnTo>
                  <a:lnTo>
                    <a:pt x="3614039" y="2604389"/>
                  </a:lnTo>
                  <a:lnTo>
                    <a:pt x="3626485" y="2610612"/>
                  </a:lnTo>
                  <a:lnTo>
                    <a:pt x="3626485" y="2591943"/>
                  </a:lnTo>
                  <a:lnTo>
                    <a:pt x="3620262" y="2560828"/>
                  </a:lnTo>
                  <a:lnTo>
                    <a:pt x="3607816" y="2554605"/>
                  </a:lnTo>
                  <a:lnTo>
                    <a:pt x="3576701" y="2535936"/>
                  </a:lnTo>
                  <a:lnTo>
                    <a:pt x="3601593" y="2542159"/>
                  </a:lnTo>
                  <a:lnTo>
                    <a:pt x="3607816" y="2554605"/>
                  </a:lnTo>
                  <a:lnTo>
                    <a:pt x="3601593" y="2523363"/>
                  </a:lnTo>
                  <a:lnTo>
                    <a:pt x="3620262" y="2523363"/>
                  </a:lnTo>
                  <a:lnTo>
                    <a:pt x="3626485" y="2517140"/>
                  </a:lnTo>
                  <a:lnTo>
                    <a:pt x="3595243" y="2479802"/>
                  </a:lnTo>
                  <a:lnTo>
                    <a:pt x="3626485" y="2510917"/>
                  </a:lnTo>
                  <a:lnTo>
                    <a:pt x="3626485" y="2486025"/>
                  </a:lnTo>
                  <a:lnTo>
                    <a:pt x="3589020" y="2467356"/>
                  </a:lnTo>
                  <a:lnTo>
                    <a:pt x="3613912" y="2436241"/>
                  </a:lnTo>
                  <a:lnTo>
                    <a:pt x="3595243" y="2467356"/>
                  </a:lnTo>
                  <a:lnTo>
                    <a:pt x="3607689" y="2461133"/>
                  </a:lnTo>
                  <a:lnTo>
                    <a:pt x="3607689" y="2473579"/>
                  </a:lnTo>
                  <a:lnTo>
                    <a:pt x="3613912" y="2467356"/>
                  </a:lnTo>
                  <a:lnTo>
                    <a:pt x="3632581" y="2486025"/>
                  </a:lnTo>
                  <a:lnTo>
                    <a:pt x="3626358" y="2454783"/>
                  </a:lnTo>
                  <a:lnTo>
                    <a:pt x="3638804" y="2467229"/>
                  </a:lnTo>
                  <a:lnTo>
                    <a:pt x="3645027" y="2411222"/>
                  </a:lnTo>
                  <a:lnTo>
                    <a:pt x="3657473" y="2404999"/>
                  </a:lnTo>
                  <a:lnTo>
                    <a:pt x="3657473" y="2411222"/>
                  </a:lnTo>
                  <a:lnTo>
                    <a:pt x="3663696" y="2398776"/>
                  </a:lnTo>
                  <a:lnTo>
                    <a:pt x="3663696" y="2404999"/>
                  </a:lnTo>
                  <a:lnTo>
                    <a:pt x="3682365" y="2392553"/>
                  </a:lnTo>
                  <a:lnTo>
                    <a:pt x="3682365" y="2398776"/>
                  </a:lnTo>
                  <a:lnTo>
                    <a:pt x="3676142" y="2404999"/>
                  </a:lnTo>
                  <a:lnTo>
                    <a:pt x="3682365" y="2404999"/>
                  </a:lnTo>
                  <a:lnTo>
                    <a:pt x="3657473" y="2423668"/>
                  </a:lnTo>
                  <a:lnTo>
                    <a:pt x="3663696" y="2423668"/>
                  </a:lnTo>
                  <a:lnTo>
                    <a:pt x="3645027" y="2448560"/>
                  </a:lnTo>
                  <a:lnTo>
                    <a:pt x="3663696" y="2454783"/>
                  </a:lnTo>
                  <a:lnTo>
                    <a:pt x="3663696" y="2467229"/>
                  </a:lnTo>
                  <a:lnTo>
                    <a:pt x="3657473" y="2479675"/>
                  </a:lnTo>
                  <a:lnTo>
                    <a:pt x="3657473" y="2492121"/>
                  </a:lnTo>
                  <a:lnTo>
                    <a:pt x="3663696" y="2492121"/>
                  </a:lnTo>
                  <a:lnTo>
                    <a:pt x="3638804" y="2548255"/>
                  </a:lnTo>
                  <a:lnTo>
                    <a:pt x="3701161" y="2467229"/>
                  </a:lnTo>
                  <a:lnTo>
                    <a:pt x="3701161" y="2398649"/>
                  </a:lnTo>
                  <a:lnTo>
                    <a:pt x="3719830" y="2429764"/>
                  </a:lnTo>
                  <a:lnTo>
                    <a:pt x="3788410" y="2367534"/>
                  </a:lnTo>
                  <a:lnTo>
                    <a:pt x="3800856" y="2342642"/>
                  </a:lnTo>
                  <a:lnTo>
                    <a:pt x="3794633" y="2330196"/>
                  </a:lnTo>
                  <a:lnTo>
                    <a:pt x="3813302" y="2292731"/>
                  </a:lnTo>
                  <a:lnTo>
                    <a:pt x="3807079" y="2323973"/>
                  </a:lnTo>
                  <a:lnTo>
                    <a:pt x="3956558" y="2261616"/>
                  </a:lnTo>
                  <a:lnTo>
                    <a:pt x="3962781" y="2267839"/>
                  </a:lnTo>
                  <a:lnTo>
                    <a:pt x="3969004" y="2261616"/>
                  </a:lnTo>
                  <a:lnTo>
                    <a:pt x="3962781" y="2280285"/>
                  </a:lnTo>
                  <a:lnTo>
                    <a:pt x="3994023" y="2267839"/>
                  </a:lnTo>
                  <a:lnTo>
                    <a:pt x="3987800" y="2274062"/>
                  </a:lnTo>
                  <a:lnTo>
                    <a:pt x="4025138" y="2267839"/>
                  </a:lnTo>
                  <a:lnTo>
                    <a:pt x="4018915" y="2242947"/>
                  </a:lnTo>
                  <a:lnTo>
                    <a:pt x="4006469" y="2261616"/>
                  </a:lnTo>
                  <a:lnTo>
                    <a:pt x="3987800" y="2230501"/>
                  </a:lnTo>
                  <a:lnTo>
                    <a:pt x="4068699" y="2137029"/>
                  </a:lnTo>
                  <a:lnTo>
                    <a:pt x="4074922" y="2143252"/>
                  </a:lnTo>
                  <a:lnTo>
                    <a:pt x="4081145" y="2130806"/>
                  </a:lnTo>
                  <a:lnTo>
                    <a:pt x="4081145" y="2137029"/>
                  </a:lnTo>
                  <a:lnTo>
                    <a:pt x="4087368" y="2124583"/>
                  </a:lnTo>
                  <a:lnTo>
                    <a:pt x="4087368" y="2137029"/>
                  </a:lnTo>
                  <a:lnTo>
                    <a:pt x="4093591" y="2130806"/>
                  </a:lnTo>
                  <a:lnTo>
                    <a:pt x="4143375" y="2093468"/>
                  </a:lnTo>
                  <a:lnTo>
                    <a:pt x="4143375" y="2099691"/>
                  </a:lnTo>
                  <a:lnTo>
                    <a:pt x="4137152" y="2105914"/>
                  </a:lnTo>
                  <a:lnTo>
                    <a:pt x="4149598" y="2112137"/>
                  </a:lnTo>
                  <a:lnTo>
                    <a:pt x="4155821" y="2093468"/>
                  </a:lnTo>
                  <a:lnTo>
                    <a:pt x="4174490" y="2105914"/>
                  </a:lnTo>
                  <a:lnTo>
                    <a:pt x="4211828" y="2087245"/>
                  </a:lnTo>
                  <a:lnTo>
                    <a:pt x="4236720" y="2049907"/>
                  </a:lnTo>
                  <a:lnTo>
                    <a:pt x="4299077" y="2037461"/>
                  </a:lnTo>
                  <a:lnTo>
                    <a:pt x="4292854" y="2043684"/>
                  </a:lnTo>
                  <a:lnTo>
                    <a:pt x="4373753" y="2006346"/>
                  </a:lnTo>
                  <a:lnTo>
                    <a:pt x="4392422" y="2012569"/>
                  </a:lnTo>
                  <a:lnTo>
                    <a:pt x="4348861" y="2037461"/>
                  </a:lnTo>
                  <a:lnTo>
                    <a:pt x="4429887" y="2037461"/>
                  </a:lnTo>
                  <a:lnTo>
                    <a:pt x="4380103" y="2062353"/>
                  </a:lnTo>
                  <a:lnTo>
                    <a:pt x="4380103" y="2043684"/>
                  </a:lnTo>
                  <a:lnTo>
                    <a:pt x="4373880" y="2043684"/>
                  </a:lnTo>
                  <a:lnTo>
                    <a:pt x="4299077" y="2087245"/>
                  </a:lnTo>
                  <a:lnTo>
                    <a:pt x="4286631" y="2093468"/>
                  </a:lnTo>
                  <a:lnTo>
                    <a:pt x="4261739" y="2143252"/>
                  </a:lnTo>
                  <a:lnTo>
                    <a:pt x="4280408" y="2155698"/>
                  </a:lnTo>
                  <a:lnTo>
                    <a:pt x="4373880" y="2093468"/>
                  </a:lnTo>
                  <a:lnTo>
                    <a:pt x="4373880" y="2099691"/>
                  </a:lnTo>
                  <a:lnTo>
                    <a:pt x="4380103" y="2087245"/>
                  </a:lnTo>
                  <a:lnTo>
                    <a:pt x="4523359" y="2049907"/>
                  </a:lnTo>
                  <a:lnTo>
                    <a:pt x="4523359" y="2037461"/>
                  </a:lnTo>
                  <a:lnTo>
                    <a:pt x="4523359" y="2018792"/>
                  </a:lnTo>
                  <a:lnTo>
                    <a:pt x="4504690" y="2006346"/>
                  </a:lnTo>
                  <a:lnTo>
                    <a:pt x="4461129" y="2025015"/>
                  </a:lnTo>
                  <a:lnTo>
                    <a:pt x="4467352" y="2018792"/>
                  </a:lnTo>
                  <a:lnTo>
                    <a:pt x="4404995" y="2000123"/>
                  </a:lnTo>
                  <a:lnTo>
                    <a:pt x="4417441" y="1993900"/>
                  </a:lnTo>
                  <a:lnTo>
                    <a:pt x="4386326" y="1975231"/>
                  </a:lnTo>
                  <a:lnTo>
                    <a:pt x="4386326" y="1937893"/>
                  </a:lnTo>
                  <a:lnTo>
                    <a:pt x="4367657" y="1931670"/>
                  </a:lnTo>
                  <a:lnTo>
                    <a:pt x="4411218" y="1894205"/>
                  </a:lnTo>
                  <a:lnTo>
                    <a:pt x="4395216" y="1888871"/>
                  </a:lnTo>
                  <a:lnTo>
                    <a:pt x="4373880" y="1894205"/>
                  </a:lnTo>
                  <a:lnTo>
                    <a:pt x="4317873" y="1875536"/>
                  </a:lnTo>
                  <a:lnTo>
                    <a:pt x="4392676" y="1875536"/>
                  </a:lnTo>
                  <a:lnTo>
                    <a:pt x="4436237" y="1825752"/>
                  </a:lnTo>
                  <a:lnTo>
                    <a:pt x="4298696" y="1825752"/>
                  </a:lnTo>
                  <a:lnTo>
                    <a:pt x="3856355" y="2062480"/>
                  </a:lnTo>
                  <a:lnTo>
                    <a:pt x="4149217" y="1894332"/>
                  </a:lnTo>
                  <a:lnTo>
                    <a:pt x="4117975" y="1850771"/>
                  </a:lnTo>
                  <a:lnTo>
                    <a:pt x="4871847" y="1657604"/>
                  </a:lnTo>
                  <a:lnTo>
                    <a:pt x="4921631" y="1614043"/>
                  </a:lnTo>
                  <a:lnTo>
                    <a:pt x="4909185" y="1601597"/>
                  </a:lnTo>
                  <a:lnTo>
                    <a:pt x="4934077" y="1589151"/>
                  </a:lnTo>
                  <a:lnTo>
                    <a:pt x="4946523" y="1551686"/>
                  </a:lnTo>
                  <a:lnTo>
                    <a:pt x="4927854" y="1533017"/>
                  </a:lnTo>
                  <a:lnTo>
                    <a:pt x="4878070" y="1545463"/>
                  </a:lnTo>
                  <a:lnTo>
                    <a:pt x="4871847" y="1539240"/>
                  </a:lnTo>
                  <a:lnTo>
                    <a:pt x="4896739" y="1514348"/>
                  </a:lnTo>
                  <a:lnTo>
                    <a:pt x="4865624" y="1508125"/>
                  </a:lnTo>
                  <a:lnTo>
                    <a:pt x="4734814" y="1557909"/>
                  </a:lnTo>
                  <a:lnTo>
                    <a:pt x="4753483" y="1545463"/>
                  </a:lnTo>
                  <a:lnTo>
                    <a:pt x="4741037" y="1539240"/>
                  </a:lnTo>
                  <a:lnTo>
                    <a:pt x="4884293" y="1495679"/>
                  </a:lnTo>
                  <a:lnTo>
                    <a:pt x="4884293" y="1464564"/>
                  </a:lnTo>
                  <a:lnTo>
                    <a:pt x="4859401" y="1470787"/>
                  </a:lnTo>
                  <a:lnTo>
                    <a:pt x="4828159" y="1445895"/>
                  </a:lnTo>
                  <a:lnTo>
                    <a:pt x="4790821" y="1464564"/>
                  </a:lnTo>
                  <a:lnTo>
                    <a:pt x="4821936" y="1445895"/>
                  </a:lnTo>
                  <a:lnTo>
                    <a:pt x="4803267" y="1439672"/>
                  </a:lnTo>
                  <a:lnTo>
                    <a:pt x="4765929" y="1452118"/>
                  </a:lnTo>
                  <a:lnTo>
                    <a:pt x="4790821" y="1433449"/>
                  </a:lnTo>
                  <a:lnTo>
                    <a:pt x="4790821" y="1408557"/>
                  </a:lnTo>
                  <a:lnTo>
                    <a:pt x="4784598" y="1414780"/>
                  </a:lnTo>
                  <a:lnTo>
                    <a:pt x="4778375" y="1402334"/>
                  </a:lnTo>
                  <a:lnTo>
                    <a:pt x="4747260" y="1396111"/>
                  </a:lnTo>
                  <a:lnTo>
                    <a:pt x="4759706" y="1383665"/>
                  </a:lnTo>
                  <a:lnTo>
                    <a:pt x="4741037" y="1383665"/>
                  </a:lnTo>
                  <a:lnTo>
                    <a:pt x="4759706" y="1377442"/>
                  </a:lnTo>
                  <a:lnTo>
                    <a:pt x="4734814" y="1371219"/>
                  </a:lnTo>
                  <a:lnTo>
                    <a:pt x="4747260" y="1364996"/>
                  </a:lnTo>
                  <a:lnTo>
                    <a:pt x="4722368" y="1352550"/>
                  </a:lnTo>
                  <a:lnTo>
                    <a:pt x="4772152" y="1346327"/>
                  </a:lnTo>
                  <a:lnTo>
                    <a:pt x="4734687" y="1308862"/>
                  </a:lnTo>
                  <a:lnTo>
                    <a:pt x="4772152" y="1290193"/>
                  </a:lnTo>
                  <a:lnTo>
                    <a:pt x="4753483" y="1271524"/>
                  </a:lnTo>
                  <a:lnTo>
                    <a:pt x="4716018" y="1277747"/>
                  </a:lnTo>
                  <a:lnTo>
                    <a:pt x="4759579" y="1252855"/>
                  </a:lnTo>
                  <a:lnTo>
                    <a:pt x="4709795" y="1259078"/>
                  </a:lnTo>
                  <a:lnTo>
                    <a:pt x="4747260" y="1246632"/>
                  </a:lnTo>
                  <a:lnTo>
                    <a:pt x="4734814" y="1227963"/>
                  </a:lnTo>
                  <a:lnTo>
                    <a:pt x="4747260" y="1221740"/>
                  </a:lnTo>
                  <a:lnTo>
                    <a:pt x="4709795" y="1221740"/>
                  </a:lnTo>
                  <a:lnTo>
                    <a:pt x="4734687" y="1215517"/>
                  </a:lnTo>
                  <a:lnTo>
                    <a:pt x="4722241" y="1196848"/>
                  </a:lnTo>
                  <a:lnTo>
                    <a:pt x="4734687" y="1190625"/>
                  </a:lnTo>
                  <a:lnTo>
                    <a:pt x="4728464" y="1178179"/>
                  </a:lnTo>
                  <a:lnTo>
                    <a:pt x="4716018" y="1178179"/>
                  </a:lnTo>
                  <a:lnTo>
                    <a:pt x="4703572" y="1165733"/>
                  </a:lnTo>
                  <a:lnTo>
                    <a:pt x="4703572" y="1146302"/>
                  </a:lnTo>
                  <a:lnTo>
                    <a:pt x="4672457" y="1202436"/>
                  </a:lnTo>
                  <a:lnTo>
                    <a:pt x="4653788" y="1202436"/>
                  </a:lnTo>
                  <a:lnTo>
                    <a:pt x="4647565" y="1221105"/>
                  </a:lnTo>
                  <a:lnTo>
                    <a:pt x="4604004" y="1252347"/>
                  </a:lnTo>
                  <a:lnTo>
                    <a:pt x="4597781" y="1233678"/>
                  </a:lnTo>
                  <a:lnTo>
                    <a:pt x="4516882" y="1283462"/>
                  </a:lnTo>
                  <a:lnTo>
                    <a:pt x="4523105" y="1258570"/>
                  </a:lnTo>
                  <a:lnTo>
                    <a:pt x="4504436" y="1271016"/>
                  </a:lnTo>
                  <a:lnTo>
                    <a:pt x="4498213" y="1264793"/>
                  </a:lnTo>
                  <a:lnTo>
                    <a:pt x="4491990" y="1264793"/>
                  </a:lnTo>
                  <a:lnTo>
                    <a:pt x="4504436" y="1233678"/>
                  </a:lnTo>
                  <a:lnTo>
                    <a:pt x="4429633" y="1233678"/>
                  </a:lnTo>
                  <a:lnTo>
                    <a:pt x="4479417" y="1202563"/>
                  </a:lnTo>
                  <a:lnTo>
                    <a:pt x="4466971" y="1202563"/>
                  </a:lnTo>
                  <a:lnTo>
                    <a:pt x="4479417" y="1177671"/>
                  </a:lnTo>
                  <a:lnTo>
                    <a:pt x="4441952" y="1165225"/>
                  </a:lnTo>
                  <a:lnTo>
                    <a:pt x="4485513" y="1159002"/>
                  </a:lnTo>
                  <a:lnTo>
                    <a:pt x="4516755" y="1102868"/>
                  </a:lnTo>
                  <a:lnTo>
                    <a:pt x="4498086" y="1115314"/>
                  </a:lnTo>
                  <a:lnTo>
                    <a:pt x="4429506" y="1084072"/>
                  </a:lnTo>
                  <a:lnTo>
                    <a:pt x="4448175" y="1071626"/>
                  </a:lnTo>
                  <a:lnTo>
                    <a:pt x="4417060" y="1071626"/>
                  </a:lnTo>
                  <a:lnTo>
                    <a:pt x="4385945" y="1028065"/>
                  </a:lnTo>
                  <a:lnTo>
                    <a:pt x="4286250" y="1040511"/>
                  </a:lnTo>
                  <a:lnTo>
                    <a:pt x="4292473" y="1034288"/>
                  </a:lnTo>
                  <a:lnTo>
                    <a:pt x="4199001" y="1028065"/>
                  </a:lnTo>
                  <a:lnTo>
                    <a:pt x="4186555" y="1077849"/>
                  </a:lnTo>
                  <a:lnTo>
                    <a:pt x="4136771" y="1115314"/>
                  </a:lnTo>
                  <a:lnTo>
                    <a:pt x="4161663" y="1115314"/>
                  </a:lnTo>
                  <a:lnTo>
                    <a:pt x="4136771" y="1158875"/>
                  </a:lnTo>
                  <a:lnTo>
                    <a:pt x="4149217" y="1165098"/>
                  </a:lnTo>
                  <a:lnTo>
                    <a:pt x="4055745" y="1233678"/>
                  </a:lnTo>
                  <a:lnTo>
                    <a:pt x="4093083" y="1327150"/>
                  </a:lnTo>
                  <a:lnTo>
                    <a:pt x="3868801" y="1476756"/>
                  </a:lnTo>
                  <a:lnTo>
                    <a:pt x="3881247" y="1507871"/>
                  </a:lnTo>
                  <a:lnTo>
                    <a:pt x="3875024" y="1507871"/>
                  </a:lnTo>
                  <a:lnTo>
                    <a:pt x="3881247" y="1526540"/>
                  </a:lnTo>
                  <a:lnTo>
                    <a:pt x="3856355" y="1620012"/>
                  </a:lnTo>
                  <a:lnTo>
                    <a:pt x="3818890" y="1644904"/>
                  </a:lnTo>
                  <a:lnTo>
                    <a:pt x="3825113" y="1663573"/>
                  </a:lnTo>
                  <a:lnTo>
                    <a:pt x="3806444" y="1682242"/>
                  </a:lnTo>
                  <a:lnTo>
                    <a:pt x="3800221" y="1657350"/>
                  </a:lnTo>
                  <a:lnTo>
                    <a:pt x="3775329" y="1676019"/>
                  </a:lnTo>
                  <a:lnTo>
                    <a:pt x="3775329" y="1707261"/>
                  </a:lnTo>
                  <a:lnTo>
                    <a:pt x="3713099" y="1688592"/>
                  </a:lnTo>
                  <a:lnTo>
                    <a:pt x="3737991" y="1645031"/>
                  </a:lnTo>
                  <a:lnTo>
                    <a:pt x="3694430" y="1620139"/>
                  </a:lnTo>
                  <a:lnTo>
                    <a:pt x="3744214" y="1483106"/>
                  </a:lnTo>
                  <a:lnTo>
                    <a:pt x="3706749" y="1439545"/>
                  </a:lnTo>
                  <a:lnTo>
                    <a:pt x="3619500" y="1451991"/>
                  </a:lnTo>
                  <a:lnTo>
                    <a:pt x="3607054" y="1414526"/>
                  </a:lnTo>
                  <a:lnTo>
                    <a:pt x="3513582" y="1345946"/>
                  </a:lnTo>
                  <a:lnTo>
                    <a:pt x="3363976" y="1339723"/>
                  </a:lnTo>
                  <a:lnTo>
                    <a:pt x="3370199" y="1333500"/>
                  </a:lnTo>
                  <a:lnTo>
                    <a:pt x="3345180" y="1345946"/>
                  </a:lnTo>
                  <a:lnTo>
                    <a:pt x="3388741" y="1264920"/>
                  </a:lnTo>
                  <a:lnTo>
                    <a:pt x="3382518" y="1233805"/>
                  </a:lnTo>
                  <a:lnTo>
                    <a:pt x="3326511" y="1264920"/>
                  </a:lnTo>
                  <a:lnTo>
                    <a:pt x="3345180" y="1240028"/>
                  </a:lnTo>
                  <a:lnTo>
                    <a:pt x="3332734" y="1221359"/>
                  </a:lnTo>
                  <a:lnTo>
                    <a:pt x="3507232" y="1065657"/>
                  </a:lnTo>
                  <a:lnTo>
                    <a:pt x="3507232" y="1053211"/>
                  </a:lnTo>
                  <a:lnTo>
                    <a:pt x="3538347" y="1028319"/>
                  </a:lnTo>
                  <a:lnTo>
                    <a:pt x="3557016" y="1040765"/>
                  </a:lnTo>
                  <a:lnTo>
                    <a:pt x="3557016" y="1028319"/>
                  </a:lnTo>
                  <a:lnTo>
                    <a:pt x="3600577" y="1015873"/>
                  </a:lnTo>
                  <a:lnTo>
                    <a:pt x="3606800" y="1003427"/>
                  </a:lnTo>
                  <a:lnTo>
                    <a:pt x="3662807" y="997204"/>
                  </a:lnTo>
                  <a:lnTo>
                    <a:pt x="3669030" y="965962"/>
                  </a:lnTo>
                  <a:lnTo>
                    <a:pt x="3644138" y="953516"/>
                  </a:lnTo>
                  <a:lnTo>
                    <a:pt x="3619119" y="965962"/>
                  </a:lnTo>
                  <a:lnTo>
                    <a:pt x="3637788" y="953516"/>
                  </a:lnTo>
                  <a:lnTo>
                    <a:pt x="3594227" y="941070"/>
                  </a:lnTo>
                  <a:lnTo>
                    <a:pt x="3588004" y="928624"/>
                  </a:lnTo>
                  <a:lnTo>
                    <a:pt x="3650361" y="947293"/>
                  </a:lnTo>
                  <a:lnTo>
                    <a:pt x="3650361" y="953516"/>
                  </a:lnTo>
                  <a:lnTo>
                    <a:pt x="3911981" y="872490"/>
                  </a:lnTo>
                  <a:lnTo>
                    <a:pt x="3756279" y="828929"/>
                  </a:lnTo>
                  <a:lnTo>
                    <a:pt x="3818636" y="835152"/>
                  </a:lnTo>
                  <a:lnTo>
                    <a:pt x="3918331" y="860044"/>
                  </a:lnTo>
                  <a:lnTo>
                    <a:pt x="3986911" y="828802"/>
                  </a:lnTo>
                  <a:lnTo>
                    <a:pt x="3974465" y="803910"/>
                  </a:lnTo>
                  <a:lnTo>
                    <a:pt x="4030472" y="797687"/>
                  </a:lnTo>
                  <a:lnTo>
                    <a:pt x="4042918" y="816356"/>
                  </a:lnTo>
                  <a:lnTo>
                    <a:pt x="4067810" y="810133"/>
                  </a:lnTo>
                  <a:lnTo>
                    <a:pt x="4086479" y="797687"/>
                  </a:lnTo>
                  <a:lnTo>
                    <a:pt x="4055364" y="779018"/>
                  </a:lnTo>
                  <a:lnTo>
                    <a:pt x="4086479" y="785241"/>
                  </a:lnTo>
                  <a:lnTo>
                    <a:pt x="4105148" y="810133"/>
                  </a:lnTo>
                  <a:lnTo>
                    <a:pt x="4235958" y="747903"/>
                  </a:lnTo>
                  <a:lnTo>
                    <a:pt x="4229735" y="710438"/>
                  </a:lnTo>
                  <a:lnTo>
                    <a:pt x="4260977" y="672973"/>
                  </a:lnTo>
                  <a:lnTo>
                    <a:pt x="4298315" y="660527"/>
                  </a:lnTo>
                  <a:lnTo>
                    <a:pt x="4260977" y="654304"/>
                  </a:lnTo>
                  <a:lnTo>
                    <a:pt x="4254754" y="641858"/>
                  </a:lnTo>
                  <a:lnTo>
                    <a:pt x="4273423" y="635635"/>
                  </a:lnTo>
                  <a:lnTo>
                    <a:pt x="4155059" y="623189"/>
                  </a:lnTo>
                  <a:lnTo>
                    <a:pt x="4136390" y="654431"/>
                  </a:lnTo>
                  <a:lnTo>
                    <a:pt x="4148836" y="666877"/>
                  </a:lnTo>
                  <a:lnTo>
                    <a:pt x="4130167" y="673100"/>
                  </a:lnTo>
                  <a:lnTo>
                    <a:pt x="4142613" y="679323"/>
                  </a:lnTo>
                  <a:lnTo>
                    <a:pt x="3980688" y="766572"/>
                  </a:lnTo>
                  <a:lnTo>
                    <a:pt x="3968242" y="716661"/>
                  </a:lnTo>
                  <a:lnTo>
                    <a:pt x="3980688" y="704215"/>
                  </a:lnTo>
                  <a:lnTo>
                    <a:pt x="3986911" y="704215"/>
                  </a:lnTo>
                  <a:lnTo>
                    <a:pt x="4011803" y="672973"/>
                  </a:lnTo>
                  <a:lnTo>
                    <a:pt x="3949446" y="672973"/>
                  </a:lnTo>
                  <a:lnTo>
                    <a:pt x="3899662" y="704215"/>
                  </a:lnTo>
                  <a:lnTo>
                    <a:pt x="3905885" y="654431"/>
                  </a:lnTo>
                  <a:lnTo>
                    <a:pt x="3943350" y="641985"/>
                  </a:lnTo>
                  <a:lnTo>
                    <a:pt x="3905885" y="641985"/>
                  </a:lnTo>
                  <a:lnTo>
                    <a:pt x="3924554" y="635762"/>
                  </a:lnTo>
                  <a:lnTo>
                    <a:pt x="3855974" y="629539"/>
                  </a:lnTo>
                  <a:lnTo>
                    <a:pt x="3905758" y="610870"/>
                  </a:lnTo>
                  <a:lnTo>
                    <a:pt x="3887470" y="610870"/>
                  </a:lnTo>
                  <a:lnTo>
                    <a:pt x="3918712" y="604647"/>
                  </a:lnTo>
                  <a:lnTo>
                    <a:pt x="3906266" y="573532"/>
                  </a:lnTo>
                  <a:lnTo>
                    <a:pt x="3924935" y="548640"/>
                  </a:lnTo>
                  <a:lnTo>
                    <a:pt x="3912489" y="523748"/>
                  </a:lnTo>
                  <a:lnTo>
                    <a:pt x="3893820" y="51130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6483600" y="198000"/>
            <a:ext cx="5321520" cy="72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39"/>
              </a:lnSpc>
            </a:pPr>
            <a:r>
              <a:rPr lang="en-US" sz="1200" spc="-1">
                <a:solidFill>
                  <a:srgbClr val="999999"/>
                </a:solidFill>
                <a:latin typeface="Montserrat Bold"/>
              </a:rPr>
              <a:t>MAPS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724400" y="3314700"/>
            <a:ext cx="1404000" cy="488704"/>
            <a:chOff x="38080" y="-91440"/>
            <a:chExt cx="1872000" cy="651605"/>
          </a:xfrm>
        </p:grpSpPr>
        <p:sp>
          <p:nvSpPr>
            <p:cNvPr id="8" name="Freeform 8"/>
            <p:cNvSpPr/>
            <p:nvPr/>
          </p:nvSpPr>
          <p:spPr>
            <a:xfrm>
              <a:off x="38080" y="-91440"/>
              <a:ext cx="1870964" cy="609600"/>
            </a:xfrm>
            <a:custGeom>
              <a:avLst/>
              <a:gdLst/>
              <a:ahLst/>
              <a:cxnLst/>
              <a:rect l="l" t="t" r="r" b="b"/>
              <a:pathLst>
                <a:path w="1870964" h="539750">
                  <a:moveTo>
                    <a:pt x="0" y="0"/>
                  </a:moveTo>
                  <a:lnTo>
                    <a:pt x="0" y="66294"/>
                  </a:lnTo>
                  <a:lnTo>
                    <a:pt x="0" y="116205"/>
                  </a:lnTo>
                  <a:lnTo>
                    <a:pt x="0" y="166878"/>
                  </a:lnTo>
                  <a:lnTo>
                    <a:pt x="0" y="234569"/>
                  </a:lnTo>
                  <a:lnTo>
                    <a:pt x="0" y="285242"/>
                  </a:lnTo>
                  <a:lnTo>
                    <a:pt x="0" y="335153"/>
                  </a:lnTo>
                  <a:lnTo>
                    <a:pt x="0" y="402209"/>
                  </a:lnTo>
                  <a:lnTo>
                    <a:pt x="310769" y="402209"/>
                  </a:lnTo>
                  <a:lnTo>
                    <a:pt x="534162" y="539750"/>
                  </a:lnTo>
                  <a:lnTo>
                    <a:pt x="776732" y="402082"/>
                  </a:lnTo>
                  <a:lnTo>
                    <a:pt x="1093216" y="402082"/>
                  </a:lnTo>
                  <a:lnTo>
                    <a:pt x="1326261" y="402082"/>
                  </a:lnTo>
                  <a:lnTo>
                    <a:pt x="1559306" y="402082"/>
                  </a:lnTo>
                  <a:lnTo>
                    <a:pt x="1870964" y="402082"/>
                  </a:lnTo>
                  <a:lnTo>
                    <a:pt x="1870964" y="335153"/>
                  </a:lnTo>
                  <a:lnTo>
                    <a:pt x="1870964" y="285242"/>
                  </a:lnTo>
                  <a:lnTo>
                    <a:pt x="1870964" y="234569"/>
                  </a:lnTo>
                  <a:lnTo>
                    <a:pt x="1870964" y="166878"/>
                  </a:lnTo>
                  <a:lnTo>
                    <a:pt x="1870964" y="116205"/>
                  </a:lnTo>
                  <a:lnTo>
                    <a:pt x="1870964" y="66294"/>
                  </a:lnTo>
                  <a:lnTo>
                    <a:pt x="1870964" y="0"/>
                  </a:lnTo>
                  <a:lnTo>
                    <a:pt x="1559306" y="0"/>
                  </a:lnTo>
                  <a:lnTo>
                    <a:pt x="1326261" y="0"/>
                  </a:lnTo>
                  <a:lnTo>
                    <a:pt x="1093216" y="0"/>
                  </a:lnTo>
                  <a:lnTo>
                    <a:pt x="776859" y="0"/>
                  </a:lnTo>
                  <a:lnTo>
                    <a:pt x="543814" y="0"/>
                  </a:lnTo>
                  <a:lnTo>
                    <a:pt x="310769" y="0"/>
                  </a:lnTo>
                  <a:lnTo>
                    <a:pt x="0" y="0"/>
                  </a:lnTo>
                </a:path>
              </a:pathLst>
            </a:custGeom>
            <a:solidFill>
              <a:srgbClr val="434343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38080" y="10160"/>
              <a:ext cx="1872000" cy="550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19"/>
                </a:lnSpc>
              </a:pPr>
              <a:r>
                <a:rPr lang="fa-IR" sz="2500" spc="-1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دفتر ما</a:t>
              </a:r>
              <a:endParaRPr lang="en-US" sz="2500" spc="-1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3552480" y="3966480"/>
            <a:ext cx="481680" cy="481680"/>
            <a:chOff x="0" y="0"/>
            <a:chExt cx="642240" cy="6422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42239" cy="642239"/>
            </a:xfrm>
            <a:custGeom>
              <a:avLst/>
              <a:gdLst/>
              <a:ahLst/>
              <a:cxnLst/>
              <a:rect l="l" t="t" r="r" b="b"/>
              <a:pathLst>
                <a:path w="642239" h="642239">
                  <a:moveTo>
                    <a:pt x="50927" y="0"/>
                  </a:moveTo>
                  <a:lnTo>
                    <a:pt x="591312" y="0"/>
                  </a:lnTo>
                  <a:cubicBezTo>
                    <a:pt x="619379" y="0"/>
                    <a:pt x="642239" y="22733"/>
                    <a:pt x="642239" y="50927"/>
                  </a:cubicBezTo>
                  <a:lnTo>
                    <a:pt x="642239" y="591312"/>
                  </a:lnTo>
                  <a:cubicBezTo>
                    <a:pt x="642239" y="619379"/>
                    <a:pt x="619506" y="642239"/>
                    <a:pt x="591312" y="642239"/>
                  </a:cubicBezTo>
                  <a:lnTo>
                    <a:pt x="50927" y="642239"/>
                  </a:lnTo>
                  <a:cubicBezTo>
                    <a:pt x="22733" y="642239"/>
                    <a:pt x="0" y="619506"/>
                    <a:pt x="0" y="591312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591312"/>
                  </a:lnTo>
                  <a:lnTo>
                    <a:pt x="50927" y="591312"/>
                  </a:lnTo>
                  <a:lnTo>
                    <a:pt x="50927" y="540512"/>
                  </a:lnTo>
                  <a:lnTo>
                    <a:pt x="591312" y="540512"/>
                  </a:lnTo>
                  <a:lnTo>
                    <a:pt x="591312" y="591439"/>
                  </a:lnTo>
                  <a:lnTo>
                    <a:pt x="540512" y="591439"/>
                  </a:lnTo>
                  <a:lnTo>
                    <a:pt x="540512" y="50927"/>
                  </a:lnTo>
                  <a:lnTo>
                    <a:pt x="591439" y="50927"/>
                  </a:lnTo>
                  <a:lnTo>
                    <a:pt x="591439" y="101727"/>
                  </a:lnTo>
                  <a:lnTo>
                    <a:pt x="50927" y="101727"/>
                  </a:lnTo>
                  <a:close/>
                  <a:moveTo>
                    <a:pt x="247904" y="196850"/>
                  </a:moveTo>
                  <a:lnTo>
                    <a:pt x="247904" y="445262"/>
                  </a:lnTo>
                  <a:lnTo>
                    <a:pt x="196977" y="445262"/>
                  </a:lnTo>
                  <a:lnTo>
                    <a:pt x="196977" y="394462"/>
                  </a:lnTo>
                  <a:lnTo>
                    <a:pt x="445262" y="394462"/>
                  </a:lnTo>
                  <a:lnTo>
                    <a:pt x="445262" y="445389"/>
                  </a:lnTo>
                  <a:lnTo>
                    <a:pt x="394462" y="445389"/>
                  </a:lnTo>
                  <a:lnTo>
                    <a:pt x="394462" y="196977"/>
                  </a:lnTo>
                  <a:lnTo>
                    <a:pt x="445389" y="196977"/>
                  </a:lnTo>
                  <a:lnTo>
                    <a:pt x="445389" y="247904"/>
                  </a:lnTo>
                  <a:lnTo>
                    <a:pt x="196977" y="247904"/>
                  </a:lnTo>
                  <a:lnTo>
                    <a:pt x="196977" y="196977"/>
                  </a:lnTo>
                  <a:lnTo>
                    <a:pt x="247904" y="196977"/>
                  </a:lnTo>
                  <a:moveTo>
                    <a:pt x="146177" y="196977"/>
                  </a:moveTo>
                  <a:cubicBezTo>
                    <a:pt x="146177" y="168910"/>
                    <a:pt x="168910" y="146050"/>
                    <a:pt x="197104" y="146050"/>
                  </a:cubicBezTo>
                  <a:lnTo>
                    <a:pt x="445262" y="146050"/>
                  </a:lnTo>
                  <a:cubicBezTo>
                    <a:pt x="473329" y="146050"/>
                    <a:pt x="496189" y="168783"/>
                    <a:pt x="496189" y="196977"/>
                  </a:cubicBezTo>
                  <a:lnTo>
                    <a:pt x="496189" y="445262"/>
                  </a:lnTo>
                  <a:cubicBezTo>
                    <a:pt x="496189" y="473329"/>
                    <a:pt x="473456" y="496189"/>
                    <a:pt x="445262" y="496189"/>
                  </a:cubicBezTo>
                  <a:lnTo>
                    <a:pt x="196977" y="496189"/>
                  </a:lnTo>
                  <a:cubicBezTo>
                    <a:pt x="168910" y="496189"/>
                    <a:pt x="146050" y="473456"/>
                    <a:pt x="146050" y="445262"/>
                  </a:cubicBezTo>
                  <a:lnTo>
                    <a:pt x="146050" y="19697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6279120" y="6058080"/>
            <a:ext cx="481680" cy="481680"/>
            <a:chOff x="0" y="0"/>
            <a:chExt cx="642240" cy="6422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42239" cy="642239"/>
            </a:xfrm>
            <a:custGeom>
              <a:avLst/>
              <a:gdLst/>
              <a:ahLst/>
              <a:cxnLst/>
              <a:rect l="l" t="t" r="r" b="b"/>
              <a:pathLst>
                <a:path w="642239" h="642239">
                  <a:moveTo>
                    <a:pt x="50927" y="0"/>
                  </a:moveTo>
                  <a:lnTo>
                    <a:pt x="591312" y="0"/>
                  </a:lnTo>
                  <a:cubicBezTo>
                    <a:pt x="619379" y="0"/>
                    <a:pt x="642239" y="22733"/>
                    <a:pt x="642239" y="50927"/>
                  </a:cubicBezTo>
                  <a:lnTo>
                    <a:pt x="642239" y="591312"/>
                  </a:lnTo>
                  <a:cubicBezTo>
                    <a:pt x="642239" y="619379"/>
                    <a:pt x="619506" y="642239"/>
                    <a:pt x="591312" y="642239"/>
                  </a:cubicBezTo>
                  <a:lnTo>
                    <a:pt x="50927" y="642239"/>
                  </a:lnTo>
                  <a:cubicBezTo>
                    <a:pt x="22733" y="642239"/>
                    <a:pt x="0" y="619506"/>
                    <a:pt x="0" y="591312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591312"/>
                  </a:lnTo>
                  <a:lnTo>
                    <a:pt x="50927" y="591312"/>
                  </a:lnTo>
                  <a:lnTo>
                    <a:pt x="50927" y="540512"/>
                  </a:lnTo>
                  <a:lnTo>
                    <a:pt x="591312" y="540512"/>
                  </a:lnTo>
                  <a:lnTo>
                    <a:pt x="591312" y="591439"/>
                  </a:lnTo>
                  <a:lnTo>
                    <a:pt x="540512" y="591439"/>
                  </a:lnTo>
                  <a:lnTo>
                    <a:pt x="540512" y="50927"/>
                  </a:lnTo>
                  <a:lnTo>
                    <a:pt x="591439" y="50927"/>
                  </a:lnTo>
                  <a:lnTo>
                    <a:pt x="591439" y="101727"/>
                  </a:lnTo>
                  <a:lnTo>
                    <a:pt x="50927" y="101727"/>
                  </a:lnTo>
                  <a:close/>
                  <a:moveTo>
                    <a:pt x="247904" y="196850"/>
                  </a:moveTo>
                  <a:lnTo>
                    <a:pt x="247904" y="445262"/>
                  </a:lnTo>
                  <a:lnTo>
                    <a:pt x="196977" y="445262"/>
                  </a:lnTo>
                  <a:lnTo>
                    <a:pt x="196977" y="394462"/>
                  </a:lnTo>
                  <a:lnTo>
                    <a:pt x="445262" y="394462"/>
                  </a:lnTo>
                  <a:lnTo>
                    <a:pt x="445262" y="445389"/>
                  </a:lnTo>
                  <a:lnTo>
                    <a:pt x="394462" y="445389"/>
                  </a:lnTo>
                  <a:lnTo>
                    <a:pt x="394462" y="196977"/>
                  </a:lnTo>
                  <a:lnTo>
                    <a:pt x="445389" y="196977"/>
                  </a:lnTo>
                  <a:lnTo>
                    <a:pt x="445389" y="247904"/>
                  </a:lnTo>
                  <a:lnTo>
                    <a:pt x="196977" y="247904"/>
                  </a:lnTo>
                  <a:lnTo>
                    <a:pt x="196977" y="196977"/>
                  </a:lnTo>
                  <a:lnTo>
                    <a:pt x="247904" y="196977"/>
                  </a:lnTo>
                  <a:moveTo>
                    <a:pt x="146177" y="196977"/>
                  </a:moveTo>
                  <a:cubicBezTo>
                    <a:pt x="146177" y="168910"/>
                    <a:pt x="168910" y="146050"/>
                    <a:pt x="197104" y="146050"/>
                  </a:cubicBezTo>
                  <a:lnTo>
                    <a:pt x="445262" y="146050"/>
                  </a:lnTo>
                  <a:cubicBezTo>
                    <a:pt x="473329" y="146050"/>
                    <a:pt x="496189" y="168783"/>
                    <a:pt x="496189" y="196977"/>
                  </a:cubicBezTo>
                  <a:lnTo>
                    <a:pt x="496189" y="445262"/>
                  </a:lnTo>
                  <a:cubicBezTo>
                    <a:pt x="496189" y="473329"/>
                    <a:pt x="473456" y="496189"/>
                    <a:pt x="445262" y="496189"/>
                  </a:cubicBezTo>
                  <a:lnTo>
                    <a:pt x="196977" y="496189"/>
                  </a:lnTo>
                  <a:cubicBezTo>
                    <a:pt x="168910" y="496189"/>
                    <a:pt x="146050" y="473456"/>
                    <a:pt x="146050" y="445262"/>
                  </a:cubicBezTo>
                  <a:lnTo>
                    <a:pt x="146050" y="19697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7853040" y="3456720"/>
            <a:ext cx="481680" cy="481680"/>
            <a:chOff x="0" y="0"/>
            <a:chExt cx="642240" cy="642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2239" cy="642239"/>
            </a:xfrm>
            <a:custGeom>
              <a:avLst/>
              <a:gdLst/>
              <a:ahLst/>
              <a:cxnLst/>
              <a:rect l="l" t="t" r="r" b="b"/>
              <a:pathLst>
                <a:path w="642239" h="642239">
                  <a:moveTo>
                    <a:pt x="50927" y="0"/>
                  </a:moveTo>
                  <a:lnTo>
                    <a:pt x="591312" y="0"/>
                  </a:lnTo>
                  <a:cubicBezTo>
                    <a:pt x="619379" y="0"/>
                    <a:pt x="642239" y="22733"/>
                    <a:pt x="642239" y="50927"/>
                  </a:cubicBezTo>
                  <a:lnTo>
                    <a:pt x="642239" y="591312"/>
                  </a:lnTo>
                  <a:cubicBezTo>
                    <a:pt x="642239" y="619379"/>
                    <a:pt x="619506" y="642239"/>
                    <a:pt x="591312" y="642239"/>
                  </a:cubicBezTo>
                  <a:lnTo>
                    <a:pt x="50927" y="642239"/>
                  </a:lnTo>
                  <a:cubicBezTo>
                    <a:pt x="22733" y="642239"/>
                    <a:pt x="0" y="619506"/>
                    <a:pt x="0" y="591312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591312"/>
                  </a:lnTo>
                  <a:lnTo>
                    <a:pt x="50927" y="591312"/>
                  </a:lnTo>
                  <a:lnTo>
                    <a:pt x="50927" y="540512"/>
                  </a:lnTo>
                  <a:lnTo>
                    <a:pt x="591312" y="540512"/>
                  </a:lnTo>
                  <a:lnTo>
                    <a:pt x="591312" y="591439"/>
                  </a:lnTo>
                  <a:lnTo>
                    <a:pt x="540512" y="591439"/>
                  </a:lnTo>
                  <a:lnTo>
                    <a:pt x="540512" y="50927"/>
                  </a:lnTo>
                  <a:lnTo>
                    <a:pt x="591439" y="50927"/>
                  </a:lnTo>
                  <a:lnTo>
                    <a:pt x="591439" y="101727"/>
                  </a:lnTo>
                  <a:lnTo>
                    <a:pt x="50927" y="101727"/>
                  </a:lnTo>
                  <a:close/>
                  <a:moveTo>
                    <a:pt x="247904" y="196850"/>
                  </a:moveTo>
                  <a:lnTo>
                    <a:pt x="247904" y="445262"/>
                  </a:lnTo>
                  <a:lnTo>
                    <a:pt x="196977" y="445262"/>
                  </a:lnTo>
                  <a:lnTo>
                    <a:pt x="196977" y="394462"/>
                  </a:lnTo>
                  <a:lnTo>
                    <a:pt x="445262" y="394462"/>
                  </a:lnTo>
                  <a:lnTo>
                    <a:pt x="445262" y="445389"/>
                  </a:lnTo>
                  <a:lnTo>
                    <a:pt x="394462" y="445389"/>
                  </a:lnTo>
                  <a:lnTo>
                    <a:pt x="394462" y="196977"/>
                  </a:lnTo>
                  <a:lnTo>
                    <a:pt x="445389" y="196977"/>
                  </a:lnTo>
                  <a:lnTo>
                    <a:pt x="445389" y="247904"/>
                  </a:lnTo>
                  <a:lnTo>
                    <a:pt x="196977" y="247904"/>
                  </a:lnTo>
                  <a:lnTo>
                    <a:pt x="196977" y="196977"/>
                  </a:lnTo>
                  <a:lnTo>
                    <a:pt x="247904" y="196977"/>
                  </a:lnTo>
                  <a:moveTo>
                    <a:pt x="146177" y="196977"/>
                  </a:moveTo>
                  <a:cubicBezTo>
                    <a:pt x="146177" y="168910"/>
                    <a:pt x="168910" y="146050"/>
                    <a:pt x="197104" y="146050"/>
                  </a:cubicBezTo>
                  <a:lnTo>
                    <a:pt x="445262" y="146050"/>
                  </a:lnTo>
                  <a:cubicBezTo>
                    <a:pt x="473329" y="146050"/>
                    <a:pt x="496189" y="168783"/>
                    <a:pt x="496189" y="196977"/>
                  </a:cubicBezTo>
                  <a:lnTo>
                    <a:pt x="496189" y="445262"/>
                  </a:lnTo>
                  <a:cubicBezTo>
                    <a:pt x="496189" y="473329"/>
                    <a:pt x="473456" y="496189"/>
                    <a:pt x="445262" y="496189"/>
                  </a:cubicBezTo>
                  <a:lnTo>
                    <a:pt x="196977" y="496189"/>
                  </a:lnTo>
                  <a:cubicBezTo>
                    <a:pt x="168910" y="496189"/>
                    <a:pt x="146050" y="473456"/>
                    <a:pt x="146050" y="445262"/>
                  </a:cubicBezTo>
                  <a:lnTo>
                    <a:pt x="146050" y="19697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9059760" y="6901200"/>
            <a:ext cx="481680" cy="481680"/>
            <a:chOff x="0" y="0"/>
            <a:chExt cx="642240" cy="6422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42239" cy="642239"/>
            </a:xfrm>
            <a:custGeom>
              <a:avLst/>
              <a:gdLst/>
              <a:ahLst/>
              <a:cxnLst/>
              <a:rect l="l" t="t" r="r" b="b"/>
              <a:pathLst>
                <a:path w="642239" h="642239">
                  <a:moveTo>
                    <a:pt x="50927" y="0"/>
                  </a:moveTo>
                  <a:lnTo>
                    <a:pt x="591312" y="0"/>
                  </a:lnTo>
                  <a:cubicBezTo>
                    <a:pt x="619379" y="0"/>
                    <a:pt x="642239" y="22733"/>
                    <a:pt x="642239" y="50927"/>
                  </a:cubicBezTo>
                  <a:lnTo>
                    <a:pt x="642239" y="591312"/>
                  </a:lnTo>
                  <a:cubicBezTo>
                    <a:pt x="642239" y="619379"/>
                    <a:pt x="619506" y="642239"/>
                    <a:pt x="591312" y="642239"/>
                  </a:cubicBezTo>
                  <a:lnTo>
                    <a:pt x="50927" y="642239"/>
                  </a:lnTo>
                  <a:cubicBezTo>
                    <a:pt x="22733" y="642239"/>
                    <a:pt x="0" y="619506"/>
                    <a:pt x="0" y="591312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591312"/>
                  </a:lnTo>
                  <a:lnTo>
                    <a:pt x="50927" y="591312"/>
                  </a:lnTo>
                  <a:lnTo>
                    <a:pt x="50927" y="540512"/>
                  </a:lnTo>
                  <a:lnTo>
                    <a:pt x="591312" y="540512"/>
                  </a:lnTo>
                  <a:lnTo>
                    <a:pt x="591312" y="591439"/>
                  </a:lnTo>
                  <a:lnTo>
                    <a:pt x="540512" y="591439"/>
                  </a:lnTo>
                  <a:lnTo>
                    <a:pt x="540512" y="50927"/>
                  </a:lnTo>
                  <a:lnTo>
                    <a:pt x="591439" y="50927"/>
                  </a:lnTo>
                  <a:lnTo>
                    <a:pt x="591439" y="101727"/>
                  </a:lnTo>
                  <a:lnTo>
                    <a:pt x="50927" y="101727"/>
                  </a:lnTo>
                  <a:close/>
                  <a:moveTo>
                    <a:pt x="247904" y="196850"/>
                  </a:moveTo>
                  <a:lnTo>
                    <a:pt x="247904" y="445262"/>
                  </a:lnTo>
                  <a:lnTo>
                    <a:pt x="196977" y="445262"/>
                  </a:lnTo>
                  <a:lnTo>
                    <a:pt x="196977" y="394462"/>
                  </a:lnTo>
                  <a:lnTo>
                    <a:pt x="445262" y="394462"/>
                  </a:lnTo>
                  <a:lnTo>
                    <a:pt x="445262" y="445389"/>
                  </a:lnTo>
                  <a:lnTo>
                    <a:pt x="394462" y="445389"/>
                  </a:lnTo>
                  <a:lnTo>
                    <a:pt x="394462" y="196977"/>
                  </a:lnTo>
                  <a:lnTo>
                    <a:pt x="445389" y="196977"/>
                  </a:lnTo>
                  <a:lnTo>
                    <a:pt x="445389" y="247904"/>
                  </a:lnTo>
                  <a:lnTo>
                    <a:pt x="196977" y="247904"/>
                  </a:lnTo>
                  <a:lnTo>
                    <a:pt x="196977" y="196977"/>
                  </a:lnTo>
                  <a:lnTo>
                    <a:pt x="247904" y="196977"/>
                  </a:lnTo>
                  <a:moveTo>
                    <a:pt x="146177" y="196977"/>
                  </a:moveTo>
                  <a:cubicBezTo>
                    <a:pt x="146177" y="168910"/>
                    <a:pt x="168910" y="146050"/>
                    <a:pt x="197104" y="146050"/>
                  </a:cubicBezTo>
                  <a:lnTo>
                    <a:pt x="445262" y="146050"/>
                  </a:lnTo>
                  <a:cubicBezTo>
                    <a:pt x="473329" y="146050"/>
                    <a:pt x="496189" y="168783"/>
                    <a:pt x="496189" y="196977"/>
                  </a:cubicBezTo>
                  <a:lnTo>
                    <a:pt x="496189" y="445262"/>
                  </a:lnTo>
                  <a:cubicBezTo>
                    <a:pt x="496189" y="473329"/>
                    <a:pt x="473456" y="496189"/>
                    <a:pt x="445262" y="496189"/>
                  </a:cubicBezTo>
                  <a:lnTo>
                    <a:pt x="196977" y="496189"/>
                  </a:lnTo>
                  <a:cubicBezTo>
                    <a:pt x="168910" y="496189"/>
                    <a:pt x="146050" y="473456"/>
                    <a:pt x="146050" y="445262"/>
                  </a:cubicBezTo>
                  <a:lnTo>
                    <a:pt x="146050" y="19697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3640400" y="7089120"/>
            <a:ext cx="481680" cy="481680"/>
            <a:chOff x="0" y="0"/>
            <a:chExt cx="642240" cy="6422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42239" cy="642239"/>
            </a:xfrm>
            <a:custGeom>
              <a:avLst/>
              <a:gdLst/>
              <a:ahLst/>
              <a:cxnLst/>
              <a:rect l="l" t="t" r="r" b="b"/>
              <a:pathLst>
                <a:path w="642239" h="642239">
                  <a:moveTo>
                    <a:pt x="50927" y="0"/>
                  </a:moveTo>
                  <a:lnTo>
                    <a:pt x="591312" y="0"/>
                  </a:lnTo>
                  <a:cubicBezTo>
                    <a:pt x="619379" y="0"/>
                    <a:pt x="642239" y="22733"/>
                    <a:pt x="642239" y="50927"/>
                  </a:cubicBezTo>
                  <a:lnTo>
                    <a:pt x="642239" y="591312"/>
                  </a:lnTo>
                  <a:cubicBezTo>
                    <a:pt x="642239" y="619379"/>
                    <a:pt x="619506" y="642239"/>
                    <a:pt x="591312" y="642239"/>
                  </a:cubicBezTo>
                  <a:lnTo>
                    <a:pt x="50927" y="642239"/>
                  </a:lnTo>
                  <a:cubicBezTo>
                    <a:pt x="22733" y="642239"/>
                    <a:pt x="0" y="619506"/>
                    <a:pt x="0" y="591312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591312"/>
                  </a:lnTo>
                  <a:lnTo>
                    <a:pt x="50927" y="591312"/>
                  </a:lnTo>
                  <a:lnTo>
                    <a:pt x="50927" y="540512"/>
                  </a:lnTo>
                  <a:lnTo>
                    <a:pt x="591312" y="540512"/>
                  </a:lnTo>
                  <a:lnTo>
                    <a:pt x="591312" y="591439"/>
                  </a:lnTo>
                  <a:lnTo>
                    <a:pt x="540512" y="591439"/>
                  </a:lnTo>
                  <a:lnTo>
                    <a:pt x="540512" y="50927"/>
                  </a:lnTo>
                  <a:lnTo>
                    <a:pt x="591439" y="50927"/>
                  </a:lnTo>
                  <a:lnTo>
                    <a:pt x="591439" y="101727"/>
                  </a:lnTo>
                  <a:lnTo>
                    <a:pt x="50927" y="101727"/>
                  </a:lnTo>
                  <a:close/>
                  <a:moveTo>
                    <a:pt x="247904" y="196850"/>
                  </a:moveTo>
                  <a:lnTo>
                    <a:pt x="247904" y="445262"/>
                  </a:lnTo>
                  <a:lnTo>
                    <a:pt x="196977" y="445262"/>
                  </a:lnTo>
                  <a:lnTo>
                    <a:pt x="196977" y="394462"/>
                  </a:lnTo>
                  <a:lnTo>
                    <a:pt x="445262" y="394462"/>
                  </a:lnTo>
                  <a:lnTo>
                    <a:pt x="445262" y="445389"/>
                  </a:lnTo>
                  <a:lnTo>
                    <a:pt x="394462" y="445389"/>
                  </a:lnTo>
                  <a:lnTo>
                    <a:pt x="394462" y="196977"/>
                  </a:lnTo>
                  <a:lnTo>
                    <a:pt x="445389" y="196977"/>
                  </a:lnTo>
                  <a:lnTo>
                    <a:pt x="445389" y="247904"/>
                  </a:lnTo>
                  <a:lnTo>
                    <a:pt x="196977" y="247904"/>
                  </a:lnTo>
                  <a:lnTo>
                    <a:pt x="196977" y="196977"/>
                  </a:lnTo>
                  <a:lnTo>
                    <a:pt x="247904" y="196977"/>
                  </a:lnTo>
                  <a:moveTo>
                    <a:pt x="146177" y="196977"/>
                  </a:moveTo>
                  <a:cubicBezTo>
                    <a:pt x="146177" y="168910"/>
                    <a:pt x="168910" y="146050"/>
                    <a:pt x="197104" y="146050"/>
                  </a:cubicBezTo>
                  <a:lnTo>
                    <a:pt x="445262" y="146050"/>
                  </a:lnTo>
                  <a:cubicBezTo>
                    <a:pt x="473329" y="146050"/>
                    <a:pt x="496189" y="168783"/>
                    <a:pt x="496189" y="196977"/>
                  </a:cubicBezTo>
                  <a:lnTo>
                    <a:pt x="496189" y="445262"/>
                  </a:lnTo>
                  <a:cubicBezTo>
                    <a:pt x="496189" y="473329"/>
                    <a:pt x="473456" y="496189"/>
                    <a:pt x="445262" y="496189"/>
                  </a:cubicBezTo>
                  <a:lnTo>
                    <a:pt x="196977" y="496189"/>
                  </a:lnTo>
                  <a:cubicBezTo>
                    <a:pt x="168910" y="496189"/>
                    <a:pt x="146050" y="473456"/>
                    <a:pt x="146050" y="445262"/>
                  </a:cubicBezTo>
                  <a:lnTo>
                    <a:pt x="146050" y="19697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2441600" y="4371120"/>
            <a:ext cx="481680" cy="481680"/>
            <a:chOff x="0" y="0"/>
            <a:chExt cx="642240" cy="6422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42239" cy="642239"/>
            </a:xfrm>
            <a:custGeom>
              <a:avLst/>
              <a:gdLst/>
              <a:ahLst/>
              <a:cxnLst/>
              <a:rect l="l" t="t" r="r" b="b"/>
              <a:pathLst>
                <a:path w="642239" h="642239">
                  <a:moveTo>
                    <a:pt x="50927" y="0"/>
                  </a:moveTo>
                  <a:lnTo>
                    <a:pt x="591312" y="0"/>
                  </a:lnTo>
                  <a:cubicBezTo>
                    <a:pt x="619379" y="0"/>
                    <a:pt x="642239" y="22733"/>
                    <a:pt x="642239" y="50927"/>
                  </a:cubicBezTo>
                  <a:lnTo>
                    <a:pt x="642239" y="591312"/>
                  </a:lnTo>
                  <a:cubicBezTo>
                    <a:pt x="642239" y="619379"/>
                    <a:pt x="619506" y="642239"/>
                    <a:pt x="591312" y="642239"/>
                  </a:cubicBezTo>
                  <a:lnTo>
                    <a:pt x="50927" y="642239"/>
                  </a:lnTo>
                  <a:cubicBezTo>
                    <a:pt x="22733" y="642239"/>
                    <a:pt x="0" y="619506"/>
                    <a:pt x="0" y="591312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591312"/>
                  </a:lnTo>
                  <a:lnTo>
                    <a:pt x="50927" y="591312"/>
                  </a:lnTo>
                  <a:lnTo>
                    <a:pt x="50927" y="540512"/>
                  </a:lnTo>
                  <a:lnTo>
                    <a:pt x="591312" y="540512"/>
                  </a:lnTo>
                  <a:lnTo>
                    <a:pt x="591312" y="591439"/>
                  </a:lnTo>
                  <a:lnTo>
                    <a:pt x="540512" y="591439"/>
                  </a:lnTo>
                  <a:lnTo>
                    <a:pt x="540512" y="50927"/>
                  </a:lnTo>
                  <a:lnTo>
                    <a:pt x="591439" y="50927"/>
                  </a:lnTo>
                  <a:lnTo>
                    <a:pt x="591439" y="101727"/>
                  </a:lnTo>
                  <a:lnTo>
                    <a:pt x="50927" y="101727"/>
                  </a:lnTo>
                  <a:close/>
                  <a:moveTo>
                    <a:pt x="247904" y="196850"/>
                  </a:moveTo>
                  <a:lnTo>
                    <a:pt x="247904" y="445262"/>
                  </a:lnTo>
                  <a:lnTo>
                    <a:pt x="196977" y="445262"/>
                  </a:lnTo>
                  <a:lnTo>
                    <a:pt x="196977" y="394462"/>
                  </a:lnTo>
                  <a:lnTo>
                    <a:pt x="445262" y="394462"/>
                  </a:lnTo>
                  <a:lnTo>
                    <a:pt x="445262" y="445389"/>
                  </a:lnTo>
                  <a:lnTo>
                    <a:pt x="394462" y="445389"/>
                  </a:lnTo>
                  <a:lnTo>
                    <a:pt x="394462" y="196977"/>
                  </a:lnTo>
                  <a:lnTo>
                    <a:pt x="445389" y="196977"/>
                  </a:lnTo>
                  <a:lnTo>
                    <a:pt x="445389" y="247904"/>
                  </a:lnTo>
                  <a:lnTo>
                    <a:pt x="196977" y="247904"/>
                  </a:lnTo>
                  <a:lnTo>
                    <a:pt x="196977" y="196977"/>
                  </a:lnTo>
                  <a:lnTo>
                    <a:pt x="247904" y="196977"/>
                  </a:lnTo>
                  <a:moveTo>
                    <a:pt x="146177" y="196977"/>
                  </a:moveTo>
                  <a:cubicBezTo>
                    <a:pt x="146177" y="168910"/>
                    <a:pt x="168910" y="146050"/>
                    <a:pt x="197104" y="146050"/>
                  </a:cubicBezTo>
                  <a:lnTo>
                    <a:pt x="445262" y="146050"/>
                  </a:lnTo>
                  <a:cubicBezTo>
                    <a:pt x="473329" y="146050"/>
                    <a:pt x="496189" y="168783"/>
                    <a:pt x="496189" y="196977"/>
                  </a:cubicBezTo>
                  <a:lnTo>
                    <a:pt x="496189" y="445262"/>
                  </a:lnTo>
                  <a:cubicBezTo>
                    <a:pt x="496189" y="473329"/>
                    <a:pt x="473456" y="496189"/>
                    <a:pt x="445262" y="496189"/>
                  </a:cubicBezTo>
                  <a:lnTo>
                    <a:pt x="196977" y="496189"/>
                  </a:lnTo>
                  <a:cubicBezTo>
                    <a:pt x="168910" y="496189"/>
                    <a:pt x="146050" y="473456"/>
                    <a:pt x="146050" y="445262"/>
                  </a:cubicBezTo>
                  <a:lnTo>
                    <a:pt x="146050" y="19697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5436800" y="1444320"/>
            <a:ext cx="1860480" cy="2761920"/>
            <a:chOff x="0" y="0"/>
            <a:chExt cx="2480640" cy="36825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480564" cy="3682619"/>
            </a:xfrm>
            <a:custGeom>
              <a:avLst/>
              <a:gdLst/>
              <a:ahLst/>
              <a:cxnLst/>
              <a:rect l="l" t="t" r="r" b="b"/>
              <a:pathLst>
                <a:path w="2480564" h="3682619">
                  <a:moveTo>
                    <a:pt x="1734693" y="1242568"/>
                  </a:moveTo>
                  <a:cubicBezTo>
                    <a:pt x="1881632" y="1310005"/>
                    <a:pt x="1836420" y="1400048"/>
                    <a:pt x="1791208" y="1489964"/>
                  </a:cubicBezTo>
                  <a:cubicBezTo>
                    <a:pt x="2407158" y="1877949"/>
                    <a:pt x="2480564" y="2445766"/>
                    <a:pt x="2350643" y="2867406"/>
                  </a:cubicBezTo>
                  <a:cubicBezTo>
                    <a:pt x="2203704" y="3356483"/>
                    <a:pt x="1740408" y="3682619"/>
                    <a:pt x="1231773" y="3682619"/>
                  </a:cubicBezTo>
                  <a:cubicBezTo>
                    <a:pt x="723138" y="3682619"/>
                    <a:pt x="282575" y="3362071"/>
                    <a:pt x="124333" y="2867279"/>
                  </a:cubicBezTo>
                  <a:cubicBezTo>
                    <a:pt x="0" y="2473833"/>
                    <a:pt x="39497" y="1894713"/>
                    <a:pt x="683768" y="1489837"/>
                  </a:cubicBezTo>
                  <a:cubicBezTo>
                    <a:pt x="638556" y="1399921"/>
                    <a:pt x="587756" y="1309878"/>
                    <a:pt x="728980" y="1242441"/>
                  </a:cubicBezTo>
                  <a:cubicBezTo>
                    <a:pt x="610362" y="1056894"/>
                    <a:pt x="491617" y="871347"/>
                    <a:pt x="367284" y="691515"/>
                  </a:cubicBezTo>
                  <a:cubicBezTo>
                    <a:pt x="333375" y="635254"/>
                    <a:pt x="327787" y="590296"/>
                    <a:pt x="361696" y="528447"/>
                  </a:cubicBezTo>
                  <a:cubicBezTo>
                    <a:pt x="451993" y="382270"/>
                    <a:pt x="531114" y="230505"/>
                    <a:pt x="615950" y="78740"/>
                  </a:cubicBezTo>
                  <a:cubicBezTo>
                    <a:pt x="644144" y="28067"/>
                    <a:pt x="683768" y="0"/>
                    <a:pt x="751586" y="0"/>
                  </a:cubicBezTo>
                  <a:cubicBezTo>
                    <a:pt x="1056767" y="5588"/>
                    <a:pt x="1361821" y="0"/>
                    <a:pt x="1667002" y="5588"/>
                  </a:cubicBezTo>
                  <a:cubicBezTo>
                    <a:pt x="1706499" y="5588"/>
                    <a:pt x="1768729" y="33655"/>
                    <a:pt x="1791335" y="67437"/>
                  </a:cubicBezTo>
                  <a:cubicBezTo>
                    <a:pt x="1904365" y="224917"/>
                    <a:pt x="2006092" y="393573"/>
                    <a:pt x="2119122" y="550926"/>
                  </a:cubicBezTo>
                  <a:cubicBezTo>
                    <a:pt x="2164334" y="612775"/>
                    <a:pt x="2130425" y="646557"/>
                    <a:pt x="2102231" y="691515"/>
                  </a:cubicBezTo>
                  <a:cubicBezTo>
                    <a:pt x="1983613" y="871474"/>
                    <a:pt x="1859280" y="1051306"/>
                    <a:pt x="1734947" y="1242441"/>
                  </a:cubicBezTo>
                  <a:close/>
                  <a:moveTo>
                    <a:pt x="1333500" y="601599"/>
                  </a:moveTo>
                  <a:cubicBezTo>
                    <a:pt x="1260094" y="607187"/>
                    <a:pt x="1192276" y="612902"/>
                    <a:pt x="1124458" y="612902"/>
                  </a:cubicBezTo>
                  <a:cubicBezTo>
                    <a:pt x="1124458" y="449834"/>
                    <a:pt x="1124458" y="286766"/>
                    <a:pt x="1124458" y="123825"/>
                  </a:cubicBezTo>
                  <a:cubicBezTo>
                    <a:pt x="1124458" y="123825"/>
                    <a:pt x="1118870" y="123825"/>
                    <a:pt x="1113155" y="123825"/>
                  </a:cubicBezTo>
                  <a:cubicBezTo>
                    <a:pt x="1096264" y="281305"/>
                    <a:pt x="1073658" y="438658"/>
                    <a:pt x="1051052" y="601726"/>
                  </a:cubicBezTo>
                  <a:cubicBezTo>
                    <a:pt x="1079246" y="607314"/>
                    <a:pt x="1101852" y="607314"/>
                    <a:pt x="1130173" y="613029"/>
                  </a:cubicBezTo>
                  <a:cubicBezTo>
                    <a:pt x="1164082" y="837946"/>
                    <a:pt x="1197991" y="1062863"/>
                    <a:pt x="1231900" y="1293368"/>
                  </a:cubicBezTo>
                  <a:cubicBezTo>
                    <a:pt x="1311021" y="1068451"/>
                    <a:pt x="1333627" y="832358"/>
                    <a:pt x="1327912" y="596265"/>
                  </a:cubicBezTo>
                  <a:cubicBezTo>
                    <a:pt x="1378712" y="601853"/>
                    <a:pt x="1435227" y="607568"/>
                    <a:pt x="1503045" y="613156"/>
                  </a:cubicBezTo>
                  <a:cubicBezTo>
                    <a:pt x="1423924" y="438912"/>
                    <a:pt x="1356106" y="292735"/>
                    <a:pt x="1288288" y="140843"/>
                  </a:cubicBezTo>
                  <a:cubicBezTo>
                    <a:pt x="1282700" y="140843"/>
                    <a:pt x="1271397" y="146431"/>
                    <a:pt x="1265682" y="146431"/>
                  </a:cubicBezTo>
                  <a:cubicBezTo>
                    <a:pt x="1288288" y="298196"/>
                    <a:pt x="1310894" y="450088"/>
                    <a:pt x="1333500" y="601853"/>
                  </a:cubicBezTo>
                  <a:close/>
                  <a:moveTo>
                    <a:pt x="1226185" y="1619250"/>
                  </a:moveTo>
                  <a:cubicBezTo>
                    <a:pt x="695071" y="1613662"/>
                    <a:pt x="293878" y="2001520"/>
                    <a:pt x="293878" y="2518791"/>
                  </a:cubicBezTo>
                  <a:cubicBezTo>
                    <a:pt x="288290" y="3036062"/>
                    <a:pt x="706374" y="3452114"/>
                    <a:pt x="1214882" y="3463290"/>
                  </a:cubicBezTo>
                  <a:cubicBezTo>
                    <a:pt x="1763014" y="3480181"/>
                    <a:pt x="2181098" y="3036062"/>
                    <a:pt x="2186813" y="2535682"/>
                  </a:cubicBezTo>
                  <a:cubicBezTo>
                    <a:pt x="2192401" y="2023999"/>
                    <a:pt x="1768602" y="1619250"/>
                    <a:pt x="1226185" y="1619250"/>
                  </a:cubicBezTo>
                  <a:close/>
                  <a:moveTo>
                    <a:pt x="2039874" y="612902"/>
                  </a:moveTo>
                  <a:cubicBezTo>
                    <a:pt x="1830832" y="596011"/>
                    <a:pt x="1830832" y="596011"/>
                    <a:pt x="1751711" y="753491"/>
                  </a:cubicBezTo>
                  <a:cubicBezTo>
                    <a:pt x="1746123" y="770382"/>
                    <a:pt x="1734820" y="787273"/>
                    <a:pt x="1729105" y="804037"/>
                  </a:cubicBezTo>
                  <a:cubicBezTo>
                    <a:pt x="1649984" y="961517"/>
                    <a:pt x="1576578" y="1118870"/>
                    <a:pt x="1503045" y="1276350"/>
                  </a:cubicBezTo>
                  <a:cubicBezTo>
                    <a:pt x="1508633" y="1281938"/>
                    <a:pt x="1514348" y="1281938"/>
                    <a:pt x="1525651" y="1287653"/>
                  </a:cubicBezTo>
                  <a:cubicBezTo>
                    <a:pt x="1689481" y="1068324"/>
                    <a:pt x="1859026" y="849122"/>
                    <a:pt x="2039874" y="613029"/>
                  </a:cubicBezTo>
                  <a:close/>
                  <a:moveTo>
                    <a:pt x="757174" y="596138"/>
                  </a:moveTo>
                  <a:cubicBezTo>
                    <a:pt x="745871" y="601726"/>
                    <a:pt x="734568" y="613029"/>
                    <a:pt x="728980" y="624205"/>
                  </a:cubicBezTo>
                  <a:cubicBezTo>
                    <a:pt x="802386" y="837819"/>
                    <a:pt x="875919" y="1051433"/>
                    <a:pt x="949325" y="1265174"/>
                  </a:cubicBezTo>
                  <a:cubicBezTo>
                    <a:pt x="1056640" y="1197737"/>
                    <a:pt x="1028446" y="1118997"/>
                    <a:pt x="994537" y="1034669"/>
                  </a:cubicBezTo>
                  <a:cubicBezTo>
                    <a:pt x="949325" y="916559"/>
                    <a:pt x="904113" y="792861"/>
                    <a:pt x="847598" y="674878"/>
                  </a:cubicBezTo>
                  <a:cubicBezTo>
                    <a:pt x="830707" y="641096"/>
                    <a:pt x="785495" y="618617"/>
                    <a:pt x="757174" y="596138"/>
                  </a:cubicBezTo>
                  <a:close/>
                  <a:moveTo>
                    <a:pt x="870204" y="1287653"/>
                  </a:moveTo>
                  <a:cubicBezTo>
                    <a:pt x="875792" y="1282065"/>
                    <a:pt x="875792" y="1276350"/>
                    <a:pt x="881507" y="1270762"/>
                  </a:cubicBezTo>
                  <a:cubicBezTo>
                    <a:pt x="757174" y="1062609"/>
                    <a:pt x="632841" y="860171"/>
                    <a:pt x="497205" y="657860"/>
                  </a:cubicBezTo>
                  <a:cubicBezTo>
                    <a:pt x="480314" y="629793"/>
                    <a:pt x="429387" y="618490"/>
                    <a:pt x="395478" y="601599"/>
                  </a:cubicBezTo>
                  <a:cubicBezTo>
                    <a:pt x="389890" y="607187"/>
                    <a:pt x="384175" y="618490"/>
                    <a:pt x="378587" y="624078"/>
                  </a:cubicBezTo>
                  <a:cubicBezTo>
                    <a:pt x="502920" y="826516"/>
                    <a:pt x="632841" y="1028827"/>
                    <a:pt x="762889" y="1225677"/>
                  </a:cubicBezTo>
                  <a:cubicBezTo>
                    <a:pt x="785495" y="1253744"/>
                    <a:pt x="836295" y="1265047"/>
                    <a:pt x="870204" y="1287526"/>
                  </a:cubicBezTo>
                  <a:close/>
                  <a:moveTo>
                    <a:pt x="1503045" y="61849"/>
                  </a:moveTo>
                  <a:cubicBezTo>
                    <a:pt x="1616075" y="202438"/>
                    <a:pt x="1729105" y="348615"/>
                    <a:pt x="1842135" y="489077"/>
                  </a:cubicBezTo>
                  <a:cubicBezTo>
                    <a:pt x="1796923" y="359791"/>
                    <a:pt x="1734820" y="241681"/>
                    <a:pt x="1672590" y="123571"/>
                  </a:cubicBezTo>
                  <a:cubicBezTo>
                    <a:pt x="1638681" y="50419"/>
                    <a:pt x="1593469" y="22352"/>
                    <a:pt x="1503045" y="61722"/>
                  </a:cubicBezTo>
                  <a:close/>
                  <a:moveTo>
                    <a:pt x="542417" y="477901"/>
                  </a:moveTo>
                  <a:cubicBezTo>
                    <a:pt x="548005" y="477901"/>
                    <a:pt x="553720" y="483489"/>
                    <a:pt x="559308" y="483489"/>
                  </a:cubicBezTo>
                  <a:cubicBezTo>
                    <a:pt x="644144" y="342900"/>
                    <a:pt x="723265" y="202438"/>
                    <a:pt x="824992" y="28067"/>
                  </a:cubicBezTo>
                  <a:cubicBezTo>
                    <a:pt x="757174" y="50546"/>
                    <a:pt x="700659" y="50546"/>
                    <a:pt x="689356" y="73025"/>
                  </a:cubicBezTo>
                  <a:cubicBezTo>
                    <a:pt x="632841" y="208026"/>
                    <a:pt x="587629" y="342900"/>
                    <a:pt x="542417" y="477901"/>
                  </a:cubicBezTo>
                  <a:close/>
                  <a:moveTo>
                    <a:pt x="830707" y="337312"/>
                  </a:moveTo>
                  <a:cubicBezTo>
                    <a:pt x="842010" y="348615"/>
                    <a:pt x="847598" y="354203"/>
                    <a:pt x="858901" y="359791"/>
                  </a:cubicBezTo>
                  <a:cubicBezTo>
                    <a:pt x="915416" y="258572"/>
                    <a:pt x="966216" y="157353"/>
                    <a:pt x="1022731" y="56134"/>
                  </a:cubicBezTo>
                  <a:cubicBezTo>
                    <a:pt x="1011428" y="50546"/>
                    <a:pt x="994537" y="44831"/>
                    <a:pt x="983234" y="33655"/>
                  </a:cubicBezTo>
                  <a:cubicBezTo>
                    <a:pt x="904113" y="123571"/>
                    <a:pt x="881507" y="236093"/>
                    <a:pt x="830707" y="337312"/>
                  </a:cubicBezTo>
                  <a:close/>
                  <a:moveTo>
                    <a:pt x="1395730" y="39370"/>
                  </a:moveTo>
                  <a:cubicBezTo>
                    <a:pt x="1390142" y="44958"/>
                    <a:pt x="1378839" y="50673"/>
                    <a:pt x="1367536" y="56261"/>
                  </a:cubicBezTo>
                  <a:cubicBezTo>
                    <a:pt x="1418336" y="168656"/>
                    <a:pt x="1469263" y="275590"/>
                    <a:pt x="1525778" y="387985"/>
                  </a:cubicBezTo>
                  <a:cubicBezTo>
                    <a:pt x="1491869" y="269875"/>
                    <a:pt x="1486281" y="135001"/>
                    <a:pt x="1395857" y="39370"/>
                  </a:cubicBezTo>
                  <a:close/>
                  <a:moveTo>
                    <a:pt x="1655826" y="618490"/>
                  </a:moveTo>
                  <a:cubicBezTo>
                    <a:pt x="1644523" y="612902"/>
                    <a:pt x="1627632" y="607187"/>
                    <a:pt x="1616329" y="601599"/>
                  </a:cubicBezTo>
                  <a:cubicBezTo>
                    <a:pt x="1582420" y="697230"/>
                    <a:pt x="1542923" y="787146"/>
                    <a:pt x="1509014" y="882650"/>
                  </a:cubicBezTo>
                  <a:cubicBezTo>
                    <a:pt x="1520317" y="882650"/>
                    <a:pt x="1525905" y="888238"/>
                    <a:pt x="1537208" y="893953"/>
                  </a:cubicBezTo>
                  <a:cubicBezTo>
                    <a:pt x="1576705" y="804037"/>
                    <a:pt x="1616329" y="708406"/>
                    <a:pt x="1655826" y="61849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5830640" y="974880"/>
            <a:ext cx="949680" cy="396720"/>
            <a:chOff x="0" y="0"/>
            <a:chExt cx="1266240" cy="5289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266317" cy="528955"/>
            </a:xfrm>
            <a:custGeom>
              <a:avLst/>
              <a:gdLst/>
              <a:ahLst/>
              <a:cxnLst/>
              <a:rect l="l" t="t" r="r" b="b"/>
              <a:pathLst>
                <a:path w="1266317" h="528955">
                  <a:moveTo>
                    <a:pt x="101727" y="528955"/>
                  </a:moveTo>
                  <a:cubicBezTo>
                    <a:pt x="67818" y="393954"/>
                    <a:pt x="33909" y="281305"/>
                    <a:pt x="0" y="135001"/>
                  </a:cubicBezTo>
                  <a:cubicBezTo>
                    <a:pt x="118745" y="241935"/>
                    <a:pt x="220472" y="331978"/>
                    <a:pt x="327914" y="433197"/>
                  </a:cubicBezTo>
                  <a:cubicBezTo>
                    <a:pt x="378714" y="292608"/>
                    <a:pt x="429641" y="157607"/>
                    <a:pt x="480441" y="5588"/>
                  </a:cubicBezTo>
                  <a:cubicBezTo>
                    <a:pt x="537083" y="157607"/>
                    <a:pt x="582295" y="287020"/>
                    <a:pt x="638810" y="438912"/>
                  </a:cubicBezTo>
                  <a:cubicBezTo>
                    <a:pt x="695325" y="287020"/>
                    <a:pt x="746125" y="163195"/>
                    <a:pt x="814070" y="0"/>
                  </a:cubicBezTo>
                  <a:cubicBezTo>
                    <a:pt x="876300" y="157607"/>
                    <a:pt x="927100" y="292608"/>
                    <a:pt x="983615" y="438912"/>
                  </a:cubicBezTo>
                  <a:cubicBezTo>
                    <a:pt x="1074039" y="331978"/>
                    <a:pt x="1158875" y="230759"/>
                    <a:pt x="1266317" y="106934"/>
                  </a:cubicBezTo>
                  <a:cubicBezTo>
                    <a:pt x="1255014" y="253238"/>
                    <a:pt x="1249299" y="365760"/>
                    <a:pt x="1232408" y="478282"/>
                  </a:cubicBezTo>
                  <a:cubicBezTo>
                    <a:pt x="1232408" y="500761"/>
                    <a:pt x="1187196" y="523240"/>
                    <a:pt x="1158875" y="523240"/>
                  </a:cubicBezTo>
                  <a:cubicBezTo>
                    <a:pt x="808355" y="528828"/>
                    <a:pt x="452247" y="528828"/>
                    <a:pt x="101854" y="52882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990720" y="6655680"/>
            <a:ext cx="1860480" cy="2761920"/>
            <a:chOff x="0" y="0"/>
            <a:chExt cx="2480640" cy="36825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480564" cy="3682619"/>
            </a:xfrm>
            <a:custGeom>
              <a:avLst/>
              <a:gdLst/>
              <a:ahLst/>
              <a:cxnLst/>
              <a:rect l="l" t="t" r="r" b="b"/>
              <a:pathLst>
                <a:path w="2480564" h="3682619">
                  <a:moveTo>
                    <a:pt x="1734693" y="1242568"/>
                  </a:moveTo>
                  <a:cubicBezTo>
                    <a:pt x="1881632" y="1310005"/>
                    <a:pt x="1836420" y="1400048"/>
                    <a:pt x="1791208" y="1489964"/>
                  </a:cubicBezTo>
                  <a:cubicBezTo>
                    <a:pt x="2407158" y="1877949"/>
                    <a:pt x="2480564" y="2445766"/>
                    <a:pt x="2350643" y="2867406"/>
                  </a:cubicBezTo>
                  <a:cubicBezTo>
                    <a:pt x="2203704" y="3356483"/>
                    <a:pt x="1740408" y="3682619"/>
                    <a:pt x="1231773" y="3682619"/>
                  </a:cubicBezTo>
                  <a:cubicBezTo>
                    <a:pt x="723138" y="3682619"/>
                    <a:pt x="282575" y="3362071"/>
                    <a:pt x="124333" y="2867279"/>
                  </a:cubicBezTo>
                  <a:cubicBezTo>
                    <a:pt x="0" y="2473833"/>
                    <a:pt x="39497" y="1894713"/>
                    <a:pt x="683768" y="1489837"/>
                  </a:cubicBezTo>
                  <a:cubicBezTo>
                    <a:pt x="638556" y="1399921"/>
                    <a:pt x="587756" y="1309878"/>
                    <a:pt x="728980" y="1242441"/>
                  </a:cubicBezTo>
                  <a:cubicBezTo>
                    <a:pt x="610362" y="1056894"/>
                    <a:pt x="491617" y="871347"/>
                    <a:pt x="367284" y="691515"/>
                  </a:cubicBezTo>
                  <a:cubicBezTo>
                    <a:pt x="333375" y="635254"/>
                    <a:pt x="327787" y="590296"/>
                    <a:pt x="361696" y="528447"/>
                  </a:cubicBezTo>
                  <a:cubicBezTo>
                    <a:pt x="451993" y="382270"/>
                    <a:pt x="531114" y="230505"/>
                    <a:pt x="615950" y="78740"/>
                  </a:cubicBezTo>
                  <a:cubicBezTo>
                    <a:pt x="644144" y="28067"/>
                    <a:pt x="683768" y="0"/>
                    <a:pt x="751586" y="0"/>
                  </a:cubicBezTo>
                  <a:cubicBezTo>
                    <a:pt x="1056767" y="5588"/>
                    <a:pt x="1361821" y="0"/>
                    <a:pt x="1667002" y="5588"/>
                  </a:cubicBezTo>
                  <a:cubicBezTo>
                    <a:pt x="1706499" y="5588"/>
                    <a:pt x="1768729" y="33655"/>
                    <a:pt x="1791335" y="67437"/>
                  </a:cubicBezTo>
                  <a:cubicBezTo>
                    <a:pt x="1904365" y="224917"/>
                    <a:pt x="2006092" y="393573"/>
                    <a:pt x="2119122" y="550926"/>
                  </a:cubicBezTo>
                  <a:cubicBezTo>
                    <a:pt x="2164334" y="612775"/>
                    <a:pt x="2130425" y="646557"/>
                    <a:pt x="2102231" y="691515"/>
                  </a:cubicBezTo>
                  <a:cubicBezTo>
                    <a:pt x="1983613" y="871474"/>
                    <a:pt x="1859280" y="1051306"/>
                    <a:pt x="1734947" y="1242441"/>
                  </a:cubicBezTo>
                  <a:close/>
                  <a:moveTo>
                    <a:pt x="1333500" y="601599"/>
                  </a:moveTo>
                  <a:cubicBezTo>
                    <a:pt x="1260094" y="607187"/>
                    <a:pt x="1192276" y="612902"/>
                    <a:pt x="1124458" y="612902"/>
                  </a:cubicBezTo>
                  <a:cubicBezTo>
                    <a:pt x="1124458" y="449834"/>
                    <a:pt x="1124458" y="286766"/>
                    <a:pt x="1124458" y="123825"/>
                  </a:cubicBezTo>
                  <a:cubicBezTo>
                    <a:pt x="1124458" y="123825"/>
                    <a:pt x="1118870" y="123825"/>
                    <a:pt x="1113155" y="123825"/>
                  </a:cubicBezTo>
                  <a:cubicBezTo>
                    <a:pt x="1096264" y="281305"/>
                    <a:pt x="1073658" y="438658"/>
                    <a:pt x="1051052" y="601726"/>
                  </a:cubicBezTo>
                  <a:cubicBezTo>
                    <a:pt x="1079246" y="607314"/>
                    <a:pt x="1101852" y="607314"/>
                    <a:pt x="1130173" y="613029"/>
                  </a:cubicBezTo>
                  <a:cubicBezTo>
                    <a:pt x="1164082" y="837946"/>
                    <a:pt x="1197991" y="1062863"/>
                    <a:pt x="1231900" y="1293368"/>
                  </a:cubicBezTo>
                  <a:cubicBezTo>
                    <a:pt x="1311021" y="1068451"/>
                    <a:pt x="1333627" y="832358"/>
                    <a:pt x="1327912" y="596265"/>
                  </a:cubicBezTo>
                  <a:cubicBezTo>
                    <a:pt x="1378712" y="601853"/>
                    <a:pt x="1435227" y="607568"/>
                    <a:pt x="1503045" y="613156"/>
                  </a:cubicBezTo>
                  <a:cubicBezTo>
                    <a:pt x="1423924" y="438912"/>
                    <a:pt x="1356106" y="292735"/>
                    <a:pt x="1288288" y="140843"/>
                  </a:cubicBezTo>
                  <a:cubicBezTo>
                    <a:pt x="1282700" y="140843"/>
                    <a:pt x="1271397" y="146431"/>
                    <a:pt x="1265682" y="146431"/>
                  </a:cubicBezTo>
                  <a:cubicBezTo>
                    <a:pt x="1288288" y="298196"/>
                    <a:pt x="1310894" y="450088"/>
                    <a:pt x="1333500" y="601853"/>
                  </a:cubicBezTo>
                  <a:close/>
                  <a:moveTo>
                    <a:pt x="1226185" y="1619250"/>
                  </a:moveTo>
                  <a:cubicBezTo>
                    <a:pt x="695071" y="1613662"/>
                    <a:pt x="293878" y="2001520"/>
                    <a:pt x="293878" y="2518791"/>
                  </a:cubicBezTo>
                  <a:cubicBezTo>
                    <a:pt x="288290" y="3036062"/>
                    <a:pt x="706374" y="3452114"/>
                    <a:pt x="1214882" y="3463290"/>
                  </a:cubicBezTo>
                  <a:cubicBezTo>
                    <a:pt x="1763014" y="3480181"/>
                    <a:pt x="2181098" y="3036062"/>
                    <a:pt x="2186813" y="2535682"/>
                  </a:cubicBezTo>
                  <a:cubicBezTo>
                    <a:pt x="2192401" y="2023999"/>
                    <a:pt x="1768602" y="1619250"/>
                    <a:pt x="1226185" y="1619250"/>
                  </a:cubicBezTo>
                  <a:close/>
                  <a:moveTo>
                    <a:pt x="2039874" y="612902"/>
                  </a:moveTo>
                  <a:cubicBezTo>
                    <a:pt x="1830832" y="596011"/>
                    <a:pt x="1830832" y="596011"/>
                    <a:pt x="1751711" y="753491"/>
                  </a:cubicBezTo>
                  <a:cubicBezTo>
                    <a:pt x="1746123" y="770382"/>
                    <a:pt x="1734820" y="787273"/>
                    <a:pt x="1729105" y="804037"/>
                  </a:cubicBezTo>
                  <a:cubicBezTo>
                    <a:pt x="1649984" y="961517"/>
                    <a:pt x="1576578" y="1118870"/>
                    <a:pt x="1503045" y="1276350"/>
                  </a:cubicBezTo>
                  <a:cubicBezTo>
                    <a:pt x="1508633" y="1281938"/>
                    <a:pt x="1514348" y="1281938"/>
                    <a:pt x="1525651" y="1287653"/>
                  </a:cubicBezTo>
                  <a:cubicBezTo>
                    <a:pt x="1689481" y="1068324"/>
                    <a:pt x="1859026" y="849122"/>
                    <a:pt x="2039874" y="613029"/>
                  </a:cubicBezTo>
                  <a:close/>
                  <a:moveTo>
                    <a:pt x="757174" y="596138"/>
                  </a:moveTo>
                  <a:cubicBezTo>
                    <a:pt x="745871" y="601726"/>
                    <a:pt x="734568" y="613029"/>
                    <a:pt x="728980" y="624205"/>
                  </a:cubicBezTo>
                  <a:cubicBezTo>
                    <a:pt x="802386" y="837819"/>
                    <a:pt x="875919" y="1051433"/>
                    <a:pt x="949325" y="1265174"/>
                  </a:cubicBezTo>
                  <a:cubicBezTo>
                    <a:pt x="1056640" y="1197737"/>
                    <a:pt x="1028446" y="1118997"/>
                    <a:pt x="994537" y="1034669"/>
                  </a:cubicBezTo>
                  <a:cubicBezTo>
                    <a:pt x="949325" y="916559"/>
                    <a:pt x="904113" y="792861"/>
                    <a:pt x="847598" y="674878"/>
                  </a:cubicBezTo>
                  <a:cubicBezTo>
                    <a:pt x="830707" y="641096"/>
                    <a:pt x="785495" y="618617"/>
                    <a:pt x="757174" y="596138"/>
                  </a:cubicBezTo>
                  <a:close/>
                  <a:moveTo>
                    <a:pt x="870204" y="1287653"/>
                  </a:moveTo>
                  <a:cubicBezTo>
                    <a:pt x="875792" y="1282065"/>
                    <a:pt x="875792" y="1276350"/>
                    <a:pt x="881507" y="1270762"/>
                  </a:cubicBezTo>
                  <a:cubicBezTo>
                    <a:pt x="757174" y="1062609"/>
                    <a:pt x="632841" y="860171"/>
                    <a:pt x="497205" y="657860"/>
                  </a:cubicBezTo>
                  <a:cubicBezTo>
                    <a:pt x="480314" y="629793"/>
                    <a:pt x="429387" y="618490"/>
                    <a:pt x="395478" y="601599"/>
                  </a:cubicBezTo>
                  <a:cubicBezTo>
                    <a:pt x="389890" y="607187"/>
                    <a:pt x="384175" y="618490"/>
                    <a:pt x="378587" y="624078"/>
                  </a:cubicBezTo>
                  <a:cubicBezTo>
                    <a:pt x="502920" y="826516"/>
                    <a:pt x="632841" y="1028827"/>
                    <a:pt x="762889" y="1225677"/>
                  </a:cubicBezTo>
                  <a:cubicBezTo>
                    <a:pt x="785495" y="1253744"/>
                    <a:pt x="836295" y="1265047"/>
                    <a:pt x="870204" y="1287526"/>
                  </a:cubicBezTo>
                  <a:close/>
                  <a:moveTo>
                    <a:pt x="1503045" y="61849"/>
                  </a:moveTo>
                  <a:cubicBezTo>
                    <a:pt x="1616075" y="202438"/>
                    <a:pt x="1729105" y="348615"/>
                    <a:pt x="1842135" y="489077"/>
                  </a:cubicBezTo>
                  <a:cubicBezTo>
                    <a:pt x="1796923" y="359791"/>
                    <a:pt x="1734820" y="241681"/>
                    <a:pt x="1672590" y="123571"/>
                  </a:cubicBezTo>
                  <a:cubicBezTo>
                    <a:pt x="1638681" y="50419"/>
                    <a:pt x="1593469" y="22352"/>
                    <a:pt x="1503045" y="61722"/>
                  </a:cubicBezTo>
                  <a:close/>
                  <a:moveTo>
                    <a:pt x="542417" y="477901"/>
                  </a:moveTo>
                  <a:cubicBezTo>
                    <a:pt x="548005" y="477901"/>
                    <a:pt x="553720" y="483489"/>
                    <a:pt x="559308" y="483489"/>
                  </a:cubicBezTo>
                  <a:cubicBezTo>
                    <a:pt x="644144" y="342900"/>
                    <a:pt x="723265" y="202438"/>
                    <a:pt x="824992" y="28067"/>
                  </a:cubicBezTo>
                  <a:cubicBezTo>
                    <a:pt x="757174" y="50546"/>
                    <a:pt x="700659" y="50546"/>
                    <a:pt x="689356" y="73025"/>
                  </a:cubicBezTo>
                  <a:cubicBezTo>
                    <a:pt x="632841" y="208026"/>
                    <a:pt x="587629" y="342900"/>
                    <a:pt x="542417" y="477901"/>
                  </a:cubicBezTo>
                  <a:close/>
                  <a:moveTo>
                    <a:pt x="830707" y="337312"/>
                  </a:moveTo>
                  <a:cubicBezTo>
                    <a:pt x="842010" y="348615"/>
                    <a:pt x="847598" y="354203"/>
                    <a:pt x="858901" y="359791"/>
                  </a:cubicBezTo>
                  <a:cubicBezTo>
                    <a:pt x="915416" y="258572"/>
                    <a:pt x="966216" y="157353"/>
                    <a:pt x="1022731" y="56134"/>
                  </a:cubicBezTo>
                  <a:cubicBezTo>
                    <a:pt x="1011428" y="50546"/>
                    <a:pt x="994537" y="44831"/>
                    <a:pt x="983234" y="33655"/>
                  </a:cubicBezTo>
                  <a:cubicBezTo>
                    <a:pt x="904113" y="123571"/>
                    <a:pt x="881507" y="236093"/>
                    <a:pt x="830707" y="337312"/>
                  </a:cubicBezTo>
                  <a:close/>
                  <a:moveTo>
                    <a:pt x="1395730" y="39370"/>
                  </a:moveTo>
                  <a:cubicBezTo>
                    <a:pt x="1390142" y="44958"/>
                    <a:pt x="1378839" y="50673"/>
                    <a:pt x="1367536" y="56261"/>
                  </a:cubicBezTo>
                  <a:cubicBezTo>
                    <a:pt x="1418336" y="168656"/>
                    <a:pt x="1469263" y="275590"/>
                    <a:pt x="1525778" y="387985"/>
                  </a:cubicBezTo>
                  <a:cubicBezTo>
                    <a:pt x="1491869" y="269875"/>
                    <a:pt x="1486281" y="135001"/>
                    <a:pt x="1395857" y="39370"/>
                  </a:cubicBezTo>
                  <a:close/>
                  <a:moveTo>
                    <a:pt x="1655826" y="618490"/>
                  </a:moveTo>
                  <a:cubicBezTo>
                    <a:pt x="1644523" y="612902"/>
                    <a:pt x="1627632" y="607187"/>
                    <a:pt x="1616329" y="601599"/>
                  </a:cubicBezTo>
                  <a:cubicBezTo>
                    <a:pt x="1582420" y="697230"/>
                    <a:pt x="1542923" y="787146"/>
                    <a:pt x="1509014" y="882650"/>
                  </a:cubicBezTo>
                  <a:cubicBezTo>
                    <a:pt x="1520317" y="882650"/>
                    <a:pt x="1525905" y="888238"/>
                    <a:pt x="1537208" y="893953"/>
                  </a:cubicBezTo>
                  <a:cubicBezTo>
                    <a:pt x="1576705" y="804037"/>
                    <a:pt x="1616329" y="708406"/>
                    <a:pt x="1655826" y="61849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383840" y="6186240"/>
            <a:ext cx="949680" cy="396720"/>
            <a:chOff x="0" y="0"/>
            <a:chExt cx="1266240" cy="5289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266317" cy="528955"/>
            </a:xfrm>
            <a:custGeom>
              <a:avLst/>
              <a:gdLst/>
              <a:ahLst/>
              <a:cxnLst/>
              <a:rect l="l" t="t" r="r" b="b"/>
              <a:pathLst>
                <a:path w="1266317" h="528955">
                  <a:moveTo>
                    <a:pt x="101727" y="528955"/>
                  </a:moveTo>
                  <a:cubicBezTo>
                    <a:pt x="67818" y="393954"/>
                    <a:pt x="33909" y="281305"/>
                    <a:pt x="0" y="135001"/>
                  </a:cubicBezTo>
                  <a:cubicBezTo>
                    <a:pt x="118745" y="241935"/>
                    <a:pt x="220472" y="331978"/>
                    <a:pt x="327914" y="433197"/>
                  </a:cubicBezTo>
                  <a:cubicBezTo>
                    <a:pt x="378714" y="292608"/>
                    <a:pt x="429641" y="157607"/>
                    <a:pt x="480441" y="5588"/>
                  </a:cubicBezTo>
                  <a:cubicBezTo>
                    <a:pt x="537083" y="157607"/>
                    <a:pt x="582295" y="287020"/>
                    <a:pt x="638810" y="438912"/>
                  </a:cubicBezTo>
                  <a:cubicBezTo>
                    <a:pt x="695325" y="287020"/>
                    <a:pt x="746125" y="163195"/>
                    <a:pt x="814070" y="0"/>
                  </a:cubicBezTo>
                  <a:cubicBezTo>
                    <a:pt x="876300" y="157607"/>
                    <a:pt x="927100" y="292608"/>
                    <a:pt x="983615" y="438912"/>
                  </a:cubicBezTo>
                  <a:cubicBezTo>
                    <a:pt x="1074039" y="331978"/>
                    <a:pt x="1158875" y="230759"/>
                    <a:pt x="1266317" y="106934"/>
                  </a:cubicBezTo>
                  <a:cubicBezTo>
                    <a:pt x="1255014" y="253238"/>
                    <a:pt x="1249299" y="365760"/>
                    <a:pt x="1232408" y="478282"/>
                  </a:cubicBezTo>
                  <a:cubicBezTo>
                    <a:pt x="1232408" y="500761"/>
                    <a:pt x="1187196" y="523240"/>
                    <a:pt x="1158875" y="523240"/>
                  </a:cubicBezTo>
                  <a:cubicBezTo>
                    <a:pt x="808355" y="528828"/>
                    <a:pt x="452247" y="528828"/>
                    <a:pt x="101854" y="52882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3216921" y="8289363"/>
            <a:ext cx="13218128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0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20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60"/>
            <a:ext cx="18260640" cy="10286640"/>
          </a:xfrm>
          <a:custGeom>
            <a:avLst/>
            <a:gdLst/>
            <a:ahLst/>
            <a:cxnLst/>
            <a:rect l="l" t="t" r="r" b="b"/>
            <a:pathLst>
              <a:path w="18260640" h="10286640">
                <a:moveTo>
                  <a:pt x="0" y="0"/>
                </a:moveTo>
                <a:lnTo>
                  <a:pt x="18260640" y="0"/>
                </a:lnTo>
                <a:lnTo>
                  <a:pt x="1826064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5" b="-1295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953000" y="2705100"/>
            <a:ext cx="2939760" cy="327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5000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معرفی</a:t>
            </a:r>
            <a:endParaRPr lang="en-US" sz="5000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828800" y="3619500"/>
            <a:ext cx="6624120" cy="23564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500" dirty="0">
                <a:solidFill>
                  <a:schemeClr val="bg1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5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grpSp>
        <p:nvGrpSpPr>
          <p:cNvPr id="5" name="Group 5"/>
          <p:cNvGrpSpPr/>
          <p:nvPr/>
        </p:nvGrpSpPr>
        <p:grpSpPr>
          <a:xfrm rot="6312000">
            <a:off x="329760" y="275040"/>
            <a:ext cx="565920" cy="509760"/>
            <a:chOff x="0" y="0"/>
            <a:chExt cx="754560" cy="679680"/>
          </a:xfrm>
        </p:grpSpPr>
        <p:sp>
          <p:nvSpPr>
            <p:cNvPr id="6" name="Freeform 6"/>
            <p:cNvSpPr/>
            <p:nvPr/>
          </p:nvSpPr>
          <p:spPr>
            <a:xfrm>
              <a:off x="0" y="1143"/>
              <a:ext cx="754507" cy="679704"/>
            </a:xfrm>
            <a:custGeom>
              <a:avLst/>
              <a:gdLst/>
              <a:ahLst/>
              <a:cxnLst/>
              <a:rect l="l" t="t" r="r" b="b"/>
              <a:pathLst>
                <a:path w="754507" h="679704">
                  <a:moveTo>
                    <a:pt x="408305" y="0"/>
                  </a:moveTo>
                  <a:cubicBezTo>
                    <a:pt x="376047" y="0"/>
                    <a:pt x="342646" y="4826"/>
                    <a:pt x="309245" y="15494"/>
                  </a:cubicBezTo>
                  <a:cubicBezTo>
                    <a:pt x="120523" y="45466"/>
                    <a:pt x="0" y="204724"/>
                    <a:pt x="29845" y="393700"/>
                  </a:cubicBezTo>
                  <a:cubicBezTo>
                    <a:pt x="83566" y="560070"/>
                    <a:pt x="212471" y="679704"/>
                    <a:pt x="372491" y="679704"/>
                  </a:cubicBezTo>
                  <a:cubicBezTo>
                    <a:pt x="393954" y="679704"/>
                    <a:pt x="415417" y="677291"/>
                    <a:pt x="438150" y="673735"/>
                  </a:cubicBezTo>
                  <a:cubicBezTo>
                    <a:pt x="626872" y="642620"/>
                    <a:pt x="754507" y="453517"/>
                    <a:pt x="724662" y="264541"/>
                  </a:cubicBezTo>
                  <a:cubicBezTo>
                    <a:pt x="693674" y="108966"/>
                    <a:pt x="559943" y="0"/>
                    <a:pt x="408305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" name="Group 7"/>
          <p:cNvGrpSpPr/>
          <p:nvPr/>
        </p:nvGrpSpPr>
        <p:grpSpPr>
          <a:xfrm rot="6312000">
            <a:off x="1959120" y="275040"/>
            <a:ext cx="565920" cy="509760"/>
            <a:chOff x="0" y="0"/>
            <a:chExt cx="754560" cy="679680"/>
          </a:xfrm>
        </p:grpSpPr>
        <p:sp>
          <p:nvSpPr>
            <p:cNvPr id="8" name="Freeform 8"/>
            <p:cNvSpPr/>
            <p:nvPr/>
          </p:nvSpPr>
          <p:spPr>
            <a:xfrm>
              <a:off x="0" y="1143"/>
              <a:ext cx="754507" cy="679704"/>
            </a:xfrm>
            <a:custGeom>
              <a:avLst/>
              <a:gdLst/>
              <a:ahLst/>
              <a:cxnLst/>
              <a:rect l="l" t="t" r="r" b="b"/>
              <a:pathLst>
                <a:path w="754507" h="679704">
                  <a:moveTo>
                    <a:pt x="408305" y="0"/>
                  </a:moveTo>
                  <a:cubicBezTo>
                    <a:pt x="376047" y="0"/>
                    <a:pt x="342646" y="4826"/>
                    <a:pt x="309245" y="15494"/>
                  </a:cubicBezTo>
                  <a:cubicBezTo>
                    <a:pt x="120523" y="45466"/>
                    <a:pt x="0" y="204724"/>
                    <a:pt x="29845" y="393700"/>
                  </a:cubicBezTo>
                  <a:cubicBezTo>
                    <a:pt x="83566" y="560070"/>
                    <a:pt x="212471" y="679704"/>
                    <a:pt x="372491" y="679704"/>
                  </a:cubicBezTo>
                  <a:cubicBezTo>
                    <a:pt x="393954" y="679704"/>
                    <a:pt x="415417" y="677291"/>
                    <a:pt x="438150" y="673735"/>
                  </a:cubicBezTo>
                  <a:cubicBezTo>
                    <a:pt x="626872" y="642620"/>
                    <a:pt x="754507" y="453517"/>
                    <a:pt x="724662" y="264541"/>
                  </a:cubicBezTo>
                  <a:cubicBezTo>
                    <a:pt x="693674" y="108966"/>
                    <a:pt x="559943" y="0"/>
                    <a:pt x="408305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" name="Group 9"/>
          <p:cNvGrpSpPr/>
          <p:nvPr/>
        </p:nvGrpSpPr>
        <p:grpSpPr>
          <a:xfrm rot="6312000">
            <a:off x="1144800" y="275040"/>
            <a:ext cx="565920" cy="509760"/>
            <a:chOff x="0" y="0"/>
            <a:chExt cx="754560" cy="679680"/>
          </a:xfrm>
        </p:grpSpPr>
        <p:sp>
          <p:nvSpPr>
            <p:cNvPr id="10" name="Freeform 10"/>
            <p:cNvSpPr/>
            <p:nvPr/>
          </p:nvSpPr>
          <p:spPr>
            <a:xfrm>
              <a:off x="0" y="1143"/>
              <a:ext cx="754507" cy="679704"/>
            </a:xfrm>
            <a:custGeom>
              <a:avLst/>
              <a:gdLst/>
              <a:ahLst/>
              <a:cxnLst/>
              <a:rect l="l" t="t" r="r" b="b"/>
              <a:pathLst>
                <a:path w="754507" h="679704">
                  <a:moveTo>
                    <a:pt x="408305" y="0"/>
                  </a:moveTo>
                  <a:cubicBezTo>
                    <a:pt x="376047" y="0"/>
                    <a:pt x="342646" y="4826"/>
                    <a:pt x="309245" y="15494"/>
                  </a:cubicBezTo>
                  <a:cubicBezTo>
                    <a:pt x="120523" y="45466"/>
                    <a:pt x="0" y="204724"/>
                    <a:pt x="29845" y="393700"/>
                  </a:cubicBezTo>
                  <a:cubicBezTo>
                    <a:pt x="83566" y="560070"/>
                    <a:pt x="212471" y="679704"/>
                    <a:pt x="372491" y="679704"/>
                  </a:cubicBezTo>
                  <a:cubicBezTo>
                    <a:pt x="393954" y="679704"/>
                    <a:pt x="415417" y="677291"/>
                    <a:pt x="438150" y="673735"/>
                  </a:cubicBezTo>
                  <a:cubicBezTo>
                    <a:pt x="626872" y="642620"/>
                    <a:pt x="754507" y="453517"/>
                    <a:pt x="724662" y="264541"/>
                  </a:cubicBezTo>
                  <a:cubicBezTo>
                    <a:pt x="693674" y="108966"/>
                    <a:pt x="559943" y="0"/>
                    <a:pt x="408305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494960" y="1463040"/>
            <a:ext cx="1182960" cy="869760"/>
            <a:chOff x="0" y="0"/>
            <a:chExt cx="1577280" cy="1159680"/>
          </a:xfrm>
        </p:grpSpPr>
        <p:sp>
          <p:nvSpPr>
            <p:cNvPr id="12" name="Freeform 12"/>
            <p:cNvSpPr/>
            <p:nvPr/>
          </p:nvSpPr>
          <p:spPr>
            <a:xfrm>
              <a:off x="2540" y="0"/>
              <a:ext cx="1577213" cy="1159637"/>
            </a:xfrm>
            <a:custGeom>
              <a:avLst/>
              <a:gdLst/>
              <a:ahLst/>
              <a:cxnLst/>
              <a:rect l="l" t="t" r="r" b="b"/>
              <a:pathLst>
                <a:path w="1577213" h="1159637">
                  <a:moveTo>
                    <a:pt x="726567" y="0"/>
                  </a:moveTo>
                  <a:cubicBezTo>
                    <a:pt x="539242" y="0"/>
                    <a:pt x="359537" y="96266"/>
                    <a:pt x="235458" y="273431"/>
                  </a:cubicBezTo>
                  <a:cubicBezTo>
                    <a:pt x="37973" y="546862"/>
                    <a:pt x="0" y="1017905"/>
                    <a:pt x="470916" y="1017905"/>
                  </a:cubicBezTo>
                  <a:cubicBezTo>
                    <a:pt x="680974" y="1043178"/>
                    <a:pt x="949452" y="1159637"/>
                    <a:pt x="1159510" y="1159637"/>
                  </a:cubicBezTo>
                  <a:cubicBezTo>
                    <a:pt x="1263269" y="1159637"/>
                    <a:pt x="1351915" y="1134364"/>
                    <a:pt x="1415161" y="1055878"/>
                  </a:cubicBezTo>
                  <a:cubicBezTo>
                    <a:pt x="1577213" y="782447"/>
                    <a:pt x="1341755" y="273431"/>
                    <a:pt x="1065784" y="111379"/>
                  </a:cubicBezTo>
                  <a:cubicBezTo>
                    <a:pt x="959485" y="35433"/>
                    <a:pt x="843026" y="0"/>
                    <a:pt x="726567" y="0"/>
                  </a:cubicBezTo>
                  <a:close/>
                </a:path>
              </a:pathLst>
            </a:custGeom>
            <a:solidFill>
              <a:srgbClr val="FF9E00">
                <a:alpha val="33725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 rot="2832600">
            <a:off x="16716240" y="2910960"/>
            <a:ext cx="1182960" cy="869760"/>
            <a:chOff x="0" y="0"/>
            <a:chExt cx="1577280" cy="1159680"/>
          </a:xfrm>
        </p:grpSpPr>
        <p:sp>
          <p:nvSpPr>
            <p:cNvPr id="14" name="Freeform 14"/>
            <p:cNvSpPr/>
            <p:nvPr/>
          </p:nvSpPr>
          <p:spPr>
            <a:xfrm>
              <a:off x="2540" y="0"/>
              <a:ext cx="1577213" cy="1159637"/>
            </a:xfrm>
            <a:custGeom>
              <a:avLst/>
              <a:gdLst/>
              <a:ahLst/>
              <a:cxnLst/>
              <a:rect l="l" t="t" r="r" b="b"/>
              <a:pathLst>
                <a:path w="1577213" h="1159637">
                  <a:moveTo>
                    <a:pt x="726567" y="0"/>
                  </a:moveTo>
                  <a:cubicBezTo>
                    <a:pt x="539242" y="0"/>
                    <a:pt x="359537" y="96266"/>
                    <a:pt x="235458" y="273431"/>
                  </a:cubicBezTo>
                  <a:cubicBezTo>
                    <a:pt x="37973" y="546862"/>
                    <a:pt x="0" y="1017905"/>
                    <a:pt x="470916" y="1017905"/>
                  </a:cubicBezTo>
                  <a:cubicBezTo>
                    <a:pt x="680974" y="1043178"/>
                    <a:pt x="949452" y="1159637"/>
                    <a:pt x="1159510" y="1159637"/>
                  </a:cubicBezTo>
                  <a:cubicBezTo>
                    <a:pt x="1263269" y="1159637"/>
                    <a:pt x="1351915" y="1134364"/>
                    <a:pt x="1415161" y="1055878"/>
                  </a:cubicBezTo>
                  <a:cubicBezTo>
                    <a:pt x="1577213" y="782447"/>
                    <a:pt x="1341755" y="273431"/>
                    <a:pt x="1065784" y="111379"/>
                  </a:cubicBezTo>
                  <a:cubicBezTo>
                    <a:pt x="959485" y="35433"/>
                    <a:pt x="843026" y="0"/>
                    <a:pt x="726567" y="0"/>
                  </a:cubicBezTo>
                  <a:close/>
                </a:path>
              </a:pathLst>
            </a:custGeom>
            <a:solidFill>
              <a:srgbClr val="FF9E00">
                <a:alpha val="33725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 rot="-4073399">
            <a:off x="645840" y="8073360"/>
            <a:ext cx="1182960" cy="869760"/>
            <a:chOff x="0" y="0"/>
            <a:chExt cx="1577280" cy="1159680"/>
          </a:xfrm>
        </p:grpSpPr>
        <p:sp>
          <p:nvSpPr>
            <p:cNvPr id="16" name="Freeform 16"/>
            <p:cNvSpPr/>
            <p:nvPr/>
          </p:nvSpPr>
          <p:spPr>
            <a:xfrm>
              <a:off x="2540" y="0"/>
              <a:ext cx="1577213" cy="1159637"/>
            </a:xfrm>
            <a:custGeom>
              <a:avLst/>
              <a:gdLst/>
              <a:ahLst/>
              <a:cxnLst/>
              <a:rect l="l" t="t" r="r" b="b"/>
              <a:pathLst>
                <a:path w="1577213" h="1159637">
                  <a:moveTo>
                    <a:pt x="726567" y="0"/>
                  </a:moveTo>
                  <a:cubicBezTo>
                    <a:pt x="539242" y="0"/>
                    <a:pt x="359537" y="96266"/>
                    <a:pt x="235458" y="273431"/>
                  </a:cubicBezTo>
                  <a:cubicBezTo>
                    <a:pt x="37973" y="546862"/>
                    <a:pt x="0" y="1017905"/>
                    <a:pt x="470916" y="1017905"/>
                  </a:cubicBezTo>
                  <a:cubicBezTo>
                    <a:pt x="680974" y="1043178"/>
                    <a:pt x="949452" y="1159637"/>
                    <a:pt x="1159510" y="1159637"/>
                  </a:cubicBezTo>
                  <a:cubicBezTo>
                    <a:pt x="1263269" y="1159637"/>
                    <a:pt x="1351915" y="1134364"/>
                    <a:pt x="1415161" y="1055878"/>
                  </a:cubicBezTo>
                  <a:cubicBezTo>
                    <a:pt x="1577213" y="782447"/>
                    <a:pt x="1341755" y="273431"/>
                    <a:pt x="1065784" y="111379"/>
                  </a:cubicBezTo>
                  <a:cubicBezTo>
                    <a:pt x="959485" y="35433"/>
                    <a:pt x="843026" y="0"/>
                    <a:pt x="726567" y="0"/>
                  </a:cubicBezTo>
                  <a:close/>
                </a:path>
              </a:pathLst>
            </a:custGeom>
            <a:solidFill>
              <a:srgbClr val="FF9E00">
                <a:alpha val="33725"/>
              </a:srgbClr>
            </a:solidFill>
          </p:spPr>
        </p:sp>
      </p:grpSp>
      <p:grpSp>
        <p:nvGrpSpPr>
          <p:cNvPr id="17" name="Group 17"/>
          <p:cNvGrpSpPr/>
          <p:nvPr/>
        </p:nvGrpSpPr>
        <p:grpSpPr>
          <a:xfrm rot="-10800000">
            <a:off x="1024560" y="2658960"/>
            <a:ext cx="345600" cy="354960"/>
            <a:chOff x="0" y="0"/>
            <a:chExt cx="460800" cy="473280"/>
          </a:xfrm>
        </p:grpSpPr>
        <p:sp>
          <p:nvSpPr>
            <p:cNvPr id="18" name="Freeform 18"/>
            <p:cNvSpPr/>
            <p:nvPr/>
          </p:nvSpPr>
          <p:spPr>
            <a:xfrm>
              <a:off x="762" y="762"/>
              <a:ext cx="460883" cy="473329"/>
            </a:xfrm>
            <a:custGeom>
              <a:avLst/>
              <a:gdLst/>
              <a:ahLst/>
              <a:cxnLst/>
              <a:rect l="l" t="t" r="r" b="b"/>
              <a:pathLst>
                <a:path w="460883" h="473329">
                  <a:moveTo>
                    <a:pt x="230886" y="0"/>
                  </a:moveTo>
                  <a:cubicBezTo>
                    <a:pt x="101473" y="0"/>
                    <a:pt x="0" y="101346"/>
                    <a:pt x="0" y="242824"/>
                  </a:cubicBezTo>
                  <a:cubicBezTo>
                    <a:pt x="0" y="371221"/>
                    <a:pt x="101346" y="473329"/>
                    <a:pt x="230759" y="473329"/>
                  </a:cubicBezTo>
                  <a:cubicBezTo>
                    <a:pt x="356870" y="473329"/>
                    <a:pt x="460756" y="371221"/>
                    <a:pt x="460756" y="242824"/>
                  </a:cubicBezTo>
                  <a:cubicBezTo>
                    <a:pt x="460883" y="101346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B4B4B4">
                <a:alpha val="56863"/>
              </a:srgbClr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0242720" y="8785440"/>
            <a:ext cx="1182960" cy="869760"/>
            <a:chOff x="0" y="0"/>
            <a:chExt cx="1577280" cy="1159680"/>
          </a:xfrm>
        </p:grpSpPr>
        <p:sp>
          <p:nvSpPr>
            <p:cNvPr id="20" name="Freeform 20"/>
            <p:cNvSpPr/>
            <p:nvPr/>
          </p:nvSpPr>
          <p:spPr>
            <a:xfrm>
              <a:off x="2540" y="0"/>
              <a:ext cx="1577213" cy="1159637"/>
            </a:xfrm>
            <a:custGeom>
              <a:avLst/>
              <a:gdLst/>
              <a:ahLst/>
              <a:cxnLst/>
              <a:rect l="l" t="t" r="r" b="b"/>
              <a:pathLst>
                <a:path w="1577213" h="1159637">
                  <a:moveTo>
                    <a:pt x="726567" y="0"/>
                  </a:moveTo>
                  <a:cubicBezTo>
                    <a:pt x="539242" y="0"/>
                    <a:pt x="359537" y="96266"/>
                    <a:pt x="235458" y="273431"/>
                  </a:cubicBezTo>
                  <a:cubicBezTo>
                    <a:pt x="37973" y="546862"/>
                    <a:pt x="0" y="1017905"/>
                    <a:pt x="470916" y="1017905"/>
                  </a:cubicBezTo>
                  <a:cubicBezTo>
                    <a:pt x="680974" y="1043178"/>
                    <a:pt x="949452" y="1159637"/>
                    <a:pt x="1159510" y="1159637"/>
                  </a:cubicBezTo>
                  <a:cubicBezTo>
                    <a:pt x="1263269" y="1159637"/>
                    <a:pt x="1351915" y="1134364"/>
                    <a:pt x="1415161" y="1055878"/>
                  </a:cubicBezTo>
                  <a:cubicBezTo>
                    <a:pt x="1577213" y="782447"/>
                    <a:pt x="1341755" y="273431"/>
                    <a:pt x="1065784" y="111379"/>
                  </a:cubicBezTo>
                  <a:cubicBezTo>
                    <a:pt x="959485" y="35433"/>
                    <a:pt x="843026" y="0"/>
                    <a:pt x="726567" y="0"/>
                  </a:cubicBezTo>
                  <a:close/>
                </a:path>
              </a:pathLst>
            </a:custGeom>
            <a:solidFill>
              <a:srgbClr val="FF9E00">
                <a:alpha val="33725"/>
              </a:srgbClr>
            </a:solidFill>
          </p:spPr>
        </p:sp>
      </p:grpSp>
      <p:grpSp>
        <p:nvGrpSpPr>
          <p:cNvPr id="21" name="Group 21"/>
          <p:cNvGrpSpPr/>
          <p:nvPr/>
        </p:nvGrpSpPr>
        <p:grpSpPr>
          <a:xfrm rot="-10800000">
            <a:off x="6105600" y="9200160"/>
            <a:ext cx="345600" cy="354960"/>
            <a:chOff x="0" y="0"/>
            <a:chExt cx="460800" cy="473280"/>
          </a:xfrm>
        </p:grpSpPr>
        <p:sp>
          <p:nvSpPr>
            <p:cNvPr id="22" name="Freeform 22"/>
            <p:cNvSpPr/>
            <p:nvPr/>
          </p:nvSpPr>
          <p:spPr>
            <a:xfrm>
              <a:off x="762" y="762"/>
              <a:ext cx="460883" cy="473329"/>
            </a:xfrm>
            <a:custGeom>
              <a:avLst/>
              <a:gdLst/>
              <a:ahLst/>
              <a:cxnLst/>
              <a:rect l="l" t="t" r="r" b="b"/>
              <a:pathLst>
                <a:path w="460883" h="473329">
                  <a:moveTo>
                    <a:pt x="230886" y="0"/>
                  </a:moveTo>
                  <a:cubicBezTo>
                    <a:pt x="101473" y="0"/>
                    <a:pt x="0" y="101346"/>
                    <a:pt x="0" y="242824"/>
                  </a:cubicBezTo>
                  <a:cubicBezTo>
                    <a:pt x="0" y="371221"/>
                    <a:pt x="101346" y="473329"/>
                    <a:pt x="230759" y="473329"/>
                  </a:cubicBezTo>
                  <a:cubicBezTo>
                    <a:pt x="356870" y="473329"/>
                    <a:pt x="460756" y="371221"/>
                    <a:pt x="460756" y="242824"/>
                  </a:cubicBezTo>
                  <a:cubicBezTo>
                    <a:pt x="460883" y="101346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B4B4B4">
                <a:alpha val="56863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 rot="-10800000">
            <a:off x="16027920" y="5587200"/>
            <a:ext cx="345600" cy="354960"/>
            <a:chOff x="0" y="0"/>
            <a:chExt cx="460800" cy="473280"/>
          </a:xfrm>
        </p:grpSpPr>
        <p:sp>
          <p:nvSpPr>
            <p:cNvPr id="24" name="Freeform 24"/>
            <p:cNvSpPr/>
            <p:nvPr/>
          </p:nvSpPr>
          <p:spPr>
            <a:xfrm>
              <a:off x="762" y="762"/>
              <a:ext cx="460883" cy="473329"/>
            </a:xfrm>
            <a:custGeom>
              <a:avLst/>
              <a:gdLst/>
              <a:ahLst/>
              <a:cxnLst/>
              <a:rect l="l" t="t" r="r" b="b"/>
              <a:pathLst>
                <a:path w="460883" h="473329">
                  <a:moveTo>
                    <a:pt x="230886" y="0"/>
                  </a:moveTo>
                  <a:cubicBezTo>
                    <a:pt x="101473" y="0"/>
                    <a:pt x="0" y="101346"/>
                    <a:pt x="0" y="242824"/>
                  </a:cubicBezTo>
                  <a:cubicBezTo>
                    <a:pt x="0" y="371221"/>
                    <a:pt x="101346" y="473329"/>
                    <a:pt x="230759" y="473329"/>
                  </a:cubicBezTo>
                  <a:cubicBezTo>
                    <a:pt x="356870" y="473329"/>
                    <a:pt x="460756" y="371221"/>
                    <a:pt x="460756" y="242824"/>
                  </a:cubicBezTo>
                  <a:cubicBezTo>
                    <a:pt x="460883" y="101346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B4B4B4">
                <a:alpha val="56863"/>
              </a:srgbClr>
            </a:solidFill>
          </p:spPr>
        </p:sp>
      </p:grpSp>
      <p:grpSp>
        <p:nvGrpSpPr>
          <p:cNvPr id="25" name="Group 25"/>
          <p:cNvGrpSpPr/>
          <p:nvPr/>
        </p:nvGrpSpPr>
        <p:grpSpPr>
          <a:xfrm rot="-10800000">
            <a:off x="8221680" y="937440"/>
            <a:ext cx="345600" cy="354960"/>
            <a:chOff x="0" y="0"/>
            <a:chExt cx="460800" cy="473280"/>
          </a:xfrm>
        </p:grpSpPr>
        <p:sp>
          <p:nvSpPr>
            <p:cNvPr id="26" name="Freeform 26"/>
            <p:cNvSpPr/>
            <p:nvPr/>
          </p:nvSpPr>
          <p:spPr>
            <a:xfrm>
              <a:off x="762" y="762"/>
              <a:ext cx="460883" cy="473329"/>
            </a:xfrm>
            <a:custGeom>
              <a:avLst/>
              <a:gdLst/>
              <a:ahLst/>
              <a:cxnLst/>
              <a:rect l="l" t="t" r="r" b="b"/>
              <a:pathLst>
                <a:path w="460883" h="473329">
                  <a:moveTo>
                    <a:pt x="230886" y="0"/>
                  </a:moveTo>
                  <a:cubicBezTo>
                    <a:pt x="101473" y="0"/>
                    <a:pt x="0" y="101346"/>
                    <a:pt x="0" y="242824"/>
                  </a:cubicBezTo>
                  <a:cubicBezTo>
                    <a:pt x="0" y="371221"/>
                    <a:pt x="101346" y="473329"/>
                    <a:pt x="230759" y="473329"/>
                  </a:cubicBezTo>
                  <a:cubicBezTo>
                    <a:pt x="356870" y="473329"/>
                    <a:pt x="460756" y="371221"/>
                    <a:pt x="460756" y="242824"/>
                  </a:cubicBezTo>
                  <a:cubicBezTo>
                    <a:pt x="460883" y="101346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B4B4B4">
                <a:alpha val="56863"/>
              </a:srgbClr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2587760" y="501840"/>
            <a:ext cx="1182960" cy="869760"/>
            <a:chOff x="0" y="0"/>
            <a:chExt cx="1577280" cy="1159680"/>
          </a:xfrm>
        </p:grpSpPr>
        <p:sp>
          <p:nvSpPr>
            <p:cNvPr id="28" name="Freeform 28"/>
            <p:cNvSpPr/>
            <p:nvPr/>
          </p:nvSpPr>
          <p:spPr>
            <a:xfrm>
              <a:off x="2540" y="0"/>
              <a:ext cx="1577213" cy="1159637"/>
            </a:xfrm>
            <a:custGeom>
              <a:avLst/>
              <a:gdLst/>
              <a:ahLst/>
              <a:cxnLst/>
              <a:rect l="l" t="t" r="r" b="b"/>
              <a:pathLst>
                <a:path w="1577213" h="1159637">
                  <a:moveTo>
                    <a:pt x="726567" y="0"/>
                  </a:moveTo>
                  <a:cubicBezTo>
                    <a:pt x="539242" y="0"/>
                    <a:pt x="359537" y="96266"/>
                    <a:pt x="235458" y="273431"/>
                  </a:cubicBezTo>
                  <a:cubicBezTo>
                    <a:pt x="37973" y="546862"/>
                    <a:pt x="0" y="1017905"/>
                    <a:pt x="470916" y="1017905"/>
                  </a:cubicBezTo>
                  <a:cubicBezTo>
                    <a:pt x="680974" y="1043178"/>
                    <a:pt x="949452" y="1159637"/>
                    <a:pt x="1159510" y="1159637"/>
                  </a:cubicBezTo>
                  <a:cubicBezTo>
                    <a:pt x="1263269" y="1159637"/>
                    <a:pt x="1351915" y="1134364"/>
                    <a:pt x="1415161" y="1055878"/>
                  </a:cubicBezTo>
                  <a:cubicBezTo>
                    <a:pt x="1577213" y="782447"/>
                    <a:pt x="1341755" y="273431"/>
                    <a:pt x="1065784" y="111379"/>
                  </a:cubicBezTo>
                  <a:cubicBezTo>
                    <a:pt x="959485" y="35433"/>
                    <a:pt x="843026" y="0"/>
                    <a:pt x="726567" y="0"/>
                  </a:cubicBezTo>
                  <a:close/>
                </a:path>
              </a:pathLst>
            </a:custGeom>
            <a:solidFill>
              <a:srgbClr val="FF9E00">
                <a:alpha val="33725"/>
              </a:srgbClr>
            </a:solidFill>
          </p:spPr>
        </p:sp>
      </p:grpSp>
      <p:grpSp>
        <p:nvGrpSpPr>
          <p:cNvPr id="29" name="Group 29"/>
          <p:cNvGrpSpPr/>
          <p:nvPr/>
        </p:nvGrpSpPr>
        <p:grpSpPr>
          <a:xfrm rot="-10800000">
            <a:off x="16241040" y="1313280"/>
            <a:ext cx="345600" cy="354960"/>
            <a:chOff x="0" y="0"/>
            <a:chExt cx="460800" cy="473280"/>
          </a:xfrm>
        </p:grpSpPr>
        <p:sp>
          <p:nvSpPr>
            <p:cNvPr id="30" name="Freeform 30"/>
            <p:cNvSpPr/>
            <p:nvPr/>
          </p:nvSpPr>
          <p:spPr>
            <a:xfrm>
              <a:off x="762" y="762"/>
              <a:ext cx="460883" cy="473329"/>
            </a:xfrm>
            <a:custGeom>
              <a:avLst/>
              <a:gdLst/>
              <a:ahLst/>
              <a:cxnLst/>
              <a:rect l="l" t="t" r="r" b="b"/>
              <a:pathLst>
                <a:path w="460883" h="473329">
                  <a:moveTo>
                    <a:pt x="230886" y="0"/>
                  </a:moveTo>
                  <a:cubicBezTo>
                    <a:pt x="101473" y="0"/>
                    <a:pt x="0" y="101346"/>
                    <a:pt x="0" y="242824"/>
                  </a:cubicBezTo>
                  <a:cubicBezTo>
                    <a:pt x="0" y="371221"/>
                    <a:pt x="101346" y="473329"/>
                    <a:pt x="230759" y="473329"/>
                  </a:cubicBezTo>
                  <a:cubicBezTo>
                    <a:pt x="356870" y="473329"/>
                    <a:pt x="460756" y="371221"/>
                    <a:pt x="460756" y="242824"/>
                  </a:cubicBezTo>
                  <a:cubicBezTo>
                    <a:pt x="460883" y="101346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B4B4B4">
                <a:alpha val="56863"/>
              </a:srgbClr>
            </a:solidFill>
          </p:spPr>
        </p:sp>
      </p:grpSp>
      <p:sp>
        <p:nvSpPr>
          <p:cNvPr id="31" name="AutoShape 31"/>
          <p:cNvSpPr/>
          <p:nvPr/>
        </p:nvSpPr>
        <p:spPr>
          <a:xfrm rot="5355572">
            <a:off x="-3844812" y="5672910"/>
            <a:ext cx="8914344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 rot="49426">
            <a:off x="2902730" y="449670"/>
            <a:ext cx="12970701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9680" y="952500"/>
            <a:ext cx="16209360" cy="8238240"/>
            <a:chOff x="0" y="0"/>
            <a:chExt cx="21612480" cy="10984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612606" cy="10984230"/>
            </a:xfrm>
            <a:custGeom>
              <a:avLst/>
              <a:gdLst/>
              <a:ahLst/>
              <a:cxnLst/>
              <a:rect l="l" t="t" r="r" b="b"/>
              <a:pathLst>
                <a:path w="21612606" h="10984230">
                  <a:moveTo>
                    <a:pt x="9041130" y="205740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0882503"/>
                  </a:lnTo>
                  <a:lnTo>
                    <a:pt x="101727" y="10882503"/>
                  </a:lnTo>
                  <a:lnTo>
                    <a:pt x="101727" y="10780776"/>
                  </a:lnTo>
                  <a:lnTo>
                    <a:pt x="21510752" y="10780776"/>
                  </a:lnTo>
                  <a:lnTo>
                    <a:pt x="21510752" y="10882503"/>
                  </a:lnTo>
                  <a:lnTo>
                    <a:pt x="21409025" y="10882503"/>
                  </a:lnTo>
                  <a:lnTo>
                    <a:pt x="21409025" y="101727"/>
                  </a:lnTo>
                  <a:lnTo>
                    <a:pt x="21510752" y="101727"/>
                  </a:lnTo>
                  <a:lnTo>
                    <a:pt x="21510752" y="203454"/>
                  </a:lnTo>
                  <a:lnTo>
                    <a:pt x="12647168" y="205740"/>
                  </a:lnTo>
                  <a:lnTo>
                    <a:pt x="12647168" y="2159"/>
                  </a:lnTo>
                  <a:lnTo>
                    <a:pt x="21510752" y="0"/>
                  </a:lnTo>
                  <a:cubicBezTo>
                    <a:pt x="21537803" y="0"/>
                    <a:pt x="21563585" y="10668"/>
                    <a:pt x="21582762" y="29845"/>
                  </a:cubicBezTo>
                  <a:cubicBezTo>
                    <a:pt x="21601939" y="49022"/>
                    <a:pt x="21612606" y="74803"/>
                    <a:pt x="21612606" y="101854"/>
                  </a:cubicBezTo>
                  <a:lnTo>
                    <a:pt x="21612606" y="10882503"/>
                  </a:lnTo>
                  <a:cubicBezTo>
                    <a:pt x="21612606" y="10938764"/>
                    <a:pt x="21567014" y="10984230"/>
                    <a:pt x="21510879" y="10984230"/>
                  </a:cubicBezTo>
                  <a:lnTo>
                    <a:pt x="101727" y="10984230"/>
                  </a:lnTo>
                  <a:cubicBezTo>
                    <a:pt x="45466" y="10984230"/>
                    <a:pt x="0" y="10938637"/>
                    <a:pt x="0" y="10882503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041130" y="2286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483360" y="5492160"/>
            <a:ext cx="11321280" cy="2319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spc="-1">
                <a:solidFill>
                  <a:srgbClr val="FF9E00"/>
                </a:solidFill>
                <a:latin typeface="Montserrat Bold"/>
              </a:rPr>
              <a:t>89,526,124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3360" y="7783035"/>
            <a:ext cx="11321280" cy="327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اعداد می توانند توجه مخاطبانتان را جلب کند</a:t>
            </a:r>
            <a:endParaRPr lang="en-US" sz="3000" spc="-1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1440" y="9277200"/>
            <a:ext cx="18105120" cy="918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"/>
              </a:lnSpc>
            </a:pPr>
            <a:r>
              <a:rPr lang="en-US" sz="800" spc="-1">
                <a:solidFill>
                  <a:srgbClr val="FF9E00"/>
                </a:solidFill>
                <a:latin typeface="Montserrat Bold"/>
              </a:rPr>
              <a:t>&lt;number&gt;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212160" y="1841040"/>
            <a:ext cx="2370240" cy="2963520"/>
            <a:chOff x="0" y="0"/>
            <a:chExt cx="3160320" cy="3951360"/>
          </a:xfrm>
        </p:grpSpPr>
        <p:sp>
          <p:nvSpPr>
            <p:cNvPr id="8" name="Freeform 8"/>
            <p:cNvSpPr/>
            <p:nvPr/>
          </p:nvSpPr>
          <p:spPr>
            <a:xfrm>
              <a:off x="-254" y="0"/>
              <a:ext cx="3160649" cy="3951351"/>
            </a:xfrm>
            <a:custGeom>
              <a:avLst/>
              <a:gdLst/>
              <a:ahLst/>
              <a:cxnLst/>
              <a:rect l="l" t="t" r="r" b="b"/>
              <a:pathLst>
                <a:path w="3160649" h="3951351">
                  <a:moveTo>
                    <a:pt x="3160522" y="2282063"/>
                  </a:moveTo>
                  <a:cubicBezTo>
                    <a:pt x="3160522" y="2461133"/>
                    <a:pt x="3160522" y="2642235"/>
                    <a:pt x="3158490" y="2821305"/>
                  </a:cubicBezTo>
                  <a:cubicBezTo>
                    <a:pt x="3158490" y="2839212"/>
                    <a:pt x="3150489" y="2861056"/>
                    <a:pt x="3138551" y="2872994"/>
                  </a:cubicBezTo>
                  <a:cubicBezTo>
                    <a:pt x="2870200" y="3161538"/>
                    <a:pt x="2552192" y="3384296"/>
                    <a:pt x="2200402" y="3555492"/>
                  </a:cubicBezTo>
                  <a:cubicBezTo>
                    <a:pt x="1898269" y="3704717"/>
                    <a:pt x="1578229" y="3806190"/>
                    <a:pt x="1248283" y="3869817"/>
                  </a:cubicBezTo>
                  <a:cubicBezTo>
                    <a:pt x="956056" y="3923538"/>
                    <a:pt x="663956" y="3951351"/>
                    <a:pt x="367792" y="3947414"/>
                  </a:cubicBezTo>
                  <a:cubicBezTo>
                    <a:pt x="328041" y="3947414"/>
                    <a:pt x="312166" y="3933444"/>
                    <a:pt x="298196" y="3895725"/>
                  </a:cubicBezTo>
                  <a:cubicBezTo>
                    <a:pt x="184912" y="3553460"/>
                    <a:pt x="107442" y="3199384"/>
                    <a:pt x="63627" y="2841244"/>
                  </a:cubicBezTo>
                  <a:cubicBezTo>
                    <a:pt x="15875" y="2453259"/>
                    <a:pt x="0" y="2065274"/>
                    <a:pt x="27813" y="1675384"/>
                  </a:cubicBezTo>
                  <a:cubicBezTo>
                    <a:pt x="43688" y="1448562"/>
                    <a:pt x="61595" y="1223772"/>
                    <a:pt x="95377" y="998855"/>
                  </a:cubicBezTo>
                  <a:cubicBezTo>
                    <a:pt x="127127" y="775970"/>
                    <a:pt x="176911" y="555117"/>
                    <a:pt x="222631" y="332359"/>
                  </a:cubicBezTo>
                  <a:cubicBezTo>
                    <a:pt x="244475" y="230886"/>
                    <a:pt x="278257" y="129413"/>
                    <a:pt x="306070" y="27940"/>
                  </a:cubicBezTo>
                  <a:cubicBezTo>
                    <a:pt x="312293" y="5969"/>
                    <a:pt x="320294" y="0"/>
                    <a:pt x="342138" y="2032"/>
                  </a:cubicBezTo>
                  <a:cubicBezTo>
                    <a:pt x="783336" y="31877"/>
                    <a:pt x="1208786" y="127381"/>
                    <a:pt x="1614170" y="310388"/>
                  </a:cubicBezTo>
                  <a:cubicBezTo>
                    <a:pt x="1814957" y="399923"/>
                    <a:pt x="2005711" y="507365"/>
                    <a:pt x="2184654" y="636651"/>
                  </a:cubicBezTo>
                  <a:cubicBezTo>
                    <a:pt x="2496693" y="861441"/>
                    <a:pt x="2771013" y="1126109"/>
                    <a:pt x="2993644" y="1442466"/>
                  </a:cubicBezTo>
                  <a:cubicBezTo>
                    <a:pt x="3047365" y="1518031"/>
                    <a:pt x="3094990" y="1597660"/>
                    <a:pt x="3144647" y="1677289"/>
                  </a:cubicBezTo>
                  <a:cubicBezTo>
                    <a:pt x="3154553" y="1693164"/>
                    <a:pt x="3158617" y="1717040"/>
                    <a:pt x="3158617" y="1736979"/>
                  </a:cubicBezTo>
                  <a:cubicBezTo>
                    <a:pt x="3160649" y="1918081"/>
                    <a:pt x="3158617" y="2101088"/>
                    <a:pt x="3158617" y="2282190"/>
                  </a:cubicBezTo>
                  <a:cubicBezTo>
                    <a:pt x="3158617" y="2282190"/>
                    <a:pt x="3160649" y="2282190"/>
                    <a:pt x="3160649" y="228219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705600" y="1838880"/>
            <a:ext cx="2359440" cy="2961360"/>
            <a:chOff x="0" y="0"/>
            <a:chExt cx="3145920" cy="39484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145917" cy="3948430"/>
            </a:xfrm>
            <a:custGeom>
              <a:avLst/>
              <a:gdLst/>
              <a:ahLst/>
              <a:cxnLst/>
              <a:rect l="l" t="t" r="r" b="b"/>
              <a:pathLst>
                <a:path w="3145917" h="3948430">
                  <a:moveTo>
                    <a:pt x="3145917" y="2049907"/>
                  </a:moveTo>
                  <a:cubicBezTo>
                    <a:pt x="3143885" y="2619121"/>
                    <a:pt x="3070479" y="3180334"/>
                    <a:pt x="2913507" y="3727577"/>
                  </a:cubicBezTo>
                  <a:cubicBezTo>
                    <a:pt x="2893695" y="3795268"/>
                    <a:pt x="2871851" y="3858895"/>
                    <a:pt x="2850007" y="3924554"/>
                  </a:cubicBezTo>
                  <a:cubicBezTo>
                    <a:pt x="2846070" y="3934460"/>
                    <a:pt x="2826131" y="3948430"/>
                    <a:pt x="2816225" y="3948430"/>
                  </a:cubicBezTo>
                  <a:cubicBezTo>
                    <a:pt x="2645410" y="3942461"/>
                    <a:pt x="2474595" y="3944493"/>
                    <a:pt x="2303780" y="3928491"/>
                  </a:cubicBezTo>
                  <a:cubicBezTo>
                    <a:pt x="2037588" y="3906647"/>
                    <a:pt x="1777492" y="3854831"/>
                    <a:pt x="1519301" y="3777234"/>
                  </a:cubicBezTo>
                  <a:cubicBezTo>
                    <a:pt x="1298829" y="3709543"/>
                    <a:pt x="1086358" y="3625977"/>
                    <a:pt x="881761" y="3520440"/>
                  </a:cubicBezTo>
                  <a:cubicBezTo>
                    <a:pt x="663321" y="3407029"/>
                    <a:pt x="458724" y="3273679"/>
                    <a:pt x="274066" y="3114421"/>
                  </a:cubicBezTo>
                  <a:cubicBezTo>
                    <a:pt x="184658" y="3036824"/>
                    <a:pt x="101219" y="2953258"/>
                    <a:pt x="15875" y="2871597"/>
                  </a:cubicBezTo>
                  <a:cubicBezTo>
                    <a:pt x="7874" y="2861691"/>
                    <a:pt x="2032" y="2843784"/>
                    <a:pt x="2032" y="2829814"/>
                  </a:cubicBezTo>
                  <a:cubicBezTo>
                    <a:pt x="0" y="2463673"/>
                    <a:pt x="2032" y="2097405"/>
                    <a:pt x="2032" y="1731264"/>
                  </a:cubicBezTo>
                  <a:cubicBezTo>
                    <a:pt x="2032" y="1715389"/>
                    <a:pt x="5969" y="1699387"/>
                    <a:pt x="13970" y="1685544"/>
                  </a:cubicBezTo>
                  <a:cubicBezTo>
                    <a:pt x="119253" y="1496441"/>
                    <a:pt x="246380" y="1323340"/>
                    <a:pt x="393319" y="1164082"/>
                  </a:cubicBezTo>
                  <a:cubicBezTo>
                    <a:pt x="480695" y="1068578"/>
                    <a:pt x="574040" y="974979"/>
                    <a:pt x="669417" y="885444"/>
                  </a:cubicBezTo>
                  <a:cubicBezTo>
                    <a:pt x="818261" y="748284"/>
                    <a:pt x="983107" y="630936"/>
                    <a:pt x="1153922" y="521462"/>
                  </a:cubicBezTo>
                  <a:cubicBezTo>
                    <a:pt x="1489583" y="312420"/>
                    <a:pt x="1848993" y="165227"/>
                    <a:pt x="2236343" y="87630"/>
                  </a:cubicBezTo>
                  <a:cubicBezTo>
                    <a:pt x="2426970" y="49784"/>
                    <a:pt x="2621661" y="31877"/>
                    <a:pt x="2816225" y="3937"/>
                  </a:cubicBezTo>
                  <a:cubicBezTo>
                    <a:pt x="2836037" y="0"/>
                    <a:pt x="2846070" y="7874"/>
                    <a:pt x="2851912" y="27813"/>
                  </a:cubicBezTo>
                  <a:cubicBezTo>
                    <a:pt x="2935351" y="300482"/>
                    <a:pt x="3000883" y="577088"/>
                    <a:pt x="3040634" y="859663"/>
                  </a:cubicBezTo>
                  <a:cubicBezTo>
                    <a:pt x="3074416" y="1098423"/>
                    <a:pt x="3102229" y="1339342"/>
                    <a:pt x="3125978" y="1580134"/>
                  </a:cubicBezTo>
                  <a:cubicBezTo>
                    <a:pt x="3139821" y="1737360"/>
                    <a:pt x="3139821" y="1892554"/>
                    <a:pt x="3145790" y="204978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8653680" y="2762640"/>
            <a:ext cx="979920" cy="1433520"/>
            <a:chOff x="0" y="0"/>
            <a:chExt cx="1306560" cy="19113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06576" cy="1911477"/>
            </a:xfrm>
            <a:custGeom>
              <a:avLst/>
              <a:gdLst/>
              <a:ahLst/>
              <a:cxnLst/>
              <a:rect l="l" t="t" r="r" b="b"/>
              <a:pathLst>
                <a:path w="1306576" h="1911477">
                  <a:moveTo>
                    <a:pt x="1304544" y="960628"/>
                  </a:moveTo>
                  <a:cubicBezTo>
                    <a:pt x="1304544" y="1131697"/>
                    <a:pt x="1306576" y="1302766"/>
                    <a:pt x="1302512" y="1471803"/>
                  </a:cubicBezTo>
                  <a:cubicBezTo>
                    <a:pt x="1300480" y="1601089"/>
                    <a:pt x="1254887" y="1716405"/>
                    <a:pt x="1161542" y="1807972"/>
                  </a:cubicBezTo>
                  <a:cubicBezTo>
                    <a:pt x="1093978" y="1871599"/>
                    <a:pt x="1014603" y="1909445"/>
                    <a:pt x="919353" y="1909445"/>
                  </a:cubicBezTo>
                  <a:cubicBezTo>
                    <a:pt x="748538" y="1907413"/>
                    <a:pt x="577850" y="1905508"/>
                    <a:pt x="407035" y="1909445"/>
                  </a:cubicBezTo>
                  <a:cubicBezTo>
                    <a:pt x="242189" y="1911477"/>
                    <a:pt x="135001" y="1827911"/>
                    <a:pt x="57531" y="1690624"/>
                  </a:cubicBezTo>
                  <a:cubicBezTo>
                    <a:pt x="17907" y="1616964"/>
                    <a:pt x="2032" y="1535430"/>
                    <a:pt x="2032" y="1449959"/>
                  </a:cubicBezTo>
                  <a:cubicBezTo>
                    <a:pt x="2032" y="1117727"/>
                    <a:pt x="0" y="785622"/>
                    <a:pt x="2032" y="453517"/>
                  </a:cubicBezTo>
                  <a:cubicBezTo>
                    <a:pt x="3937" y="290322"/>
                    <a:pt x="67564" y="157099"/>
                    <a:pt x="200533" y="61595"/>
                  </a:cubicBezTo>
                  <a:cubicBezTo>
                    <a:pt x="260096" y="21844"/>
                    <a:pt x="325628" y="5969"/>
                    <a:pt x="397129" y="5969"/>
                  </a:cubicBezTo>
                  <a:cubicBezTo>
                    <a:pt x="561975" y="5969"/>
                    <a:pt x="728726" y="9906"/>
                    <a:pt x="895477" y="5969"/>
                  </a:cubicBezTo>
                  <a:cubicBezTo>
                    <a:pt x="1104011" y="0"/>
                    <a:pt x="1248918" y="161163"/>
                    <a:pt x="1286764" y="334137"/>
                  </a:cubicBezTo>
                  <a:cubicBezTo>
                    <a:pt x="1298702" y="389890"/>
                    <a:pt x="1302639" y="447548"/>
                    <a:pt x="1302639" y="503174"/>
                  </a:cubicBezTo>
                  <a:cubicBezTo>
                    <a:pt x="1304671" y="656336"/>
                    <a:pt x="1304671" y="807466"/>
                    <a:pt x="1304671" y="960628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718240" y="3075120"/>
            <a:ext cx="457920" cy="811440"/>
            <a:chOff x="0" y="0"/>
            <a:chExt cx="610560" cy="10819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10616" cy="1081913"/>
            </a:xfrm>
            <a:custGeom>
              <a:avLst/>
              <a:gdLst/>
              <a:ahLst/>
              <a:cxnLst/>
              <a:rect l="l" t="t" r="r" b="b"/>
              <a:pathLst>
                <a:path w="610616" h="1081913">
                  <a:moveTo>
                    <a:pt x="588772" y="0"/>
                  </a:moveTo>
                  <a:cubicBezTo>
                    <a:pt x="565023" y="364617"/>
                    <a:pt x="574929" y="721233"/>
                    <a:pt x="610616" y="1081913"/>
                  </a:cubicBezTo>
                  <a:cubicBezTo>
                    <a:pt x="404495" y="1081913"/>
                    <a:pt x="204216" y="1081913"/>
                    <a:pt x="0" y="1081913"/>
                  </a:cubicBezTo>
                  <a:cubicBezTo>
                    <a:pt x="0" y="721233"/>
                    <a:pt x="0" y="362585"/>
                    <a:pt x="0" y="0"/>
                  </a:cubicBezTo>
                  <a:cubicBezTo>
                    <a:pt x="196215" y="0"/>
                    <a:pt x="388493" y="0"/>
                    <a:pt x="58877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2108960" y="3077280"/>
            <a:ext cx="460800" cy="808560"/>
            <a:chOff x="0" y="0"/>
            <a:chExt cx="614400" cy="10780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14426" cy="1078103"/>
            </a:xfrm>
            <a:custGeom>
              <a:avLst/>
              <a:gdLst/>
              <a:ahLst/>
              <a:cxnLst/>
              <a:rect l="l" t="t" r="r" b="b"/>
              <a:pathLst>
                <a:path w="614426" h="1078103">
                  <a:moveTo>
                    <a:pt x="0" y="1078103"/>
                  </a:moveTo>
                  <a:cubicBezTo>
                    <a:pt x="35941" y="718058"/>
                    <a:pt x="45847" y="361950"/>
                    <a:pt x="23876" y="0"/>
                  </a:cubicBezTo>
                  <a:cubicBezTo>
                    <a:pt x="221361" y="0"/>
                    <a:pt x="416941" y="0"/>
                    <a:pt x="614426" y="0"/>
                  </a:cubicBezTo>
                  <a:cubicBezTo>
                    <a:pt x="614426" y="358013"/>
                    <a:pt x="614426" y="716026"/>
                    <a:pt x="614426" y="1078103"/>
                  </a:cubicBezTo>
                  <a:cubicBezTo>
                    <a:pt x="413004" y="1078103"/>
                    <a:pt x="209423" y="1078103"/>
                    <a:pt x="0" y="1078103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522701">
            <a:off x="17826056" y="10147875"/>
            <a:ext cx="482529" cy="0"/>
          </a:xfrm>
          <a:prstGeom prst="line">
            <a:avLst/>
          </a:prstGeom>
          <a:ln w="19050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68400" y="666030"/>
            <a:ext cx="18151200" cy="509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719"/>
              </a:lnSpc>
            </a:pPr>
            <a:r>
              <a:rPr lang="fa-IR" sz="4000" spc="-1" dirty="0">
                <a:solidFill>
                  <a:srgbClr val="FF9E00"/>
                </a:solidFill>
                <a:latin typeface="Rubik"/>
                <a:cs typeface="B Nazanin" pitchFamily="2" charset="-78"/>
              </a:rPr>
              <a:t>فهرست مطالب</a:t>
            </a:r>
            <a:endParaRPr lang="en-US" sz="4000" spc="-1" dirty="0">
              <a:solidFill>
                <a:srgbClr val="FF9E00"/>
              </a:solidFill>
              <a:latin typeface="Rubik"/>
              <a:cs typeface="B Nazanin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 rot="9000000">
            <a:off x="-780120" y="2500200"/>
            <a:ext cx="5275440" cy="4762080"/>
            <a:chOff x="0" y="0"/>
            <a:chExt cx="7033920" cy="6349440"/>
          </a:xfrm>
        </p:grpSpPr>
        <p:sp>
          <p:nvSpPr>
            <p:cNvPr id="6" name="Freeform 6"/>
            <p:cNvSpPr/>
            <p:nvPr/>
          </p:nvSpPr>
          <p:spPr>
            <a:xfrm>
              <a:off x="1557401" y="514223"/>
              <a:ext cx="2002536" cy="2703322"/>
            </a:xfrm>
            <a:custGeom>
              <a:avLst/>
              <a:gdLst/>
              <a:ahLst/>
              <a:cxnLst/>
              <a:rect l="l" t="t" r="r" b="b"/>
              <a:pathLst>
                <a:path w="2002536" h="2703322">
                  <a:moveTo>
                    <a:pt x="73406" y="20320"/>
                  </a:moveTo>
                  <a:lnTo>
                    <a:pt x="1990217" y="2638044"/>
                  </a:lnTo>
                  <a:lnTo>
                    <a:pt x="1959610" y="2660396"/>
                  </a:lnTo>
                  <a:lnTo>
                    <a:pt x="1929003" y="2682748"/>
                  </a:lnTo>
                  <a:lnTo>
                    <a:pt x="12319" y="65151"/>
                  </a:lnTo>
                  <a:lnTo>
                    <a:pt x="42926" y="42799"/>
                  </a:lnTo>
                  <a:lnTo>
                    <a:pt x="73533" y="20447"/>
                  </a:lnTo>
                  <a:moveTo>
                    <a:pt x="12319" y="65278"/>
                  </a:moveTo>
                  <a:cubicBezTo>
                    <a:pt x="0" y="48387"/>
                    <a:pt x="3556" y="24638"/>
                    <a:pt x="20574" y="12319"/>
                  </a:cubicBezTo>
                  <a:cubicBezTo>
                    <a:pt x="37592" y="0"/>
                    <a:pt x="61214" y="3556"/>
                    <a:pt x="73533" y="20574"/>
                  </a:cubicBezTo>
                  <a:lnTo>
                    <a:pt x="1990217" y="2638044"/>
                  </a:lnTo>
                  <a:cubicBezTo>
                    <a:pt x="2002536" y="2654935"/>
                    <a:pt x="1998980" y="2678684"/>
                    <a:pt x="1981962" y="2691003"/>
                  </a:cubicBezTo>
                  <a:cubicBezTo>
                    <a:pt x="1964944" y="2703322"/>
                    <a:pt x="1941322" y="2699766"/>
                    <a:pt x="1929003" y="2682748"/>
                  </a:cubicBezTo>
                  <a:lnTo>
                    <a:pt x="12319" y="65151"/>
                  </a:lnTo>
                  <a:close/>
                </a:path>
              </a:pathLst>
            </a:custGeom>
            <a:solidFill>
              <a:srgbClr val="434343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667000" y="3848100"/>
            <a:ext cx="1116720" cy="609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4000" spc="-1" dirty="0">
                <a:solidFill>
                  <a:srgbClr val="FF9E00"/>
                </a:solidFill>
                <a:latin typeface="Rubik"/>
                <a:cs typeface="B Nazanin" pitchFamily="2" charset="-78"/>
              </a:rPr>
              <a:t>01</a:t>
            </a:r>
          </a:p>
        </p:txBody>
      </p:sp>
      <p:grpSp>
        <p:nvGrpSpPr>
          <p:cNvPr id="8" name="Group 8"/>
          <p:cNvGrpSpPr/>
          <p:nvPr/>
        </p:nvGrpSpPr>
        <p:grpSpPr>
          <a:xfrm rot="-1800000">
            <a:off x="3989880" y="3478680"/>
            <a:ext cx="5421600" cy="4933440"/>
            <a:chOff x="0" y="0"/>
            <a:chExt cx="7228800" cy="6577920"/>
          </a:xfrm>
        </p:grpSpPr>
        <p:sp>
          <p:nvSpPr>
            <p:cNvPr id="9" name="Freeform 9"/>
            <p:cNvSpPr/>
            <p:nvPr/>
          </p:nvSpPr>
          <p:spPr>
            <a:xfrm>
              <a:off x="1905381" y="368554"/>
              <a:ext cx="1752346" cy="2963799"/>
            </a:xfrm>
            <a:custGeom>
              <a:avLst/>
              <a:gdLst/>
              <a:ahLst/>
              <a:cxnLst/>
              <a:rect l="l" t="t" r="r" b="b"/>
              <a:pathLst>
                <a:path w="1752346" h="2963799">
                  <a:moveTo>
                    <a:pt x="76327" y="24511"/>
                  </a:moveTo>
                  <a:lnTo>
                    <a:pt x="1741805" y="2901442"/>
                  </a:lnTo>
                  <a:lnTo>
                    <a:pt x="1709039" y="2920492"/>
                  </a:lnTo>
                  <a:lnTo>
                    <a:pt x="1676273" y="2939542"/>
                  </a:lnTo>
                  <a:lnTo>
                    <a:pt x="10668" y="62484"/>
                  </a:lnTo>
                  <a:lnTo>
                    <a:pt x="43434" y="43434"/>
                  </a:lnTo>
                  <a:lnTo>
                    <a:pt x="76200" y="24384"/>
                  </a:lnTo>
                  <a:moveTo>
                    <a:pt x="10541" y="62357"/>
                  </a:moveTo>
                  <a:cubicBezTo>
                    <a:pt x="0" y="44196"/>
                    <a:pt x="6223" y="21082"/>
                    <a:pt x="24384" y="10541"/>
                  </a:cubicBezTo>
                  <a:cubicBezTo>
                    <a:pt x="42545" y="0"/>
                    <a:pt x="65659" y="6223"/>
                    <a:pt x="76200" y="24384"/>
                  </a:cubicBezTo>
                  <a:lnTo>
                    <a:pt x="1741805" y="2901442"/>
                  </a:lnTo>
                  <a:cubicBezTo>
                    <a:pt x="1752346" y="2919603"/>
                    <a:pt x="1746123" y="2942717"/>
                    <a:pt x="1727962" y="2953258"/>
                  </a:cubicBezTo>
                  <a:cubicBezTo>
                    <a:pt x="1709801" y="2963799"/>
                    <a:pt x="1686687" y="2957576"/>
                    <a:pt x="1676146" y="2939415"/>
                  </a:cubicBezTo>
                  <a:lnTo>
                    <a:pt x="10668" y="62484"/>
                  </a:lnTo>
                  <a:close/>
                </a:path>
              </a:pathLst>
            </a:custGeom>
            <a:solidFill>
              <a:srgbClr val="434343"/>
            </a:solidFill>
          </p:spPr>
        </p:sp>
      </p:grpSp>
      <p:grpSp>
        <p:nvGrpSpPr>
          <p:cNvPr id="10" name="Group 10"/>
          <p:cNvGrpSpPr/>
          <p:nvPr/>
        </p:nvGrpSpPr>
        <p:grpSpPr>
          <a:xfrm rot="9000000">
            <a:off x="9133560" y="2582280"/>
            <a:ext cx="4570560" cy="4485600"/>
            <a:chOff x="0" y="0"/>
            <a:chExt cx="6094080" cy="5980800"/>
          </a:xfrm>
        </p:grpSpPr>
        <p:sp>
          <p:nvSpPr>
            <p:cNvPr id="11" name="Freeform 11"/>
            <p:cNvSpPr/>
            <p:nvPr/>
          </p:nvSpPr>
          <p:spPr>
            <a:xfrm>
              <a:off x="1248410" y="549910"/>
              <a:ext cx="1841500" cy="2483358"/>
            </a:xfrm>
            <a:custGeom>
              <a:avLst/>
              <a:gdLst/>
              <a:ahLst/>
              <a:cxnLst/>
              <a:rect l="l" t="t" r="r" b="b"/>
              <a:pathLst>
                <a:path w="1841500" h="2483358">
                  <a:moveTo>
                    <a:pt x="73533" y="20320"/>
                  </a:moveTo>
                  <a:lnTo>
                    <a:pt x="1829181" y="2418080"/>
                  </a:lnTo>
                  <a:lnTo>
                    <a:pt x="1798574" y="2440432"/>
                  </a:lnTo>
                  <a:lnTo>
                    <a:pt x="1767967" y="2462784"/>
                  </a:lnTo>
                  <a:lnTo>
                    <a:pt x="12319" y="65151"/>
                  </a:lnTo>
                  <a:lnTo>
                    <a:pt x="42926" y="42799"/>
                  </a:lnTo>
                  <a:lnTo>
                    <a:pt x="73533" y="20447"/>
                  </a:lnTo>
                  <a:moveTo>
                    <a:pt x="12319" y="65278"/>
                  </a:moveTo>
                  <a:cubicBezTo>
                    <a:pt x="0" y="48387"/>
                    <a:pt x="3556" y="24638"/>
                    <a:pt x="20574" y="12319"/>
                  </a:cubicBezTo>
                  <a:cubicBezTo>
                    <a:pt x="37592" y="0"/>
                    <a:pt x="61214" y="3556"/>
                    <a:pt x="73533" y="20574"/>
                  </a:cubicBezTo>
                  <a:lnTo>
                    <a:pt x="1829181" y="2418080"/>
                  </a:lnTo>
                  <a:cubicBezTo>
                    <a:pt x="1841500" y="2434971"/>
                    <a:pt x="1837944" y="2458720"/>
                    <a:pt x="1820926" y="2471039"/>
                  </a:cubicBezTo>
                  <a:cubicBezTo>
                    <a:pt x="1803908" y="2483358"/>
                    <a:pt x="1780286" y="2479802"/>
                    <a:pt x="1767967" y="2462784"/>
                  </a:cubicBezTo>
                  <a:lnTo>
                    <a:pt x="12319" y="65151"/>
                  </a:lnTo>
                  <a:close/>
                </a:path>
              </a:pathLst>
            </a:custGeom>
            <a:solidFill>
              <a:srgbClr val="434343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800000">
            <a:off x="13426200" y="3478680"/>
            <a:ext cx="5421600" cy="4933440"/>
            <a:chOff x="0" y="0"/>
            <a:chExt cx="7228800" cy="6577920"/>
          </a:xfrm>
        </p:grpSpPr>
        <p:sp>
          <p:nvSpPr>
            <p:cNvPr id="13" name="Freeform 13"/>
            <p:cNvSpPr/>
            <p:nvPr/>
          </p:nvSpPr>
          <p:spPr>
            <a:xfrm>
              <a:off x="1589786" y="539750"/>
              <a:ext cx="2067560" cy="2792095"/>
            </a:xfrm>
            <a:custGeom>
              <a:avLst/>
              <a:gdLst/>
              <a:ahLst/>
              <a:cxnLst/>
              <a:rect l="l" t="t" r="r" b="b"/>
              <a:pathLst>
                <a:path w="2067560" h="2792095">
                  <a:moveTo>
                    <a:pt x="73533" y="20320"/>
                  </a:moveTo>
                  <a:lnTo>
                    <a:pt x="2055241" y="2726817"/>
                  </a:lnTo>
                  <a:lnTo>
                    <a:pt x="2024634" y="2749169"/>
                  </a:lnTo>
                  <a:lnTo>
                    <a:pt x="1994027" y="2771521"/>
                  </a:lnTo>
                  <a:lnTo>
                    <a:pt x="12319" y="65151"/>
                  </a:lnTo>
                  <a:lnTo>
                    <a:pt x="42926" y="42799"/>
                  </a:lnTo>
                  <a:lnTo>
                    <a:pt x="73533" y="20447"/>
                  </a:lnTo>
                  <a:moveTo>
                    <a:pt x="12319" y="65278"/>
                  </a:moveTo>
                  <a:cubicBezTo>
                    <a:pt x="0" y="48387"/>
                    <a:pt x="3556" y="24638"/>
                    <a:pt x="20574" y="12319"/>
                  </a:cubicBezTo>
                  <a:cubicBezTo>
                    <a:pt x="37592" y="0"/>
                    <a:pt x="61214" y="3556"/>
                    <a:pt x="73533" y="20574"/>
                  </a:cubicBezTo>
                  <a:lnTo>
                    <a:pt x="2055241" y="2726817"/>
                  </a:lnTo>
                  <a:cubicBezTo>
                    <a:pt x="2067560" y="2743708"/>
                    <a:pt x="2064004" y="2767457"/>
                    <a:pt x="2046986" y="2779776"/>
                  </a:cubicBezTo>
                  <a:cubicBezTo>
                    <a:pt x="2029968" y="2792095"/>
                    <a:pt x="2006346" y="2788539"/>
                    <a:pt x="1994027" y="2771521"/>
                  </a:cubicBezTo>
                  <a:lnTo>
                    <a:pt x="12319" y="65151"/>
                  </a:lnTo>
                  <a:close/>
                </a:path>
              </a:pathLst>
            </a:custGeom>
            <a:solidFill>
              <a:srgbClr val="434343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7696200" y="4838700"/>
            <a:ext cx="1262880" cy="609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4000" spc="-1" dirty="0">
                <a:solidFill>
                  <a:srgbClr val="FF9E00"/>
                </a:solidFill>
                <a:latin typeface="Rubik"/>
                <a:cs typeface="B Nazanin" pitchFamily="2" charset="-78"/>
              </a:rPr>
              <a:t>02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258800" y="3924300"/>
            <a:ext cx="1277280" cy="609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4000" spc="-1" dirty="0">
                <a:solidFill>
                  <a:srgbClr val="FF9E00"/>
                </a:solidFill>
                <a:latin typeface="Rubik"/>
                <a:cs typeface="B Nazanin" pitchFamily="2" charset="-78"/>
              </a:rPr>
              <a:t>03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38200" y="4762500"/>
            <a:ext cx="46965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179"/>
              </a:lnSpc>
            </a:pPr>
            <a:r>
              <a:rPr lang="fa-IR" sz="4000" spc="-1" dirty="0">
                <a:solidFill>
                  <a:srgbClr val="3F3F3F"/>
                </a:solidFill>
                <a:latin typeface="Rubik"/>
                <a:cs typeface="B Nazanin" pitchFamily="2" charset="-78"/>
              </a:rPr>
              <a:t>معرفی</a:t>
            </a:r>
            <a:endParaRPr lang="en-US" sz="4000" spc="-1" dirty="0">
              <a:solidFill>
                <a:srgbClr val="3F3F3F"/>
              </a:solidFill>
              <a:latin typeface="Rubik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616080" y="5639235"/>
            <a:ext cx="337104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179"/>
              </a:lnSpc>
            </a:pPr>
            <a:r>
              <a:rPr lang="fa-IR" sz="4000" spc="-1" dirty="0">
                <a:solidFill>
                  <a:srgbClr val="3F3F3F"/>
                </a:solidFill>
                <a:latin typeface="Rubik"/>
                <a:cs typeface="B Nazanin" pitchFamily="2" charset="-78"/>
              </a:rPr>
              <a:t>بهترین شیوه ها</a:t>
            </a:r>
            <a:endParaRPr lang="en-US" sz="4000" spc="-1" dirty="0">
              <a:solidFill>
                <a:srgbClr val="3F3F3F"/>
              </a:solidFill>
              <a:latin typeface="Rubik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039600" y="4838700"/>
            <a:ext cx="412632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179"/>
              </a:lnSpc>
            </a:pPr>
            <a:r>
              <a:rPr lang="fa-IR" sz="4000" spc="-1" dirty="0">
                <a:solidFill>
                  <a:srgbClr val="3F3F3F"/>
                </a:solidFill>
                <a:latin typeface="Rubik"/>
                <a:cs typeface="B Nazanin" pitchFamily="2" charset="-78"/>
              </a:rPr>
              <a:t>پس از پایان دوره</a:t>
            </a:r>
            <a:endParaRPr lang="en-US" sz="4000" spc="-1" dirty="0">
              <a:solidFill>
                <a:srgbClr val="3F3F3F"/>
              </a:solidFill>
              <a:latin typeface="Rubik"/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4592960" y="5539680"/>
            <a:ext cx="478800" cy="483120"/>
            <a:chOff x="0" y="0"/>
            <a:chExt cx="638400" cy="6441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3232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8005680" y="4422240"/>
            <a:ext cx="478800" cy="483120"/>
            <a:chOff x="0" y="0"/>
            <a:chExt cx="638400" cy="6441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323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4411440" y="5780880"/>
            <a:ext cx="478800" cy="483120"/>
            <a:chOff x="0" y="0"/>
            <a:chExt cx="638400" cy="6441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323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4925600" y="7016400"/>
            <a:ext cx="2532240" cy="2566800"/>
            <a:chOff x="0" y="0"/>
            <a:chExt cx="3376320" cy="34224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</p:grpSp>
      <p:grpSp>
        <p:nvGrpSpPr>
          <p:cNvPr id="27" name="Group 27"/>
          <p:cNvGrpSpPr/>
          <p:nvPr/>
        </p:nvGrpSpPr>
        <p:grpSpPr>
          <a:xfrm>
            <a:off x="443520" y="472320"/>
            <a:ext cx="17400960" cy="9342720"/>
            <a:chOff x="0" y="0"/>
            <a:chExt cx="23201280" cy="124569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3201249" cy="12456922"/>
            </a:xfrm>
            <a:custGeom>
              <a:avLst/>
              <a:gdLst/>
              <a:ahLst/>
              <a:cxnLst/>
              <a:rect l="l" t="t" r="r" b="b"/>
              <a:pathLst>
                <a:path w="23201249" h="12456922">
                  <a:moveTo>
                    <a:pt x="7706487" y="205994"/>
                  </a:moveTo>
                  <a:lnTo>
                    <a:pt x="101727" y="203454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535529" y="203454"/>
                  </a:lnTo>
                  <a:lnTo>
                    <a:pt x="15535529" y="0"/>
                  </a:lnTo>
                  <a:lnTo>
                    <a:pt x="23099523" y="0"/>
                  </a:lnTo>
                  <a:cubicBezTo>
                    <a:pt x="23155783" y="0"/>
                    <a:pt x="23201249" y="45593"/>
                    <a:pt x="23201249" y="101727"/>
                  </a:cubicBezTo>
                  <a:lnTo>
                    <a:pt x="23201249" y="12355195"/>
                  </a:lnTo>
                  <a:cubicBezTo>
                    <a:pt x="23201249" y="12411456"/>
                    <a:pt x="23155656" y="12456922"/>
                    <a:pt x="23099523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706614" y="254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3003240" y="6029580"/>
            <a:ext cx="657360" cy="695520"/>
            <a:chOff x="0" y="0"/>
            <a:chExt cx="876480" cy="927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76427" cy="927227"/>
            </a:xfrm>
            <a:custGeom>
              <a:avLst/>
              <a:gdLst/>
              <a:ahLst/>
              <a:cxnLst/>
              <a:rect l="l" t="t" r="r" b="b"/>
              <a:pathLst>
                <a:path w="876427" h="927227">
                  <a:moveTo>
                    <a:pt x="6985" y="662940"/>
                  </a:moveTo>
                  <a:cubicBezTo>
                    <a:pt x="38608" y="620649"/>
                    <a:pt x="49276" y="578358"/>
                    <a:pt x="49276" y="532511"/>
                  </a:cubicBezTo>
                  <a:cubicBezTo>
                    <a:pt x="45720" y="490220"/>
                    <a:pt x="45720" y="444373"/>
                    <a:pt x="49276" y="398526"/>
                  </a:cubicBezTo>
                  <a:cubicBezTo>
                    <a:pt x="49276" y="345694"/>
                    <a:pt x="42291" y="296291"/>
                    <a:pt x="0" y="250444"/>
                  </a:cubicBezTo>
                  <a:cubicBezTo>
                    <a:pt x="31623" y="218694"/>
                    <a:pt x="59817" y="186944"/>
                    <a:pt x="94996" y="158750"/>
                  </a:cubicBezTo>
                  <a:cubicBezTo>
                    <a:pt x="218186" y="59944"/>
                    <a:pt x="362585" y="14097"/>
                    <a:pt x="517398" y="3556"/>
                  </a:cubicBezTo>
                  <a:cubicBezTo>
                    <a:pt x="584327" y="0"/>
                    <a:pt x="654685" y="0"/>
                    <a:pt x="718058" y="10541"/>
                  </a:cubicBezTo>
                  <a:cubicBezTo>
                    <a:pt x="820166" y="21082"/>
                    <a:pt x="865886" y="77597"/>
                    <a:pt x="862330" y="179832"/>
                  </a:cubicBezTo>
                  <a:cubicBezTo>
                    <a:pt x="862330" y="225679"/>
                    <a:pt x="858774" y="267970"/>
                    <a:pt x="851789" y="313817"/>
                  </a:cubicBezTo>
                  <a:cubicBezTo>
                    <a:pt x="837692" y="437261"/>
                    <a:pt x="851789" y="560705"/>
                    <a:pt x="862330" y="684022"/>
                  </a:cubicBezTo>
                  <a:cubicBezTo>
                    <a:pt x="876427" y="828548"/>
                    <a:pt x="830707" y="888492"/>
                    <a:pt x="686308" y="902589"/>
                  </a:cubicBezTo>
                  <a:cubicBezTo>
                    <a:pt x="454025" y="927227"/>
                    <a:pt x="235712" y="877951"/>
                    <a:pt x="56261" y="715645"/>
                  </a:cubicBezTo>
                  <a:cubicBezTo>
                    <a:pt x="38735" y="701675"/>
                    <a:pt x="24638" y="680593"/>
                    <a:pt x="6985" y="66294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2025480" y="6025980"/>
            <a:ext cx="650880" cy="695520"/>
            <a:chOff x="0" y="0"/>
            <a:chExt cx="867840" cy="9273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67791" cy="927354"/>
            </a:xfrm>
            <a:custGeom>
              <a:avLst/>
              <a:gdLst/>
              <a:ahLst/>
              <a:cxnLst/>
              <a:rect l="l" t="t" r="r" b="b"/>
              <a:pathLst>
                <a:path w="867791" h="927354">
                  <a:moveTo>
                    <a:pt x="867791" y="253873"/>
                  </a:moveTo>
                  <a:cubicBezTo>
                    <a:pt x="828929" y="296164"/>
                    <a:pt x="818388" y="342011"/>
                    <a:pt x="818388" y="391414"/>
                  </a:cubicBezTo>
                  <a:cubicBezTo>
                    <a:pt x="821944" y="433705"/>
                    <a:pt x="821944" y="479552"/>
                    <a:pt x="818388" y="525399"/>
                  </a:cubicBezTo>
                  <a:cubicBezTo>
                    <a:pt x="818388" y="574802"/>
                    <a:pt x="825500" y="624078"/>
                    <a:pt x="860679" y="662940"/>
                  </a:cubicBezTo>
                  <a:cubicBezTo>
                    <a:pt x="804291" y="740537"/>
                    <a:pt x="733679" y="789940"/>
                    <a:pt x="652526" y="828675"/>
                  </a:cubicBezTo>
                  <a:cubicBezTo>
                    <a:pt x="497332" y="902716"/>
                    <a:pt x="331470" y="927354"/>
                    <a:pt x="162179" y="906272"/>
                  </a:cubicBezTo>
                  <a:cubicBezTo>
                    <a:pt x="45847" y="892048"/>
                    <a:pt x="0" y="835660"/>
                    <a:pt x="3556" y="722884"/>
                  </a:cubicBezTo>
                  <a:cubicBezTo>
                    <a:pt x="3556" y="712343"/>
                    <a:pt x="0" y="705231"/>
                    <a:pt x="3556" y="698246"/>
                  </a:cubicBezTo>
                  <a:cubicBezTo>
                    <a:pt x="28194" y="535940"/>
                    <a:pt x="24638" y="370205"/>
                    <a:pt x="3556" y="208026"/>
                  </a:cubicBezTo>
                  <a:cubicBezTo>
                    <a:pt x="0" y="193929"/>
                    <a:pt x="0" y="176276"/>
                    <a:pt x="3556" y="162179"/>
                  </a:cubicBezTo>
                  <a:cubicBezTo>
                    <a:pt x="7112" y="84582"/>
                    <a:pt x="42291" y="38735"/>
                    <a:pt x="119888" y="17653"/>
                  </a:cubicBezTo>
                  <a:cubicBezTo>
                    <a:pt x="194056" y="0"/>
                    <a:pt x="271653" y="0"/>
                    <a:pt x="349250" y="7112"/>
                  </a:cubicBezTo>
                  <a:cubicBezTo>
                    <a:pt x="497459" y="21209"/>
                    <a:pt x="638556" y="59944"/>
                    <a:pt x="758444" y="151638"/>
                  </a:cubicBezTo>
                  <a:cubicBezTo>
                    <a:pt x="797306" y="179832"/>
                    <a:pt x="832485" y="218694"/>
                    <a:pt x="867791" y="25387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2667000" y="6210300"/>
            <a:ext cx="342720" cy="330480"/>
            <a:chOff x="0" y="0"/>
            <a:chExt cx="456960" cy="44064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56946" cy="440690"/>
            </a:xfrm>
            <a:custGeom>
              <a:avLst/>
              <a:gdLst/>
              <a:ahLst/>
              <a:cxnLst/>
              <a:rect l="l" t="t" r="r" b="b"/>
              <a:pathLst>
                <a:path w="456946" h="440690">
                  <a:moveTo>
                    <a:pt x="228473" y="0"/>
                  </a:moveTo>
                  <a:cubicBezTo>
                    <a:pt x="260096" y="0"/>
                    <a:pt x="295275" y="0"/>
                    <a:pt x="326898" y="0"/>
                  </a:cubicBezTo>
                  <a:cubicBezTo>
                    <a:pt x="404241" y="3556"/>
                    <a:pt x="456946" y="52832"/>
                    <a:pt x="456946" y="130429"/>
                  </a:cubicBezTo>
                  <a:cubicBezTo>
                    <a:pt x="456946" y="190373"/>
                    <a:pt x="456946" y="250317"/>
                    <a:pt x="456946" y="310261"/>
                  </a:cubicBezTo>
                  <a:cubicBezTo>
                    <a:pt x="453390" y="384302"/>
                    <a:pt x="407797" y="433578"/>
                    <a:pt x="330454" y="437134"/>
                  </a:cubicBezTo>
                  <a:cubicBezTo>
                    <a:pt x="263652" y="440690"/>
                    <a:pt x="193421" y="440690"/>
                    <a:pt x="126619" y="437134"/>
                  </a:cubicBezTo>
                  <a:cubicBezTo>
                    <a:pt x="49149" y="433578"/>
                    <a:pt x="3556" y="384175"/>
                    <a:pt x="0" y="306705"/>
                  </a:cubicBezTo>
                  <a:cubicBezTo>
                    <a:pt x="0" y="250317"/>
                    <a:pt x="0" y="190373"/>
                    <a:pt x="0" y="133985"/>
                  </a:cubicBezTo>
                  <a:cubicBezTo>
                    <a:pt x="3556" y="52832"/>
                    <a:pt x="52705" y="3556"/>
                    <a:pt x="133604" y="0"/>
                  </a:cubicBezTo>
                  <a:cubicBezTo>
                    <a:pt x="165227" y="0"/>
                    <a:pt x="196850" y="0"/>
                    <a:pt x="228473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9829800" y="3771900"/>
            <a:ext cx="657360" cy="695520"/>
            <a:chOff x="0" y="0"/>
            <a:chExt cx="876480" cy="9273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76427" cy="927227"/>
            </a:xfrm>
            <a:custGeom>
              <a:avLst/>
              <a:gdLst/>
              <a:ahLst/>
              <a:cxnLst/>
              <a:rect l="l" t="t" r="r" b="b"/>
              <a:pathLst>
                <a:path w="876427" h="927227">
                  <a:moveTo>
                    <a:pt x="6985" y="662940"/>
                  </a:moveTo>
                  <a:cubicBezTo>
                    <a:pt x="38608" y="620649"/>
                    <a:pt x="49276" y="578358"/>
                    <a:pt x="49276" y="532511"/>
                  </a:cubicBezTo>
                  <a:cubicBezTo>
                    <a:pt x="45720" y="490220"/>
                    <a:pt x="45720" y="444373"/>
                    <a:pt x="49276" y="398526"/>
                  </a:cubicBezTo>
                  <a:cubicBezTo>
                    <a:pt x="49276" y="345694"/>
                    <a:pt x="42291" y="296291"/>
                    <a:pt x="0" y="250444"/>
                  </a:cubicBezTo>
                  <a:cubicBezTo>
                    <a:pt x="31623" y="218694"/>
                    <a:pt x="59817" y="186944"/>
                    <a:pt x="94996" y="158750"/>
                  </a:cubicBezTo>
                  <a:cubicBezTo>
                    <a:pt x="218186" y="59944"/>
                    <a:pt x="362585" y="14097"/>
                    <a:pt x="517398" y="3556"/>
                  </a:cubicBezTo>
                  <a:cubicBezTo>
                    <a:pt x="584327" y="0"/>
                    <a:pt x="654685" y="0"/>
                    <a:pt x="718058" y="10541"/>
                  </a:cubicBezTo>
                  <a:cubicBezTo>
                    <a:pt x="820166" y="21082"/>
                    <a:pt x="865886" y="77597"/>
                    <a:pt x="862330" y="179832"/>
                  </a:cubicBezTo>
                  <a:cubicBezTo>
                    <a:pt x="862330" y="225679"/>
                    <a:pt x="858774" y="267970"/>
                    <a:pt x="851789" y="313817"/>
                  </a:cubicBezTo>
                  <a:cubicBezTo>
                    <a:pt x="837692" y="437261"/>
                    <a:pt x="851789" y="560705"/>
                    <a:pt x="862330" y="684022"/>
                  </a:cubicBezTo>
                  <a:cubicBezTo>
                    <a:pt x="876427" y="828548"/>
                    <a:pt x="830707" y="888492"/>
                    <a:pt x="686308" y="902589"/>
                  </a:cubicBezTo>
                  <a:cubicBezTo>
                    <a:pt x="454025" y="927227"/>
                    <a:pt x="235712" y="877951"/>
                    <a:pt x="56261" y="715645"/>
                  </a:cubicBezTo>
                  <a:cubicBezTo>
                    <a:pt x="38735" y="701675"/>
                    <a:pt x="24638" y="680593"/>
                    <a:pt x="6985" y="66294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8852040" y="3768300"/>
            <a:ext cx="650880" cy="695520"/>
            <a:chOff x="0" y="0"/>
            <a:chExt cx="867840" cy="927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67791" cy="927354"/>
            </a:xfrm>
            <a:custGeom>
              <a:avLst/>
              <a:gdLst/>
              <a:ahLst/>
              <a:cxnLst/>
              <a:rect l="l" t="t" r="r" b="b"/>
              <a:pathLst>
                <a:path w="867791" h="927354">
                  <a:moveTo>
                    <a:pt x="867791" y="253873"/>
                  </a:moveTo>
                  <a:cubicBezTo>
                    <a:pt x="828929" y="296164"/>
                    <a:pt x="818388" y="342011"/>
                    <a:pt x="818388" y="391414"/>
                  </a:cubicBezTo>
                  <a:cubicBezTo>
                    <a:pt x="821944" y="433705"/>
                    <a:pt x="821944" y="479552"/>
                    <a:pt x="818388" y="525399"/>
                  </a:cubicBezTo>
                  <a:cubicBezTo>
                    <a:pt x="818388" y="574802"/>
                    <a:pt x="825500" y="624078"/>
                    <a:pt x="860679" y="662940"/>
                  </a:cubicBezTo>
                  <a:cubicBezTo>
                    <a:pt x="804291" y="740537"/>
                    <a:pt x="733679" y="789940"/>
                    <a:pt x="652526" y="828675"/>
                  </a:cubicBezTo>
                  <a:cubicBezTo>
                    <a:pt x="497332" y="902716"/>
                    <a:pt x="331470" y="927354"/>
                    <a:pt x="162179" y="906272"/>
                  </a:cubicBezTo>
                  <a:cubicBezTo>
                    <a:pt x="45847" y="892048"/>
                    <a:pt x="0" y="835660"/>
                    <a:pt x="3556" y="722884"/>
                  </a:cubicBezTo>
                  <a:cubicBezTo>
                    <a:pt x="3556" y="712343"/>
                    <a:pt x="0" y="705231"/>
                    <a:pt x="3556" y="698246"/>
                  </a:cubicBezTo>
                  <a:cubicBezTo>
                    <a:pt x="28194" y="535940"/>
                    <a:pt x="24638" y="370205"/>
                    <a:pt x="3556" y="208026"/>
                  </a:cubicBezTo>
                  <a:cubicBezTo>
                    <a:pt x="0" y="193929"/>
                    <a:pt x="0" y="176276"/>
                    <a:pt x="3556" y="162179"/>
                  </a:cubicBezTo>
                  <a:cubicBezTo>
                    <a:pt x="7112" y="84582"/>
                    <a:pt x="42291" y="38735"/>
                    <a:pt x="119888" y="17653"/>
                  </a:cubicBezTo>
                  <a:cubicBezTo>
                    <a:pt x="194056" y="0"/>
                    <a:pt x="271653" y="0"/>
                    <a:pt x="349250" y="7112"/>
                  </a:cubicBezTo>
                  <a:cubicBezTo>
                    <a:pt x="497459" y="21209"/>
                    <a:pt x="638556" y="59944"/>
                    <a:pt x="758444" y="151638"/>
                  </a:cubicBezTo>
                  <a:cubicBezTo>
                    <a:pt x="797306" y="179832"/>
                    <a:pt x="832485" y="218694"/>
                    <a:pt x="867791" y="25387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9492840" y="3952620"/>
            <a:ext cx="342720" cy="330480"/>
            <a:chOff x="0" y="0"/>
            <a:chExt cx="456960" cy="44064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56946" cy="440690"/>
            </a:xfrm>
            <a:custGeom>
              <a:avLst/>
              <a:gdLst/>
              <a:ahLst/>
              <a:cxnLst/>
              <a:rect l="l" t="t" r="r" b="b"/>
              <a:pathLst>
                <a:path w="456946" h="440690">
                  <a:moveTo>
                    <a:pt x="228473" y="0"/>
                  </a:moveTo>
                  <a:cubicBezTo>
                    <a:pt x="260096" y="0"/>
                    <a:pt x="295275" y="0"/>
                    <a:pt x="326898" y="0"/>
                  </a:cubicBezTo>
                  <a:cubicBezTo>
                    <a:pt x="404241" y="3556"/>
                    <a:pt x="456946" y="52832"/>
                    <a:pt x="456946" y="130429"/>
                  </a:cubicBezTo>
                  <a:cubicBezTo>
                    <a:pt x="456946" y="190373"/>
                    <a:pt x="456946" y="250317"/>
                    <a:pt x="456946" y="310261"/>
                  </a:cubicBezTo>
                  <a:cubicBezTo>
                    <a:pt x="453390" y="384302"/>
                    <a:pt x="407797" y="433578"/>
                    <a:pt x="330454" y="437134"/>
                  </a:cubicBezTo>
                  <a:cubicBezTo>
                    <a:pt x="263652" y="440690"/>
                    <a:pt x="193421" y="440690"/>
                    <a:pt x="126619" y="437134"/>
                  </a:cubicBezTo>
                  <a:cubicBezTo>
                    <a:pt x="49149" y="433578"/>
                    <a:pt x="3556" y="384175"/>
                    <a:pt x="0" y="306705"/>
                  </a:cubicBezTo>
                  <a:cubicBezTo>
                    <a:pt x="0" y="250317"/>
                    <a:pt x="0" y="190373"/>
                    <a:pt x="0" y="133985"/>
                  </a:cubicBezTo>
                  <a:cubicBezTo>
                    <a:pt x="3556" y="52832"/>
                    <a:pt x="52705" y="3556"/>
                    <a:pt x="133604" y="0"/>
                  </a:cubicBezTo>
                  <a:cubicBezTo>
                    <a:pt x="165227" y="0"/>
                    <a:pt x="196850" y="0"/>
                    <a:pt x="228473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4959440" y="6059520"/>
            <a:ext cx="657360" cy="695520"/>
            <a:chOff x="0" y="0"/>
            <a:chExt cx="876480" cy="9273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76427" cy="927227"/>
            </a:xfrm>
            <a:custGeom>
              <a:avLst/>
              <a:gdLst/>
              <a:ahLst/>
              <a:cxnLst/>
              <a:rect l="l" t="t" r="r" b="b"/>
              <a:pathLst>
                <a:path w="876427" h="927227">
                  <a:moveTo>
                    <a:pt x="6985" y="662940"/>
                  </a:moveTo>
                  <a:cubicBezTo>
                    <a:pt x="38608" y="620649"/>
                    <a:pt x="49276" y="578358"/>
                    <a:pt x="49276" y="532511"/>
                  </a:cubicBezTo>
                  <a:cubicBezTo>
                    <a:pt x="45720" y="490220"/>
                    <a:pt x="45720" y="444373"/>
                    <a:pt x="49276" y="398526"/>
                  </a:cubicBezTo>
                  <a:cubicBezTo>
                    <a:pt x="49276" y="345694"/>
                    <a:pt x="42291" y="296291"/>
                    <a:pt x="0" y="250444"/>
                  </a:cubicBezTo>
                  <a:cubicBezTo>
                    <a:pt x="31623" y="218694"/>
                    <a:pt x="59817" y="186944"/>
                    <a:pt x="94996" y="158750"/>
                  </a:cubicBezTo>
                  <a:cubicBezTo>
                    <a:pt x="218186" y="59944"/>
                    <a:pt x="362585" y="14097"/>
                    <a:pt x="517398" y="3556"/>
                  </a:cubicBezTo>
                  <a:cubicBezTo>
                    <a:pt x="584327" y="0"/>
                    <a:pt x="654685" y="0"/>
                    <a:pt x="718058" y="10541"/>
                  </a:cubicBezTo>
                  <a:cubicBezTo>
                    <a:pt x="820166" y="21082"/>
                    <a:pt x="865886" y="77597"/>
                    <a:pt x="862330" y="179832"/>
                  </a:cubicBezTo>
                  <a:cubicBezTo>
                    <a:pt x="862330" y="225679"/>
                    <a:pt x="858774" y="267970"/>
                    <a:pt x="851789" y="313817"/>
                  </a:cubicBezTo>
                  <a:cubicBezTo>
                    <a:pt x="837692" y="437261"/>
                    <a:pt x="851789" y="560705"/>
                    <a:pt x="862330" y="684022"/>
                  </a:cubicBezTo>
                  <a:cubicBezTo>
                    <a:pt x="876427" y="828548"/>
                    <a:pt x="830707" y="888492"/>
                    <a:pt x="686308" y="902589"/>
                  </a:cubicBezTo>
                  <a:cubicBezTo>
                    <a:pt x="454025" y="927227"/>
                    <a:pt x="235712" y="877951"/>
                    <a:pt x="56261" y="715645"/>
                  </a:cubicBezTo>
                  <a:cubicBezTo>
                    <a:pt x="38735" y="701675"/>
                    <a:pt x="24638" y="680593"/>
                    <a:pt x="6985" y="66294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3981680" y="6056640"/>
            <a:ext cx="650880" cy="695520"/>
            <a:chOff x="0" y="0"/>
            <a:chExt cx="867840" cy="9273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67791" cy="927354"/>
            </a:xfrm>
            <a:custGeom>
              <a:avLst/>
              <a:gdLst/>
              <a:ahLst/>
              <a:cxnLst/>
              <a:rect l="l" t="t" r="r" b="b"/>
              <a:pathLst>
                <a:path w="867791" h="927354">
                  <a:moveTo>
                    <a:pt x="867791" y="253873"/>
                  </a:moveTo>
                  <a:cubicBezTo>
                    <a:pt x="828929" y="296164"/>
                    <a:pt x="818388" y="342011"/>
                    <a:pt x="818388" y="391414"/>
                  </a:cubicBezTo>
                  <a:cubicBezTo>
                    <a:pt x="821944" y="433705"/>
                    <a:pt x="821944" y="479552"/>
                    <a:pt x="818388" y="525399"/>
                  </a:cubicBezTo>
                  <a:cubicBezTo>
                    <a:pt x="818388" y="574802"/>
                    <a:pt x="825500" y="624078"/>
                    <a:pt x="860679" y="662940"/>
                  </a:cubicBezTo>
                  <a:cubicBezTo>
                    <a:pt x="804291" y="740537"/>
                    <a:pt x="733679" y="789940"/>
                    <a:pt x="652526" y="828675"/>
                  </a:cubicBezTo>
                  <a:cubicBezTo>
                    <a:pt x="497332" y="902716"/>
                    <a:pt x="331470" y="927354"/>
                    <a:pt x="162179" y="906272"/>
                  </a:cubicBezTo>
                  <a:cubicBezTo>
                    <a:pt x="45847" y="892048"/>
                    <a:pt x="0" y="835660"/>
                    <a:pt x="3556" y="722884"/>
                  </a:cubicBezTo>
                  <a:cubicBezTo>
                    <a:pt x="3556" y="712343"/>
                    <a:pt x="0" y="705231"/>
                    <a:pt x="3556" y="698246"/>
                  </a:cubicBezTo>
                  <a:cubicBezTo>
                    <a:pt x="28194" y="535940"/>
                    <a:pt x="24638" y="370205"/>
                    <a:pt x="3556" y="208026"/>
                  </a:cubicBezTo>
                  <a:cubicBezTo>
                    <a:pt x="0" y="193929"/>
                    <a:pt x="0" y="176276"/>
                    <a:pt x="3556" y="162179"/>
                  </a:cubicBezTo>
                  <a:cubicBezTo>
                    <a:pt x="7112" y="84582"/>
                    <a:pt x="42291" y="38735"/>
                    <a:pt x="119888" y="17653"/>
                  </a:cubicBezTo>
                  <a:cubicBezTo>
                    <a:pt x="194056" y="0"/>
                    <a:pt x="271653" y="0"/>
                    <a:pt x="349250" y="7112"/>
                  </a:cubicBezTo>
                  <a:cubicBezTo>
                    <a:pt x="497459" y="21209"/>
                    <a:pt x="638556" y="59944"/>
                    <a:pt x="758444" y="151638"/>
                  </a:cubicBezTo>
                  <a:cubicBezTo>
                    <a:pt x="797306" y="179832"/>
                    <a:pt x="832485" y="218694"/>
                    <a:pt x="867791" y="25387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4622480" y="6240960"/>
            <a:ext cx="342720" cy="330480"/>
            <a:chOff x="0" y="0"/>
            <a:chExt cx="456960" cy="4406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56946" cy="440690"/>
            </a:xfrm>
            <a:custGeom>
              <a:avLst/>
              <a:gdLst/>
              <a:ahLst/>
              <a:cxnLst/>
              <a:rect l="l" t="t" r="r" b="b"/>
              <a:pathLst>
                <a:path w="456946" h="440690">
                  <a:moveTo>
                    <a:pt x="228473" y="0"/>
                  </a:moveTo>
                  <a:cubicBezTo>
                    <a:pt x="260096" y="0"/>
                    <a:pt x="295275" y="0"/>
                    <a:pt x="326898" y="0"/>
                  </a:cubicBezTo>
                  <a:cubicBezTo>
                    <a:pt x="404241" y="3556"/>
                    <a:pt x="456946" y="52832"/>
                    <a:pt x="456946" y="130429"/>
                  </a:cubicBezTo>
                  <a:cubicBezTo>
                    <a:pt x="456946" y="190373"/>
                    <a:pt x="456946" y="250317"/>
                    <a:pt x="456946" y="310261"/>
                  </a:cubicBezTo>
                  <a:cubicBezTo>
                    <a:pt x="453390" y="384302"/>
                    <a:pt x="407797" y="433578"/>
                    <a:pt x="330454" y="437134"/>
                  </a:cubicBezTo>
                  <a:cubicBezTo>
                    <a:pt x="263652" y="440690"/>
                    <a:pt x="193421" y="440690"/>
                    <a:pt x="126619" y="437134"/>
                  </a:cubicBezTo>
                  <a:cubicBezTo>
                    <a:pt x="49149" y="433578"/>
                    <a:pt x="3556" y="384175"/>
                    <a:pt x="0" y="306705"/>
                  </a:cubicBezTo>
                  <a:cubicBezTo>
                    <a:pt x="0" y="250317"/>
                    <a:pt x="0" y="190373"/>
                    <a:pt x="0" y="133985"/>
                  </a:cubicBezTo>
                  <a:cubicBezTo>
                    <a:pt x="3556" y="52832"/>
                    <a:pt x="52705" y="3556"/>
                    <a:pt x="133604" y="0"/>
                  </a:cubicBezTo>
                  <a:cubicBezTo>
                    <a:pt x="165227" y="0"/>
                    <a:pt x="196850" y="0"/>
                    <a:pt x="228473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19200" y="1333500"/>
            <a:ext cx="15426000" cy="611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00"/>
              </a:lnSpc>
            </a:pPr>
            <a:r>
              <a:rPr lang="fa-IR" sz="5400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قالب پاورپوینت حرفه ای</a:t>
            </a:r>
            <a:endParaRPr lang="en-US" sz="5400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579680" y="5194800"/>
            <a:ext cx="4672080" cy="4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3500" spc="-1" dirty="0">
                <a:solidFill>
                  <a:srgbClr val="999999"/>
                </a:solidFill>
                <a:latin typeface="Oswald"/>
                <a:cs typeface="B Nazanin" pitchFamily="2" charset="-78"/>
              </a:rPr>
              <a:t>قالب پاورپوینت حرفه ای</a:t>
            </a:r>
            <a:endParaRPr lang="en-US" sz="3500" spc="-1" dirty="0">
              <a:solidFill>
                <a:srgbClr val="999999"/>
              </a:solidFill>
              <a:latin typeface="Oswa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579680" y="6863595"/>
            <a:ext cx="467208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5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اسلاید متنی را برای پاور خود تنظیم کنید</a:t>
            </a:r>
            <a:endParaRPr lang="en-US" sz="25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036240" y="5194800"/>
            <a:ext cx="4672080" cy="4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3500" spc="-1" dirty="0">
                <a:solidFill>
                  <a:srgbClr val="999999"/>
                </a:solidFill>
                <a:latin typeface="Oswald"/>
                <a:cs typeface="B Nazanin" pitchFamily="2" charset="-78"/>
              </a:rPr>
              <a:t>دوستدار محیط زیست</a:t>
            </a:r>
            <a:endParaRPr lang="en-US" sz="3500" spc="-1" dirty="0">
              <a:solidFill>
                <a:srgbClr val="999999"/>
              </a:solidFill>
              <a:latin typeface="Oswa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036240" y="6863595"/>
            <a:ext cx="467208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5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اسلاید متنی را برای پاور خود تنظیم کنید</a:t>
            </a:r>
            <a:endParaRPr lang="en-US" sz="25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807600" y="5194800"/>
            <a:ext cx="4672080" cy="4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3500" spc="-1" dirty="0">
                <a:solidFill>
                  <a:srgbClr val="999999"/>
                </a:solidFill>
                <a:latin typeface="Oswald"/>
                <a:cs typeface="B Nazanin" pitchFamily="2" charset="-78"/>
              </a:rPr>
              <a:t>آنها مقرون به صرفه هستند</a:t>
            </a:r>
            <a:endParaRPr lang="en-US" sz="3500" spc="-1" dirty="0">
              <a:solidFill>
                <a:srgbClr val="999999"/>
              </a:solidFill>
              <a:latin typeface="Oswa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807600" y="6863595"/>
            <a:ext cx="467208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5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اسلاید متنی را برای پاور خود تنظیم کنید</a:t>
            </a:r>
            <a:endParaRPr lang="en-US" sz="25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2984040" y="3011400"/>
            <a:ext cx="1864080" cy="1864800"/>
            <a:chOff x="0" y="0"/>
            <a:chExt cx="2485440" cy="2486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8211960" y="3011400"/>
            <a:ext cx="1864080" cy="1864800"/>
            <a:chOff x="0" y="0"/>
            <a:chExt cx="2485440" cy="2486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3487400" y="3238500"/>
            <a:ext cx="1864080" cy="1864800"/>
            <a:chOff x="0" y="0"/>
            <a:chExt cx="2485440" cy="24864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3942080" y="4256940"/>
            <a:ext cx="311040" cy="307440"/>
            <a:chOff x="0" y="0"/>
            <a:chExt cx="414720" cy="409920"/>
          </a:xfrm>
        </p:grpSpPr>
        <p:sp>
          <p:nvSpPr>
            <p:cNvPr id="16" name="Freeform 16"/>
            <p:cNvSpPr/>
            <p:nvPr/>
          </p:nvSpPr>
          <p:spPr>
            <a:xfrm>
              <a:off x="0" y="127"/>
              <a:ext cx="414782" cy="409956"/>
            </a:xfrm>
            <a:custGeom>
              <a:avLst/>
              <a:gdLst/>
              <a:ahLst/>
              <a:cxnLst/>
              <a:rect l="l" t="t" r="r" b="b"/>
              <a:pathLst>
                <a:path w="414782" h="409956">
                  <a:moveTo>
                    <a:pt x="392684" y="0"/>
                  </a:moveTo>
                  <a:cubicBezTo>
                    <a:pt x="387096" y="0"/>
                    <a:pt x="381762" y="1524"/>
                    <a:pt x="376936" y="4699"/>
                  </a:cubicBezTo>
                  <a:lnTo>
                    <a:pt x="9525" y="375412"/>
                  </a:lnTo>
                  <a:cubicBezTo>
                    <a:pt x="0" y="384683"/>
                    <a:pt x="0" y="397256"/>
                    <a:pt x="9525" y="403606"/>
                  </a:cubicBezTo>
                  <a:cubicBezTo>
                    <a:pt x="12573" y="409956"/>
                    <a:pt x="15748" y="409956"/>
                    <a:pt x="22098" y="409956"/>
                  </a:cubicBezTo>
                  <a:cubicBezTo>
                    <a:pt x="28448" y="409956"/>
                    <a:pt x="34671" y="409956"/>
                    <a:pt x="37846" y="403606"/>
                  </a:cubicBezTo>
                  <a:lnTo>
                    <a:pt x="408432" y="36195"/>
                  </a:lnTo>
                  <a:cubicBezTo>
                    <a:pt x="414782" y="26670"/>
                    <a:pt x="414782" y="14224"/>
                    <a:pt x="408432" y="4826"/>
                  </a:cubicBezTo>
                  <a:cubicBezTo>
                    <a:pt x="403733" y="1651"/>
                    <a:pt x="398272" y="127"/>
                    <a:pt x="392684" y="127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345280" y="3833580"/>
            <a:ext cx="549360" cy="280800"/>
            <a:chOff x="0" y="0"/>
            <a:chExt cx="732480" cy="374400"/>
          </a:xfrm>
        </p:grpSpPr>
        <p:sp>
          <p:nvSpPr>
            <p:cNvPr id="18" name="Freeform 18"/>
            <p:cNvSpPr/>
            <p:nvPr/>
          </p:nvSpPr>
          <p:spPr>
            <a:xfrm>
              <a:off x="0" y="127"/>
              <a:ext cx="732536" cy="374396"/>
            </a:xfrm>
            <a:custGeom>
              <a:avLst/>
              <a:gdLst/>
              <a:ahLst/>
              <a:cxnLst/>
              <a:rect l="l" t="t" r="r" b="b"/>
              <a:pathLst>
                <a:path w="732536" h="374396">
                  <a:moveTo>
                    <a:pt x="355219" y="41021"/>
                  </a:moveTo>
                  <a:lnTo>
                    <a:pt x="207518" y="333629"/>
                  </a:lnTo>
                  <a:lnTo>
                    <a:pt x="75565" y="336677"/>
                  </a:lnTo>
                  <a:cubicBezTo>
                    <a:pt x="56642" y="333629"/>
                    <a:pt x="41021" y="320929"/>
                    <a:pt x="41021" y="302133"/>
                  </a:cubicBezTo>
                  <a:lnTo>
                    <a:pt x="41021" y="72517"/>
                  </a:lnTo>
                  <a:cubicBezTo>
                    <a:pt x="41021" y="53594"/>
                    <a:pt x="56769" y="41148"/>
                    <a:pt x="75565" y="41148"/>
                  </a:cubicBezTo>
                  <a:close/>
                  <a:moveTo>
                    <a:pt x="232791" y="41148"/>
                  </a:moveTo>
                  <a:lnTo>
                    <a:pt x="364744" y="336677"/>
                  </a:lnTo>
                  <a:lnTo>
                    <a:pt x="251587" y="336677"/>
                  </a:lnTo>
                  <a:lnTo>
                    <a:pt x="399288" y="41021"/>
                  </a:lnTo>
                  <a:close/>
                  <a:moveTo>
                    <a:pt x="543941" y="41021"/>
                  </a:moveTo>
                  <a:cubicBezTo>
                    <a:pt x="553339" y="41021"/>
                    <a:pt x="559689" y="41021"/>
                    <a:pt x="565912" y="47244"/>
                  </a:cubicBezTo>
                  <a:lnTo>
                    <a:pt x="534416" y="336677"/>
                  </a:lnTo>
                  <a:lnTo>
                    <a:pt x="411861" y="336677"/>
                  </a:lnTo>
                  <a:lnTo>
                    <a:pt x="559562" y="41021"/>
                  </a:lnTo>
                  <a:close/>
                  <a:moveTo>
                    <a:pt x="594106" y="113411"/>
                  </a:moveTo>
                  <a:lnTo>
                    <a:pt x="594106" y="302006"/>
                  </a:lnTo>
                  <a:cubicBezTo>
                    <a:pt x="594106" y="320929"/>
                    <a:pt x="578358" y="333629"/>
                    <a:pt x="559562" y="336550"/>
                  </a:cubicBezTo>
                  <a:lnTo>
                    <a:pt x="578485" y="336550"/>
                  </a:lnTo>
                  <a:lnTo>
                    <a:pt x="691642" y="113411"/>
                  </a:lnTo>
                  <a:close/>
                  <a:moveTo>
                    <a:pt x="69977" y="0"/>
                  </a:moveTo>
                  <a:cubicBezTo>
                    <a:pt x="28956" y="0"/>
                    <a:pt x="0" y="33274"/>
                    <a:pt x="0" y="72517"/>
                  </a:cubicBezTo>
                  <a:lnTo>
                    <a:pt x="0" y="302006"/>
                  </a:lnTo>
                  <a:cubicBezTo>
                    <a:pt x="0" y="342900"/>
                    <a:pt x="31496" y="374396"/>
                    <a:pt x="75565" y="374396"/>
                  </a:cubicBezTo>
                  <a:lnTo>
                    <a:pt x="657225" y="374396"/>
                  </a:lnTo>
                  <a:cubicBezTo>
                    <a:pt x="697992" y="374396"/>
                    <a:pt x="732536" y="343027"/>
                    <a:pt x="732536" y="302006"/>
                  </a:cubicBezTo>
                  <a:lnTo>
                    <a:pt x="732536" y="72517"/>
                  </a:lnTo>
                  <a:cubicBezTo>
                    <a:pt x="732536" y="33274"/>
                    <a:pt x="700913" y="0"/>
                    <a:pt x="662305" y="0"/>
                  </a:cubicBezTo>
                  <a:cubicBezTo>
                    <a:pt x="660527" y="0"/>
                    <a:pt x="658876" y="0"/>
                    <a:pt x="657098" y="127"/>
                  </a:cubicBezTo>
                  <a:lnTo>
                    <a:pt x="75565" y="127"/>
                  </a:lnTo>
                  <a:cubicBezTo>
                    <a:pt x="73660" y="0"/>
                    <a:pt x="71755" y="0"/>
                    <a:pt x="69977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4755680" y="3777420"/>
            <a:ext cx="195840" cy="336960"/>
            <a:chOff x="0" y="0"/>
            <a:chExt cx="261120" cy="449280"/>
          </a:xfrm>
        </p:grpSpPr>
        <p:sp>
          <p:nvSpPr>
            <p:cNvPr id="20" name="Freeform 20"/>
            <p:cNvSpPr/>
            <p:nvPr/>
          </p:nvSpPr>
          <p:spPr>
            <a:xfrm>
              <a:off x="0" y="127"/>
              <a:ext cx="261112" cy="449199"/>
            </a:xfrm>
            <a:custGeom>
              <a:avLst/>
              <a:gdLst/>
              <a:ahLst/>
              <a:cxnLst/>
              <a:rect l="l" t="t" r="r" b="b"/>
              <a:pathLst>
                <a:path w="261112" h="449199">
                  <a:moveTo>
                    <a:pt x="18923" y="0"/>
                  </a:moveTo>
                  <a:cubicBezTo>
                    <a:pt x="6350" y="0"/>
                    <a:pt x="0" y="9398"/>
                    <a:pt x="0" y="21971"/>
                  </a:cubicBezTo>
                  <a:cubicBezTo>
                    <a:pt x="0" y="34671"/>
                    <a:pt x="9525" y="44069"/>
                    <a:pt x="18923" y="44069"/>
                  </a:cubicBezTo>
                  <a:lnTo>
                    <a:pt x="110109" y="44069"/>
                  </a:lnTo>
                  <a:cubicBezTo>
                    <a:pt x="169799" y="44069"/>
                    <a:pt x="216916" y="91186"/>
                    <a:pt x="216916" y="147828"/>
                  </a:cubicBezTo>
                  <a:lnTo>
                    <a:pt x="216916" y="376936"/>
                  </a:lnTo>
                  <a:cubicBezTo>
                    <a:pt x="216916" y="389636"/>
                    <a:pt x="213868" y="405257"/>
                    <a:pt x="207518" y="421005"/>
                  </a:cubicBezTo>
                  <a:cubicBezTo>
                    <a:pt x="201168" y="430403"/>
                    <a:pt x="207518" y="442849"/>
                    <a:pt x="216916" y="446024"/>
                  </a:cubicBezTo>
                  <a:cubicBezTo>
                    <a:pt x="220091" y="449199"/>
                    <a:pt x="223266" y="449199"/>
                    <a:pt x="226441" y="449199"/>
                  </a:cubicBezTo>
                  <a:cubicBezTo>
                    <a:pt x="232664" y="449199"/>
                    <a:pt x="242189" y="446024"/>
                    <a:pt x="245364" y="436626"/>
                  </a:cubicBezTo>
                  <a:cubicBezTo>
                    <a:pt x="254762" y="417703"/>
                    <a:pt x="257937" y="395732"/>
                    <a:pt x="261112" y="376809"/>
                  </a:cubicBezTo>
                  <a:lnTo>
                    <a:pt x="261112" y="147701"/>
                  </a:lnTo>
                  <a:cubicBezTo>
                    <a:pt x="257937" y="66040"/>
                    <a:pt x="191897" y="0"/>
                    <a:pt x="110109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3888080" y="3777420"/>
            <a:ext cx="1002240" cy="735840"/>
            <a:chOff x="0" y="0"/>
            <a:chExt cx="1336320" cy="981120"/>
          </a:xfrm>
        </p:grpSpPr>
        <p:sp>
          <p:nvSpPr>
            <p:cNvPr id="22" name="Freeform 22"/>
            <p:cNvSpPr/>
            <p:nvPr/>
          </p:nvSpPr>
          <p:spPr>
            <a:xfrm>
              <a:off x="0" y="127"/>
              <a:ext cx="1336294" cy="981202"/>
            </a:xfrm>
            <a:custGeom>
              <a:avLst/>
              <a:gdLst/>
              <a:ahLst/>
              <a:cxnLst/>
              <a:rect l="l" t="t" r="r" b="b"/>
              <a:pathLst>
                <a:path w="1336294" h="981202">
                  <a:moveTo>
                    <a:pt x="1194816" y="525145"/>
                  </a:moveTo>
                  <a:lnTo>
                    <a:pt x="1194816" y="547116"/>
                  </a:lnTo>
                  <a:lnTo>
                    <a:pt x="751459" y="547116"/>
                  </a:lnTo>
                  <a:lnTo>
                    <a:pt x="751459" y="525145"/>
                  </a:lnTo>
                  <a:close/>
                  <a:moveTo>
                    <a:pt x="685419" y="0"/>
                  </a:moveTo>
                  <a:cubicBezTo>
                    <a:pt x="603758" y="0"/>
                    <a:pt x="537718" y="66040"/>
                    <a:pt x="537718" y="147701"/>
                  </a:cubicBezTo>
                  <a:lnTo>
                    <a:pt x="537718" y="377317"/>
                  </a:lnTo>
                  <a:cubicBezTo>
                    <a:pt x="537718" y="386842"/>
                    <a:pt x="537718" y="399415"/>
                    <a:pt x="540893" y="411861"/>
                  </a:cubicBezTo>
                  <a:lnTo>
                    <a:pt x="9525" y="946531"/>
                  </a:lnTo>
                  <a:cubicBezTo>
                    <a:pt x="0" y="952754"/>
                    <a:pt x="0" y="965454"/>
                    <a:pt x="9525" y="974852"/>
                  </a:cubicBezTo>
                  <a:cubicBezTo>
                    <a:pt x="12700" y="978027"/>
                    <a:pt x="18923" y="981202"/>
                    <a:pt x="25273" y="981202"/>
                  </a:cubicBezTo>
                  <a:cubicBezTo>
                    <a:pt x="28448" y="981202"/>
                    <a:pt x="34671" y="978027"/>
                    <a:pt x="37846" y="974852"/>
                  </a:cubicBezTo>
                  <a:lnTo>
                    <a:pt x="559689" y="455930"/>
                  </a:lnTo>
                  <a:cubicBezTo>
                    <a:pt x="569214" y="471678"/>
                    <a:pt x="581787" y="484251"/>
                    <a:pt x="597408" y="496697"/>
                  </a:cubicBezTo>
                  <a:lnTo>
                    <a:pt x="515620" y="581660"/>
                  </a:lnTo>
                  <a:cubicBezTo>
                    <a:pt x="506222" y="588010"/>
                    <a:pt x="506222" y="600583"/>
                    <a:pt x="515620" y="610108"/>
                  </a:cubicBezTo>
                  <a:cubicBezTo>
                    <a:pt x="518795" y="613156"/>
                    <a:pt x="523494" y="614680"/>
                    <a:pt x="528574" y="614680"/>
                  </a:cubicBezTo>
                  <a:cubicBezTo>
                    <a:pt x="533781" y="614680"/>
                    <a:pt x="539242" y="613156"/>
                    <a:pt x="543941" y="610108"/>
                  </a:cubicBezTo>
                  <a:lnTo>
                    <a:pt x="638302" y="515747"/>
                  </a:lnTo>
                  <a:cubicBezTo>
                    <a:pt x="650875" y="522097"/>
                    <a:pt x="666496" y="525272"/>
                    <a:pt x="682244" y="525272"/>
                  </a:cubicBezTo>
                  <a:lnTo>
                    <a:pt x="710692" y="525272"/>
                  </a:lnTo>
                  <a:lnTo>
                    <a:pt x="710692" y="569214"/>
                  </a:lnTo>
                  <a:cubicBezTo>
                    <a:pt x="710692" y="578612"/>
                    <a:pt x="716915" y="588137"/>
                    <a:pt x="729488" y="588137"/>
                  </a:cubicBezTo>
                  <a:lnTo>
                    <a:pt x="1213612" y="588137"/>
                  </a:lnTo>
                  <a:cubicBezTo>
                    <a:pt x="1226185" y="588137"/>
                    <a:pt x="1235710" y="578612"/>
                    <a:pt x="1235710" y="569214"/>
                  </a:cubicBezTo>
                  <a:lnTo>
                    <a:pt x="1235710" y="525145"/>
                  </a:lnTo>
                  <a:lnTo>
                    <a:pt x="1267079" y="525145"/>
                  </a:lnTo>
                  <a:cubicBezTo>
                    <a:pt x="1286002" y="525145"/>
                    <a:pt x="1301623" y="521970"/>
                    <a:pt x="1320546" y="515620"/>
                  </a:cubicBezTo>
                  <a:cubicBezTo>
                    <a:pt x="1329944" y="509397"/>
                    <a:pt x="1336294" y="499872"/>
                    <a:pt x="1333119" y="487299"/>
                  </a:cubicBezTo>
                  <a:cubicBezTo>
                    <a:pt x="1330452" y="479552"/>
                    <a:pt x="1321562" y="473837"/>
                    <a:pt x="1313180" y="473837"/>
                  </a:cubicBezTo>
                  <a:cubicBezTo>
                    <a:pt x="1311275" y="473837"/>
                    <a:pt x="1309624" y="474091"/>
                    <a:pt x="1307846" y="474726"/>
                  </a:cubicBezTo>
                  <a:cubicBezTo>
                    <a:pt x="1295273" y="480949"/>
                    <a:pt x="1279652" y="484124"/>
                    <a:pt x="1267079" y="484124"/>
                  </a:cubicBezTo>
                  <a:lnTo>
                    <a:pt x="685419" y="484124"/>
                  </a:lnTo>
                  <a:cubicBezTo>
                    <a:pt x="625729" y="484124"/>
                    <a:pt x="578485" y="437007"/>
                    <a:pt x="578485" y="377190"/>
                  </a:cubicBezTo>
                  <a:lnTo>
                    <a:pt x="578485" y="147828"/>
                  </a:lnTo>
                  <a:cubicBezTo>
                    <a:pt x="578485" y="91186"/>
                    <a:pt x="625729" y="44069"/>
                    <a:pt x="685419" y="44069"/>
                  </a:cubicBezTo>
                  <a:lnTo>
                    <a:pt x="1081659" y="44069"/>
                  </a:lnTo>
                  <a:cubicBezTo>
                    <a:pt x="1094232" y="40894"/>
                    <a:pt x="1103630" y="34671"/>
                    <a:pt x="1103630" y="21971"/>
                  </a:cubicBezTo>
                  <a:cubicBezTo>
                    <a:pt x="1103630" y="9398"/>
                    <a:pt x="1094232" y="0"/>
                    <a:pt x="1081659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4411520" y="3897660"/>
            <a:ext cx="105840" cy="30960"/>
            <a:chOff x="0" y="0"/>
            <a:chExt cx="141120" cy="412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1097" cy="41275"/>
            </a:xfrm>
            <a:custGeom>
              <a:avLst/>
              <a:gdLst/>
              <a:ahLst/>
              <a:cxnLst/>
              <a:rect l="l" t="t" r="r" b="b"/>
              <a:pathLst>
                <a:path w="141097" h="41275">
                  <a:moveTo>
                    <a:pt x="28321" y="0"/>
                  </a:moveTo>
                  <a:cubicBezTo>
                    <a:pt x="0" y="0"/>
                    <a:pt x="0" y="41275"/>
                    <a:pt x="28321" y="41275"/>
                  </a:cubicBezTo>
                  <a:lnTo>
                    <a:pt x="115951" y="41275"/>
                  </a:lnTo>
                  <a:cubicBezTo>
                    <a:pt x="141097" y="41275"/>
                    <a:pt x="141097" y="0"/>
                    <a:pt x="115951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4411520" y="4012860"/>
            <a:ext cx="105840" cy="30960"/>
            <a:chOff x="0" y="0"/>
            <a:chExt cx="141120" cy="412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41097" cy="41275"/>
            </a:xfrm>
            <a:custGeom>
              <a:avLst/>
              <a:gdLst/>
              <a:ahLst/>
              <a:cxnLst/>
              <a:rect l="l" t="t" r="r" b="b"/>
              <a:pathLst>
                <a:path w="141097" h="41275">
                  <a:moveTo>
                    <a:pt x="28321" y="0"/>
                  </a:moveTo>
                  <a:cubicBezTo>
                    <a:pt x="0" y="0"/>
                    <a:pt x="0" y="41275"/>
                    <a:pt x="28321" y="41275"/>
                  </a:cubicBezTo>
                  <a:lnTo>
                    <a:pt x="115951" y="41275"/>
                  </a:lnTo>
                  <a:cubicBezTo>
                    <a:pt x="141097" y="41275"/>
                    <a:pt x="141097" y="0"/>
                    <a:pt x="115951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4428080" y="3950940"/>
            <a:ext cx="32400" cy="31680"/>
            <a:chOff x="0" y="0"/>
            <a:chExt cx="43200" cy="42240"/>
          </a:xfrm>
        </p:grpSpPr>
        <p:sp>
          <p:nvSpPr>
            <p:cNvPr id="28" name="Freeform 28"/>
            <p:cNvSpPr/>
            <p:nvPr/>
          </p:nvSpPr>
          <p:spPr>
            <a:xfrm>
              <a:off x="127" y="0"/>
              <a:ext cx="43180" cy="42291"/>
            </a:xfrm>
            <a:custGeom>
              <a:avLst/>
              <a:gdLst/>
              <a:ahLst/>
              <a:cxnLst/>
              <a:rect l="l" t="t" r="r" b="b"/>
              <a:pathLst>
                <a:path w="43180" h="42291">
                  <a:moveTo>
                    <a:pt x="24511" y="127"/>
                  </a:moveTo>
                  <a:cubicBezTo>
                    <a:pt x="22733" y="127"/>
                    <a:pt x="21082" y="381"/>
                    <a:pt x="19050" y="1143"/>
                  </a:cubicBezTo>
                  <a:cubicBezTo>
                    <a:pt x="0" y="7493"/>
                    <a:pt x="0" y="32512"/>
                    <a:pt x="19050" y="41783"/>
                  </a:cubicBezTo>
                  <a:cubicBezTo>
                    <a:pt x="20320" y="42164"/>
                    <a:pt x="21590" y="42291"/>
                    <a:pt x="22733" y="42291"/>
                  </a:cubicBezTo>
                  <a:cubicBezTo>
                    <a:pt x="42545" y="42291"/>
                    <a:pt x="43180" y="0"/>
                    <a:pt x="24511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4472720" y="3950940"/>
            <a:ext cx="32400" cy="31680"/>
            <a:chOff x="0" y="0"/>
            <a:chExt cx="43200" cy="422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3180" cy="42291"/>
            </a:xfrm>
            <a:custGeom>
              <a:avLst/>
              <a:gdLst/>
              <a:ahLst/>
              <a:cxnLst/>
              <a:rect l="l" t="t" r="r" b="b"/>
              <a:pathLst>
                <a:path w="43180" h="42291">
                  <a:moveTo>
                    <a:pt x="24511" y="127"/>
                  </a:moveTo>
                  <a:cubicBezTo>
                    <a:pt x="22860" y="127"/>
                    <a:pt x="21082" y="381"/>
                    <a:pt x="19050" y="1143"/>
                  </a:cubicBezTo>
                  <a:cubicBezTo>
                    <a:pt x="0" y="7493"/>
                    <a:pt x="0" y="32512"/>
                    <a:pt x="19050" y="41783"/>
                  </a:cubicBezTo>
                  <a:cubicBezTo>
                    <a:pt x="20320" y="42164"/>
                    <a:pt x="21717" y="42291"/>
                    <a:pt x="22860" y="42291"/>
                  </a:cubicBezTo>
                  <a:cubicBezTo>
                    <a:pt x="42545" y="42291"/>
                    <a:pt x="43180" y="0"/>
                    <a:pt x="24511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3385440" y="3413520"/>
            <a:ext cx="1061280" cy="1060560"/>
            <a:chOff x="0" y="0"/>
            <a:chExt cx="1415040" cy="14140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415034" cy="1414145"/>
            </a:xfrm>
            <a:custGeom>
              <a:avLst/>
              <a:gdLst/>
              <a:ahLst/>
              <a:cxnLst/>
              <a:rect l="l" t="t" r="r" b="b"/>
              <a:pathLst>
                <a:path w="1415034" h="1414145">
                  <a:moveTo>
                    <a:pt x="798703" y="44069"/>
                  </a:moveTo>
                  <a:lnTo>
                    <a:pt x="798703" y="216916"/>
                  </a:lnTo>
                  <a:cubicBezTo>
                    <a:pt x="798703" y="248285"/>
                    <a:pt x="776732" y="270256"/>
                    <a:pt x="745236" y="273431"/>
                  </a:cubicBezTo>
                  <a:lnTo>
                    <a:pt x="669798" y="273431"/>
                  </a:lnTo>
                  <a:cubicBezTo>
                    <a:pt x="638429" y="273431"/>
                    <a:pt x="613156" y="248412"/>
                    <a:pt x="616331" y="216916"/>
                  </a:cubicBezTo>
                  <a:lnTo>
                    <a:pt x="616331" y="44069"/>
                  </a:lnTo>
                  <a:close/>
                  <a:moveTo>
                    <a:pt x="222377" y="615696"/>
                  </a:moveTo>
                  <a:cubicBezTo>
                    <a:pt x="251333" y="615696"/>
                    <a:pt x="273558" y="639699"/>
                    <a:pt x="273558" y="669417"/>
                  </a:cubicBezTo>
                  <a:lnTo>
                    <a:pt x="273558" y="744728"/>
                  </a:lnTo>
                  <a:cubicBezTo>
                    <a:pt x="273558" y="773049"/>
                    <a:pt x="248412" y="798195"/>
                    <a:pt x="217043" y="798195"/>
                  </a:cubicBezTo>
                  <a:lnTo>
                    <a:pt x="44069" y="798195"/>
                  </a:lnTo>
                  <a:lnTo>
                    <a:pt x="44069" y="615950"/>
                  </a:lnTo>
                  <a:lnTo>
                    <a:pt x="217043" y="615950"/>
                  </a:lnTo>
                  <a:cubicBezTo>
                    <a:pt x="218821" y="615823"/>
                    <a:pt x="220599" y="615696"/>
                    <a:pt x="222377" y="615696"/>
                  </a:cubicBezTo>
                  <a:close/>
                  <a:moveTo>
                    <a:pt x="594360" y="0"/>
                  </a:moveTo>
                  <a:cubicBezTo>
                    <a:pt x="584962" y="0"/>
                    <a:pt x="575437" y="9525"/>
                    <a:pt x="575437" y="22098"/>
                  </a:cubicBezTo>
                  <a:lnTo>
                    <a:pt x="575437" y="216916"/>
                  </a:lnTo>
                  <a:cubicBezTo>
                    <a:pt x="575437" y="257683"/>
                    <a:pt x="600710" y="295402"/>
                    <a:pt x="638429" y="307975"/>
                  </a:cubicBezTo>
                  <a:lnTo>
                    <a:pt x="638429" y="562483"/>
                  </a:lnTo>
                  <a:cubicBezTo>
                    <a:pt x="638429" y="603377"/>
                    <a:pt x="607060" y="637921"/>
                    <a:pt x="566039" y="637921"/>
                  </a:cubicBezTo>
                  <a:lnTo>
                    <a:pt x="308229" y="637921"/>
                  </a:lnTo>
                  <a:cubicBezTo>
                    <a:pt x="295656" y="600202"/>
                    <a:pt x="257937" y="572008"/>
                    <a:pt x="217170" y="572008"/>
                  </a:cubicBezTo>
                  <a:lnTo>
                    <a:pt x="22098" y="572008"/>
                  </a:lnTo>
                  <a:cubicBezTo>
                    <a:pt x="9525" y="572008"/>
                    <a:pt x="0" y="581406"/>
                    <a:pt x="0" y="593852"/>
                  </a:cubicBezTo>
                  <a:lnTo>
                    <a:pt x="0" y="820166"/>
                  </a:lnTo>
                  <a:cubicBezTo>
                    <a:pt x="0" y="832739"/>
                    <a:pt x="9525" y="839089"/>
                    <a:pt x="22098" y="839089"/>
                  </a:cubicBezTo>
                  <a:lnTo>
                    <a:pt x="217043" y="839089"/>
                  </a:lnTo>
                  <a:cubicBezTo>
                    <a:pt x="257810" y="839089"/>
                    <a:pt x="295656" y="813943"/>
                    <a:pt x="308102" y="776224"/>
                  </a:cubicBezTo>
                  <a:lnTo>
                    <a:pt x="437134" y="776224"/>
                  </a:lnTo>
                  <a:cubicBezTo>
                    <a:pt x="446532" y="776224"/>
                    <a:pt x="456057" y="766699"/>
                    <a:pt x="456057" y="757301"/>
                  </a:cubicBezTo>
                  <a:cubicBezTo>
                    <a:pt x="456057" y="744601"/>
                    <a:pt x="446532" y="735203"/>
                    <a:pt x="437134" y="735203"/>
                  </a:cubicBezTo>
                  <a:lnTo>
                    <a:pt x="317627" y="735203"/>
                  </a:lnTo>
                  <a:lnTo>
                    <a:pt x="317627" y="678688"/>
                  </a:lnTo>
                  <a:lnTo>
                    <a:pt x="566039" y="678688"/>
                  </a:lnTo>
                  <a:cubicBezTo>
                    <a:pt x="628904" y="678688"/>
                    <a:pt x="682371" y="625221"/>
                    <a:pt x="682371" y="562483"/>
                  </a:cubicBezTo>
                  <a:lnTo>
                    <a:pt x="682371" y="314325"/>
                  </a:lnTo>
                  <a:lnTo>
                    <a:pt x="739013" y="314325"/>
                  </a:lnTo>
                  <a:lnTo>
                    <a:pt x="739013" y="562483"/>
                  </a:lnTo>
                  <a:cubicBezTo>
                    <a:pt x="739013" y="625348"/>
                    <a:pt x="789305" y="678688"/>
                    <a:pt x="852170" y="678688"/>
                  </a:cubicBezTo>
                  <a:lnTo>
                    <a:pt x="1103757" y="678688"/>
                  </a:lnTo>
                  <a:lnTo>
                    <a:pt x="1103757" y="735330"/>
                  </a:lnTo>
                  <a:lnTo>
                    <a:pt x="852170" y="735330"/>
                  </a:lnTo>
                  <a:cubicBezTo>
                    <a:pt x="789305" y="735330"/>
                    <a:pt x="735838" y="785622"/>
                    <a:pt x="735838" y="851535"/>
                  </a:cubicBezTo>
                  <a:lnTo>
                    <a:pt x="735838" y="1099820"/>
                  </a:lnTo>
                  <a:lnTo>
                    <a:pt x="679196" y="1099820"/>
                  </a:lnTo>
                  <a:lnTo>
                    <a:pt x="679196" y="851535"/>
                  </a:lnTo>
                  <a:cubicBezTo>
                    <a:pt x="679196" y="785622"/>
                    <a:pt x="628904" y="735330"/>
                    <a:pt x="566039" y="735330"/>
                  </a:cubicBezTo>
                  <a:lnTo>
                    <a:pt x="531495" y="735330"/>
                  </a:lnTo>
                  <a:cubicBezTo>
                    <a:pt x="518922" y="735330"/>
                    <a:pt x="509397" y="744728"/>
                    <a:pt x="509397" y="757428"/>
                  </a:cubicBezTo>
                  <a:cubicBezTo>
                    <a:pt x="509397" y="766826"/>
                    <a:pt x="518922" y="776351"/>
                    <a:pt x="531495" y="776351"/>
                  </a:cubicBezTo>
                  <a:lnTo>
                    <a:pt x="566039" y="776351"/>
                  </a:lnTo>
                  <a:cubicBezTo>
                    <a:pt x="606933" y="776351"/>
                    <a:pt x="638429" y="810895"/>
                    <a:pt x="638429" y="848487"/>
                  </a:cubicBezTo>
                  <a:lnTo>
                    <a:pt x="638429" y="1106170"/>
                  </a:lnTo>
                  <a:cubicBezTo>
                    <a:pt x="600710" y="1118743"/>
                    <a:pt x="575437" y="1156462"/>
                    <a:pt x="575437" y="1197356"/>
                  </a:cubicBezTo>
                  <a:lnTo>
                    <a:pt x="575437" y="1392047"/>
                  </a:lnTo>
                  <a:cubicBezTo>
                    <a:pt x="575437" y="1404620"/>
                    <a:pt x="584962" y="1414145"/>
                    <a:pt x="594360" y="1414145"/>
                  </a:cubicBezTo>
                  <a:lnTo>
                    <a:pt x="669925" y="1414145"/>
                  </a:lnTo>
                  <a:cubicBezTo>
                    <a:pt x="682498" y="1414145"/>
                    <a:pt x="692023" y="1404620"/>
                    <a:pt x="692023" y="1392047"/>
                  </a:cubicBezTo>
                  <a:cubicBezTo>
                    <a:pt x="692023" y="1382649"/>
                    <a:pt x="682498" y="1373124"/>
                    <a:pt x="669925" y="1373124"/>
                  </a:cubicBezTo>
                  <a:lnTo>
                    <a:pt x="616331" y="1373124"/>
                  </a:lnTo>
                  <a:lnTo>
                    <a:pt x="616331" y="1197229"/>
                  </a:lnTo>
                  <a:cubicBezTo>
                    <a:pt x="616331" y="1165860"/>
                    <a:pt x="641604" y="1140587"/>
                    <a:pt x="672973" y="1140587"/>
                  </a:cubicBezTo>
                  <a:lnTo>
                    <a:pt x="745236" y="1140587"/>
                  </a:lnTo>
                  <a:cubicBezTo>
                    <a:pt x="776732" y="1140587"/>
                    <a:pt x="801878" y="1165733"/>
                    <a:pt x="801878" y="1197229"/>
                  </a:cubicBezTo>
                  <a:lnTo>
                    <a:pt x="801878" y="1369949"/>
                  </a:lnTo>
                  <a:lnTo>
                    <a:pt x="764159" y="1369949"/>
                  </a:lnTo>
                  <a:cubicBezTo>
                    <a:pt x="751586" y="1369949"/>
                    <a:pt x="742188" y="1379474"/>
                    <a:pt x="742188" y="1392047"/>
                  </a:cubicBezTo>
                  <a:cubicBezTo>
                    <a:pt x="742188" y="1401572"/>
                    <a:pt x="751586" y="1410970"/>
                    <a:pt x="764159" y="1410970"/>
                  </a:cubicBezTo>
                  <a:lnTo>
                    <a:pt x="820801" y="1410970"/>
                  </a:lnTo>
                  <a:cubicBezTo>
                    <a:pt x="833374" y="1410970"/>
                    <a:pt x="842899" y="1401572"/>
                    <a:pt x="842899" y="1392047"/>
                  </a:cubicBezTo>
                  <a:lnTo>
                    <a:pt x="842899" y="1194181"/>
                  </a:lnTo>
                  <a:cubicBezTo>
                    <a:pt x="842899" y="1153287"/>
                    <a:pt x="817626" y="1118743"/>
                    <a:pt x="779907" y="1102995"/>
                  </a:cubicBezTo>
                  <a:lnTo>
                    <a:pt x="779907" y="848360"/>
                  </a:lnTo>
                  <a:cubicBezTo>
                    <a:pt x="779907" y="807593"/>
                    <a:pt x="811403" y="776224"/>
                    <a:pt x="852297" y="776224"/>
                  </a:cubicBezTo>
                  <a:lnTo>
                    <a:pt x="1106805" y="776224"/>
                  </a:lnTo>
                  <a:cubicBezTo>
                    <a:pt x="1122553" y="813816"/>
                    <a:pt x="1157097" y="839089"/>
                    <a:pt x="1197991" y="839089"/>
                  </a:cubicBezTo>
                  <a:lnTo>
                    <a:pt x="1270254" y="839089"/>
                  </a:lnTo>
                  <a:cubicBezTo>
                    <a:pt x="1279779" y="839089"/>
                    <a:pt x="1289177" y="829564"/>
                    <a:pt x="1289177" y="816991"/>
                  </a:cubicBezTo>
                  <a:cubicBezTo>
                    <a:pt x="1289177" y="807593"/>
                    <a:pt x="1279779" y="798068"/>
                    <a:pt x="1270254" y="798068"/>
                  </a:cubicBezTo>
                  <a:lnTo>
                    <a:pt x="1198118" y="798068"/>
                  </a:lnTo>
                  <a:cubicBezTo>
                    <a:pt x="1169670" y="798068"/>
                    <a:pt x="1144651" y="773049"/>
                    <a:pt x="1144651" y="741553"/>
                  </a:cubicBezTo>
                  <a:lnTo>
                    <a:pt x="1144651" y="669417"/>
                  </a:lnTo>
                  <a:cubicBezTo>
                    <a:pt x="1144651" y="638048"/>
                    <a:pt x="1169797" y="612775"/>
                    <a:pt x="1198118" y="612775"/>
                  </a:cubicBezTo>
                  <a:lnTo>
                    <a:pt x="1374140" y="612775"/>
                  </a:lnTo>
                  <a:lnTo>
                    <a:pt x="1374140" y="798195"/>
                  </a:lnTo>
                  <a:lnTo>
                    <a:pt x="1364742" y="798195"/>
                  </a:lnTo>
                  <a:cubicBezTo>
                    <a:pt x="1352169" y="798195"/>
                    <a:pt x="1342644" y="807720"/>
                    <a:pt x="1342644" y="817118"/>
                  </a:cubicBezTo>
                  <a:cubicBezTo>
                    <a:pt x="1342644" y="829691"/>
                    <a:pt x="1352169" y="839216"/>
                    <a:pt x="1364742" y="839216"/>
                  </a:cubicBezTo>
                  <a:lnTo>
                    <a:pt x="1392936" y="839216"/>
                  </a:lnTo>
                  <a:cubicBezTo>
                    <a:pt x="1405636" y="839216"/>
                    <a:pt x="1415034" y="829691"/>
                    <a:pt x="1415034" y="817118"/>
                  </a:cubicBezTo>
                  <a:lnTo>
                    <a:pt x="1415034" y="597027"/>
                  </a:lnTo>
                  <a:cubicBezTo>
                    <a:pt x="1415034" y="584454"/>
                    <a:pt x="1405636" y="572008"/>
                    <a:pt x="1392936" y="572008"/>
                  </a:cubicBezTo>
                  <a:lnTo>
                    <a:pt x="1198118" y="572008"/>
                  </a:lnTo>
                  <a:cubicBezTo>
                    <a:pt x="1157224" y="572008"/>
                    <a:pt x="1122553" y="600202"/>
                    <a:pt x="1106932" y="637921"/>
                  </a:cubicBezTo>
                  <a:lnTo>
                    <a:pt x="852170" y="637921"/>
                  </a:lnTo>
                  <a:cubicBezTo>
                    <a:pt x="811403" y="637921"/>
                    <a:pt x="776732" y="603377"/>
                    <a:pt x="779780" y="562483"/>
                  </a:cubicBezTo>
                  <a:lnTo>
                    <a:pt x="779780" y="307975"/>
                  </a:lnTo>
                  <a:cubicBezTo>
                    <a:pt x="817499" y="292227"/>
                    <a:pt x="842772" y="257683"/>
                    <a:pt x="842772" y="216916"/>
                  </a:cubicBezTo>
                  <a:lnTo>
                    <a:pt x="842772" y="22098"/>
                  </a:lnTo>
                  <a:cubicBezTo>
                    <a:pt x="842772" y="9525"/>
                    <a:pt x="833247" y="0"/>
                    <a:pt x="820801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3877920" y="4289760"/>
            <a:ext cx="79200" cy="31680"/>
            <a:chOff x="0" y="0"/>
            <a:chExt cx="105600" cy="42240"/>
          </a:xfrm>
        </p:grpSpPr>
        <p:sp>
          <p:nvSpPr>
            <p:cNvPr id="34" name="Freeform 34"/>
            <p:cNvSpPr/>
            <p:nvPr/>
          </p:nvSpPr>
          <p:spPr>
            <a:xfrm>
              <a:off x="127" y="0"/>
              <a:ext cx="105664" cy="42291"/>
            </a:xfrm>
            <a:custGeom>
              <a:avLst/>
              <a:gdLst/>
              <a:ahLst/>
              <a:cxnLst/>
              <a:rect l="l" t="t" r="r" b="b"/>
              <a:pathLst>
                <a:path w="105664" h="42291">
                  <a:moveTo>
                    <a:pt x="89408" y="0"/>
                  </a:moveTo>
                  <a:cubicBezTo>
                    <a:pt x="88011" y="0"/>
                    <a:pt x="86487" y="381"/>
                    <a:pt x="84836" y="1016"/>
                  </a:cubicBezTo>
                  <a:lnTo>
                    <a:pt x="18796" y="1016"/>
                  </a:lnTo>
                  <a:cubicBezTo>
                    <a:pt x="0" y="7366"/>
                    <a:pt x="0" y="32258"/>
                    <a:pt x="18796" y="41656"/>
                  </a:cubicBezTo>
                  <a:lnTo>
                    <a:pt x="84836" y="41656"/>
                  </a:lnTo>
                  <a:cubicBezTo>
                    <a:pt x="85852" y="41910"/>
                    <a:pt x="87122" y="42164"/>
                    <a:pt x="88138" y="42164"/>
                  </a:cubicBezTo>
                  <a:cubicBezTo>
                    <a:pt x="105029" y="42291"/>
                    <a:pt x="105664" y="0"/>
                    <a:pt x="89408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3873600" y="3566160"/>
            <a:ext cx="84240" cy="30960"/>
            <a:chOff x="0" y="0"/>
            <a:chExt cx="112320" cy="412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12268" cy="41275"/>
            </a:xfrm>
            <a:custGeom>
              <a:avLst/>
              <a:gdLst/>
              <a:ahLst/>
              <a:cxnLst/>
              <a:rect l="l" t="t" r="r" b="b"/>
              <a:pathLst>
                <a:path w="112268" h="41275">
                  <a:moveTo>
                    <a:pt x="94615" y="0"/>
                  </a:moveTo>
                  <a:cubicBezTo>
                    <a:pt x="93599" y="0"/>
                    <a:pt x="92202" y="254"/>
                    <a:pt x="91059" y="508"/>
                  </a:cubicBezTo>
                  <a:lnTo>
                    <a:pt x="25146" y="508"/>
                  </a:lnTo>
                  <a:cubicBezTo>
                    <a:pt x="0" y="3683"/>
                    <a:pt x="0" y="37973"/>
                    <a:pt x="25146" y="41148"/>
                  </a:cubicBezTo>
                  <a:lnTo>
                    <a:pt x="91059" y="41148"/>
                  </a:lnTo>
                  <a:cubicBezTo>
                    <a:pt x="91694" y="41275"/>
                    <a:pt x="92329" y="41275"/>
                    <a:pt x="92964" y="41275"/>
                  </a:cubicBezTo>
                  <a:cubicBezTo>
                    <a:pt x="111760" y="41275"/>
                    <a:pt x="112268" y="0"/>
                    <a:pt x="94615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3538800" y="3903840"/>
            <a:ext cx="30960" cy="79920"/>
            <a:chOff x="0" y="0"/>
            <a:chExt cx="41280" cy="106560"/>
          </a:xfrm>
        </p:grpSpPr>
        <p:sp>
          <p:nvSpPr>
            <p:cNvPr id="38" name="Freeform 38"/>
            <p:cNvSpPr/>
            <p:nvPr/>
          </p:nvSpPr>
          <p:spPr>
            <a:xfrm>
              <a:off x="0" y="127"/>
              <a:ext cx="41275" cy="106553"/>
            </a:xfrm>
            <a:custGeom>
              <a:avLst/>
              <a:gdLst/>
              <a:ahLst/>
              <a:cxnLst/>
              <a:rect l="l" t="t" r="r" b="b"/>
              <a:pathLst>
                <a:path w="41275" h="106553">
                  <a:moveTo>
                    <a:pt x="22225" y="0"/>
                  </a:moveTo>
                  <a:cubicBezTo>
                    <a:pt x="9525" y="0"/>
                    <a:pt x="0" y="9398"/>
                    <a:pt x="0" y="21844"/>
                  </a:cubicBezTo>
                  <a:lnTo>
                    <a:pt x="0" y="84709"/>
                  </a:lnTo>
                  <a:cubicBezTo>
                    <a:pt x="0" y="97155"/>
                    <a:pt x="9525" y="106553"/>
                    <a:pt x="22225" y="106553"/>
                  </a:cubicBezTo>
                  <a:cubicBezTo>
                    <a:pt x="31750" y="106553"/>
                    <a:pt x="41275" y="97155"/>
                    <a:pt x="41275" y="84709"/>
                  </a:cubicBezTo>
                  <a:lnTo>
                    <a:pt x="41275" y="21844"/>
                  </a:lnTo>
                  <a:cubicBezTo>
                    <a:pt x="41275" y="9398"/>
                    <a:pt x="31877" y="0"/>
                    <a:pt x="22225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4262400" y="3903840"/>
            <a:ext cx="33120" cy="79920"/>
            <a:chOff x="0" y="0"/>
            <a:chExt cx="44160" cy="106560"/>
          </a:xfrm>
        </p:grpSpPr>
        <p:sp>
          <p:nvSpPr>
            <p:cNvPr id="40" name="Freeform 40"/>
            <p:cNvSpPr/>
            <p:nvPr/>
          </p:nvSpPr>
          <p:spPr>
            <a:xfrm>
              <a:off x="0" y="127"/>
              <a:ext cx="44196" cy="106553"/>
            </a:xfrm>
            <a:custGeom>
              <a:avLst/>
              <a:gdLst/>
              <a:ahLst/>
              <a:cxnLst/>
              <a:rect l="l" t="t" r="r" b="b"/>
              <a:pathLst>
                <a:path w="44196" h="106553">
                  <a:moveTo>
                    <a:pt x="22098" y="0"/>
                  </a:moveTo>
                  <a:cubicBezTo>
                    <a:pt x="9525" y="0"/>
                    <a:pt x="0" y="9398"/>
                    <a:pt x="0" y="21844"/>
                  </a:cubicBezTo>
                  <a:lnTo>
                    <a:pt x="0" y="84709"/>
                  </a:lnTo>
                  <a:cubicBezTo>
                    <a:pt x="0" y="97155"/>
                    <a:pt x="9525" y="106553"/>
                    <a:pt x="22098" y="106553"/>
                  </a:cubicBezTo>
                  <a:cubicBezTo>
                    <a:pt x="34671" y="106553"/>
                    <a:pt x="44196" y="97155"/>
                    <a:pt x="44196" y="84709"/>
                  </a:cubicBezTo>
                  <a:lnTo>
                    <a:pt x="44196" y="21844"/>
                  </a:lnTo>
                  <a:cubicBezTo>
                    <a:pt x="41021" y="9398"/>
                    <a:pt x="34671" y="0"/>
                    <a:pt x="22098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3649680" y="3926880"/>
            <a:ext cx="40320" cy="33120"/>
            <a:chOff x="0" y="0"/>
            <a:chExt cx="53760" cy="44160"/>
          </a:xfrm>
        </p:grpSpPr>
        <p:sp>
          <p:nvSpPr>
            <p:cNvPr id="42" name="Freeform 42"/>
            <p:cNvSpPr/>
            <p:nvPr/>
          </p:nvSpPr>
          <p:spPr>
            <a:xfrm>
              <a:off x="127" y="127"/>
              <a:ext cx="53721" cy="44196"/>
            </a:xfrm>
            <a:custGeom>
              <a:avLst/>
              <a:gdLst/>
              <a:ahLst/>
              <a:cxnLst/>
              <a:rect l="l" t="t" r="r" b="b"/>
              <a:pathLst>
                <a:path w="53721" h="44196">
                  <a:moveTo>
                    <a:pt x="25273" y="0"/>
                  </a:moveTo>
                  <a:cubicBezTo>
                    <a:pt x="0" y="0"/>
                    <a:pt x="0" y="44196"/>
                    <a:pt x="25273" y="44196"/>
                  </a:cubicBezTo>
                  <a:cubicBezTo>
                    <a:pt x="53721" y="44196"/>
                    <a:pt x="53721" y="0"/>
                    <a:pt x="25273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4142160" y="3926880"/>
            <a:ext cx="42480" cy="33120"/>
            <a:chOff x="0" y="0"/>
            <a:chExt cx="56640" cy="44160"/>
          </a:xfrm>
        </p:grpSpPr>
        <p:sp>
          <p:nvSpPr>
            <p:cNvPr id="44" name="Freeform 44"/>
            <p:cNvSpPr/>
            <p:nvPr/>
          </p:nvSpPr>
          <p:spPr>
            <a:xfrm>
              <a:off x="127" y="127"/>
              <a:ext cx="56769" cy="44196"/>
            </a:xfrm>
            <a:custGeom>
              <a:avLst/>
              <a:gdLst/>
              <a:ahLst/>
              <a:cxnLst/>
              <a:rect l="l" t="t" r="r" b="b"/>
              <a:pathLst>
                <a:path w="56769" h="44196">
                  <a:moveTo>
                    <a:pt x="28321" y="0"/>
                  </a:moveTo>
                  <a:cubicBezTo>
                    <a:pt x="0" y="0"/>
                    <a:pt x="0" y="44196"/>
                    <a:pt x="28321" y="44196"/>
                  </a:cubicBezTo>
                  <a:cubicBezTo>
                    <a:pt x="56769" y="44196"/>
                    <a:pt x="56769" y="0"/>
                    <a:pt x="28321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3901680" y="3679920"/>
            <a:ext cx="30960" cy="30960"/>
            <a:chOff x="0" y="0"/>
            <a:chExt cx="41280" cy="41280"/>
          </a:xfrm>
        </p:grpSpPr>
        <p:sp>
          <p:nvSpPr>
            <p:cNvPr id="46" name="Freeform 46"/>
            <p:cNvSpPr/>
            <p:nvPr/>
          </p:nvSpPr>
          <p:spPr>
            <a:xfrm>
              <a:off x="127" y="0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2352" y="0"/>
                  </a:moveTo>
                  <a:cubicBezTo>
                    <a:pt x="9525" y="0"/>
                    <a:pt x="0" y="9398"/>
                    <a:pt x="0" y="21844"/>
                  </a:cubicBezTo>
                  <a:cubicBezTo>
                    <a:pt x="0" y="32766"/>
                    <a:pt x="7239" y="41275"/>
                    <a:pt x="17399" y="41275"/>
                  </a:cubicBezTo>
                  <a:cubicBezTo>
                    <a:pt x="19050" y="41275"/>
                    <a:pt x="20574" y="41021"/>
                    <a:pt x="22352" y="40640"/>
                  </a:cubicBezTo>
                  <a:cubicBezTo>
                    <a:pt x="31877" y="40640"/>
                    <a:pt x="41275" y="34290"/>
                    <a:pt x="41275" y="21844"/>
                  </a:cubicBezTo>
                  <a:cubicBezTo>
                    <a:pt x="41275" y="9398"/>
                    <a:pt x="31750" y="0"/>
                    <a:pt x="22352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3901680" y="4174560"/>
            <a:ext cx="30960" cy="30960"/>
            <a:chOff x="0" y="0"/>
            <a:chExt cx="41280" cy="41280"/>
          </a:xfrm>
        </p:grpSpPr>
        <p:sp>
          <p:nvSpPr>
            <p:cNvPr id="48" name="Freeform 48"/>
            <p:cNvSpPr/>
            <p:nvPr/>
          </p:nvSpPr>
          <p:spPr>
            <a:xfrm>
              <a:off x="127" y="0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2352" y="0"/>
                  </a:moveTo>
                  <a:cubicBezTo>
                    <a:pt x="9525" y="0"/>
                    <a:pt x="0" y="9525"/>
                    <a:pt x="0" y="22225"/>
                  </a:cubicBezTo>
                  <a:cubicBezTo>
                    <a:pt x="0" y="31750"/>
                    <a:pt x="9525" y="41275"/>
                    <a:pt x="22352" y="41275"/>
                  </a:cubicBezTo>
                  <a:cubicBezTo>
                    <a:pt x="31877" y="41275"/>
                    <a:pt x="41275" y="31877"/>
                    <a:pt x="41275" y="22225"/>
                  </a:cubicBezTo>
                  <a:cubicBezTo>
                    <a:pt x="41275" y="9525"/>
                    <a:pt x="31750" y="0"/>
                    <a:pt x="22352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8588160" y="3605040"/>
            <a:ext cx="878400" cy="869760"/>
            <a:chOff x="0" y="0"/>
            <a:chExt cx="1171200" cy="1159680"/>
          </a:xfrm>
        </p:grpSpPr>
        <p:sp>
          <p:nvSpPr>
            <p:cNvPr id="50" name="Freeform 50"/>
            <p:cNvSpPr/>
            <p:nvPr/>
          </p:nvSpPr>
          <p:spPr>
            <a:xfrm>
              <a:off x="127" y="0"/>
              <a:ext cx="1171321" cy="1159764"/>
            </a:xfrm>
            <a:custGeom>
              <a:avLst/>
              <a:gdLst/>
              <a:ahLst/>
              <a:cxnLst/>
              <a:rect l="l" t="t" r="r" b="b"/>
              <a:pathLst>
                <a:path w="1171321" h="1159764">
                  <a:moveTo>
                    <a:pt x="590042" y="0"/>
                  </a:moveTo>
                  <a:cubicBezTo>
                    <a:pt x="434975" y="0"/>
                    <a:pt x="289052" y="60325"/>
                    <a:pt x="179070" y="168783"/>
                  </a:cubicBezTo>
                  <a:cubicBezTo>
                    <a:pt x="171577" y="176276"/>
                    <a:pt x="171577" y="189865"/>
                    <a:pt x="179070" y="198882"/>
                  </a:cubicBezTo>
                  <a:cubicBezTo>
                    <a:pt x="182880" y="202692"/>
                    <a:pt x="188214" y="204597"/>
                    <a:pt x="193548" y="204597"/>
                  </a:cubicBezTo>
                  <a:cubicBezTo>
                    <a:pt x="198882" y="204597"/>
                    <a:pt x="204724" y="202692"/>
                    <a:pt x="209042" y="198882"/>
                  </a:cubicBezTo>
                  <a:cubicBezTo>
                    <a:pt x="311404" y="97917"/>
                    <a:pt x="447040" y="40767"/>
                    <a:pt x="590042" y="40767"/>
                  </a:cubicBezTo>
                  <a:cubicBezTo>
                    <a:pt x="733044" y="40767"/>
                    <a:pt x="868553" y="97917"/>
                    <a:pt x="969391" y="198882"/>
                  </a:cubicBezTo>
                  <a:cubicBezTo>
                    <a:pt x="1071753" y="301371"/>
                    <a:pt x="1127379" y="436753"/>
                    <a:pt x="1127379" y="579882"/>
                  </a:cubicBezTo>
                  <a:cubicBezTo>
                    <a:pt x="1127379" y="723011"/>
                    <a:pt x="1071880" y="858520"/>
                    <a:pt x="969391" y="959485"/>
                  </a:cubicBezTo>
                  <a:cubicBezTo>
                    <a:pt x="864870" y="1064133"/>
                    <a:pt x="726948" y="1116457"/>
                    <a:pt x="589280" y="1116457"/>
                  </a:cubicBezTo>
                  <a:cubicBezTo>
                    <a:pt x="451612" y="1116457"/>
                    <a:pt x="313817" y="1064006"/>
                    <a:pt x="209169" y="959485"/>
                  </a:cubicBezTo>
                  <a:cubicBezTo>
                    <a:pt x="120396" y="870585"/>
                    <a:pt x="66167" y="754507"/>
                    <a:pt x="55626" y="629539"/>
                  </a:cubicBezTo>
                  <a:cubicBezTo>
                    <a:pt x="43561" y="507619"/>
                    <a:pt x="75184" y="384175"/>
                    <a:pt x="143002" y="281686"/>
                  </a:cubicBezTo>
                  <a:cubicBezTo>
                    <a:pt x="148971" y="272542"/>
                    <a:pt x="147447" y="259080"/>
                    <a:pt x="138430" y="251587"/>
                  </a:cubicBezTo>
                  <a:cubicBezTo>
                    <a:pt x="134620" y="249428"/>
                    <a:pt x="130683" y="248412"/>
                    <a:pt x="126873" y="248412"/>
                  </a:cubicBezTo>
                  <a:cubicBezTo>
                    <a:pt x="119888" y="248412"/>
                    <a:pt x="113030" y="251714"/>
                    <a:pt x="108331" y="257556"/>
                  </a:cubicBezTo>
                  <a:cubicBezTo>
                    <a:pt x="34544" y="366014"/>
                    <a:pt x="0" y="499999"/>
                    <a:pt x="13589" y="634111"/>
                  </a:cubicBezTo>
                  <a:cubicBezTo>
                    <a:pt x="27178" y="768223"/>
                    <a:pt x="85725" y="896239"/>
                    <a:pt x="180594" y="989584"/>
                  </a:cubicBezTo>
                  <a:cubicBezTo>
                    <a:pt x="293497" y="1102487"/>
                    <a:pt x="442595" y="1159764"/>
                    <a:pt x="591693" y="1159764"/>
                  </a:cubicBezTo>
                  <a:cubicBezTo>
                    <a:pt x="740791" y="1159764"/>
                    <a:pt x="888238" y="1102614"/>
                    <a:pt x="1001141" y="989584"/>
                  </a:cubicBezTo>
                  <a:cubicBezTo>
                    <a:pt x="1110996" y="881126"/>
                    <a:pt x="1171321" y="733552"/>
                    <a:pt x="1171321" y="579882"/>
                  </a:cubicBezTo>
                  <a:cubicBezTo>
                    <a:pt x="1171321" y="424815"/>
                    <a:pt x="1110996" y="278765"/>
                    <a:pt x="999617" y="168783"/>
                  </a:cubicBezTo>
                  <a:cubicBezTo>
                    <a:pt x="891159" y="60325"/>
                    <a:pt x="743585" y="0"/>
                    <a:pt x="590042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8643600" y="3686400"/>
            <a:ext cx="774720" cy="705600"/>
            <a:chOff x="0" y="0"/>
            <a:chExt cx="1032960" cy="940800"/>
          </a:xfrm>
        </p:grpSpPr>
        <p:sp>
          <p:nvSpPr>
            <p:cNvPr id="52" name="Freeform 52"/>
            <p:cNvSpPr/>
            <p:nvPr/>
          </p:nvSpPr>
          <p:spPr>
            <a:xfrm>
              <a:off x="127" y="127"/>
              <a:ext cx="1033018" cy="940816"/>
            </a:xfrm>
            <a:custGeom>
              <a:avLst/>
              <a:gdLst/>
              <a:ahLst/>
              <a:cxnLst/>
              <a:rect l="l" t="t" r="r" b="b"/>
              <a:pathLst>
                <a:path w="1033018" h="940816">
                  <a:moveTo>
                    <a:pt x="516509" y="40259"/>
                  </a:moveTo>
                  <a:cubicBezTo>
                    <a:pt x="624840" y="40259"/>
                    <a:pt x="736346" y="82550"/>
                    <a:pt x="819150" y="166751"/>
                  </a:cubicBezTo>
                  <a:cubicBezTo>
                    <a:pt x="986282" y="335534"/>
                    <a:pt x="986282" y="606552"/>
                    <a:pt x="819150" y="773684"/>
                  </a:cubicBezTo>
                  <a:cubicBezTo>
                    <a:pt x="735584" y="857250"/>
                    <a:pt x="625983" y="899160"/>
                    <a:pt x="516255" y="899160"/>
                  </a:cubicBezTo>
                  <a:cubicBezTo>
                    <a:pt x="406527" y="899160"/>
                    <a:pt x="296545" y="857250"/>
                    <a:pt x="212344" y="773684"/>
                  </a:cubicBezTo>
                  <a:cubicBezTo>
                    <a:pt x="45212" y="606552"/>
                    <a:pt x="45212" y="335534"/>
                    <a:pt x="212344" y="166751"/>
                  </a:cubicBezTo>
                  <a:cubicBezTo>
                    <a:pt x="295148" y="83947"/>
                    <a:pt x="406654" y="40259"/>
                    <a:pt x="516509" y="40259"/>
                  </a:cubicBezTo>
                  <a:close/>
                  <a:moveTo>
                    <a:pt x="516890" y="0"/>
                  </a:moveTo>
                  <a:cubicBezTo>
                    <a:pt x="395986" y="0"/>
                    <a:pt x="274828" y="45593"/>
                    <a:pt x="182245" y="136652"/>
                  </a:cubicBezTo>
                  <a:cubicBezTo>
                    <a:pt x="0" y="320421"/>
                    <a:pt x="0" y="618490"/>
                    <a:pt x="182245" y="803783"/>
                  </a:cubicBezTo>
                  <a:cubicBezTo>
                    <a:pt x="275590" y="895604"/>
                    <a:pt x="394462" y="940816"/>
                    <a:pt x="516509" y="940816"/>
                  </a:cubicBezTo>
                  <a:cubicBezTo>
                    <a:pt x="636905" y="940816"/>
                    <a:pt x="755904" y="895604"/>
                    <a:pt x="849249" y="803783"/>
                  </a:cubicBezTo>
                  <a:cubicBezTo>
                    <a:pt x="1033018" y="618490"/>
                    <a:pt x="1033018" y="321818"/>
                    <a:pt x="849249" y="136525"/>
                  </a:cubicBezTo>
                  <a:cubicBezTo>
                    <a:pt x="758190" y="45593"/>
                    <a:pt x="637667" y="0"/>
                    <a:pt x="516890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8879760" y="3413520"/>
            <a:ext cx="820080" cy="775440"/>
            <a:chOff x="0" y="0"/>
            <a:chExt cx="1093440" cy="103392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093470" cy="1034034"/>
            </a:xfrm>
            <a:custGeom>
              <a:avLst/>
              <a:gdLst/>
              <a:ahLst/>
              <a:cxnLst/>
              <a:rect l="l" t="t" r="r" b="b"/>
              <a:pathLst>
                <a:path w="1093470" h="1034034">
                  <a:moveTo>
                    <a:pt x="457200" y="0"/>
                  </a:moveTo>
                  <a:cubicBezTo>
                    <a:pt x="308356" y="0"/>
                    <a:pt x="159639" y="56515"/>
                    <a:pt x="46736" y="169545"/>
                  </a:cubicBezTo>
                  <a:cubicBezTo>
                    <a:pt x="33147" y="183007"/>
                    <a:pt x="21082" y="198120"/>
                    <a:pt x="7620" y="213106"/>
                  </a:cubicBezTo>
                  <a:cubicBezTo>
                    <a:pt x="0" y="222123"/>
                    <a:pt x="1524" y="235712"/>
                    <a:pt x="10668" y="243205"/>
                  </a:cubicBezTo>
                  <a:cubicBezTo>
                    <a:pt x="14986" y="246380"/>
                    <a:pt x="19685" y="247904"/>
                    <a:pt x="24257" y="247904"/>
                  </a:cubicBezTo>
                  <a:cubicBezTo>
                    <a:pt x="30480" y="247904"/>
                    <a:pt x="36449" y="244856"/>
                    <a:pt x="40767" y="238633"/>
                  </a:cubicBezTo>
                  <a:cubicBezTo>
                    <a:pt x="52832" y="226568"/>
                    <a:pt x="63246" y="213106"/>
                    <a:pt x="76962" y="199517"/>
                  </a:cubicBezTo>
                  <a:cubicBezTo>
                    <a:pt x="181483" y="94869"/>
                    <a:pt x="319278" y="42672"/>
                    <a:pt x="457200" y="42672"/>
                  </a:cubicBezTo>
                  <a:cubicBezTo>
                    <a:pt x="595122" y="42672"/>
                    <a:pt x="732790" y="94869"/>
                    <a:pt x="837438" y="199644"/>
                  </a:cubicBezTo>
                  <a:cubicBezTo>
                    <a:pt x="1046734" y="408940"/>
                    <a:pt x="1046734" y="750824"/>
                    <a:pt x="837438" y="960247"/>
                  </a:cubicBezTo>
                  <a:cubicBezTo>
                    <a:pt x="823849" y="973836"/>
                    <a:pt x="811911" y="984250"/>
                    <a:pt x="798322" y="996315"/>
                  </a:cubicBezTo>
                  <a:cubicBezTo>
                    <a:pt x="789178" y="1003935"/>
                    <a:pt x="786130" y="1017397"/>
                    <a:pt x="793750" y="1026414"/>
                  </a:cubicBezTo>
                  <a:cubicBezTo>
                    <a:pt x="798322" y="1032510"/>
                    <a:pt x="804291" y="1034034"/>
                    <a:pt x="811784" y="1034034"/>
                  </a:cubicBezTo>
                  <a:cubicBezTo>
                    <a:pt x="816356" y="1034034"/>
                    <a:pt x="820801" y="1032510"/>
                    <a:pt x="823849" y="1027938"/>
                  </a:cubicBezTo>
                  <a:cubicBezTo>
                    <a:pt x="838962" y="1017397"/>
                    <a:pt x="853948" y="1003935"/>
                    <a:pt x="867537" y="988822"/>
                  </a:cubicBezTo>
                  <a:cubicBezTo>
                    <a:pt x="1093470" y="762889"/>
                    <a:pt x="1093470" y="395478"/>
                    <a:pt x="867537" y="169545"/>
                  </a:cubicBezTo>
                  <a:cubicBezTo>
                    <a:pt x="754507" y="56515"/>
                    <a:pt x="605917" y="0"/>
                    <a:pt x="457200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9488160" y="3737520"/>
            <a:ext cx="101520" cy="307440"/>
            <a:chOff x="0" y="0"/>
            <a:chExt cx="135360" cy="409920"/>
          </a:xfrm>
        </p:grpSpPr>
        <p:sp>
          <p:nvSpPr>
            <p:cNvPr id="56" name="Freeform 56"/>
            <p:cNvSpPr/>
            <p:nvPr/>
          </p:nvSpPr>
          <p:spPr>
            <a:xfrm>
              <a:off x="127" y="127"/>
              <a:ext cx="135382" cy="409956"/>
            </a:xfrm>
            <a:custGeom>
              <a:avLst/>
              <a:gdLst/>
              <a:ahLst/>
              <a:cxnLst/>
              <a:rect l="l" t="t" r="r" b="b"/>
              <a:pathLst>
                <a:path w="135382" h="409956">
                  <a:moveTo>
                    <a:pt x="74295" y="0"/>
                  </a:moveTo>
                  <a:cubicBezTo>
                    <a:pt x="73152" y="0"/>
                    <a:pt x="71882" y="0"/>
                    <a:pt x="70612" y="127"/>
                  </a:cubicBezTo>
                  <a:cubicBezTo>
                    <a:pt x="60071" y="4699"/>
                    <a:pt x="54102" y="15240"/>
                    <a:pt x="55626" y="27305"/>
                  </a:cubicBezTo>
                  <a:cubicBezTo>
                    <a:pt x="90297" y="146304"/>
                    <a:pt x="70612" y="271272"/>
                    <a:pt x="4572" y="375285"/>
                  </a:cubicBezTo>
                  <a:cubicBezTo>
                    <a:pt x="0" y="384302"/>
                    <a:pt x="1524" y="397891"/>
                    <a:pt x="10541" y="405384"/>
                  </a:cubicBezTo>
                  <a:cubicBezTo>
                    <a:pt x="15113" y="406908"/>
                    <a:pt x="18161" y="409956"/>
                    <a:pt x="21082" y="409956"/>
                  </a:cubicBezTo>
                  <a:cubicBezTo>
                    <a:pt x="30226" y="409956"/>
                    <a:pt x="34671" y="405384"/>
                    <a:pt x="39116" y="399415"/>
                  </a:cubicBezTo>
                  <a:cubicBezTo>
                    <a:pt x="114427" y="286385"/>
                    <a:pt x="135382" y="147828"/>
                    <a:pt x="97917" y="15240"/>
                  </a:cubicBezTo>
                  <a:cubicBezTo>
                    <a:pt x="93726" y="5842"/>
                    <a:pt x="84836" y="0"/>
                    <a:pt x="74295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9023040" y="3494880"/>
            <a:ext cx="516960" cy="215280"/>
            <a:chOff x="0" y="0"/>
            <a:chExt cx="689280" cy="2870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689102" cy="287147"/>
            </a:xfrm>
            <a:custGeom>
              <a:avLst/>
              <a:gdLst/>
              <a:ahLst/>
              <a:cxnLst/>
              <a:rect l="l" t="t" r="r" b="b"/>
              <a:pathLst>
                <a:path w="689102" h="287147">
                  <a:moveTo>
                    <a:pt x="268097" y="0"/>
                  </a:moveTo>
                  <a:cubicBezTo>
                    <a:pt x="178181" y="0"/>
                    <a:pt x="89408" y="25781"/>
                    <a:pt x="13589" y="74676"/>
                  </a:cubicBezTo>
                  <a:cubicBezTo>
                    <a:pt x="4572" y="80772"/>
                    <a:pt x="0" y="92710"/>
                    <a:pt x="7620" y="104775"/>
                  </a:cubicBezTo>
                  <a:cubicBezTo>
                    <a:pt x="11557" y="110617"/>
                    <a:pt x="18669" y="114681"/>
                    <a:pt x="25908" y="114681"/>
                  </a:cubicBezTo>
                  <a:cubicBezTo>
                    <a:pt x="29972" y="114681"/>
                    <a:pt x="34036" y="113538"/>
                    <a:pt x="37719" y="110871"/>
                  </a:cubicBezTo>
                  <a:cubicBezTo>
                    <a:pt x="106299" y="67564"/>
                    <a:pt x="186817" y="43561"/>
                    <a:pt x="268351" y="43561"/>
                  </a:cubicBezTo>
                  <a:cubicBezTo>
                    <a:pt x="283210" y="43561"/>
                    <a:pt x="298196" y="44450"/>
                    <a:pt x="313055" y="46101"/>
                  </a:cubicBezTo>
                  <a:cubicBezTo>
                    <a:pt x="410845" y="55118"/>
                    <a:pt x="502666" y="100203"/>
                    <a:pt x="570357" y="168021"/>
                  </a:cubicBezTo>
                  <a:cubicBezTo>
                    <a:pt x="601980" y="201168"/>
                    <a:pt x="629031" y="235839"/>
                    <a:pt x="647065" y="276479"/>
                  </a:cubicBezTo>
                  <a:cubicBezTo>
                    <a:pt x="651637" y="284099"/>
                    <a:pt x="659130" y="287147"/>
                    <a:pt x="666623" y="287147"/>
                  </a:cubicBezTo>
                  <a:cubicBezTo>
                    <a:pt x="669671" y="287147"/>
                    <a:pt x="672719" y="287147"/>
                    <a:pt x="675640" y="285623"/>
                  </a:cubicBezTo>
                  <a:cubicBezTo>
                    <a:pt x="684784" y="278003"/>
                    <a:pt x="689102" y="266065"/>
                    <a:pt x="683260" y="255524"/>
                  </a:cubicBezTo>
                  <a:cubicBezTo>
                    <a:pt x="660654" y="211709"/>
                    <a:pt x="632079" y="172720"/>
                    <a:pt x="598932" y="139573"/>
                  </a:cubicBezTo>
                  <a:cubicBezTo>
                    <a:pt x="523875" y="64135"/>
                    <a:pt x="421386" y="14478"/>
                    <a:pt x="314579" y="2286"/>
                  </a:cubicBezTo>
                  <a:cubicBezTo>
                    <a:pt x="299085" y="762"/>
                    <a:pt x="283464" y="0"/>
                    <a:pt x="268097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8919360" y="3826800"/>
            <a:ext cx="226080" cy="422640"/>
            <a:chOff x="0" y="0"/>
            <a:chExt cx="301440" cy="563520"/>
          </a:xfrm>
        </p:grpSpPr>
        <p:sp>
          <p:nvSpPr>
            <p:cNvPr id="60" name="Freeform 60"/>
            <p:cNvSpPr/>
            <p:nvPr/>
          </p:nvSpPr>
          <p:spPr>
            <a:xfrm>
              <a:off x="0" y="127"/>
              <a:ext cx="301371" cy="563372"/>
            </a:xfrm>
            <a:custGeom>
              <a:avLst/>
              <a:gdLst/>
              <a:ahLst/>
              <a:cxnLst/>
              <a:rect l="l" t="t" r="r" b="b"/>
              <a:pathLst>
                <a:path w="301371" h="563372">
                  <a:moveTo>
                    <a:pt x="128143" y="87503"/>
                  </a:moveTo>
                  <a:lnTo>
                    <a:pt x="128143" y="260731"/>
                  </a:lnTo>
                  <a:cubicBezTo>
                    <a:pt x="76835" y="253111"/>
                    <a:pt x="39243" y="216916"/>
                    <a:pt x="39243" y="173228"/>
                  </a:cubicBezTo>
                  <a:cubicBezTo>
                    <a:pt x="39243" y="129540"/>
                    <a:pt x="76835" y="96393"/>
                    <a:pt x="128143" y="87376"/>
                  </a:cubicBezTo>
                  <a:close/>
                  <a:moveTo>
                    <a:pt x="171831" y="305816"/>
                  </a:moveTo>
                  <a:cubicBezTo>
                    <a:pt x="221615" y="313309"/>
                    <a:pt x="259334" y="347980"/>
                    <a:pt x="259334" y="391795"/>
                  </a:cubicBezTo>
                  <a:cubicBezTo>
                    <a:pt x="259334" y="433959"/>
                    <a:pt x="220091" y="468630"/>
                    <a:pt x="171831" y="476123"/>
                  </a:cubicBezTo>
                  <a:lnTo>
                    <a:pt x="171831" y="305816"/>
                  </a:lnTo>
                  <a:close/>
                  <a:moveTo>
                    <a:pt x="150749" y="0"/>
                  </a:moveTo>
                  <a:cubicBezTo>
                    <a:pt x="138557" y="0"/>
                    <a:pt x="129667" y="9017"/>
                    <a:pt x="129667" y="21082"/>
                  </a:cubicBezTo>
                  <a:lnTo>
                    <a:pt x="129667" y="45212"/>
                  </a:lnTo>
                  <a:cubicBezTo>
                    <a:pt x="55880" y="54229"/>
                    <a:pt x="0" y="109982"/>
                    <a:pt x="0" y="173228"/>
                  </a:cubicBezTo>
                  <a:cubicBezTo>
                    <a:pt x="0" y="237998"/>
                    <a:pt x="55880" y="293878"/>
                    <a:pt x="129667" y="301244"/>
                  </a:cubicBezTo>
                  <a:lnTo>
                    <a:pt x="129667" y="476123"/>
                  </a:lnTo>
                  <a:cubicBezTo>
                    <a:pt x="78359" y="468630"/>
                    <a:pt x="40767" y="433959"/>
                    <a:pt x="40767" y="390271"/>
                  </a:cubicBezTo>
                  <a:cubicBezTo>
                    <a:pt x="40767" y="378079"/>
                    <a:pt x="31623" y="369189"/>
                    <a:pt x="21082" y="369189"/>
                  </a:cubicBezTo>
                  <a:cubicBezTo>
                    <a:pt x="8890" y="369189"/>
                    <a:pt x="0" y="378206"/>
                    <a:pt x="0" y="390271"/>
                  </a:cubicBezTo>
                  <a:cubicBezTo>
                    <a:pt x="0" y="456565"/>
                    <a:pt x="55880" y="510794"/>
                    <a:pt x="129667" y="518287"/>
                  </a:cubicBezTo>
                  <a:lnTo>
                    <a:pt x="129667" y="542290"/>
                  </a:lnTo>
                  <a:cubicBezTo>
                    <a:pt x="129667" y="552958"/>
                    <a:pt x="138684" y="563372"/>
                    <a:pt x="150749" y="563372"/>
                  </a:cubicBezTo>
                  <a:cubicBezTo>
                    <a:pt x="161290" y="563372"/>
                    <a:pt x="171704" y="552831"/>
                    <a:pt x="171704" y="542290"/>
                  </a:cubicBezTo>
                  <a:lnTo>
                    <a:pt x="171704" y="518287"/>
                  </a:lnTo>
                  <a:cubicBezTo>
                    <a:pt x="244094" y="509143"/>
                    <a:pt x="301371" y="453517"/>
                    <a:pt x="301371" y="390271"/>
                  </a:cubicBezTo>
                  <a:cubicBezTo>
                    <a:pt x="301371" y="325501"/>
                    <a:pt x="244094" y="271145"/>
                    <a:pt x="171704" y="262255"/>
                  </a:cubicBezTo>
                  <a:lnTo>
                    <a:pt x="171704" y="87503"/>
                  </a:lnTo>
                  <a:cubicBezTo>
                    <a:pt x="221488" y="94996"/>
                    <a:pt x="259207" y="129667"/>
                    <a:pt x="259207" y="173355"/>
                  </a:cubicBezTo>
                  <a:cubicBezTo>
                    <a:pt x="259207" y="185420"/>
                    <a:pt x="269748" y="194437"/>
                    <a:pt x="280289" y="194437"/>
                  </a:cubicBezTo>
                  <a:cubicBezTo>
                    <a:pt x="290830" y="194437"/>
                    <a:pt x="301244" y="185293"/>
                    <a:pt x="301244" y="173355"/>
                  </a:cubicBezTo>
                  <a:cubicBezTo>
                    <a:pt x="301244" y="107061"/>
                    <a:pt x="243967" y="52832"/>
                    <a:pt x="170053" y="45339"/>
                  </a:cubicBezTo>
                  <a:lnTo>
                    <a:pt x="170053" y="21082"/>
                  </a:lnTo>
                  <a:cubicBezTo>
                    <a:pt x="170053" y="8890"/>
                    <a:pt x="161036" y="0"/>
                    <a:pt x="150495" y="0"/>
                  </a:cubicBezTo>
                  <a:close/>
                </a:path>
              </a:pathLst>
            </a:custGeom>
            <a:solidFill>
              <a:srgbClr val="656565"/>
            </a:solidFill>
          </p:spPr>
        </p:sp>
      </p:grpSp>
      <p:grpSp>
        <p:nvGrpSpPr>
          <p:cNvPr id="61" name="Group 2"/>
          <p:cNvGrpSpPr/>
          <p:nvPr/>
        </p:nvGrpSpPr>
        <p:grpSpPr>
          <a:xfrm>
            <a:off x="1143000" y="800100"/>
            <a:ext cx="16209360" cy="8238240"/>
            <a:chOff x="0" y="0"/>
            <a:chExt cx="21612480" cy="10984320"/>
          </a:xfrm>
        </p:grpSpPr>
        <p:sp>
          <p:nvSpPr>
            <p:cNvPr id="62" name="Freeform 3"/>
            <p:cNvSpPr/>
            <p:nvPr/>
          </p:nvSpPr>
          <p:spPr>
            <a:xfrm>
              <a:off x="0" y="0"/>
              <a:ext cx="21612606" cy="10984230"/>
            </a:xfrm>
            <a:custGeom>
              <a:avLst/>
              <a:gdLst/>
              <a:ahLst/>
              <a:cxnLst/>
              <a:rect l="l" t="t" r="r" b="b"/>
              <a:pathLst>
                <a:path w="21612606" h="10984230">
                  <a:moveTo>
                    <a:pt x="9041130" y="205740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0882503"/>
                  </a:lnTo>
                  <a:lnTo>
                    <a:pt x="101727" y="10882503"/>
                  </a:lnTo>
                  <a:lnTo>
                    <a:pt x="101727" y="10780776"/>
                  </a:lnTo>
                  <a:lnTo>
                    <a:pt x="21510752" y="10780776"/>
                  </a:lnTo>
                  <a:lnTo>
                    <a:pt x="21510752" y="10882503"/>
                  </a:lnTo>
                  <a:lnTo>
                    <a:pt x="21409025" y="10882503"/>
                  </a:lnTo>
                  <a:lnTo>
                    <a:pt x="21409025" y="101727"/>
                  </a:lnTo>
                  <a:lnTo>
                    <a:pt x="21510752" y="101727"/>
                  </a:lnTo>
                  <a:lnTo>
                    <a:pt x="21510752" y="203454"/>
                  </a:lnTo>
                  <a:lnTo>
                    <a:pt x="12647168" y="205740"/>
                  </a:lnTo>
                  <a:lnTo>
                    <a:pt x="12647168" y="2159"/>
                  </a:lnTo>
                  <a:lnTo>
                    <a:pt x="21510752" y="0"/>
                  </a:lnTo>
                  <a:cubicBezTo>
                    <a:pt x="21537803" y="0"/>
                    <a:pt x="21563585" y="10668"/>
                    <a:pt x="21582762" y="29845"/>
                  </a:cubicBezTo>
                  <a:cubicBezTo>
                    <a:pt x="21601939" y="49022"/>
                    <a:pt x="21612606" y="74803"/>
                    <a:pt x="21612606" y="101854"/>
                  </a:cubicBezTo>
                  <a:lnTo>
                    <a:pt x="21612606" y="10882503"/>
                  </a:lnTo>
                  <a:cubicBezTo>
                    <a:pt x="21612606" y="10938764"/>
                    <a:pt x="21567014" y="10984230"/>
                    <a:pt x="21510879" y="10984230"/>
                  </a:cubicBezTo>
                  <a:lnTo>
                    <a:pt x="101727" y="10984230"/>
                  </a:lnTo>
                  <a:cubicBezTo>
                    <a:pt x="45466" y="10984230"/>
                    <a:pt x="0" y="10938637"/>
                    <a:pt x="0" y="10882503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041130" y="2286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9680" y="1024560"/>
            <a:ext cx="16209360" cy="8238240"/>
            <a:chOff x="0" y="0"/>
            <a:chExt cx="21612480" cy="10984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612606" cy="10984230"/>
            </a:xfrm>
            <a:custGeom>
              <a:avLst/>
              <a:gdLst/>
              <a:ahLst/>
              <a:cxnLst/>
              <a:rect l="l" t="t" r="r" b="b"/>
              <a:pathLst>
                <a:path w="21612606" h="10984230">
                  <a:moveTo>
                    <a:pt x="9041130" y="205740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0882503"/>
                  </a:lnTo>
                  <a:lnTo>
                    <a:pt x="101727" y="10882503"/>
                  </a:lnTo>
                  <a:lnTo>
                    <a:pt x="101727" y="10780776"/>
                  </a:lnTo>
                  <a:lnTo>
                    <a:pt x="21510752" y="10780776"/>
                  </a:lnTo>
                  <a:lnTo>
                    <a:pt x="21510752" y="10882503"/>
                  </a:lnTo>
                  <a:lnTo>
                    <a:pt x="21409025" y="10882503"/>
                  </a:lnTo>
                  <a:lnTo>
                    <a:pt x="21409025" y="101727"/>
                  </a:lnTo>
                  <a:lnTo>
                    <a:pt x="21510752" y="101727"/>
                  </a:lnTo>
                  <a:lnTo>
                    <a:pt x="21510752" y="203454"/>
                  </a:lnTo>
                  <a:lnTo>
                    <a:pt x="12647168" y="205740"/>
                  </a:lnTo>
                  <a:lnTo>
                    <a:pt x="12647168" y="2159"/>
                  </a:lnTo>
                  <a:lnTo>
                    <a:pt x="21510752" y="0"/>
                  </a:lnTo>
                  <a:cubicBezTo>
                    <a:pt x="21537803" y="0"/>
                    <a:pt x="21563585" y="10668"/>
                    <a:pt x="21582762" y="29845"/>
                  </a:cubicBezTo>
                  <a:cubicBezTo>
                    <a:pt x="21601939" y="49022"/>
                    <a:pt x="21612606" y="74803"/>
                    <a:pt x="21612606" y="101854"/>
                  </a:cubicBezTo>
                  <a:lnTo>
                    <a:pt x="21612606" y="10882503"/>
                  </a:lnTo>
                  <a:cubicBezTo>
                    <a:pt x="21612606" y="10938764"/>
                    <a:pt x="21567014" y="10984230"/>
                    <a:pt x="21510879" y="10984230"/>
                  </a:cubicBezTo>
                  <a:lnTo>
                    <a:pt x="101727" y="10984230"/>
                  </a:lnTo>
                  <a:cubicBezTo>
                    <a:pt x="45466" y="10984230"/>
                    <a:pt x="0" y="10938637"/>
                    <a:pt x="0" y="10882503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041130" y="2286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371600" y="2210400"/>
            <a:ext cx="1554480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0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89,526,124$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71600" y="3056955"/>
            <a:ext cx="15544800" cy="327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ar-SA" sz="3000" dirty="0">
                <a:cs typeface="B Nazanin" pitchFamily="2" charset="-78"/>
              </a:rPr>
              <a:t>قالب پاورپوینت مهندسی نساجی </a:t>
            </a:r>
            <a:endParaRPr lang="en-US" sz="3000" spc="-1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71600" y="6553440"/>
            <a:ext cx="1554480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100%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71600" y="7399995"/>
            <a:ext cx="15544800" cy="327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ar-SA" sz="3000" dirty="0">
                <a:cs typeface="B Nazanin" pitchFamily="2" charset="-78"/>
              </a:rPr>
              <a:t>قالب پاورپوینت مهندسی نساجی </a:t>
            </a:r>
            <a:endParaRPr lang="en-US" sz="3000" spc="-1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71600" y="4381920"/>
            <a:ext cx="1554480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185,244 users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71600" y="5228475"/>
            <a:ext cx="15544800" cy="327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ar-SA" sz="3000" dirty="0">
                <a:cs typeface="B Nazanin" pitchFamily="2" charset="-78"/>
              </a:rPr>
              <a:t>قالب پاورپوینت مهندسی نساجی </a:t>
            </a:r>
            <a:endParaRPr lang="en-US" sz="3000" spc="-1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8709840" y="856080"/>
            <a:ext cx="867600" cy="636480"/>
            <a:chOff x="0" y="0"/>
            <a:chExt cx="1156800" cy="8486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56970" cy="848741"/>
            </a:xfrm>
            <a:custGeom>
              <a:avLst/>
              <a:gdLst/>
              <a:ahLst/>
              <a:cxnLst/>
              <a:rect l="l" t="t" r="r" b="b"/>
              <a:pathLst>
                <a:path w="1156970" h="848741">
                  <a:moveTo>
                    <a:pt x="23368" y="0"/>
                  </a:moveTo>
                  <a:lnTo>
                    <a:pt x="18669" y="3175"/>
                  </a:lnTo>
                  <a:lnTo>
                    <a:pt x="12446" y="4699"/>
                  </a:lnTo>
                  <a:lnTo>
                    <a:pt x="7747" y="9398"/>
                  </a:lnTo>
                  <a:lnTo>
                    <a:pt x="4699" y="14097"/>
                  </a:lnTo>
                  <a:lnTo>
                    <a:pt x="1524" y="18669"/>
                  </a:lnTo>
                  <a:lnTo>
                    <a:pt x="0" y="25019"/>
                  </a:lnTo>
                  <a:lnTo>
                    <a:pt x="0" y="31242"/>
                  </a:lnTo>
                  <a:lnTo>
                    <a:pt x="0" y="817372"/>
                  </a:lnTo>
                  <a:lnTo>
                    <a:pt x="0" y="823595"/>
                  </a:lnTo>
                  <a:lnTo>
                    <a:pt x="1524" y="829818"/>
                  </a:lnTo>
                  <a:lnTo>
                    <a:pt x="4699" y="834517"/>
                  </a:lnTo>
                  <a:lnTo>
                    <a:pt x="7874" y="839216"/>
                  </a:lnTo>
                  <a:lnTo>
                    <a:pt x="12573" y="843915"/>
                  </a:lnTo>
                  <a:lnTo>
                    <a:pt x="18796" y="845566"/>
                  </a:lnTo>
                  <a:lnTo>
                    <a:pt x="23495" y="848741"/>
                  </a:lnTo>
                  <a:lnTo>
                    <a:pt x="1133475" y="848741"/>
                  </a:lnTo>
                  <a:lnTo>
                    <a:pt x="1138174" y="845566"/>
                  </a:lnTo>
                  <a:lnTo>
                    <a:pt x="1144397" y="843915"/>
                  </a:lnTo>
                  <a:lnTo>
                    <a:pt x="1149096" y="839216"/>
                  </a:lnTo>
                  <a:lnTo>
                    <a:pt x="1152271" y="834517"/>
                  </a:lnTo>
                  <a:lnTo>
                    <a:pt x="1155446" y="829818"/>
                  </a:lnTo>
                  <a:lnTo>
                    <a:pt x="1156970" y="823595"/>
                  </a:lnTo>
                  <a:lnTo>
                    <a:pt x="1156970" y="817372"/>
                  </a:lnTo>
                  <a:lnTo>
                    <a:pt x="1156970" y="811149"/>
                  </a:lnTo>
                  <a:lnTo>
                    <a:pt x="1155446" y="804926"/>
                  </a:lnTo>
                  <a:lnTo>
                    <a:pt x="1152271" y="800227"/>
                  </a:lnTo>
                  <a:lnTo>
                    <a:pt x="1149096" y="795528"/>
                  </a:lnTo>
                  <a:lnTo>
                    <a:pt x="1144397" y="790829"/>
                  </a:lnTo>
                  <a:lnTo>
                    <a:pt x="1138174" y="789178"/>
                  </a:lnTo>
                  <a:lnTo>
                    <a:pt x="1133475" y="786130"/>
                  </a:lnTo>
                  <a:lnTo>
                    <a:pt x="62357" y="786130"/>
                  </a:lnTo>
                  <a:lnTo>
                    <a:pt x="62357" y="31242"/>
                  </a:lnTo>
                  <a:lnTo>
                    <a:pt x="60833" y="25019"/>
                  </a:lnTo>
                  <a:lnTo>
                    <a:pt x="59182" y="18796"/>
                  </a:lnTo>
                  <a:lnTo>
                    <a:pt x="56007" y="14097"/>
                  </a:lnTo>
                  <a:lnTo>
                    <a:pt x="52959" y="9398"/>
                  </a:lnTo>
                  <a:lnTo>
                    <a:pt x="48260" y="4699"/>
                  </a:lnTo>
                  <a:lnTo>
                    <a:pt x="42037" y="3175"/>
                  </a:lnTo>
                  <a:lnTo>
                    <a:pt x="37465" y="0"/>
                  </a:lnTo>
                  <a:close/>
                </a:path>
              </a:pathLst>
            </a:custGeom>
            <a:solidFill>
              <a:srgbClr val="999999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8810640" y="1164240"/>
            <a:ext cx="148320" cy="254880"/>
            <a:chOff x="0" y="0"/>
            <a:chExt cx="197760" cy="339840"/>
          </a:xfrm>
        </p:grpSpPr>
        <p:sp>
          <p:nvSpPr>
            <p:cNvPr id="13" name="Freeform 13"/>
            <p:cNvSpPr/>
            <p:nvPr/>
          </p:nvSpPr>
          <p:spPr>
            <a:xfrm>
              <a:off x="0" y="127"/>
              <a:ext cx="197739" cy="339725"/>
            </a:xfrm>
            <a:custGeom>
              <a:avLst/>
              <a:gdLst/>
              <a:ahLst/>
              <a:cxnLst/>
              <a:rect l="l" t="t" r="r" b="b"/>
              <a:pathLst>
                <a:path w="197739" h="339725">
                  <a:moveTo>
                    <a:pt x="31115" y="0"/>
                  </a:moveTo>
                  <a:lnTo>
                    <a:pt x="24892" y="1524"/>
                  </a:lnTo>
                  <a:lnTo>
                    <a:pt x="18796" y="3048"/>
                  </a:lnTo>
                  <a:lnTo>
                    <a:pt x="12446" y="6096"/>
                  </a:lnTo>
                  <a:lnTo>
                    <a:pt x="9398" y="9271"/>
                  </a:lnTo>
                  <a:lnTo>
                    <a:pt x="4699" y="13970"/>
                  </a:lnTo>
                  <a:lnTo>
                    <a:pt x="1651" y="18669"/>
                  </a:lnTo>
                  <a:lnTo>
                    <a:pt x="0" y="24892"/>
                  </a:lnTo>
                  <a:lnTo>
                    <a:pt x="0" y="31115"/>
                  </a:lnTo>
                  <a:lnTo>
                    <a:pt x="0" y="339725"/>
                  </a:lnTo>
                  <a:lnTo>
                    <a:pt x="197739" y="339725"/>
                  </a:lnTo>
                  <a:lnTo>
                    <a:pt x="197739" y="31115"/>
                  </a:lnTo>
                  <a:lnTo>
                    <a:pt x="197739" y="24892"/>
                  </a:lnTo>
                  <a:lnTo>
                    <a:pt x="194564" y="18669"/>
                  </a:lnTo>
                  <a:lnTo>
                    <a:pt x="193040" y="13970"/>
                  </a:lnTo>
                  <a:lnTo>
                    <a:pt x="188341" y="9271"/>
                  </a:lnTo>
                  <a:lnTo>
                    <a:pt x="183642" y="6096"/>
                  </a:lnTo>
                  <a:lnTo>
                    <a:pt x="179070" y="3048"/>
                  </a:lnTo>
                  <a:lnTo>
                    <a:pt x="172847" y="1524"/>
                  </a:lnTo>
                  <a:lnTo>
                    <a:pt x="166624" y="0"/>
                  </a:lnTo>
                  <a:close/>
                </a:path>
              </a:pathLst>
            </a:custGeom>
            <a:solidFill>
              <a:srgbClr val="999999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329040" y="1164240"/>
            <a:ext cx="148320" cy="254880"/>
            <a:chOff x="0" y="0"/>
            <a:chExt cx="197760" cy="339840"/>
          </a:xfrm>
        </p:grpSpPr>
        <p:sp>
          <p:nvSpPr>
            <p:cNvPr id="15" name="Freeform 15"/>
            <p:cNvSpPr/>
            <p:nvPr/>
          </p:nvSpPr>
          <p:spPr>
            <a:xfrm>
              <a:off x="127" y="0"/>
              <a:ext cx="197739" cy="339852"/>
            </a:xfrm>
            <a:custGeom>
              <a:avLst/>
              <a:gdLst/>
              <a:ahLst/>
              <a:cxnLst/>
              <a:rect l="l" t="t" r="r" b="b"/>
              <a:pathLst>
                <a:path w="197739" h="339852">
                  <a:moveTo>
                    <a:pt x="30988" y="127"/>
                  </a:moveTo>
                  <a:lnTo>
                    <a:pt x="24892" y="1651"/>
                  </a:lnTo>
                  <a:lnTo>
                    <a:pt x="18669" y="3175"/>
                  </a:lnTo>
                  <a:lnTo>
                    <a:pt x="13970" y="6223"/>
                  </a:lnTo>
                  <a:lnTo>
                    <a:pt x="9271" y="9398"/>
                  </a:lnTo>
                  <a:lnTo>
                    <a:pt x="4572" y="14097"/>
                  </a:lnTo>
                  <a:lnTo>
                    <a:pt x="3048" y="18796"/>
                  </a:lnTo>
                  <a:lnTo>
                    <a:pt x="0" y="25019"/>
                  </a:lnTo>
                  <a:lnTo>
                    <a:pt x="0" y="31242"/>
                  </a:lnTo>
                  <a:lnTo>
                    <a:pt x="0" y="339852"/>
                  </a:lnTo>
                  <a:lnTo>
                    <a:pt x="197739" y="339852"/>
                  </a:lnTo>
                  <a:lnTo>
                    <a:pt x="197739" y="31242"/>
                  </a:lnTo>
                  <a:lnTo>
                    <a:pt x="197739" y="25019"/>
                  </a:lnTo>
                  <a:lnTo>
                    <a:pt x="196088" y="18796"/>
                  </a:lnTo>
                  <a:lnTo>
                    <a:pt x="192913" y="14097"/>
                  </a:lnTo>
                  <a:lnTo>
                    <a:pt x="188214" y="9398"/>
                  </a:lnTo>
                  <a:lnTo>
                    <a:pt x="185039" y="6223"/>
                  </a:lnTo>
                  <a:lnTo>
                    <a:pt x="178816" y="3175"/>
                  </a:lnTo>
                  <a:lnTo>
                    <a:pt x="172593" y="1524"/>
                  </a:lnTo>
                  <a:lnTo>
                    <a:pt x="166370" y="0"/>
                  </a:lnTo>
                  <a:close/>
                </a:path>
              </a:pathLst>
            </a:custGeom>
            <a:solidFill>
              <a:srgbClr val="999999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8982720" y="883440"/>
            <a:ext cx="148320" cy="535680"/>
            <a:chOff x="0" y="0"/>
            <a:chExt cx="197760" cy="714240"/>
          </a:xfrm>
        </p:grpSpPr>
        <p:sp>
          <p:nvSpPr>
            <p:cNvPr id="17" name="Freeform 17"/>
            <p:cNvSpPr/>
            <p:nvPr/>
          </p:nvSpPr>
          <p:spPr>
            <a:xfrm>
              <a:off x="127" y="0"/>
              <a:ext cx="197739" cy="714248"/>
            </a:xfrm>
            <a:custGeom>
              <a:avLst/>
              <a:gdLst/>
              <a:ahLst/>
              <a:cxnLst/>
              <a:rect l="l" t="t" r="r" b="b"/>
              <a:pathLst>
                <a:path w="197739" h="714248">
                  <a:moveTo>
                    <a:pt x="31115" y="0"/>
                  </a:moveTo>
                  <a:lnTo>
                    <a:pt x="24765" y="1651"/>
                  </a:lnTo>
                  <a:lnTo>
                    <a:pt x="18669" y="3175"/>
                  </a:lnTo>
                  <a:lnTo>
                    <a:pt x="13843" y="6223"/>
                  </a:lnTo>
                  <a:lnTo>
                    <a:pt x="9271" y="9398"/>
                  </a:lnTo>
                  <a:lnTo>
                    <a:pt x="4572" y="14097"/>
                  </a:lnTo>
                  <a:lnTo>
                    <a:pt x="3048" y="18669"/>
                  </a:lnTo>
                  <a:lnTo>
                    <a:pt x="0" y="25019"/>
                  </a:lnTo>
                  <a:lnTo>
                    <a:pt x="0" y="31242"/>
                  </a:lnTo>
                  <a:lnTo>
                    <a:pt x="0" y="714248"/>
                  </a:lnTo>
                  <a:lnTo>
                    <a:pt x="197739" y="714248"/>
                  </a:lnTo>
                  <a:lnTo>
                    <a:pt x="197739" y="31242"/>
                  </a:lnTo>
                  <a:lnTo>
                    <a:pt x="197739" y="25019"/>
                  </a:lnTo>
                  <a:lnTo>
                    <a:pt x="196215" y="18796"/>
                  </a:lnTo>
                  <a:lnTo>
                    <a:pt x="193040" y="14097"/>
                  </a:lnTo>
                  <a:lnTo>
                    <a:pt x="188341" y="9398"/>
                  </a:lnTo>
                  <a:lnTo>
                    <a:pt x="185293" y="6223"/>
                  </a:lnTo>
                  <a:lnTo>
                    <a:pt x="179070" y="3175"/>
                  </a:lnTo>
                  <a:lnTo>
                    <a:pt x="172847" y="1651"/>
                  </a:lnTo>
                  <a:lnTo>
                    <a:pt x="166624" y="0"/>
                  </a:lnTo>
                  <a:close/>
                </a:path>
              </a:pathLst>
            </a:custGeom>
            <a:solidFill>
              <a:srgbClr val="999999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154800" y="1018800"/>
            <a:ext cx="149760" cy="400320"/>
            <a:chOff x="0" y="0"/>
            <a:chExt cx="199680" cy="533760"/>
          </a:xfrm>
        </p:grpSpPr>
        <p:sp>
          <p:nvSpPr>
            <p:cNvPr id="19" name="Freeform 19"/>
            <p:cNvSpPr/>
            <p:nvPr/>
          </p:nvSpPr>
          <p:spPr>
            <a:xfrm>
              <a:off x="127" y="0"/>
              <a:ext cx="199644" cy="533781"/>
            </a:xfrm>
            <a:custGeom>
              <a:avLst/>
              <a:gdLst/>
              <a:ahLst/>
              <a:cxnLst/>
              <a:rect l="l" t="t" r="r" b="b"/>
              <a:pathLst>
                <a:path w="199644" h="533781">
                  <a:moveTo>
                    <a:pt x="31115" y="0"/>
                  </a:moveTo>
                  <a:lnTo>
                    <a:pt x="24892" y="1651"/>
                  </a:lnTo>
                  <a:lnTo>
                    <a:pt x="20193" y="3175"/>
                  </a:lnTo>
                  <a:lnTo>
                    <a:pt x="13970" y="6223"/>
                  </a:lnTo>
                  <a:lnTo>
                    <a:pt x="9271" y="9398"/>
                  </a:lnTo>
                  <a:lnTo>
                    <a:pt x="6223" y="14097"/>
                  </a:lnTo>
                  <a:lnTo>
                    <a:pt x="3048" y="18669"/>
                  </a:lnTo>
                  <a:lnTo>
                    <a:pt x="1524" y="25019"/>
                  </a:lnTo>
                  <a:lnTo>
                    <a:pt x="0" y="31242"/>
                  </a:lnTo>
                  <a:lnTo>
                    <a:pt x="0" y="533781"/>
                  </a:lnTo>
                  <a:lnTo>
                    <a:pt x="199644" y="533781"/>
                  </a:lnTo>
                  <a:lnTo>
                    <a:pt x="199644" y="31242"/>
                  </a:lnTo>
                  <a:lnTo>
                    <a:pt x="198120" y="25019"/>
                  </a:lnTo>
                  <a:lnTo>
                    <a:pt x="196469" y="18796"/>
                  </a:lnTo>
                  <a:lnTo>
                    <a:pt x="193294" y="14097"/>
                  </a:lnTo>
                  <a:lnTo>
                    <a:pt x="190119" y="9398"/>
                  </a:lnTo>
                  <a:lnTo>
                    <a:pt x="185420" y="6223"/>
                  </a:lnTo>
                  <a:lnTo>
                    <a:pt x="179197" y="3048"/>
                  </a:lnTo>
                  <a:lnTo>
                    <a:pt x="174498" y="1524"/>
                  </a:lnTo>
                  <a:lnTo>
                    <a:pt x="168402" y="0"/>
                  </a:lnTo>
                  <a:close/>
                </a:path>
              </a:pathLst>
            </a:custGeom>
            <a:solidFill>
              <a:srgbClr val="999999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349280" y="31680"/>
            <a:ext cx="3676320" cy="9699840"/>
            <a:chOff x="0" y="0"/>
            <a:chExt cx="4901760" cy="129331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901692" cy="12933172"/>
            </a:xfrm>
            <a:custGeom>
              <a:avLst/>
              <a:gdLst/>
              <a:ahLst/>
              <a:cxnLst/>
              <a:rect l="l" t="t" r="r" b="b"/>
              <a:pathLst>
                <a:path w="4901692" h="12933172">
                  <a:moveTo>
                    <a:pt x="4490212" y="3669665"/>
                  </a:moveTo>
                  <a:cubicBezTo>
                    <a:pt x="4303141" y="3923284"/>
                    <a:pt x="4093591" y="4139565"/>
                    <a:pt x="3943858" y="4393184"/>
                  </a:cubicBezTo>
                  <a:cubicBezTo>
                    <a:pt x="3599561" y="4982464"/>
                    <a:pt x="3599561" y="5579110"/>
                    <a:pt x="3913886" y="6190742"/>
                  </a:cubicBezTo>
                  <a:cubicBezTo>
                    <a:pt x="4130929" y="6600952"/>
                    <a:pt x="4325493" y="7026148"/>
                    <a:pt x="4520057" y="7451217"/>
                  </a:cubicBezTo>
                  <a:cubicBezTo>
                    <a:pt x="4811903" y="8129905"/>
                    <a:pt x="4901692" y="8838565"/>
                    <a:pt x="4856861" y="9561957"/>
                  </a:cubicBezTo>
                  <a:cubicBezTo>
                    <a:pt x="4811903" y="10292842"/>
                    <a:pt x="4752086" y="11008868"/>
                    <a:pt x="4684776" y="11732387"/>
                  </a:cubicBezTo>
                  <a:cubicBezTo>
                    <a:pt x="4654804" y="12127738"/>
                    <a:pt x="4594987" y="12522962"/>
                    <a:pt x="4542536" y="12918313"/>
                  </a:cubicBezTo>
                  <a:cubicBezTo>
                    <a:pt x="4497578" y="12925806"/>
                    <a:pt x="4460240" y="12933172"/>
                    <a:pt x="4430268" y="12933172"/>
                  </a:cubicBezTo>
                  <a:cubicBezTo>
                    <a:pt x="3128137" y="12933172"/>
                    <a:pt x="1826006" y="12933172"/>
                    <a:pt x="523875" y="12933172"/>
                  </a:cubicBezTo>
                  <a:cubicBezTo>
                    <a:pt x="404114" y="12933172"/>
                    <a:pt x="359283" y="12895834"/>
                    <a:pt x="351790" y="12776581"/>
                  </a:cubicBezTo>
                  <a:cubicBezTo>
                    <a:pt x="254381" y="11859133"/>
                    <a:pt x="142240" y="10941685"/>
                    <a:pt x="67310" y="10024237"/>
                  </a:cubicBezTo>
                  <a:cubicBezTo>
                    <a:pt x="22479" y="9375394"/>
                    <a:pt x="0" y="8711565"/>
                    <a:pt x="179578" y="8070088"/>
                  </a:cubicBezTo>
                  <a:cubicBezTo>
                    <a:pt x="359156" y="7421245"/>
                    <a:pt x="636016" y="6809613"/>
                    <a:pt x="972820" y="6227826"/>
                  </a:cubicBezTo>
                  <a:cubicBezTo>
                    <a:pt x="1526667" y="5243322"/>
                    <a:pt x="1062609" y="4266184"/>
                    <a:pt x="433959" y="3751580"/>
                  </a:cubicBezTo>
                  <a:cubicBezTo>
                    <a:pt x="418973" y="3736721"/>
                    <a:pt x="403987" y="3729228"/>
                    <a:pt x="381635" y="3706876"/>
                  </a:cubicBezTo>
                  <a:cubicBezTo>
                    <a:pt x="778256" y="3281680"/>
                    <a:pt x="853059" y="2782062"/>
                    <a:pt x="725932" y="2237486"/>
                  </a:cubicBezTo>
                  <a:cubicBezTo>
                    <a:pt x="725932" y="2215134"/>
                    <a:pt x="710946" y="2192782"/>
                    <a:pt x="710946" y="2162937"/>
                  </a:cubicBezTo>
                  <a:cubicBezTo>
                    <a:pt x="725932" y="2006346"/>
                    <a:pt x="658622" y="1946656"/>
                    <a:pt x="501396" y="1954149"/>
                  </a:cubicBezTo>
                  <a:cubicBezTo>
                    <a:pt x="449072" y="1961642"/>
                    <a:pt x="404114" y="1924304"/>
                    <a:pt x="351663" y="1909445"/>
                  </a:cubicBezTo>
                  <a:cubicBezTo>
                    <a:pt x="359156" y="1879600"/>
                    <a:pt x="359156" y="1864741"/>
                    <a:pt x="366649" y="1864741"/>
                  </a:cubicBezTo>
                  <a:cubicBezTo>
                    <a:pt x="561213" y="1782699"/>
                    <a:pt x="763270" y="1640967"/>
                    <a:pt x="957834" y="1633474"/>
                  </a:cubicBezTo>
                  <a:cubicBezTo>
                    <a:pt x="1391920" y="1625981"/>
                    <a:pt x="1661287" y="1335151"/>
                    <a:pt x="1990598" y="1148715"/>
                  </a:cubicBezTo>
                  <a:cubicBezTo>
                    <a:pt x="2072894" y="1104011"/>
                    <a:pt x="2155190" y="1051814"/>
                    <a:pt x="2237613" y="1006983"/>
                  </a:cubicBezTo>
                  <a:cubicBezTo>
                    <a:pt x="2319909" y="954786"/>
                    <a:pt x="2439670" y="939800"/>
                    <a:pt x="2432177" y="790702"/>
                  </a:cubicBezTo>
                  <a:cubicBezTo>
                    <a:pt x="2424684" y="738505"/>
                    <a:pt x="2506980" y="678815"/>
                    <a:pt x="2551938" y="626618"/>
                  </a:cubicBezTo>
                  <a:cubicBezTo>
                    <a:pt x="2604262" y="581914"/>
                    <a:pt x="2664206" y="537083"/>
                    <a:pt x="2701671" y="484886"/>
                  </a:cubicBezTo>
                  <a:cubicBezTo>
                    <a:pt x="2768981" y="372999"/>
                    <a:pt x="2724150" y="216408"/>
                    <a:pt x="2611882" y="164211"/>
                  </a:cubicBezTo>
                  <a:cubicBezTo>
                    <a:pt x="2477135" y="97028"/>
                    <a:pt x="2327529" y="141859"/>
                    <a:pt x="2282571" y="268605"/>
                  </a:cubicBezTo>
                  <a:cubicBezTo>
                    <a:pt x="2252599" y="365506"/>
                    <a:pt x="2275078" y="440182"/>
                    <a:pt x="2387346" y="470027"/>
                  </a:cubicBezTo>
                  <a:cubicBezTo>
                    <a:pt x="2417318" y="477520"/>
                    <a:pt x="2447163" y="514731"/>
                    <a:pt x="2477135" y="537210"/>
                  </a:cubicBezTo>
                  <a:cubicBezTo>
                    <a:pt x="2432177" y="552069"/>
                    <a:pt x="2387346" y="581914"/>
                    <a:pt x="2349881" y="574548"/>
                  </a:cubicBezTo>
                  <a:cubicBezTo>
                    <a:pt x="2200148" y="544703"/>
                    <a:pt x="2140331" y="417957"/>
                    <a:pt x="2177796" y="246380"/>
                  </a:cubicBezTo>
                  <a:cubicBezTo>
                    <a:pt x="2207641" y="104394"/>
                    <a:pt x="2357374" y="0"/>
                    <a:pt x="2514473" y="29845"/>
                  </a:cubicBezTo>
                  <a:cubicBezTo>
                    <a:pt x="2664206" y="52197"/>
                    <a:pt x="2776347" y="126746"/>
                    <a:pt x="2821305" y="275971"/>
                  </a:cubicBezTo>
                  <a:cubicBezTo>
                    <a:pt x="2866263" y="425196"/>
                    <a:pt x="2821305" y="551942"/>
                    <a:pt x="2701544" y="648843"/>
                  </a:cubicBezTo>
                  <a:cubicBezTo>
                    <a:pt x="2671572" y="671195"/>
                    <a:pt x="2649220" y="693547"/>
                    <a:pt x="2619248" y="716026"/>
                  </a:cubicBezTo>
                  <a:cubicBezTo>
                    <a:pt x="2477008" y="835406"/>
                    <a:pt x="2491994" y="887603"/>
                    <a:pt x="2649220" y="962152"/>
                  </a:cubicBezTo>
                  <a:cubicBezTo>
                    <a:pt x="2791460" y="1029335"/>
                    <a:pt x="2918587" y="1111377"/>
                    <a:pt x="3053334" y="1193419"/>
                  </a:cubicBezTo>
                  <a:cubicBezTo>
                    <a:pt x="3195574" y="1290320"/>
                    <a:pt x="3352673" y="1379855"/>
                    <a:pt x="3487420" y="1484249"/>
                  </a:cubicBezTo>
                  <a:cubicBezTo>
                    <a:pt x="3681984" y="1633474"/>
                    <a:pt x="3936492" y="1581150"/>
                    <a:pt x="4145915" y="1663192"/>
                  </a:cubicBezTo>
                  <a:cubicBezTo>
                    <a:pt x="4190873" y="1685544"/>
                    <a:pt x="4228211" y="1730375"/>
                    <a:pt x="4265676" y="1760093"/>
                  </a:cubicBezTo>
                  <a:cubicBezTo>
                    <a:pt x="4303141" y="1782445"/>
                    <a:pt x="4347972" y="1797431"/>
                    <a:pt x="4385437" y="1804797"/>
                  </a:cubicBezTo>
                  <a:cubicBezTo>
                    <a:pt x="4460240" y="1819656"/>
                    <a:pt x="4542536" y="1834642"/>
                    <a:pt x="4617466" y="1856994"/>
                  </a:cubicBezTo>
                  <a:cubicBezTo>
                    <a:pt x="4617466" y="1879346"/>
                    <a:pt x="4617466" y="1901698"/>
                    <a:pt x="4617466" y="1924177"/>
                  </a:cubicBezTo>
                  <a:cubicBezTo>
                    <a:pt x="4490212" y="1946529"/>
                    <a:pt x="4370451" y="1961515"/>
                    <a:pt x="4228338" y="1983867"/>
                  </a:cubicBezTo>
                  <a:cubicBezTo>
                    <a:pt x="4071239" y="2588006"/>
                    <a:pt x="4033774" y="3184652"/>
                    <a:pt x="4490212" y="3669538"/>
                  </a:cubicBezTo>
                  <a:close/>
                  <a:moveTo>
                    <a:pt x="2469642" y="4340860"/>
                  </a:moveTo>
                  <a:cubicBezTo>
                    <a:pt x="2469642" y="4348353"/>
                    <a:pt x="2477135" y="4326001"/>
                    <a:pt x="2477135" y="4303522"/>
                  </a:cubicBezTo>
                  <a:cubicBezTo>
                    <a:pt x="2559431" y="3841115"/>
                    <a:pt x="2791460" y="3512947"/>
                    <a:pt x="3285363" y="3423412"/>
                  </a:cubicBezTo>
                  <a:cubicBezTo>
                    <a:pt x="3330321" y="3415919"/>
                    <a:pt x="3375152" y="3408553"/>
                    <a:pt x="3412617" y="3386074"/>
                  </a:cubicBezTo>
                  <a:cubicBezTo>
                    <a:pt x="3622167" y="3304032"/>
                    <a:pt x="3801745" y="3162300"/>
                    <a:pt x="3816731" y="2931160"/>
                  </a:cubicBezTo>
                  <a:cubicBezTo>
                    <a:pt x="3839210" y="2610485"/>
                    <a:pt x="3824224" y="2282317"/>
                    <a:pt x="3816731" y="1954149"/>
                  </a:cubicBezTo>
                  <a:cubicBezTo>
                    <a:pt x="3816731" y="1924304"/>
                    <a:pt x="3764407" y="1886966"/>
                    <a:pt x="3734435" y="1872107"/>
                  </a:cubicBezTo>
                  <a:cubicBezTo>
                    <a:pt x="3509899" y="1790065"/>
                    <a:pt x="3277997" y="1715516"/>
                    <a:pt x="3060954" y="1618488"/>
                  </a:cubicBezTo>
                  <a:cubicBezTo>
                    <a:pt x="2754122" y="1491742"/>
                    <a:pt x="2439797" y="1417066"/>
                    <a:pt x="2110486" y="1543939"/>
                  </a:cubicBezTo>
                  <a:cubicBezTo>
                    <a:pt x="1803654" y="1663319"/>
                    <a:pt x="1489329" y="1775206"/>
                    <a:pt x="1175004" y="1894459"/>
                  </a:cubicBezTo>
                  <a:cubicBezTo>
                    <a:pt x="1130046" y="1916811"/>
                    <a:pt x="1077722" y="1969008"/>
                    <a:pt x="1077722" y="2013839"/>
                  </a:cubicBezTo>
                  <a:cubicBezTo>
                    <a:pt x="1055243" y="2245106"/>
                    <a:pt x="1032764" y="2476246"/>
                    <a:pt x="1047750" y="2714879"/>
                  </a:cubicBezTo>
                  <a:cubicBezTo>
                    <a:pt x="1055243" y="3095244"/>
                    <a:pt x="1227328" y="3304159"/>
                    <a:pt x="1594104" y="3423412"/>
                  </a:cubicBezTo>
                  <a:cubicBezTo>
                    <a:pt x="1653921" y="3438271"/>
                    <a:pt x="1713865" y="3460750"/>
                    <a:pt x="1781175" y="3475609"/>
                  </a:cubicBezTo>
                  <a:cubicBezTo>
                    <a:pt x="1953260" y="3512947"/>
                    <a:pt x="2110486" y="3602355"/>
                    <a:pt x="2200275" y="3759073"/>
                  </a:cubicBezTo>
                  <a:cubicBezTo>
                    <a:pt x="2305050" y="3945509"/>
                    <a:pt x="2387346" y="4154424"/>
                    <a:pt x="2469642" y="4340860"/>
                  </a:cubicBezTo>
                  <a:close/>
                  <a:moveTo>
                    <a:pt x="4512564" y="12642215"/>
                  </a:moveTo>
                  <a:cubicBezTo>
                    <a:pt x="3128137" y="12642215"/>
                    <a:pt x="1758569" y="12642215"/>
                    <a:pt x="374142" y="12642215"/>
                  </a:cubicBezTo>
                  <a:cubicBezTo>
                    <a:pt x="389128" y="12731750"/>
                    <a:pt x="404114" y="12798806"/>
                    <a:pt x="419100" y="12873482"/>
                  </a:cubicBezTo>
                  <a:cubicBezTo>
                    <a:pt x="1781175" y="12873482"/>
                    <a:pt x="3128137" y="12873482"/>
                    <a:pt x="4490212" y="12873482"/>
                  </a:cubicBezTo>
                  <a:cubicBezTo>
                    <a:pt x="4497705" y="12791440"/>
                    <a:pt x="4505198" y="12724257"/>
                    <a:pt x="4512691" y="12642215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3240080" y="31680"/>
            <a:ext cx="3676320" cy="9699840"/>
            <a:chOff x="0" y="0"/>
            <a:chExt cx="4901760" cy="129331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4901692" cy="12933172"/>
            </a:xfrm>
            <a:custGeom>
              <a:avLst/>
              <a:gdLst/>
              <a:ahLst/>
              <a:cxnLst/>
              <a:rect l="l" t="t" r="r" b="b"/>
              <a:pathLst>
                <a:path w="4901692" h="12933172">
                  <a:moveTo>
                    <a:pt x="4490212" y="3669665"/>
                  </a:moveTo>
                  <a:cubicBezTo>
                    <a:pt x="4303141" y="3923284"/>
                    <a:pt x="4093591" y="4139565"/>
                    <a:pt x="3943858" y="4393184"/>
                  </a:cubicBezTo>
                  <a:cubicBezTo>
                    <a:pt x="3599561" y="4982464"/>
                    <a:pt x="3599561" y="5579110"/>
                    <a:pt x="3913886" y="6190742"/>
                  </a:cubicBezTo>
                  <a:cubicBezTo>
                    <a:pt x="4130929" y="6600952"/>
                    <a:pt x="4325493" y="7026148"/>
                    <a:pt x="4520057" y="7451217"/>
                  </a:cubicBezTo>
                  <a:cubicBezTo>
                    <a:pt x="4811903" y="8129905"/>
                    <a:pt x="4901692" y="8838565"/>
                    <a:pt x="4856861" y="9561957"/>
                  </a:cubicBezTo>
                  <a:cubicBezTo>
                    <a:pt x="4811903" y="10292842"/>
                    <a:pt x="4752086" y="11008868"/>
                    <a:pt x="4684776" y="11732387"/>
                  </a:cubicBezTo>
                  <a:cubicBezTo>
                    <a:pt x="4654804" y="12127738"/>
                    <a:pt x="4594987" y="12522962"/>
                    <a:pt x="4542536" y="12918313"/>
                  </a:cubicBezTo>
                  <a:cubicBezTo>
                    <a:pt x="4497578" y="12925806"/>
                    <a:pt x="4460240" y="12933172"/>
                    <a:pt x="4430268" y="12933172"/>
                  </a:cubicBezTo>
                  <a:cubicBezTo>
                    <a:pt x="3128137" y="12933172"/>
                    <a:pt x="1826006" y="12933172"/>
                    <a:pt x="523875" y="12933172"/>
                  </a:cubicBezTo>
                  <a:cubicBezTo>
                    <a:pt x="404114" y="12933172"/>
                    <a:pt x="359283" y="12895834"/>
                    <a:pt x="351790" y="12776581"/>
                  </a:cubicBezTo>
                  <a:cubicBezTo>
                    <a:pt x="254381" y="11859133"/>
                    <a:pt x="142240" y="10941685"/>
                    <a:pt x="67310" y="10024237"/>
                  </a:cubicBezTo>
                  <a:cubicBezTo>
                    <a:pt x="22479" y="9375394"/>
                    <a:pt x="0" y="8711565"/>
                    <a:pt x="179578" y="8070088"/>
                  </a:cubicBezTo>
                  <a:cubicBezTo>
                    <a:pt x="359156" y="7421245"/>
                    <a:pt x="636016" y="6809613"/>
                    <a:pt x="972820" y="6227826"/>
                  </a:cubicBezTo>
                  <a:cubicBezTo>
                    <a:pt x="1526667" y="5243322"/>
                    <a:pt x="1062609" y="4266184"/>
                    <a:pt x="433959" y="3751580"/>
                  </a:cubicBezTo>
                  <a:cubicBezTo>
                    <a:pt x="418973" y="3736721"/>
                    <a:pt x="403987" y="3729228"/>
                    <a:pt x="381635" y="3706876"/>
                  </a:cubicBezTo>
                  <a:cubicBezTo>
                    <a:pt x="778256" y="3281680"/>
                    <a:pt x="853059" y="2782062"/>
                    <a:pt x="725932" y="2237486"/>
                  </a:cubicBezTo>
                  <a:cubicBezTo>
                    <a:pt x="725932" y="2215134"/>
                    <a:pt x="710946" y="2192782"/>
                    <a:pt x="710946" y="2162937"/>
                  </a:cubicBezTo>
                  <a:cubicBezTo>
                    <a:pt x="725932" y="2006346"/>
                    <a:pt x="658622" y="1946656"/>
                    <a:pt x="501396" y="1954149"/>
                  </a:cubicBezTo>
                  <a:cubicBezTo>
                    <a:pt x="449072" y="1961642"/>
                    <a:pt x="404114" y="1924304"/>
                    <a:pt x="351663" y="1909445"/>
                  </a:cubicBezTo>
                  <a:cubicBezTo>
                    <a:pt x="359156" y="1879600"/>
                    <a:pt x="359156" y="1864741"/>
                    <a:pt x="366649" y="1864741"/>
                  </a:cubicBezTo>
                  <a:cubicBezTo>
                    <a:pt x="561213" y="1782699"/>
                    <a:pt x="763270" y="1640967"/>
                    <a:pt x="957834" y="1633474"/>
                  </a:cubicBezTo>
                  <a:cubicBezTo>
                    <a:pt x="1391920" y="1625981"/>
                    <a:pt x="1661287" y="1335151"/>
                    <a:pt x="1990598" y="1148715"/>
                  </a:cubicBezTo>
                  <a:cubicBezTo>
                    <a:pt x="2072894" y="1104011"/>
                    <a:pt x="2155190" y="1051814"/>
                    <a:pt x="2237613" y="1006983"/>
                  </a:cubicBezTo>
                  <a:cubicBezTo>
                    <a:pt x="2319909" y="954786"/>
                    <a:pt x="2439670" y="939800"/>
                    <a:pt x="2432177" y="790702"/>
                  </a:cubicBezTo>
                  <a:cubicBezTo>
                    <a:pt x="2424684" y="738505"/>
                    <a:pt x="2506980" y="678815"/>
                    <a:pt x="2551938" y="626618"/>
                  </a:cubicBezTo>
                  <a:cubicBezTo>
                    <a:pt x="2604262" y="581914"/>
                    <a:pt x="2664206" y="537083"/>
                    <a:pt x="2701671" y="484886"/>
                  </a:cubicBezTo>
                  <a:cubicBezTo>
                    <a:pt x="2768981" y="372999"/>
                    <a:pt x="2724150" y="216408"/>
                    <a:pt x="2611882" y="164211"/>
                  </a:cubicBezTo>
                  <a:cubicBezTo>
                    <a:pt x="2477135" y="97028"/>
                    <a:pt x="2327529" y="141859"/>
                    <a:pt x="2282571" y="268605"/>
                  </a:cubicBezTo>
                  <a:cubicBezTo>
                    <a:pt x="2252599" y="365506"/>
                    <a:pt x="2275078" y="440182"/>
                    <a:pt x="2387346" y="470027"/>
                  </a:cubicBezTo>
                  <a:cubicBezTo>
                    <a:pt x="2417318" y="477520"/>
                    <a:pt x="2447163" y="514731"/>
                    <a:pt x="2477135" y="537210"/>
                  </a:cubicBezTo>
                  <a:cubicBezTo>
                    <a:pt x="2432177" y="552069"/>
                    <a:pt x="2387346" y="581914"/>
                    <a:pt x="2349881" y="574548"/>
                  </a:cubicBezTo>
                  <a:cubicBezTo>
                    <a:pt x="2200148" y="544703"/>
                    <a:pt x="2140331" y="417957"/>
                    <a:pt x="2177796" y="246380"/>
                  </a:cubicBezTo>
                  <a:cubicBezTo>
                    <a:pt x="2207641" y="104394"/>
                    <a:pt x="2357374" y="0"/>
                    <a:pt x="2514473" y="29845"/>
                  </a:cubicBezTo>
                  <a:cubicBezTo>
                    <a:pt x="2664206" y="52197"/>
                    <a:pt x="2776347" y="126746"/>
                    <a:pt x="2821305" y="275971"/>
                  </a:cubicBezTo>
                  <a:cubicBezTo>
                    <a:pt x="2866263" y="425196"/>
                    <a:pt x="2821305" y="551942"/>
                    <a:pt x="2701544" y="648843"/>
                  </a:cubicBezTo>
                  <a:cubicBezTo>
                    <a:pt x="2671572" y="671195"/>
                    <a:pt x="2649220" y="693547"/>
                    <a:pt x="2619248" y="716026"/>
                  </a:cubicBezTo>
                  <a:cubicBezTo>
                    <a:pt x="2477008" y="835406"/>
                    <a:pt x="2491994" y="887603"/>
                    <a:pt x="2649220" y="962152"/>
                  </a:cubicBezTo>
                  <a:cubicBezTo>
                    <a:pt x="2791460" y="1029335"/>
                    <a:pt x="2918587" y="1111377"/>
                    <a:pt x="3053334" y="1193419"/>
                  </a:cubicBezTo>
                  <a:cubicBezTo>
                    <a:pt x="3195574" y="1290320"/>
                    <a:pt x="3352673" y="1379855"/>
                    <a:pt x="3487420" y="1484249"/>
                  </a:cubicBezTo>
                  <a:cubicBezTo>
                    <a:pt x="3681984" y="1633474"/>
                    <a:pt x="3936492" y="1581150"/>
                    <a:pt x="4145915" y="1663192"/>
                  </a:cubicBezTo>
                  <a:cubicBezTo>
                    <a:pt x="4190873" y="1685544"/>
                    <a:pt x="4228211" y="1730375"/>
                    <a:pt x="4265676" y="1760093"/>
                  </a:cubicBezTo>
                  <a:cubicBezTo>
                    <a:pt x="4303141" y="1782445"/>
                    <a:pt x="4347972" y="1797431"/>
                    <a:pt x="4385437" y="1804797"/>
                  </a:cubicBezTo>
                  <a:cubicBezTo>
                    <a:pt x="4460240" y="1819656"/>
                    <a:pt x="4542536" y="1834642"/>
                    <a:pt x="4617466" y="1856994"/>
                  </a:cubicBezTo>
                  <a:cubicBezTo>
                    <a:pt x="4617466" y="1879346"/>
                    <a:pt x="4617466" y="1901698"/>
                    <a:pt x="4617466" y="1924177"/>
                  </a:cubicBezTo>
                  <a:cubicBezTo>
                    <a:pt x="4490212" y="1946529"/>
                    <a:pt x="4370451" y="1961515"/>
                    <a:pt x="4228338" y="1983867"/>
                  </a:cubicBezTo>
                  <a:cubicBezTo>
                    <a:pt x="4071239" y="2588006"/>
                    <a:pt x="4033774" y="3184652"/>
                    <a:pt x="4490212" y="3669538"/>
                  </a:cubicBezTo>
                  <a:close/>
                  <a:moveTo>
                    <a:pt x="2469642" y="4340860"/>
                  </a:moveTo>
                  <a:cubicBezTo>
                    <a:pt x="2469642" y="4348353"/>
                    <a:pt x="2477135" y="4326001"/>
                    <a:pt x="2477135" y="4303522"/>
                  </a:cubicBezTo>
                  <a:cubicBezTo>
                    <a:pt x="2559431" y="3841115"/>
                    <a:pt x="2791460" y="3512947"/>
                    <a:pt x="3285363" y="3423412"/>
                  </a:cubicBezTo>
                  <a:cubicBezTo>
                    <a:pt x="3330321" y="3415919"/>
                    <a:pt x="3375152" y="3408553"/>
                    <a:pt x="3412617" y="3386074"/>
                  </a:cubicBezTo>
                  <a:cubicBezTo>
                    <a:pt x="3622167" y="3304032"/>
                    <a:pt x="3801745" y="3162300"/>
                    <a:pt x="3816731" y="2931160"/>
                  </a:cubicBezTo>
                  <a:cubicBezTo>
                    <a:pt x="3839210" y="2610485"/>
                    <a:pt x="3824224" y="2282317"/>
                    <a:pt x="3816731" y="1954149"/>
                  </a:cubicBezTo>
                  <a:cubicBezTo>
                    <a:pt x="3816731" y="1924304"/>
                    <a:pt x="3764407" y="1886966"/>
                    <a:pt x="3734435" y="1872107"/>
                  </a:cubicBezTo>
                  <a:cubicBezTo>
                    <a:pt x="3509899" y="1790065"/>
                    <a:pt x="3277997" y="1715516"/>
                    <a:pt x="3060954" y="1618488"/>
                  </a:cubicBezTo>
                  <a:cubicBezTo>
                    <a:pt x="2754122" y="1491742"/>
                    <a:pt x="2439797" y="1417066"/>
                    <a:pt x="2110486" y="1543939"/>
                  </a:cubicBezTo>
                  <a:cubicBezTo>
                    <a:pt x="1803654" y="1663319"/>
                    <a:pt x="1489329" y="1775206"/>
                    <a:pt x="1175004" y="1894459"/>
                  </a:cubicBezTo>
                  <a:cubicBezTo>
                    <a:pt x="1130046" y="1916811"/>
                    <a:pt x="1077722" y="1969008"/>
                    <a:pt x="1077722" y="2013839"/>
                  </a:cubicBezTo>
                  <a:cubicBezTo>
                    <a:pt x="1055243" y="2245106"/>
                    <a:pt x="1032764" y="2476246"/>
                    <a:pt x="1047750" y="2714879"/>
                  </a:cubicBezTo>
                  <a:cubicBezTo>
                    <a:pt x="1055243" y="3095244"/>
                    <a:pt x="1227328" y="3304159"/>
                    <a:pt x="1594104" y="3423412"/>
                  </a:cubicBezTo>
                  <a:cubicBezTo>
                    <a:pt x="1653921" y="3438271"/>
                    <a:pt x="1713865" y="3460750"/>
                    <a:pt x="1781175" y="3475609"/>
                  </a:cubicBezTo>
                  <a:cubicBezTo>
                    <a:pt x="1953260" y="3512947"/>
                    <a:pt x="2110486" y="3602355"/>
                    <a:pt x="2200275" y="3759073"/>
                  </a:cubicBezTo>
                  <a:cubicBezTo>
                    <a:pt x="2305050" y="3945509"/>
                    <a:pt x="2387346" y="4154424"/>
                    <a:pt x="2469642" y="4340860"/>
                  </a:cubicBezTo>
                  <a:close/>
                  <a:moveTo>
                    <a:pt x="4512564" y="12642215"/>
                  </a:moveTo>
                  <a:cubicBezTo>
                    <a:pt x="3128137" y="12642215"/>
                    <a:pt x="1758569" y="12642215"/>
                    <a:pt x="374142" y="12642215"/>
                  </a:cubicBezTo>
                  <a:cubicBezTo>
                    <a:pt x="389128" y="12731750"/>
                    <a:pt x="404114" y="12798806"/>
                    <a:pt x="419100" y="12873482"/>
                  </a:cubicBezTo>
                  <a:cubicBezTo>
                    <a:pt x="1781175" y="12873482"/>
                    <a:pt x="3128137" y="12873482"/>
                    <a:pt x="4490212" y="12873482"/>
                  </a:cubicBezTo>
                  <a:cubicBezTo>
                    <a:pt x="4497705" y="12791440"/>
                    <a:pt x="4505198" y="12724257"/>
                    <a:pt x="4512691" y="12642215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34080" y="5597280"/>
            <a:ext cx="5179680" cy="55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5000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موکاپ دسکتاپ</a:t>
            </a:r>
            <a:endParaRPr lang="en-US" sz="5000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04800" y="6743700"/>
            <a:ext cx="7848600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sz="32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Replace image </a:t>
            </a:r>
            <a:r>
              <a:rPr lang="fa-IR" sz="32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را انتخاب کنید.</a:t>
            </a:r>
            <a:endParaRPr lang="en-US" sz="32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8603640" y="2381400"/>
            <a:ext cx="8658000" cy="5466960"/>
            <a:chOff x="0" y="0"/>
            <a:chExt cx="11544000" cy="7289280"/>
          </a:xfrm>
        </p:grpSpPr>
        <p:sp>
          <p:nvSpPr>
            <p:cNvPr id="5" name="Freeform 5"/>
            <p:cNvSpPr/>
            <p:nvPr/>
          </p:nvSpPr>
          <p:spPr>
            <a:xfrm>
              <a:off x="0" y="-127"/>
              <a:ext cx="11544046" cy="7289419"/>
            </a:xfrm>
            <a:custGeom>
              <a:avLst/>
              <a:gdLst/>
              <a:ahLst/>
              <a:cxnLst/>
              <a:rect l="l" t="t" r="r" b="b"/>
              <a:pathLst>
                <a:path w="11544046" h="7289419">
                  <a:moveTo>
                    <a:pt x="511937" y="51054"/>
                  </a:moveTo>
                  <a:cubicBezTo>
                    <a:pt x="257302" y="51054"/>
                    <a:pt x="50927" y="254508"/>
                    <a:pt x="50927" y="503428"/>
                  </a:cubicBezTo>
                  <a:lnTo>
                    <a:pt x="25527" y="503428"/>
                  </a:lnTo>
                  <a:lnTo>
                    <a:pt x="50927" y="503428"/>
                  </a:lnTo>
                  <a:lnTo>
                    <a:pt x="50927" y="6790690"/>
                  </a:lnTo>
                  <a:lnTo>
                    <a:pt x="25527" y="6790690"/>
                  </a:lnTo>
                  <a:lnTo>
                    <a:pt x="50927" y="6790690"/>
                  </a:lnTo>
                  <a:cubicBezTo>
                    <a:pt x="50927" y="7039356"/>
                    <a:pt x="257048" y="7238619"/>
                    <a:pt x="511937" y="7238619"/>
                  </a:cubicBezTo>
                  <a:lnTo>
                    <a:pt x="511937" y="7264019"/>
                  </a:lnTo>
                  <a:lnTo>
                    <a:pt x="511937" y="7238619"/>
                  </a:lnTo>
                  <a:lnTo>
                    <a:pt x="11032109" y="7238619"/>
                  </a:lnTo>
                  <a:lnTo>
                    <a:pt x="11032109" y="7264019"/>
                  </a:lnTo>
                  <a:lnTo>
                    <a:pt x="11032109" y="7238619"/>
                  </a:lnTo>
                  <a:cubicBezTo>
                    <a:pt x="11286998" y="7238619"/>
                    <a:pt x="11493119" y="7039356"/>
                    <a:pt x="11493119" y="6790690"/>
                  </a:cubicBezTo>
                  <a:lnTo>
                    <a:pt x="11518519" y="6790690"/>
                  </a:lnTo>
                  <a:lnTo>
                    <a:pt x="11493119" y="6790690"/>
                  </a:lnTo>
                  <a:lnTo>
                    <a:pt x="11493119" y="503428"/>
                  </a:lnTo>
                  <a:lnTo>
                    <a:pt x="11518519" y="503428"/>
                  </a:lnTo>
                  <a:lnTo>
                    <a:pt x="11493119" y="503428"/>
                  </a:lnTo>
                  <a:cubicBezTo>
                    <a:pt x="11493119" y="254381"/>
                    <a:pt x="11286744" y="51054"/>
                    <a:pt x="11032109" y="51054"/>
                  </a:cubicBezTo>
                  <a:lnTo>
                    <a:pt x="11032109" y="25527"/>
                  </a:lnTo>
                  <a:lnTo>
                    <a:pt x="11032109" y="50927"/>
                  </a:lnTo>
                  <a:lnTo>
                    <a:pt x="511937" y="50927"/>
                  </a:lnTo>
                  <a:lnTo>
                    <a:pt x="511937" y="25527"/>
                  </a:lnTo>
                  <a:lnTo>
                    <a:pt x="511937" y="50927"/>
                  </a:lnTo>
                  <a:moveTo>
                    <a:pt x="511937" y="0"/>
                  </a:moveTo>
                  <a:lnTo>
                    <a:pt x="11032109" y="0"/>
                  </a:lnTo>
                  <a:cubicBezTo>
                    <a:pt x="11313922" y="0"/>
                    <a:pt x="11544046" y="225298"/>
                    <a:pt x="11544046" y="503301"/>
                  </a:cubicBezTo>
                  <a:lnTo>
                    <a:pt x="11544046" y="6790690"/>
                  </a:lnTo>
                  <a:cubicBezTo>
                    <a:pt x="11544046" y="7068947"/>
                    <a:pt x="11313668" y="7289419"/>
                    <a:pt x="11032109" y="7289419"/>
                  </a:cubicBezTo>
                  <a:lnTo>
                    <a:pt x="511937" y="7289419"/>
                  </a:lnTo>
                  <a:cubicBezTo>
                    <a:pt x="230378" y="7289419"/>
                    <a:pt x="0" y="7068947"/>
                    <a:pt x="0" y="6790690"/>
                  </a:cubicBezTo>
                  <a:lnTo>
                    <a:pt x="0" y="503428"/>
                  </a:lnTo>
                  <a:cubicBezTo>
                    <a:pt x="0" y="225425"/>
                    <a:pt x="230124" y="127"/>
                    <a:pt x="511937" y="127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8385480" y="7810200"/>
            <a:ext cx="9149040" cy="445680"/>
            <a:chOff x="0" y="0"/>
            <a:chExt cx="12198720" cy="594240"/>
          </a:xfrm>
        </p:grpSpPr>
        <p:sp>
          <p:nvSpPr>
            <p:cNvPr id="7" name="Freeform 7"/>
            <p:cNvSpPr/>
            <p:nvPr/>
          </p:nvSpPr>
          <p:spPr>
            <a:xfrm>
              <a:off x="0" y="127"/>
              <a:ext cx="12198731" cy="594106"/>
            </a:xfrm>
            <a:custGeom>
              <a:avLst/>
              <a:gdLst/>
              <a:ahLst/>
              <a:cxnLst/>
              <a:rect l="l" t="t" r="r" b="b"/>
              <a:pathLst>
                <a:path w="12198731" h="594106">
                  <a:moveTo>
                    <a:pt x="50927" y="25400"/>
                  </a:moveTo>
                  <a:lnTo>
                    <a:pt x="50927" y="269875"/>
                  </a:lnTo>
                  <a:lnTo>
                    <a:pt x="25527" y="269875"/>
                  </a:lnTo>
                  <a:lnTo>
                    <a:pt x="50927" y="269875"/>
                  </a:lnTo>
                  <a:cubicBezTo>
                    <a:pt x="50927" y="423164"/>
                    <a:pt x="171323" y="543306"/>
                    <a:pt x="325501" y="543306"/>
                  </a:cubicBezTo>
                  <a:lnTo>
                    <a:pt x="325501" y="568706"/>
                  </a:lnTo>
                  <a:lnTo>
                    <a:pt x="325501" y="543306"/>
                  </a:lnTo>
                  <a:lnTo>
                    <a:pt x="11877802" y="543306"/>
                  </a:lnTo>
                  <a:lnTo>
                    <a:pt x="11877802" y="568706"/>
                  </a:lnTo>
                  <a:lnTo>
                    <a:pt x="11877802" y="543306"/>
                  </a:lnTo>
                  <a:cubicBezTo>
                    <a:pt x="12027281" y="543306"/>
                    <a:pt x="12147804" y="423545"/>
                    <a:pt x="12147804" y="269875"/>
                  </a:cubicBezTo>
                  <a:lnTo>
                    <a:pt x="12173204" y="269875"/>
                  </a:lnTo>
                  <a:lnTo>
                    <a:pt x="12147804" y="269875"/>
                  </a:lnTo>
                  <a:lnTo>
                    <a:pt x="12147804" y="25400"/>
                  </a:lnTo>
                  <a:lnTo>
                    <a:pt x="12173204" y="25400"/>
                  </a:lnTo>
                  <a:lnTo>
                    <a:pt x="12173204" y="50800"/>
                  </a:lnTo>
                  <a:lnTo>
                    <a:pt x="25527" y="50800"/>
                  </a:lnTo>
                  <a:lnTo>
                    <a:pt x="25527" y="25400"/>
                  </a:lnTo>
                  <a:lnTo>
                    <a:pt x="50927" y="25400"/>
                  </a:lnTo>
                  <a:moveTo>
                    <a:pt x="0" y="25400"/>
                  </a:moveTo>
                  <a:cubicBezTo>
                    <a:pt x="0" y="11303"/>
                    <a:pt x="11430" y="0"/>
                    <a:pt x="25400" y="0"/>
                  </a:cubicBezTo>
                  <a:lnTo>
                    <a:pt x="12173331" y="0"/>
                  </a:lnTo>
                  <a:cubicBezTo>
                    <a:pt x="12187428" y="0"/>
                    <a:pt x="12198731" y="11430"/>
                    <a:pt x="12198731" y="25400"/>
                  </a:cubicBezTo>
                  <a:lnTo>
                    <a:pt x="12198731" y="269875"/>
                  </a:lnTo>
                  <a:cubicBezTo>
                    <a:pt x="12198731" y="451231"/>
                    <a:pt x="12055729" y="594106"/>
                    <a:pt x="11877802" y="594106"/>
                  </a:cubicBezTo>
                  <a:lnTo>
                    <a:pt x="325501" y="594106"/>
                  </a:lnTo>
                  <a:cubicBezTo>
                    <a:pt x="143383" y="594106"/>
                    <a:pt x="0" y="451485"/>
                    <a:pt x="0" y="269875"/>
                  </a:cubicBezTo>
                  <a:lnTo>
                    <a:pt x="0" y="2540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8" name="AutoShape 8"/>
          <p:cNvSpPr/>
          <p:nvPr/>
        </p:nvSpPr>
        <p:spPr>
          <a:xfrm rot="69336">
            <a:off x="2057204" y="6382140"/>
            <a:ext cx="1927832" cy="0"/>
          </a:xfrm>
          <a:prstGeom prst="line">
            <a:avLst/>
          </a:prstGeom>
          <a:ln w="19050" cap="rnd">
            <a:solidFill>
              <a:srgbClr val="99999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 rot="-10800000">
            <a:off x="16881480" y="9070200"/>
            <a:ext cx="1432080" cy="1242000"/>
            <a:chOff x="0" y="0"/>
            <a:chExt cx="1909440" cy="1656000"/>
          </a:xfrm>
        </p:grpSpPr>
        <p:sp>
          <p:nvSpPr>
            <p:cNvPr id="10" name="Freeform 10"/>
            <p:cNvSpPr/>
            <p:nvPr/>
          </p:nvSpPr>
          <p:spPr>
            <a:xfrm>
              <a:off x="34036" y="34036"/>
              <a:ext cx="1841373" cy="1587881"/>
            </a:xfrm>
            <a:custGeom>
              <a:avLst/>
              <a:gdLst/>
              <a:ahLst/>
              <a:cxnLst/>
              <a:rect l="l" t="t" r="r" b="b"/>
              <a:pathLst>
                <a:path w="1841373" h="1587881">
                  <a:moveTo>
                    <a:pt x="3683" y="1587881"/>
                  </a:moveTo>
                  <a:lnTo>
                    <a:pt x="698754" y="499110"/>
                  </a:lnTo>
                  <a:lnTo>
                    <a:pt x="1841373" y="22733"/>
                  </a:lnTo>
                  <a:lnTo>
                    <a:pt x="0" y="0"/>
                  </a:lnTo>
                  <a:lnTo>
                    <a:pt x="3683" y="1587881"/>
                  </a:lnTo>
                  <a:close/>
                </a:path>
              </a:pathLst>
            </a:custGeom>
            <a:solidFill>
              <a:srgbClr val="FF9E00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-127"/>
              <a:ext cx="1911858" cy="1659255"/>
            </a:xfrm>
            <a:custGeom>
              <a:avLst/>
              <a:gdLst/>
              <a:ahLst/>
              <a:cxnLst/>
              <a:rect l="l" t="t" r="r" b="b"/>
              <a:pathLst>
                <a:path w="1911858" h="1659255">
                  <a:moveTo>
                    <a:pt x="9017" y="1603756"/>
                  </a:moveTo>
                  <a:lnTo>
                    <a:pt x="703961" y="514858"/>
                  </a:lnTo>
                  <a:cubicBezTo>
                    <a:pt x="707644" y="509016"/>
                    <a:pt x="713105" y="504444"/>
                    <a:pt x="719582" y="501777"/>
                  </a:cubicBezTo>
                  <a:lnTo>
                    <a:pt x="1862201" y="25400"/>
                  </a:lnTo>
                  <a:lnTo>
                    <a:pt x="1875282" y="56896"/>
                  </a:lnTo>
                  <a:lnTo>
                    <a:pt x="1874901" y="90932"/>
                  </a:lnTo>
                  <a:lnTo>
                    <a:pt x="33655" y="68326"/>
                  </a:lnTo>
                  <a:lnTo>
                    <a:pt x="34036" y="34290"/>
                  </a:lnTo>
                  <a:lnTo>
                    <a:pt x="68072" y="34163"/>
                  </a:lnTo>
                  <a:lnTo>
                    <a:pt x="71755" y="1622044"/>
                  </a:lnTo>
                  <a:lnTo>
                    <a:pt x="37719" y="1622171"/>
                  </a:lnTo>
                  <a:lnTo>
                    <a:pt x="9017" y="1603883"/>
                  </a:lnTo>
                  <a:moveTo>
                    <a:pt x="66421" y="1640586"/>
                  </a:moveTo>
                  <a:cubicBezTo>
                    <a:pt x="58293" y="1653286"/>
                    <a:pt x="42672" y="1659255"/>
                    <a:pt x="28194" y="1654937"/>
                  </a:cubicBezTo>
                  <a:cubicBezTo>
                    <a:pt x="13716" y="1650619"/>
                    <a:pt x="3683" y="1637284"/>
                    <a:pt x="3683" y="1622171"/>
                  </a:cubicBezTo>
                  <a:lnTo>
                    <a:pt x="0" y="34290"/>
                  </a:lnTo>
                  <a:cubicBezTo>
                    <a:pt x="0" y="25146"/>
                    <a:pt x="3556" y="16383"/>
                    <a:pt x="10160" y="10033"/>
                  </a:cubicBezTo>
                  <a:cubicBezTo>
                    <a:pt x="16764" y="3683"/>
                    <a:pt x="25400" y="0"/>
                    <a:pt x="34544" y="127"/>
                  </a:cubicBezTo>
                  <a:lnTo>
                    <a:pt x="1875790" y="22860"/>
                  </a:lnTo>
                  <a:cubicBezTo>
                    <a:pt x="1891919" y="23114"/>
                    <a:pt x="1905762" y="34544"/>
                    <a:pt x="1908810" y="50419"/>
                  </a:cubicBezTo>
                  <a:cubicBezTo>
                    <a:pt x="1911858" y="66294"/>
                    <a:pt x="1903349" y="82169"/>
                    <a:pt x="1888490" y="88392"/>
                  </a:cubicBezTo>
                  <a:lnTo>
                    <a:pt x="745871" y="564642"/>
                  </a:lnTo>
                  <a:lnTo>
                    <a:pt x="732790" y="533273"/>
                  </a:lnTo>
                  <a:lnTo>
                    <a:pt x="761492" y="551561"/>
                  </a:lnTo>
                  <a:lnTo>
                    <a:pt x="66421" y="1640332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-25560" y="-25560"/>
            <a:ext cx="1432080" cy="1242000"/>
            <a:chOff x="0" y="0"/>
            <a:chExt cx="1909440" cy="1656000"/>
          </a:xfrm>
        </p:grpSpPr>
        <p:sp>
          <p:nvSpPr>
            <p:cNvPr id="13" name="Freeform 13"/>
            <p:cNvSpPr/>
            <p:nvPr/>
          </p:nvSpPr>
          <p:spPr>
            <a:xfrm>
              <a:off x="34036" y="34036"/>
              <a:ext cx="1841373" cy="1587881"/>
            </a:xfrm>
            <a:custGeom>
              <a:avLst/>
              <a:gdLst/>
              <a:ahLst/>
              <a:cxnLst/>
              <a:rect l="l" t="t" r="r" b="b"/>
              <a:pathLst>
                <a:path w="1841373" h="1587881">
                  <a:moveTo>
                    <a:pt x="3683" y="1587881"/>
                  </a:moveTo>
                  <a:lnTo>
                    <a:pt x="698754" y="499110"/>
                  </a:lnTo>
                  <a:lnTo>
                    <a:pt x="1841373" y="22733"/>
                  </a:lnTo>
                  <a:lnTo>
                    <a:pt x="0" y="0"/>
                  </a:lnTo>
                  <a:lnTo>
                    <a:pt x="3683" y="1587881"/>
                  </a:lnTo>
                  <a:close/>
                </a:path>
              </a:pathLst>
            </a:custGeom>
            <a:solidFill>
              <a:srgbClr val="FF9E00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-127"/>
              <a:ext cx="1911858" cy="1659255"/>
            </a:xfrm>
            <a:custGeom>
              <a:avLst/>
              <a:gdLst/>
              <a:ahLst/>
              <a:cxnLst/>
              <a:rect l="l" t="t" r="r" b="b"/>
              <a:pathLst>
                <a:path w="1911858" h="1659255">
                  <a:moveTo>
                    <a:pt x="9017" y="1603756"/>
                  </a:moveTo>
                  <a:lnTo>
                    <a:pt x="703961" y="514858"/>
                  </a:lnTo>
                  <a:cubicBezTo>
                    <a:pt x="707644" y="509016"/>
                    <a:pt x="713105" y="504444"/>
                    <a:pt x="719582" y="501777"/>
                  </a:cubicBezTo>
                  <a:lnTo>
                    <a:pt x="1862201" y="25400"/>
                  </a:lnTo>
                  <a:lnTo>
                    <a:pt x="1875282" y="56896"/>
                  </a:lnTo>
                  <a:lnTo>
                    <a:pt x="1874901" y="90932"/>
                  </a:lnTo>
                  <a:lnTo>
                    <a:pt x="33655" y="68326"/>
                  </a:lnTo>
                  <a:lnTo>
                    <a:pt x="34036" y="34290"/>
                  </a:lnTo>
                  <a:lnTo>
                    <a:pt x="68072" y="34163"/>
                  </a:lnTo>
                  <a:lnTo>
                    <a:pt x="71755" y="1622044"/>
                  </a:lnTo>
                  <a:lnTo>
                    <a:pt x="37719" y="1622171"/>
                  </a:lnTo>
                  <a:lnTo>
                    <a:pt x="9017" y="1603883"/>
                  </a:lnTo>
                  <a:moveTo>
                    <a:pt x="66421" y="1640586"/>
                  </a:moveTo>
                  <a:cubicBezTo>
                    <a:pt x="58293" y="1653286"/>
                    <a:pt x="42672" y="1659255"/>
                    <a:pt x="28194" y="1654937"/>
                  </a:cubicBezTo>
                  <a:cubicBezTo>
                    <a:pt x="13716" y="1650619"/>
                    <a:pt x="3683" y="1637284"/>
                    <a:pt x="3683" y="1622171"/>
                  </a:cubicBezTo>
                  <a:lnTo>
                    <a:pt x="0" y="34290"/>
                  </a:lnTo>
                  <a:cubicBezTo>
                    <a:pt x="0" y="25146"/>
                    <a:pt x="3556" y="16383"/>
                    <a:pt x="10160" y="10033"/>
                  </a:cubicBezTo>
                  <a:cubicBezTo>
                    <a:pt x="16764" y="3683"/>
                    <a:pt x="25400" y="0"/>
                    <a:pt x="34544" y="127"/>
                  </a:cubicBezTo>
                  <a:lnTo>
                    <a:pt x="1875790" y="22860"/>
                  </a:lnTo>
                  <a:cubicBezTo>
                    <a:pt x="1891919" y="23114"/>
                    <a:pt x="1905762" y="34544"/>
                    <a:pt x="1908810" y="50419"/>
                  </a:cubicBezTo>
                  <a:cubicBezTo>
                    <a:pt x="1911858" y="66294"/>
                    <a:pt x="1903349" y="82169"/>
                    <a:pt x="1888490" y="88392"/>
                  </a:cubicBezTo>
                  <a:lnTo>
                    <a:pt x="745871" y="564642"/>
                  </a:lnTo>
                  <a:lnTo>
                    <a:pt x="732790" y="533273"/>
                  </a:lnTo>
                  <a:lnTo>
                    <a:pt x="761492" y="551561"/>
                  </a:lnTo>
                  <a:lnTo>
                    <a:pt x="66421" y="1640332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15" name="AutoShape 15"/>
          <p:cNvSpPr/>
          <p:nvPr/>
        </p:nvSpPr>
        <p:spPr>
          <a:xfrm rot="10781495">
            <a:off x="753016" y="355155"/>
            <a:ext cx="14312367" cy="0"/>
          </a:xfrm>
          <a:prstGeom prst="line">
            <a:avLst/>
          </a:prstGeom>
          <a:ln w="28575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835280" y="2616480"/>
            <a:ext cx="2880000" cy="2549520"/>
            <a:chOff x="0" y="0"/>
            <a:chExt cx="3840000" cy="3399360"/>
          </a:xfrm>
        </p:grpSpPr>
        <p:sp>
          <p:nvSpPr>
            <p:cNvPr id="17" name="Freeform 17"/>
            <p:cNvSpPr/>
            <p:nvPr/>
          </p:nvSpPr>
          <p:spPr>
            <a:xfrm>
              <a:off x="0" y="127"/>
              <a:ext cx="3840226" cy="3399155"/>
            </a:xfrm>
            <a:custGeom>
              <a:avLst/>
              <a:gdLst/>
              <a:ahLst/>
              <a:cxnLst/>
              <a:rect l="l" t="t" r="r" b="b"/>
              <a:pathLst>
                <a:path w="3840226" h="3399155">
                  <a:moveTo>
                    <a:pt x="896493" y="2423541"/>
                  </a:moveTo>
                  <a:cubicBezTo>
                    <a:pt x="860171" y="2703830"/>
                    <a:pt x="818769" y="2963291"/>
                    <a:pt x="787654" y="3222752"/>
                  </a:cubicBezTo>
                  <a:cubicBezTo>
                    <a:pt x="777240" y="3311017"/>
                    <a:pt x="735838" y="3336925"/>
                    <a:pt x="652907" y="3342132"/>
                  </a:cubicBezTo>
                  <a:cubicBezTo>
                    <a:pt x="419735" y="3342132"/>
                    <a:pt x="414528" y="3342132"/>
                    <a:pt x="383413" y="3108579"/>
                  </a:cubicBezTo>
                  <a:cubicBezTo>
                    <a:pt x="331597" y="2693416"/>
                    <a:pt x="212344" y="2293747"/>
                    <a:pt x="77724" y="1899285"/>
                  </a:cubicBezTo>
                  <a:cubicBezTo>
                    <a:pt x="0" y="1681353"/>
                    <a:pt x="46609" y="1484122"/>
                    <a:pt x="134747" y="1287018"/>
                  </a:cubicBezTo>
                  <a:cubicBezTo>
                    <a:pt x="233172" y="1069086"/>
                    <a:pt x="347218" y="856234"/>
                    <a:pt x="435356" y="633095"/>
                  </a:cubicBezTo>
                  <a:cubicBezTo>
                    <a:pt x="481965" y="503301"/>
                    <a:pt x="487172" y="358013"/>
                    <a:pt x="507873" y="217932"/>
                  </a:cubicBezTo>
                  <a:cubicBezTo>
                    <a:pt x="513080" y="150495"/>
                    <a:pt x="507873" y="88138"/>
                    <a:pt x="507873" y="0"/>
                  </a:cubicBezTo>
                  <a:cubicBezTo>
                    <a:pt x="715137" y="30988"/>
                    <a:pt x="906907" y="51816"/>
                    <a:pt x="1098677" y="82931"/>
                  </a:cubicBezTo>
                  <a:cubicBezTo>
                    <a:pt x="1373378" y="124460"/>
                    <a:pt x="1585849" y="264541"/>
                    <a:pt x="1767205" y="466979"/>
                  </a:cubicBezTo>
                  <a:cubicBezTo>
                    <a:pt x="1787906" y="487680"/>
                    <a:pt x="1850136" y="498094"/>
                    <a:pt x="1881251" y="487680"/>
                  </a:cubicBezTo>
                  <a:cubicBezTo>
                    <a:pt x="1974469" y="440944"/>
                    <a:pt x="2005584" y="482473"/>
                    <a:pt x="2026412" y="570738"/>
                  </a:cubicBezTo>
                  <a:cubicBezTo>
                    <a:pt x="2119630" y="949579"/>
                    <a:pt x="2207768" y="1328420"/>
                    <a:pt x="2321814" y="1696974"/>
                  </a:cubicBezTo>
                  <a:cubicBezTo>
                    <a:pt x="2389124" y="1909699"/>
                    <a:pt x="2487676" y="2112137"/>
                    <a:pt x="2591308" y="2309368"/>
                  </a:cubicBezTo>
                  <a:cubicBezTo>
                    <a:pt x="2715641" y="2537714"/>
                    <a:pt x="2928112" y="2631186"/>
                    <a:pt x="3176905" y="2646680"/>
                  </a:cubicBezTo>
                  <a:cubicBezTo>
                    <a:pt x="3311652" y="2651887"/>
                    <a:pt x="3446399" y="2646680"/>
                    <a:pt x="3581146" y="2651887"/>
                  </a:cubicBezTo>
                  <a:cubicBezTo>
                    <a:pt x="3726307" y="2651887"/>
                    <a:pt x="3788410" y="2693416"/>
                    <a:pt x="3814318" y="2802382"/>
                  </a:cubicBezTo>
                  <a:cubicBezTo>
                    <a:pt x="3840226" y="2911348"/>
                    <a:pt x="3803904" y="3004820"/>
                    <a:pt x="3679571" y="3061843"/>
                  </a:cubicBezTo>
                  <a:cubicBezTo>
                    <a:pt x="3498215" y="3139694"/>
                    <a:pt x="3311652" y="3222752"/>
                    <a:pt x="3119882" y="3259074"/>
                  </a:cubicBezTo>
                  <a:cubicBezTo>
                    <a:pt x="2819273" y="3316224"/>
                    <a:pt x="2518791" y="3342132"/>
                    <a:pt x="2218182" y="3373247"/>
                  </a:cubicBezTo>
                  <a:cubicBezTo>
                    <a:pt x="1938401" y="3399155"/>
                    <a:pt x="1731010" y="3290189"/>
                    <a:pt x="1580769" y="3056636"/>
                  </a:cubicBezTo>
                  <a:cubicBezTo>
                    <a:pt x="1425321" y="2823083"/>
                    <a:pt x="1223137" y="2636266"/>
                    <a:pt x="995172" y="2480564"/>
                  </a:cubicBezTo>
                  <a:cubicBezTo>
                    <a:pt x="969264" y="2464943"/>
                    <a:pt x="943356" y="2449449"/>
                    <a:pt x="896747" y="2423414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BB1F1DE9-0FBC-21B5-3825-6C82ABF50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561" y="2616575"/>
            <a:ext cx="8278259" cy="4996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54240" y="255600"/>
            <a:ext cx="17603280" cy="9776160"/>
            <a:chOff x="0" y="0"/>
            <a:chExt cx="23471040" cy="130348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471124" cy="13034899"/>
            </a:xfrm>
            <a:custGeom>
              <a:avLst/>
              <a:gdLst/>
              <a:ahLst/>
              <a:cxnLst/>
              <a:rect l="l" t="t" r="r" b="b"/>
              <a:pathLst>
                <a:path w="23471124" h="13034899">
                  <a:moveTo>
                    <a:pt x="9817100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33172"/>
                  </a:lnTo>
                  <a:lnTo>
                    <a:pt x="101727" y="12933172"/>
                  </a:lnTo>
                  <a:lnTo>
                    <a:pt x="101727" y="12831445"/>
                  </a:lnTo>
                  <a:lnTo>
                    <a:pt x="23369270" y="12831445"/>
                  </a:lnTo>
                  <a:lnTo>
                    <a:pt x="23369270" y="12933172"/>
                  </a:lnTo>
                  <a:lnTo>
                    <a:pt x="23267543" y="12933172"/>
                  </a:lnTo>
                  <a:lnTo>
                    <a:pt x="23267543" y="101727"/>
                  </a:lnTo>
                  <a:lnTo>
                    <a:pt x="23369270" y="101727"/>
                  </a:lnTo>
                  <a:lnTo>
                    <a:pt x="23369270" y="203454"/>
                  </a:lnTo>
                  <a:lnTo>
                    <a:pt x="13736320" y="206121"/>
                  </a:lnTo>
                  <a:lnTo>
                    <a:pt x="13736320" y="2540"/>
                  </a:lnTo>
                  <a:lnTo>
                    <a:pt x="23369270" y="0"/>
                  </a:lnTo>
                  <a:cubicBezTo>
                    <a:pt x="23396321" y="0"/>
                    <a:pt x="23422102" y="10668"/>
                    <a:pt x="23441279" y="29845"/>
                  </a:cubicBezTo>
                  <a:cubicBezTo>
                    <a:pt x="23460456" y="49022"/>
                    <a:pt x="23471124" y="74803"/>
                    <a:pt x="23471124" y="101854"/>
                  </a:cubicBezTo>
                  <a:lnTo>
                    <a:pt x="23471124" y="12933172"/>
                  </a:lnTo>
                  <a:cubicBezTo>
                    <a:pt x="23471124" y="12989433"/>
                    <a:pt x="23425531" y="13034899"/>
                    <a:pt x="23369397" y="13034899"/>
                  </a:cubicBezTo>
                  <a:lnTo>
                    <a:pt x="101727" y="13034899"/>
                  </a:lnTo>
                  <a:cubicBezTo>
                    <a:pt x="45466" y="13034899"/>
                    <a:pt x="0" y="12989306"/>
                    <a:pt x="0" y="12933172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817227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274800" y="3563280"/>
            <a:ext cx="6447600" cy="2939040"/>
            <a:chOff x="0" y="0"/>
            <a:chExt cx="8596800" cy="3918720"/>
          </a:xfrm>
        </p:grpSpPr>
        <p:sp>
          <p:nvSpPr>
            <p:cNvPr id="8" name="Freeform 8"/>
            <p:cNvSpPr/>
            <p:nvPr/>
          </p:nvSpPr>
          <p:spPr>
            <a:xfrm>
              <a:off x="-127" y="0"/>
              <a:ext cx="8597011" cy="3918839"/>
            </a:xfrm>
            <a:custGeom>
              <a:avLst/>
              <a:gdLst/>
              <a:ahLst/>
              <a:cxnLst/>
              <a:rect l="l" t="t" r="r" b="b"/>
              <a:pathLst>
                <a:path w="8597011" h="3918839">
                  <a:moveTo>
                    <a:pt x="127" y="1356868"/>
                  </a:moveTo>
                  <a:cubicBezTo>
                    <a:pt x="793623" y="1356868"/>
                    <a:pt x="1577721" y="1356868"/>
                    <a:pt x="2371344" y="1356868"/>
                  </a:cubicBezTo>
                  <a:cubicBezTo>
                    <a:pt x="2371344" y="1242949"/>
                    <a:pt x="2380742" y="1138682"/>
                    <a:pt x="2390267" y="1034288"/>
                  </a:cubicBezTo>
                  <a:cubicBezTo>
                    <a:pt x="2409190" y="1024763"/>
                    <a:pt x="2418588" y="1015365"/>
                    <a:pt x="2428113" y="1015365"/>
                  </a:cubicBezTo>
                  <a:cubicBezTo>
                    <a:pt x="2777617" y="1062863"/>
                    <a:pt x="3051556" y="939419"/>
                    <a:pt x="3306699" y="683260"/>
                  </a:cubicBezTo>
                  <a:cubicBezTo>
                    <a:pt x="3457829" y="540893"/>
                    <a:pt x="3703447" y="493522"/>
                    <a:pt x="3901821" y="389128"/>
                  </a:cubicBezTo>
                  <a:cubicBezTo>
                    <a:pt x="3949065" y="370205"/>
                    <a:pt x="4024630" y="322707"/>
                    <a:pt x="4024630" y="284734"/>
                  </a:cubicBezTo>
                  <a:cubicBezTo>
                    <a:pt x="4052951" y="123317"/>
                    <a:pt x="4118991" y="0"/>
                    <a:pt x="4298569" y="9525"/>
                  </a:cubicBezTo>
                  <a:cubicBezTo>
                    <a:pt x="4496943" y="28448"/>
                    <a:pt x="4534789" y="170815"/>
                    <a:pt x="4534789" y="351155"/>
                  </a:cubicBezTo>
                  <a:cubicBezTo>
                    <a:pt x="4959858" y="427101"/>
                    <a:pt x="5328285" y="616839"/>
                    <a:pt x="5611749" y="958469"/>
                  </a:cubicBezTo>
                  <a:cubicBezTo>
                    <a:pt x="5640070" y="996442"/>
                    <a:pt x="5706237" y="1005967"/>
                    <a:pt x="5762879" y="1005967"/>
                  </a:cubicBezTo>
                  <a:cubicBezTo>
                    <a:pt x="5904611" y="1015492"/>
                    <a:pt x="6046343" y="1005967"/>
                    <a:pt x="6206871" y="1005967"/>
                  </a:cubicBezTo>
                  <a:cubicBezTo>
                    <a:pt x="6216269" y="1119886"/>
                    <a:pt x="6225794" y="1224153"/>
                    <a:pt x="6225794" y="1356995"/>
                  </a:cubicBezTo>
                  <a:cubicBezTo>
                    <a:pt x="7019290" y="1356995"/>
                    <a:pt x="7803388" y="1356995"/>
                    <a:pt x="8597011" y="1356995"/>
                  </a:cubicBezTo>
                  <a:cubicBezTo>
                    <a:pt x="8597011" y="1812417"/>
                    <a:pt x="8597011" y="2248916"/>
                    <a:pt x="8597011" y="2704338"/>
                  </a:cubicBezTo>
                  <a:cubicBezTo>
                    <a:pt x="7812913" y="2704338"/>
                    <a:pt x="7028815" y="2704338"/>
                    <a:pt x="6235192" y="2704338"/>
                  </a:cubicBezTo>
                  <a:cubicBezTo>
                    <a:pt x="6225794" y="2827655"/>
                    <a:pt x="6216269" y="2932049"/>
                    <a:pt x="6216269" y="3026918"/>
                  </a:cubicBezTo>
                  <a:cubicBezTo>
                    <a:pt x="6197346" y="3036443"/>
                    <a:pt x="6187948" y="3055366"/>
                    <a:pt x="6178423" y="3055366"/>
                  </a:cubicBezTo>
                  <a:cubicBezTo>
                    <a:pt x="5828919" y="3007868"/>
                    <a:pt x="5583301" y="3150235"/>
                    <a:pt x="5318760" y="3377946"/>
                  </a:cubicBezTo>
                  <a:cubicBezTo>
                    <a:pt x="4685792" y="3918839"/>
                    <a:pt x="3703320" y="3842893"/>
                    <a:pt x="3117596" y="3235579"/>
                  </a:cubicBezTo>
                  <a:cubicBezTo>
                    <a:pt x="2975864" y="3093212"/>
                    <a:pt x="2843657" y="3045841"/>
                    <a:pt x="2664079" y="3055239"/>
                  </a:cubicBezTo>
                  <a:cubicBezTo>
                    <a:pt x="2579116" y="3064764"/>
                    <a:pt x="2484628" y="3055239"/>
                    <a:pt x="2390140" y="3055239"/>
                  </a:cubicBezTo>
                  <a:cubicBezTo>
                    <a:pt x="2380742" y="2941320"/>
                    <a:pt x="2380742" y="2837053"/>
                    <a:pt x="2371217" y="2713609"/>
                  </a:cubicBezTo>
                  <a:cubicBezTo>
                    <a:pt x="1577721" y="2713609"/>
                    <a:pt x="793623" y="2713609"/>
                    <a:pt x="0" y="2713609"/>
                  </a:cubicBezTo>
                  <a:cubicBezTo>
                    <a:pt x="0" y="2258187"/>
                    <a:pt x="0" y="1821688"/>
                    <a:pt x="0" y="1356741"/>
                  </a:cubicBezTo>
                  <a:close/>
                  <a:moveTo>
                    <a:pt x="4307967" y="3434842"/>
                  </a:moveTo>
                  <a:cubicBezTo>
                    <a:pt x="5054346" y="3434842"/>
                    <a:pt x="5687187" y="2827528"/>
                    <a:pt x="5696712" y="2077974"/>
                  </a:cubicBezTo>
                  <a:cubicBezTo>
                    <a:pt x="5706110" y="1280922"/>
                    <a:pt x="5092065" y="635762"/>
                    <a:pt x="4317492" y="626237"/>
                  </a:cubicBezTo>
                  <a:cubicBezTo>
                    <a:pt x="3561715" y="626237"/>
                    <a:pt x="2909824" y="1252474"/>
                    <a:pt x="2909824" y="2011553"/>
                  </a:cubicBezTo>
                  <a:cubicBezTo>
                    <a:pt x="2900426" y="2799080"/>
                    <a:pt x="3514471" y="3425317"/>
                    <a:pt x="4307967" y="343484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258480" y="4209120"/>
            <a:ext cx="699840" cy="1509840"/>
            <a:chOff x="0" y="0"/>
            <a:chExt cx="933120" cy="20131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33069" cy="2013204"/>
            </a:xfrm>
            <a:custGeom>
              <a:avLst/>
              <a:gdLst/>
              <a:ahLst/>
              <a:cxnLst/>
              <a:rect l="l" t="t" r="r" b="b"/>
              <a:pathLst>
                <a:path w="933069" h="2013204">
                  <a:moveTo>
                    <a:pt x="895477" y="2013077"/>
                  </a:moveTo>
                  <a:cubicBezTo>
                    <a:pt x="782320" y="1889633"/>
                    <a:pt x="678688" y="1756664"/>
                    <a:pt x="556133" y="1652270"/>
                  </a:cubicBezTo>
                  <a:cubicBezTo>
                    <a:pt x="452501" y="1557274"/>
                    <a:pt x="329946" y="1481328"/>
                    <a:pt x="207391" y="1405382"/>
                  </a:cubicBezTo>
                  <a:cubicBezTo>
                    <a:pt x="75438" y="1338961"/>
                    <a:pt x="0" y="1177544"/>
                    <a:pt x="94234" y="1063498"/>
                  </a:cubicBezTo>
                  <a:cubicBezTo>
                    <a:pt x="254508" y="873633"/>
                    <a:pt x="226187" y="655193"/>
                    <a:pt x="254508" y="446278"/>
                  </a:cubicBezTo>
                  <a:cubicBezTo>
                    <a:pt x="263906" y="294386"/>
                    <a:pt x="273304" y="142367"/>
                    <a:pt x="311023" y="0"/>
                  </a:cubicBezTo>
                  <a:cubicBezTo>
                    <a:pt x="339344" y="208915"/>
                    <a:pt x="377063" y="417830"/>
                    <a:pt x="395859" y="626745"/>
                  </a:cubicBezTo>
                  <a:cubicBezTo>
                    <a:pt x="414655" y="778637"/>
                    <a:pt x="414655" y="930656"/>
                    <a:pt x="546608" y="1035050"/>
                  </a:cubicBezTo>
                  <a:cubicBezTo>
                    <a:pt x="565404" y="1054100"/>
                    <a:pt x="584327" y="1092073"/>
                    <a:pt x="584327" y="1120521"/>
                  </a:cubicBezTo>
                  <a:cubicBezTo>
                    <a:pt x="499491" y="1424432"/>
                    <a:pt x="735076" y="1614297"/>
                    <a:pt x="857631" y="1842262"/>
                  </a:cubicBezTo>
                  <a:cubicBezTo>
                    <a:pt x="876427" y="1889760"/>
                    <a:pt x="904748" y="1937258"/>
                    <a:pt x="933069" y="1984756"/>
                  </a:cubicBezTo>
                  <a:cubicBezTo>
                    <a:pt x="923671" y="1994281"/>
                    <a:pt x="904748" y="2003806"/>
                    <a:pt x="895350" y="201320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2" name="Flowchart: Alternate Process 11"/>
          <p:cNvSpPr/>
          <p:nvPr/>
        </p:nvSpPr>
        <p:spPr>
          <a:xfrm>
            <a:off x="5867400" y="6515100"/>
            <a:ext cx="7467600" cy="25146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3"/>
          <p:cNvSpPr txBox="1"/>
          <p:nvPr/>
        </p:nvSpPr>
        <p:spPr>
          <a:xfrm>
            <a:off x="609600" y="7048500"/>
            <a:ext cx="181533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1" dirty="0">
                <a:latin typeface="Rubik Bold"/>
                <a:cs typeface="B Nazanin" pitchFamily="2" charset="-78"/>
              </a:rPr>
              <a:t>تصاویر بزرگ برای ایده های بزرگ</a:t>
            </a:r>
            <a:endParaRPr lang="en-US" sz="3600" spc="-1" dirty="0">
              <a:latin typeface="Rubik Bold"/>
              <a:cs typeface="B Nazanin" pitchFamily="2" charset="-78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685800" y="7962900"/>
            <a:ext cx="18153360" cy="3693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2400" dirty="0">
                <a:cs typeface="B Nazanin" pitchFamily="2" charset="-78"/>
              </a:rPr>
              <a:t>اسلاید متنی را برای پاور خود تنظیم کنید</a:t>
            </a: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7400960" cy="9342720"/>
            <a:chOff x="0" y="0"/>
            <a:chExt cx="23201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1249" cy="12456922"/>
            </a:xfrm>
            <a:custGeom>
              <a:avLst/>
              <a:gdLst/>
              <a:ahLst/>
              <a:cxnLst/>
              <a:rect l="l" t="t" r="r" b="b"/>
              <a:pathLst>
                <a:path w="23201249" h="12456922">
                  <a:moveTo>
                    <a:pt x="7706487" y="205994"/>
                  </a:moveTo>
                  <a:lnTo>
                    <a:pt x="101727" y="203454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535529" y="203454"/>
                  </a:lnTo>
                  <a:lnTo>
                    <a:pt x="15535529" y="0"/>
                  </a:lnTo>
                  <a:lnTo>
                    <a:pt x="23099523" y="0"/>
                  </a:lnTo>
                  <a:cubicBezTo>
                    <a:pt x="23155783" y="0"/>
                    <a:pt x="23201249" y="45593"/>
                    <a:pt x="23201249" y="101727"/>
                  </a:cubicBezTo>
                  <a:lnTo>
                    <a:pt x="23201249" y="12355195"/>
                  </a:lnTo>
                  <a:cubicBezTo>
                    <a:pt x="23201249" y="12411456"/>
                    <a:pt x="23155656" y="12456922"/>
                    <a:pt x="23099523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706614" y="254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400800" y="342900"/>
            <a:ext cx="53215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fa-IR" sz="5000" dirty="0">
                <a:solidFill>
                  <a:srgbClr val="FFB743"/>
                </a:solidFill>
                <a:latin typeface="Montserrat Bold"/>
                <a:cs typeface="B Nazanin" pitchFamily="2" charset="-78"/>
              </a:rPr>
              <a:t>نقشه راه</a:t>
            </a:r>
            <a:endParaRPr lang="en-US" sz="5000" spc="0" dirty="0">
              <a:solidFill>
                <a:srgbClr val="FFB743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228600" y="3904200"/>
            <a:ext cx="18745200" cy="2478960"/>
            <a:chOff x="0" y="0"/>
            <a:chExt cx="24993600" cy="3305280"/>
          </a:xfrm>
        </p:grpSpPr>
        <p:sp>
          <p:nvSpPr>
            <p:cNvPr id="7" name="Freeform 7"/>
            <p:cNvSpPr/>
            <p:nvPr/>
          </p:nvSpPr>
          <p:spPr>
            <a:xfrm>
              <a:off x="304800" y="0"/>
              <a:ext cx="24384000" cy="3305302"/>
            </a:xfrm>
            <a:custGeom>
              <a:avLst/>
              <a:gdLst/>
              <a:ahLst/>
              <a:cxnLst/>
              <a:rect l="l" t="t" r="r" b="b"/>
              <a:pathLst>
                <a:path w="24384000" h="3305302">
                  <a:moveTo>
                    <a:pt x="24384000" y="609600"/>
                  </a:moveTo>
                  <a:lnTo>
                    <a:pt x="21674710" y="609600"/>
                  </a:lnTo>
                  <a:lnTo>
                    <a:pt x="21674710" y="304800"/>
                  </a:lnTo>
                  <a:lnTo>
                    <a:pt x="21674710" y="609600"/>
                  </a:lnTo>
                  <a:cubicBezTo>
                    <a:pt x="21093430" y="609600"/>
                    <a:pt x="20624800" y="1078103"/>
                    <a:pt x="20624800" y="1652651"/>
                  </a:cubicBezTo>
                  <a:lnTo>
                    <a:pt x="20320000" y="1652651"/>
                  </a:lnTo>
                  <a:lnTo>
                    <a:pt x="20320000" y="1347851"/>
                  </a:lnTo>
                  <a:cubicBezTo>
                    <a:pt x="20488275" y="1347851"/>
                    <a:pt x="20624800" y="1484376"/>
                    <a:pt x="20624800" y="1652651"/>
                  </a:cubicBezTo>
                  <a:cubicBezTo>
                    <a:pt x="20624800" y="2566797"/>
                    <a:pt x="19880326" y="3305302"/>
                    <a:pt x="18965290" y="3305302"/>
                  </a:cubicBezTo>
                  <a:lnTo>
                    <a:pt x="18965290" y="3000502"/>
                  </a:lnTo>
                  <a:lnTo>
                    <a:pt x="18965290" y="2695702"/>
                  </a:lnTo>
                  <a:lnTo>
                    <a:pt x="18965290" y="3000502"/>
                  </a:lnTo>
                  <a:lnTo>
                    <a:pt x="18965290" y="3305302"/>
                  </a:lnTo>
                  <a:cubicBezTo>
                    <a:pt x="18050256" y="3305302"/>
                    <a:pt x="17305782" y="2566797"/>
                    <a:pt x="17305782" y="1652651"/>
                  </a:cubicBezTo>
                  <a:cubicBezTo>
                    <a:pt x="17305782" y="1484376"/>
                    <a:pt x="17442307" y="1347851"/>
                    <a:pt x="17610582" y="1347851"/>
                  </a:cubicBezTo>
                  <a:lnTo>
                    <a:pt x="17610582" y="1652651"/>
                  </a:lnTo>
                  <a:lnTo>
                    <a:pt x="17305782" y="1652651"/>
                  </a:lnTo>
                  <a:cubicBezTo>
                    <a:pt x="17305782" y="1078103"/>
                    <a:pt x="16837152" y="609600"/>
                    <a:pt x="16255873" y="609600"/>
                  </a:cubicBezTo>
                  <a:lnTo>
                    <a:pt x="16255873" y="304800"/>
                  </a:lnTo>
                  <a:lnTo>
                    <a:pt x="16255873" y="0"/>
                  </a:lnTo>
                  <a:lnTo>
                    <a:pt x="16255873" y="304800"/>
                  </a:lnTo>
                  <a:lnTo>
                    <a:pt x="16255873" y="609600"/>
                  </a:lnTo>
                  <a:cubicBezTo>
                    <a:pt x="15674594" y="609600"/>
                    <a:pt x="15205965" y="1077976"/>
                    <a:pt x="15205965" y="1652651"/>
                  </a:cubicBezTo>
                  <a:lnTo>
                    <a:pt x="14901165" y="1652651"/>
                  </a:lnTo>
                  <a:lnTo>
                    <a:pt x="14901165" y="1347851"/>
                  </a:lnTo>
                  <a:cubicBezTo>
                    <a:pt x="15069440" y="1347851"/>
                    <a:pt x="15205965" y="1484376"/>
                    <a:pt x="15205965" y="1652651"/>
                  </a:cubicBezTo>
                  <a:cubicBezTo>
                    <a:pt x="15205965" y="2566797"/>
                    <a:pt x="14461617" y="3305302"/>
                    <a:pt x="13546455" y="3305302"/>
                  </a:cubicBezTo>
                  <a:lnTo>
                    <a:pt x="13546455" y="3000502"/>
                  </a:lnTo>
                  <a:lnTo>
                    <a:pt x="13546455" y="2695702"/>
                  </a:lnTo>
                  <a:lnTo>
                    <a:pt x="13546455" y="3000502"/>
                  </a:lnTo>
                  <a:lnTo>
                    <a:pt x="13546455" y="3305302"/>
                  </a:lnTo>
                  <a:cubicBezTo>
                    <a:pt x="12631420" y="3305302"/>
                    <a:pt x="11886947" y="2566797"/>
                    <a:pt x="11886947" y="1652651"/>
                  </a:cubicBezTo>
                  <a:cubicBezTo>
                    <a:pt x="11886947" y="1484376"/>
                    <a:pt x="12023472" y="1347851"/>
                    <a:pt x="12191747" y="1347851"/>
                  </a:cubicBezTo>
                  <a:lnTo>
                    <a:pt x="12191747" y="1652651"/>
                  </a:lnTo>
                  <a:lnTo>
                    <a:pt x="11887200" y="1652651"/>
                  </a:lnTo>
                  <a:cubicBezTo>
                    <a:pt x="11887200" y="1077976"/>
                    <a:pt x="11418570" y="609600"/>
                    <a:pt x="10837291" y="609600"/>
                  </a:cubicBezTo>
                  <a:lnTo>
                    <a:pt x="10837291" y="304800"/>
                  </a:lnTo>
                  <a:lnTo>
                    <a:pt x="10837291" y="0"/>
                  </a:lnTo>
                  <a:lnTo>
                    <a:pt x="10837291" y="304800"/>
                  </a:lnTo>
                  <a:lnTo>
                    <a:pt x="10837291" y="609600"/>
                  </a:lnTo>
                  <a:cubicBezTo>
                    <a:pt x="10256012" y="609600"/>
                    <a:pt x="9787382" y="1077976"/>
                    <a:pt x="9787382" y="1652651"/>
                  </a:cubicBezTo>
                  <a:lnTo>
                    <a:pt x="9482582" y="1652651"/>
                  </a:lnTo>
                  <a:lnTo>
                    <a:pt x="9482582" y="1347851"/>
                  </a:lnTo>
                  <a:cubicBezTo>
                    <a:pt x="9650857" y="1347851"/>
                    <a:pt x="9787382" y="1484376"/>
                    <a:pt x="9787382" y="1652651"/>
                  </a:cubicBezTo>
                  <a:cubicBezTo>
                    <a:pt x="9787382" y="2566797"/>
                    <a:pt x="9042908" y="3305302"/>
                    <a:pt x="8127874" y="3305302"/>
                  </a:cubicBezTo>
                  <a:lnTo>
                    <a:pt x="8127874" y="3000502"/>
                  </a:lnTo>
                  <a:lnTo>
                    <a:pt x="8127874" y="2695702"/>
                  </a:lnTo>
                  <a:lnTo>
                    <a:pt x="8127874" y="3000502"/>
                  </a:lnTo>
                  <a:lnTo>
                    <a:pt x="8127874" y="3305302"/>
                  </a:lnTo>
                  <a:cubicBezTo>
                    <a:pt x="7212838" y="3305302"/>
                    <a:pt x="6468364" y="2566797"/>
                    <a:pt x="6468364" y="1652651"/>
                  </a:cubicBezTo>
                  <a:cubicBezTo>
                    <a:pt x="6468364" y="1484376"/>
                    <a:pt x="6604889" y="1347851"/>
                    <a:pt x="6773164" y="1347851"/>
                  </a:cubicBezTo>
                  <a:lnTo>
                    <a:pt x="6773164" y="1652651"/>
                  </a:lnTo>
                  <a:lnTo>
                    <a:pt x="6468364" y="1652651"/>
                  </a:lnTo>
                  <a:cubicBezTo>
                    <a:pt x="6468364" y="1078103"/>
                    <a:pt x="5999734" y="609600"/>
                    <a:pt x="5418455" y="609600"/>
                  </a:cubicBezTo>
                  <a:lnTo>
                    <a:pt x="5418455" y="304800"/>
                  </a:lnTo>
                  <a:lnTo>
                    <a:pt x="5418455" y="0"/>
                  </a:lnTo>
                  <a:lnTo>
                    <a:pt x="5418455" y="304800"/>
                  </a:lnTo>
                  <a:lnTo>
                    <a:pt x="5418455" y="609600"/>
                  </a:lnTo>
                  <a:cubicBezTo>
                    <a:pt x="4837430" y="609600"/>
                    <a:pt x="4368800" y="1077976"/>
                    <a:pt x="4368800" y="1652651"/>
                  </a:cubicBezTo>
                  <a:lnTo>
                    <a:pt x="4064000" y="1652651"/>
                  </a:lnTo>
                  <a:lnTo>
                    <a:pt x="4064000" y="1347851"/>
                  </a:lnTo>
                  <a:cubicBezTo>
                    <a:pt x="4232275" y="1347851"/>
                    <a:pt x="4368800" y="1484376"/>
                    <a:pt x="4368800" y="1652651"/>
                  </a:cubicBezTo>
                  <a:cubicBezTo>
                    <a:pt x="4368800" y="2566797"/>
                    <a:pt x="3624326" y="3305302"/>
                    <a:pt x="2709291" y="3305302"/>
                  </a:cubicBezTo>
                  <a:lnTo>
                    <a:pt x="2709291" y="3000502"/>
                  </a:lnTo>
                  <a:lnTo>
                    <a:pt x="2709291" y="3305302"/>
                  </a:lnTo>
                  <a:lnTo>
                    <a:pt x="0" y="3305302"/>
                  </a:lnTo>
                  <a:lnTo>
                    <a:pt x="0" y="2695702"/>
                  </a:lnTo>
                  <a:lnTo>
                    <a:pt x="2709291" y="2695702"/>
                  </a:lnTo>
                  <a:cubicBezTo>
                    <a:pt x="3290570" y="2695702"/>
                    <a:pt x="3759200" y="2227199"/>
                    <a:pt x="3759200" y="1652651"/>
                  </a:cubicBezTo>
                  <a:lnTo>
                    <a:pt x="4064000" y="1652651"/>
                  </a:lnTo>
                  <a:lnTo>
                    <a:pt x="4064000" y="1957451"/>
                  </a:lnTo>
                  <a:cubicBezTo>
                    <a:pt x="3895725" y="1957451"/>
                    <a:pt x="3759200" y="1820926"/>
                    <a:pt x="3759200" y="1652651"/>
                  </a:cubicBezTo>
                  <a:cubicBezTo>
                    <a:pt x="3759200" y="738505"/>
                    <a:pt x="4503674" y="0"/>
                    <a:pt x="5418709" y="0"/>
                  </a:cubicBezTo>
                  <a:cubicBezTo>
                    <a:pt x="5586984" y="0"/>
                    <a:pt x="5723509" y="136525"/>
                    <a:pt x="5723509" y="304800"/>
                  </a:cubicBezTo>
                  <a:cubicBezTo>
                    <a:pt x="5723509" y="473075"/>
                    <a:pt x="5586984" y="609600"/>
                    <a:pt x="5418709" y="609600"/>
                  </a:cubicBezTo>
                  <a:cubicBezTo>
                    <a:pt x="5250434" y="609600"/>
                    <a:pt x="5113909" y="473075"/>
                    <a:pt x="5113909" y="304800"/>
                  </a:cubicBezTo>
                  <a:cubicBezTo>
                    <a:pt x="5113909" y="136525"/>
                    <a:pt x="5250434" y="0"/>
                    <a:pt x="5418709" y="0"/>
                  </a:cubicBezTo>
                  <a:cubicBezTo>
                    <a:pt x="6333744" y="0"/>
                    <a:pt x="7078218" y="738505"/>
                    <a:pt x="7078218" y="1652651"/>
                  </a:cubicBezTo>
                  <a:cubicBezTo>
                    <a:pt x="7078218" y="1820926"/>
                    <a:pt x="6941693" y="1957451"/>
                    <a:pt x="6773418" y="1957451"/>
                  </a:cubicBezTo>
                  <a:lnTo>
                    <a:pt x="6773418" y="1652651"/>
                  </a:lnTo>
                  <a:lnTo>
                    <a:pt x="7078218" y="1652651"/>
                  </a:lnTo>
                  <a:cubicBezTo>
                    <a:pt x="7078218" y="2227199"/>
                    <a:pt x="7546848" y="2695702"/>
                    <a:pt x="8128127" y="2695702"/>
                  </a:cubicBezTo>
                  <a:cubicBezTo>
                    <a:pt x="8296402" y="2695702"/>
                    <a:pt x="8432927" y="2832227"/>
                    <a:pt x="8432927" y="3000502"/>
                  </a:cubicBezTo>
                  <a:cubicBezTo>
                    <a:pt x="8432927" y="3168777"/>
                    <a:pt x="8296402" y="3305302"/>
                    <a:pt x="8128127" y="3305302"/>
                  </a:cubicBezTo>
                  <a:cubicBezTo>
                    <a:pt x="7959852" y="3305302"/>
                    <a:pt x="7823327" y="3168777"/>
                    <a:pt x="7823327" y="3000502"/>
                  </a:cubicBezTo>
                  <a:cubicBezTo>
                    <a:pt x="7823327" y="2832227"/>
                    <a:pt x="7959852" y="2695702"/>
                    <a:pt x="8128127" y="2695702"/>
                  </a:cubicBezTo>
                  <a:cubicBezTo>
                    <a:pt x="8709406" y="2695702"/>
                    <a:pt x="9178036" y="2227199"/>
                    <a:pt x="9178036" y="1652651"/>
                  </a:cubicBezTo>
                  <a:lnTo>
                    <a:pt x="9482836" y="1652651"/>
                  </a:lnTo>
                  <a:lnTo>
                    <a:pt x="9482836" y="1957451"/>
                  </a:lnTo>
                  <a:cubicBezTo>
                    <a:pt x="9314561" y="1957451"/>
                    <a:pt x="9178036" y="1820926"/>
                    <a:pt x="9178036" y="1652651"/>
                  </a:cubicBezTo>
                  <a:cubicBezTo>
                    <a:pt x="9177909" y="738505"/>
                    <a:pt x="9922256" y="0"/>
                    <a:pt x="10837291" y="0"/>
                  </a:cubicBezTo>
                  <a:cubicBezTo>
                    <a:pt x="11005566" y="0"/>
                    <a:pt x="11142091" y="136525"/>
                    <a:pt x="11142091" y="304800"/>
                  </a:cubicBezTo>
                  <a:cubicBezTo>
                    <a:pt x="11142091" y="473075"/>
                    <a:pt x="11005566" y="609600"/>
                    <a:pt x="10837291" y="609600"/>
                  </a:cubicBezTo>
                  <a:cubicBezTo>
                    <a:pt x="10669016" y="609600"/>
                    <a:pt x="10532491" y="473075"/>
                    <a:pt x="10532491" y="304800"/>
                  </a:cubicBezTo>
                  <a:cubicBezTo>
                    <a:pt x="10532491" y="136525"/>
                    <a:pt x="10669016" y="0"/>
                    <a:pt x="10837291" y="0"/>
                  </a:cubicBezTo>
                  <a:cubicBezTo>
                    <a:pt x="11752453" y="0"/>
                    <a:pt x="12496800" y="738505"/>
                    <a:pt x="12496800" y="1652651"/>
                  </a:cubicBezTo>
                  <a:cubicBezTo>
                    <a:pt x="12496800" y="1820926"/>
                    <a:pt x="12360275" y="1957451"/>
                    <a:pt x="12192000" y="1957451"/>
                  </a:cubicBezTo>
                  <a:lnTo>
                    <a:pt x="12192000" y="1652651"/>
                  </a:lnTo>
                  <a:lnTo>
                    <a:pt x="12496800" y="1652651"/>
                  </a:lnTo>
                  <a:cubicBezTo>
                    <a:pt x="12496800" y="2227199"/>
                    <a:pt x="12965430" y="2695702"/>
                    <a:pt x="13546710" y="2695702"/>
                  </a:cubicBezTo>
                  <a:cubicBezTo>
                    <a:pt x="13714985" y="2695702"/>
                    <a:pt x="13851510" y="2832227"/>
                    <a:pt x="13851510" y="3000502"/>
                  </a:cubicBezTo>
                  <a:cubicBezTo>
                    <a:pt x="13851510" y="3168777"/>
                    <a:pt x="13714985" y="3305302"/>
                    <a:pt x="13546710" y="3305302"/>
                  </a:cubicBezTo>
                  <a:cubicBezTo>
                    <a:pt x="13378435" y="3305302"/>
                    <a:pt x="13241910" y="3168777"/>
                    <a:pt x="13241910" y="3000502"/>
                  </a:cubicBezTo>
                  <a:cubicBezTo>
                    <a:pt x="13241910" y="2832227"/>
                    <a:pt x="13378435" y="2695702"/>
                    <a:pt x="13546710" y="2695702"/>
                  </a:cubicBezTo>
                  <a:cubicBezTo>
                    <a:pt x="14127987" y="2695702"/>
                    <a:pt x="14596618" y="2227199"/>
                    <a:pt x="14596618" y="1652651"/>
                  </a:cubicBezTo>
                  <a:lnTo>
                    <a:pt x="14901418" y="1652651"/>
                  </a:lnTo>
                  <a:lnTo>
                    <a:pt x="14901418" y="1957451"/>
                  </a:lnTo>
                  <a:cubicBezTo>
                    <a:pt x="14733143" y="1957451"/>
                    <a:pt x="14596618" y="1820926"/>
                    <a:pt x="14596618" y="1652651"/>
                  </a:cubicBezTo>
                  <a:cubicBezTo>
                    <a:pt x="14596490" y="738505"/>
                    <a:pt x="15340964" y="0"/>
                    <a:pt x="16256000" y="0"/>
                  </a:cubicBezTo>
                  <a:cubicBezTo>
                    <a:pt x="16424275" y="0"/>
                    <a:pt x="16560800" y="136525"/>
                    <a:pt x="16560800" y="304800"/>
                  </a:cubicBezTo>
                  <a:cubicBezTo>
                    <a:pt x="16560800" y="473075"/>
                    <a:pt x="16424275" y="609600"/>
                    <a:pt x="16256000" y="609600"/>
                  </a:cubicBezTo>
                  <a:cubicBezTo>
                    <a:pt x="16087725" y="609600"/>
                    <a:pt x="15951200" y="473075"/>
                    <a:pt x="15951200" y="304800"/>
                  </a:cubicBezTo>
                  <a:cubicBezTo>
                    <a:pt x="15951200" y="136525"/>
                    <a:pt x="16087725" y="0"/>
                    <a:pt x="16256000" y="0"/>
                  </a:cubicBezTo>
                  <a:cubicBezTo>
                    <a:pt x="17171036" y="0"/>
                    <a:pt x="17915510" y="738505"/>
                    <a:pt x="17915510" y="1652651"/>
                  </a:cubicBezTo>
                  <a:cubicBezTo>
                    <a:pt x="17915510" y="1820926"/>
                    <a:pt x="17778985" y="1957451"/>
                    <a:pt x="17610710" y="1957451"/>
                  </a:cubicBezTo>
                  <a:lnTo>
                    <a:pt x="17610710" y="1652651"/>
                  </a:lnTo>
                  <a:lnTo>
                    <a:pt x="17915510" y="1652651"/>
                  </a:lnTo>
                  <a:cubicBezTo>
                    <a:pt x="17915510" y="2227199"/>
                    <a:pt x="18384138" y="2695702"/>
                    <a:pt x="18965418" y="2695702"/>
                  </a:cubicBezTo>
                  <a:cubicBezTo>
                    <a:pt x="19133693" y="2695702"/>
                    <a:pt x="19270218" y="2832227"/>
                    <a:pt x="19270218" y="3000502"/>
                  </a:cubicBezTo>
                  <a:cubicBezTo>
                    <a:pt x="19270218" y="3168777"/>
                    <a:pt x="19133693" y="3305302"/>
                    <a:pt x="18965418" y="3305302"/>
                  </a:cubicBezTo>
                  <a:cubicBezTo>
                    <a:pt x="18797143" y="3305302"/>
                    <a:pt x="18660618" y="3168777"/>
                    <a:pt x="18660618" y="3000502"/>
                  </a:cubicBezTo>
                  <a:cubicBezTo>
                    <a:pt x="18660618" y="2832227"/>
                    <a:pt x="18797143" y="2695702"/>
                    <a:pt x="18965418" y="2695702"/>
                  </a:cubicBezTo>
                  <a:cubicBezTo>
                    <a:pt x="19546570" y="2695702"/>
                    <a:pt x="20015327" y="2227199"/>
                    <a:pt x="20015327" y="1652651"/>
                  </a:cubicBezTo>
                  <a:lnTo>
                    <a:pt x="20320127" y="1652651"/>
                  </a:lnTo>
                  <a:lnTo>
                    <a:pt x="20320127" y="1957451"/>
                  </a:lnTo>
                  <a:cubicBezTo>
                    <a:pt x="20151852" y="1957451"/>
                    <a:pt x="20015327" y="1820926"/>
                    <a:pt x="20015327" y="1652651"/>
                  </a:cubicBezTo>
                  <a:cubicBezTo>
                    <a:pt x="20015200" y="738505"/>
                    <a:pt x="20759674" y="0"/>
                    <a:pt x="21674710" y="0"/>
                  </a:cubicBezTo>
                  <a:lnTo>
                    <a:pt x="24384000" y="0"/>
                  </a:lnTo>
                  <a:close/>
                </a:path>
              </a:pathLst>
            </a:custGeom>
            <a:solidFill>
              <a:srgbClr val="999999"/>
            </a:solidFill>
          </p:spPr>
        </p:sp>
      </p:grpSp>
      <p:grpSp>
        <p:nvGrpSpPr>
          <p:cNvPr id="8" name="Group 8"/>
          <p:cNvGrpSpPr/>
          <p:nvPr/>
        </p:nvGrpSpPr>
        <p:grpSpPr>
          <a:xfrm rot="8100000">
            <a:off x="3710880" y="2935440"/>
            <a:ext cx="669600" cy="669600"/>
            <a:chOff x="0" y="0"/>
            <a:chExt cx="892800" cy="89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92810" cy="446405"/>
            </a:xfrm>
            <a:custGeom>
              <a:avLst/>
              <a:gdLst/>
              <a:ahLst/>
              <a:cxnLst/>
              <a:rect l="l" t="t" r="r" b="b"/>
              <a:pathLst>
                <a:path w="892810" h="446405">
                  <a:moveTo>
                    <a:pt x="0" y="446405"/>
                  </a:moveTo>
                  <a:cubicBezTo>
                    <a:pt x="446405" y="148844"/>
                    <a:pt x="743966" y="0"/>
                    <a:pt x="892810" y="0"/>
                  </a:cubicBezTo>
                  <a:cubicBezTo>
                    <a:pt x="892810" y="148844"/>
                    <a:pt x="892810" y="297561"/>
                    <a:pt x="892810" y="44640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3911760" y="3123360"/>
            <a:ext cx="775680" cy="313924"/>
            <a:chOff x="0" y="0"/>
            <a:chExt cx="1034240" cy="41856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677120" y="51920"/>
              <a:ext cx="357120" cy="3666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000" spc="-1" dirty="0">
                  <a:latin typeface="Droid Serif"/>
                  <a:cs typeface="B Nazanin" pitchFamily="2" charset="-78"/>
                </a:rPr>
                <a:t>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 rot="8100000">
            <a:off x="7767360" y="2935440"/>
            <a:ext cx="669600" cy="669600"/>
            <a:chOff x="0" y="0"/>
            <a:chExt cx="892800" cy="89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92810" cy="446405"/>
            </a:xfrm>
            <a:custGeom>
              <a:avLst/>
              <a:gdLst/>
              <a:ahLst/>
              <a:cxnLst/>
              <a:rect l="l" t="t" r="r" b="b"/>
              <a:pathLst>
                <a:path w="892810" h="446405">
                  <a:moveTo>
                    <a:pt x="0" y="446405"/>
                  </a:moveTo>
                  <a:cubicBezTo>
                    <a:pt x="446405" y="148844"/>
                    <a:pt x="743966" y="0"/>
                    <a:pt x="892810" y="0"/>
                  </a:cubicBezTo>
                  <a:cubicBezTo>
                    <a:pt x="892810" y="148844"/>
                    <a:pt x="892810" y="297561"/>
                    <a:pt x="892810" y="446405"/>
                  </a:cubicBezTo>
                  <a:close/>
                </a:path>
              </a:pathLst>
            </a:custGeom>
            <a:solidFill>
              <a:srgbClr val="8A827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7968240" y="3123360"/>
            <a:ext cx="757800" cy="390124"/>
            <a:chOff x="0" y="0"/>
            <a:chExt cx="1010400" cy="52016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653280" y="153520"/>
              <a:ext cx="357120" cy="3666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000" spc="-1" dirty="0">
                  <a:latin typeface="Droid Serif"/>
                  <a:cs typeface="B Nazanin" pitchFamily="2" charset="-78"/>
                </a:rPr>
                <a:t>3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 rot="8100000">
            <a:off x="11823120" y="2935440"/>
            <a:ext cx="669600" cy="669600"/>
            <a:chOff x="0" y="0"/>
            <a:chExt cx="892800" cy="89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92810" cy="446405"/>
            </a:xfrm>
            <a:custGeom>
              <a:avLst/>
              <a:gdLst/>
              <a:ahLst/>
              <a:cxnLst/>
              <a:rect l="l" t="t" r="r" b="b"/>
              <a:pathLst>
                <a:path w="892810" h="446405">
                  <a:moveTo>
                    <a:pt x="0" y="446405"/>
                  </a:moveTo>
                  <a:cubicBezTo>
                    <a:pt x="446405" y="148844"/>
                    <a:pt x="743966" y="0"/>
                    <a:pt x="892810" y="0"/>
                  </a:cubicBezTo>
                  <a:cubicBezTo>
                    <a:pt x="892810" y="148844"/>
                    <a:pt x="892810" y="297561"/>
                    <a:pt x="892810" y="446405"/>
                  </a:cubicBezTo>
                  <a:close/>
                </a:path>
              </a:pathLst>
            </a:custGeom>
            <a:solidFill>
              <a:srgbClr val="A0BEDA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2024000" y="3123360"/>
            <a:ext cx="740640" cy="390124"/>
            <a:chOff x="0" y="0"/>
            <a:chExt cx="987520" cy="52016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630400" y="153520"/>
              <a:ext cx="357120" cy="3666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000" spc="-1" dirty="0">
                  <a:latin typeface="Droid Serif"/>
                  <a:cs typeface="B Nazanin" pitchFamily="2" charset="-78"/>
                </a:rPr>
                <a:t>5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 rot="-2700000">
            <a:off x="13899600" y="6681600"/>
            <a:ext cx="669600" cy="669600"/>
            <a:chOff x="0" y="0"/>
            <a:chExt cx="892800" cy="89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92810" cy="446405"/>
            </a:xfrm>
            <a:custGeom>
              <a:avLst/>
              <a:gdLst/>
              <a:ahLst/>
              <a:cxnLst/>
              <a:rect l="l" t="t" r="r" b="b"/>
              <a:pathLst>
                <a:path w="892810" h="446405">
                  <a:moveTo>
                    <a:pt x="0" y="446405"/>
                  </a:moveTo>
                  <a:cubicBezTo>
                    <a:pt x="446405" y="148844"/>
                    <a:pt x="743966" y="0"/>
                    <a:pt x="892810" y="0"/>
                  </a:cubicBezTo>
                  <a:cubicBezTo>
                    <a:pt x="892810" y="148844"/>
                    <a:pt x="892810" y="297561"/>
                    <a:pt x="892810" y="446405"/>
                  </a:cubicBezTo>
                  <a:close/>
                </a:path>
              </a:pathLst>
            </a:custGeom>
            <a:solidFill>
              <a:srgbClr val="5E86A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4101200" y="6895440"/>
            <a:ext cx="720840" cy="275644"/>
            <a:chOff x="0" y="0"/>
            <a:chExt cx="961120" cy="367525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604000" y="880"/>
              <a:ext cx="357120" cy="3666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000" spc="-1" dirty="0">
                  <a:latin typeface="Droid Serif"/>
                  <a:cs typeface="B Nazanin" pitchFamily="2" charset="-78"/>
                </a:rPr>
                <a:t>6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 rot="-2700000">
            <a:off x="9843840" y="6681600"/>
            <a:ext cx="669600" cy="669600"/>
            <a:chOff x="0" y="0"/>
            <a:chExt cx="892800" cy="89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92810" cy="446405"/>
            </a:xfrm>
            <a:custGeom>
              <a:avLst/>
              <a:gdLst/>
              <a:ahLst/>
              <a:cxnLst/>
              <a:rect l="l" t="t" r="r" b="b"/>
              <a:pathLst>
                <a:path w="892810" h="446405">
                  <a:moveTo>
                    <a:pt x="0" y="446405"/>
                  </a:moveTo>
                  <a:cubicBezTo>
                    <a:pt x="446405" y="148844"/>
                    <a:pt x="743966" y="0"/>
                    <a:pt x="892810" y="0"/>
                  </a:cubicBezTo>
                  <a:cubicBezTo>
                    <a:pt x="892810" y="148844"/>
                    <a:pt x="892810" y="297561"/>
                    <a:pt x="892810" y="446405"/>
                  </a:cubicBezTo>
                  <a:close/>
                </a:path>
              </a:pathLst>
            </a:custGeom>
            <a:solidFill>
              <a:srgbClr val="443F3D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0044720" y="6895440"/>
            <a:ext cx="662520" cy="275644"/>
            <a:chOff x="0" y="0"/>
            <a:chExt cx="883360" cy="367525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526240" y="880"/>
              <a:ext cx="357120" cy="3666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000" spc="-1" dirty="0">
                  <a:latin typeface="Droid Serif"/>
                  <a:cs typeface="B Nazanin" pitchFamily="2" charset="-78"/>
                </a:rPr>
                <a:t>4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 rot="-2700000">
            <a:off x="5787360" y="6681600"/>
            <a:ext cx="669600" cy="669600"/>
            <a:chOff x="0" y="0"/>
            <a:chExt cx="892800" cy="89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92810" cy="446405"/>
            </a:xfrm>
            <a:custGeom>
              <a:avLst/>
              <a:gdLst/>
              <a:ahLst/>
              <a:cxnLst/>
              <a:rect l="l" t="t" r="r" b="b"/>
              <a:pathLst>
                <a:path w="892810" h="446405">
                  <a:moveTo>
                    <a:pt x="0" y="446405"/>
                  </a:moveTo>
                  <a:cubicBezTo>
                    <a:pt x="446405" y="148844"/>
                    <a:pt x="743966" y="0"/>
                    <a:pt x="892810" y="0"/>
                  </a:cubicBezTo>
                  <a:cubicBezTo>
                    <a:pt x="892810" y="148844"/>
                    <a:pt x="892810" y="297561"/>
                    <a:pt x="892810" y="446405"/>
                  </a:cubicBezTo>
                  <a:close/>
                </a:path>
              </a:pathLst>
            </a:custGeom>
            <a:solidFill>
              <a:srgbClr val="FF6F0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5988960" y="6895440"/>
            <a:ext cx="755880" cy="275644"/>
            <a:chOff x="0" y="0"/>
            <a:chExt cx="1007840" cy="367525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650720" y="880"/>
              <a:ext cx="357120" cy="3666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000" spc="-1" dirty="0">
                  <a:latin typeface="Droid Serif"/>
                  <a:cs typeface="B Nazanin" pitchFamily="2" charset="-78"/>
                </a:rPr>
                <a:t>2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430760" y="1702800"/>
            <a:ext cx="390156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000" spc="-1" dirty="0">
                <a:solidFill>
                  <a:srgbClr val="999999"/>
                </a:solidFill>
                <a:latin typeface="Droid Serif"/>
                <a:cs typeface="B Nazanin" pitchFamily="2" charset="-78"/>
              </a:rPr>
              <a:t>قالب پاورپوینت مهندسی نساجی قابل ویرایش می باشد</a:t>
            </a:r>
            <a:endParaRPr lang="en-US" sz="3000" spc="-1" dirty="0">
              <a:solidFill>
                <a:srgbClr val="999999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5775840" y="1702800"/>
            <a:ext cx="390156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000" spc="-1" dirty="0">
                <a:solidFill>
                  <a:srgbClr val="999999"/>
                </a:solidFill>
                <a:latin typeface="Droid Serif"/>
                <a:cs typeface="B Nazanin" pitchFamily="2" charset="-78"/>
              </a:rPr>
              <a:t>قالب پاورپوینت مهندسی نساجی قابل ویرایش می باشد</a:t>
            </a:r>
            <a:endParaRPr lang="en-US" sz="3000" spc="-1" dirty="0">
              <a:solidFill>
                <a:srgbClr val="999999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0364880" y="1702800"/>
            <a:ext cx="380832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000" spc="-1" dirty="0">
                <a:solidFill>
                  <a:srgbClr val="999999"/>
                </a:solidFill>
                <a:latin typeface="Droid Serif"/>
                <a:cs typeface="B Nazanin" pitchFamily="2" charset="-78"/>
              </a:rPr>
              <a:t>قالب پاورپوینت مهندسی نساجی قابل ویرایش می باشد</a:t>
            </a:r>
            <a:endParaRPr lang="en-US" sz="3000" spc="-1" dirty="0">
              <a:solidFill>
                <a:srgbClr val="999999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3276600" y="7517520"/>
            <a:ext cx="41322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000" spc="-1" dirty="0">
                <a:solidFill>
                  <a:srgbClr val="999999"/>
                </a:solidFill>
                <a:latin typeface="Droid Serif"/>
                <a:cs typeface="B Nazanin" pitchFamily="2" charset="-78"/>
              </a:rPr>
              <a:t>قالب پاورپوینت مهندسی نساجی قابل ویرایش می باشد</a:t>
            </a:r>
            <a:endParaRPr lang="en-US" sz="3000" spc="-1" dirty="0">
              <a:solidFill>
                <a:srgbClr val="999999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7865412" y="7517520"/>
            <a:ext cx="4326588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000" spc="-1" dirty="0">
                <a:solidFill>
                  <a:srgbClr val="999999"/>
                </a:solidFill>
                <a:latin typeface="Droid Serif"/>
                <a:cs typeface="B Nazanin" pitchFamily="2" charset="-78"/>
              </a:rPr>
              <a:t>قالب پاورپوینت مهندسی نساجی قابل ویرایش می باشد</a:t>
            </a:r>
            <a:endParaRPr lang="en-US" sz="3000" spc="-1" dirty="0">
              <a:solidFill>
                <a:srgbClr val="999999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2948480" y="7517520"/>
            <a:ext cx="38862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000" spc="-1" dirty="0">
                <a:solidFill>
                  <a:srgbClr val="999999"/>
                </a:solidFill>
                <a:latin typeface="Droid Serif"/>
                <a:cs typeface="B Nazanin" pitchFamily="2" charset="-78"/>
              </a:rPr>
              <a:t>قالب پاورپوینت مهندسی نساجی قابل ویرایش می باشد</a:t>
            </a:r>
            <a:endParaRPr lang="en-US" sz="3000" spc="-1" dirty="0">
              <a:solidFill>
                <a:srgbClr val="999999"/>
              </a:solidFill>
              <a:latin typeface="Droid Serif"/>
              <a:cs typeface="B Nazanin" pitchFamily="2" charset="-78"/>
            </a:endParaRPr>
          </a:p>
        </p:txBody>
      </p:sp>
      <p:grpSp>
        <p:nvGrpSpPr>
          <p:cNvPr id="44" name="Group 44"/>
          <p:cNvGrpSpPr/>
          <p:nvPr/>
        </p:nvGrpSpPr>
        <p:grpSpPr>
          <a:xfrm>
            <a:off x="1143360" y="6794640"/>
            <a:ext cx="1164960" cy="2597040"/>
            <a:chOff x="0" y="0"/>
            <a:chExt cx="1553280" cy="3462720"/>
          </a:xfrm>
        </p:grpSpPr>
        <p:sp>
          <p:nvSpPr>
            <p:cNvPr id="45" name="Freeform 45"/>
            <p:cNvSpPr/>
            <p:nvPr/>
          </p:nvSpPr>
          <p:spPr>
            <a:xfrm>
              <a:off x="127" y="0"/>
              <a:ext cx="1553337" cy="3462782"/>
            </a:xfrm>
            <a:custGeom>
              <a:avLst/>
              <a:gdLst/>
              <a:ahLst/>
              <a:cxnLst/>
              <a:rect l="l" t="t" r="r" b="b"/>
              <a:pathLst>
                <a:path w="1553337" h="3462782">
                  <a:moveTo>
                    <a:pt x="1060196" y="3302"/>
                  </a:moveTo>
                  <a:cubicBezTo>
                    <a:pt x="1073658" y="107569"/>
                    <a:pt x="1080516" y="215138"/>
                    <a:pt x="1104138" y="319278"/>
                  </a:cubicBezTo>
                  <a:cubicBezTo>
                    <a:pt x="1131062" y="447167"/>
                    <a:pt x="1178306" y="571500"/>
                    <a:pt x="1208786" y="699262"/>
                  </a:cubicBezTo>
                  <a:cubicBezTo>
                    <a:pt x="1218946" y="742950"/>
                    <a:pt x="1225677" y="796798"/>
                    <a:pt x="1212215" y="840486"/>
                  </a:cubicBezTo>
                  <a:cubicBezTo>
                    <a:pt x="1178433" y="948055"/>
                    <a:pt x="1131189" y="1052322"/>
                    <a:pt x="1090676" y="1159891"/>
                  </a:cubicBezTo>
                  <a:cubicBezTo>
                    <a:pt x="1046734" y="1270889"/>
                    <a:pt x="1050163" y="1375029"/>
                    <a:pt x="1117727" y="1479296"/>
                  </a:cubicBezTo>
                  <a:cubicBezTo>
                    <a:pt x="1293368" y="1744853"/>
                    <a:pt x="1357503" y="2037334"/>
                    <a:pt x="1330452" y="2350008"/>
                  </a:cubicBezTo>
                  <a:cubicBezTo>
                    <a:pt x="1296670" y="2723134"/>
                    <a:pt x="1364234" y="3059303"/>
                    <a:pt x="1553337" y="3351784"/>
                  </a:cubicBezTo>
                  <a:cubicBezTo>
                    <a:pt x="1033272" y="3462782"/>
                    <a:pt x="509905" y="3462782"/>
                    <a:pt x="0" y="3355086"/>
                  </a:cubicBezTo>
                  <a:cubicBezTo>
                    <a:pt x="47244" y="3244088"/>
                    <a:pt x="101346" y="3133217"/>
                    <a:pt x="141859" y="3015488"/>
                  </a:cubicBezTo>
                  <a:cubicBezTo>
                    <a:pt x="195834" y="2870962"/>
                    <a:pt x="219583" y="2719705"/>
                    <a:pt x="219583" y="2565019"/>
                  </a:cubicBezTo>
                  <a:cubicBezTo>
                    <a:pt x="216154" y="2373376"/>
                    <a:pt x="216154" y="2181733"/>
                    <a:pt x="226314" y="1993519"/>
                  </a:cubicBezTo>
                  <a:cubicBezTo>
                    <a:pt x="236474" y="1818640"/>
                    <a:pt x="307340" y="1657350"/>
                    <a:pt x="401955" y="1512824"/>
                  </a:cubicBezTo>
                  <a:cubicBezTo>
                    <a:pt x="489712" y="1381760"/>
                    <a:pt x="493141" y="1250569"/>
                    <a:pt x="432308" y="1112774"/>
                  </a:cubicBezTo>
                  <a:cubicBezTo>
                    <a:pt x="391795" y="1015238"/>
                    <a:pt x="351282" y="914400"/>
                    <a:pt x="320929" y="813562"/>
                  </a:cubicBezTo>
                  <a:cubicBezTo>
                    <a:pt x="310769" y="779907"/>
                    <a:pt x="310769" y="736219"/>
                    <a:pt x="324358" y="709295"/>
                  </a:cubicBezTo>
                  <a:cubicBezTo>
                    <a:pt x="418846" y="537845"/>
                    <a:pt x="435737" y="349631"/>
                    <a:pt x="456057" y="164719"/>
                  </a:cubicBezTo>
                  <a:cubicBezTo>
                    <a:pt x="462788" y="110871"/>
                    <a:pt x="469519" y="53721"/>
                    <a:pt x="476377" y="0"/>
                  </a:cubicBezTo>
                  <a:cubicBezTo>
                    <a:pt x="479806" y="0"/>
                    <a:pt x="486537" y="0"/>
                    <a:pt x="493268" y="0"/>
                  </a:cubicBezTo>
                  <a:cubicBezTo>
                    <a:pt x="496697" y="20193"/>
                    <a:pt x="503428" y="40386"/>
                    <a:pt x="503428" y="60452"/>
                  </a:cubicBezTo>
                  <a:cubicBezTo>
                    <a:pt x="506857" y="191516"/>
                    <a:pt x="503428" y="322707"/>
                    <a:pt x="506857" y="450469"/>
                  </a:cubicBezTo>
                  <a:cubicBezTo>
                    <a:pt x="510286" y="494157"/>
                    <a:pt x="517017" y="548005"/>
                    <a:pt x="543941" y="581533"/>
                  </a:cubicBezTo>
                  <a:cubicBezTo>
                    <a:pt x="608076" y="668909"/>
                    <a:pt x="682371" y="746252"/>
                    <a:pt x="756666" y="830326"/>
                  </a:cubicBezTo>
                  <a:cubicBezTo>
                    <a:pt x="871474" y="749681"/>
                    <a:pt x="959231" y="658876"/>
                    <a:pt x="1020064" y="547878"/>
                  </a:cubicBezTo>
                  <a:cubicBezTo>
                    <a:pt x="1036955" y="514223"/>
                    <a:pt x="1033526" y="470535"/>
                    <a:pt x="1033526" y="430276"/>
                  </a:cubicBezTo>
                  <a:cubicBezTo>
                    <a:pt x="1036955" y="299212"/>
                    <a:pt x="1036955" y="171450"/>
                    <a:pt x="1036955" y="40259"/>
                  </a:cubicBezTo>
                  <a:cubicBezTo>
                    <a:pt x="1036955" y="26797"/>
                    <a:pt x="1040384" y="16764"/>
                    <a:pt x="1043686" y="3302"/>
                  </a:cubicBezTo>
                  <a:cubicBezTo>
                    <a:pt x="1047115" y="3302"/>
                    <a:pt x="1053846" y="3302"/>
                    <a:pt x="1060577" y="3302"/>
                  </a:cubicBezTo>
                  <a:close/>
                </a:path>
              </a:pathLst>
            </a:custGeom>
            <a:solidFill>
              <a:srgbClr val="FFB743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4947920" y="879120"/>
            <a:ext cx="2283120" cy="2276640"/>
            <a:chOff x="0" y="0"/>
            <a:chExt cx="3044160" cy="303552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3044190" cy="3035681"/>
            </a:xfrm>
            <a:custGeom>
              <a:avLst/>
              <a:gdLst/>
              <a:ahLst/>
              <a:cxnLst/>
              <a:rect l="l" t="t" r="r" b="b"/>
              <a:pathLst>
                <a:path w="3044190" h="3035681">
                  <a:moveTo>
                    <a:pt x="2796667" y="2932557"/>
                  </a:moveTo>
                  <a:cubicBezTo>
                    <a:pt x="2672969" y="2932557"/>
                    <a:pt x="2557399" y="2932557"/>
                    <a:pt x="2433701" y="2932557"/>
                  </a:cubicBezTo>
                  <a:cubicBezTo>
                    <a:pt x="2404872" y="2512441"/>
                    <a:pt x="2375916" y="2092325"/>
                    <a:pt x="2347087" y="1672209"/>
                  </a:cubicBezTo>
                  <a:cubicBezTo>
                    <a:pt x="2338832" y="1672209"/>
                    <a:pt x="2330577" y="1668145"/>
                    <a:pt x="2322322" y="1668145"/>
                  </a:cubicBezTo>
                  <a:cubicBezTo>
                    <a:pt x="2297557" y="1721739"/>
                    <a:pt x="2260473" y="1771142"/>
                    <a:pt x="2248027" y="1828800"/>
                  </a:cubicBezTo>
                  <a:cubicBezTo>
                    <a:pt x="2186178" y="2108835"/>
                    <a:pt x="2124329" y="2384806"/>
                    <a:pt x="2070608" y="2664968"/>
                  </a:cubicBezTo>
                  <a:cubicBezTo>
                    <a:pt x="2025269" y="2907919"/>
                    <a:pt x="1913890" y="3023362"/>
                    <a:pt x="1670558" y="3027426"/>
                  </a:cubicBezTo>
                  <a:cubicBezTo>
                    <a:pt x="1274572" y="3035681"/>
                    <a:pt x="878586" y="3023362"/>
                    <a:pt x="482600" y="3019171"/>
                  </a:cubicBezTo>
                  <a:cubicBezTo>
                    <a:pt x="400050" y="3019171"/>
                    <a:pt x="317627" y="3015107"/>
                    <a:pt x="235077" y="3006852"/>
                  </a:cubicBezTo>
                  <a:cubicBezTo>
                    <a:pt x="65913" y="2990342"/>
                    <a:pt x="0" y="2854452"/>
                    <a:pt x="107188" y="2722626"/>
                  </a:cubicBezTo>
                  <a:cubicBezTo>
                    <a:pt x="189738" y="2623820"/>
                    <a:pt x="288671" y="2541397"/>
                    <a:pt x="387731" y="2458974"/>
                  </a:cubicBezTo>
                  <a:cubicBezTo>
                    <a:pt x="441325" y="2413635"/>
                    <a:pt x="507365" y="2380742"/>
                    <a:pt x="560959" y="2335403"/>
                  </a:cubicBezTo>
                  <a:cubicBezTo>
                    <a:pt x="738378" y="2199513"/>
                    <a:pt x="928116" y="2125345"/>
                    <a:pt x="1154938" y="2158238"/>
                  </a:cubicBezTo>
                  <a:cubicBezTo>
                    <a:pt x="1208532" y="2166493"/>
                    <a:pt x="1262126" y="2154174"/>
                    <a:pt x="1311656" y="2158238"/>
                  </a:cubicBezTo>
                  <a:cubicBezTo>
                    <a:pt x="1377696" y="2166493"/>
                    <a:pt x="1406525" y="2141728"/>
                    <a:pt x="1431290" y="2080006"/>
                  </a:cubicBezTo>
                  <a:cubicBezTo>
                    <a:pt x="1583944" y="1729867"/>
                    <a:pt x="1736471" y="1375664"/>
                    <a:pt x="1901571" y="1029716"/>
                  </a:cubicBezTo>
                  <a:cubicBezTo>
                    <a:pt x="2033524" y="749681"/>
                    <a:pt x="2182114" y="473710"/>
                    <a:pt x="2342896" y="205994"/>
                  </a:cubicBezTo>
                  <a:cubicBezTo>
                    <a:pt x="2466721" y="0"/>
                    <a:pt x="2487295" y="37084"/>
                    <a:pt x="2648204" y="152400"/>
                  </a:cubicBezTo>
                  <a:cubicBezTo>
                    <a:pt x="2743073" y="222377"/>
                    <a:pt x="2825623" y="313055"/>
                    <a:pt x="2903982" y="403606"/>
                  </a:cubicBezTo>
                  <a:cubicBezTo>
                    <a:pt x="3023616" y="539496"/>
                    <a:pt x="3044190" y="700151"/>
                    <a:pt x="2986532" y="869061"/>
                  </a:cubicBezTo>
                  <a:cubicBezTo>
                    <a:pt x="2759710" y="1490980"/>
                    <a:pt x="2763774" y="2137664"/>
                    <a:pt x="2788539" y="2784221"/>
                  </a:cubicBezTo>
                  <a:cubicBezTo>
                    <a:pt x="2788539" y="2829560"/>
                    <a:pt x="2792603" y="2874772"/>
                    <a:pt x="2796794" y="2932557"/>
                  </a:cubicBezTo>
                  <a:close/>
                </a:path>
              </a:pathLst>
            </a:custGeom>
            <a:solidFill>
              <a:srgbClr val="FFB743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522701">
            <a:off x="17826056" y="9846915"/>
            <a:ext cx="482529" cy="0"/>
          </a:xfrm>
          <a:prstGeom prst="line">
            <a:avLst/>
          </a:prstGeom>
          <a:ln w="19050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/>
          <p:nvPr/>
        </p:nvGrpSpPr>
        <p:grpSpPr>
          <a:xfrm>
            <a:off x="0" y="0"/>
            <a:ext cx="7934400" cy="10286640"/>
            <a:chOff x="0" y="0"/>
            <a:chExt cx="10579200" cy="137155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579227" cy="13715492"/>
            </a:xfrm>
            <a:custGeom>
              <a:avLst/>
              <a:gdLst/>
              <a:ahLst/>
              <a:cxnLst/>
              <a:rect l="l" t="t" r="r" b="b"/>
              <a:pathLst>
                <a:path w="10579227" h="13715492">
                  <a:moveTo>
                    <a:pt x="0" y="0"/>
                  </a:moveTo>
                  <a:lnTo>
                    <a:pt x="10579227" y="0"/>
                  </a:lnTo>
                  <a:lnTo>
                    <a:pt x="10579227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B743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175040" y="641820"/>
            <a:ext cx="15636960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3500" spc="-1" dirty="0">
                <a:solidFill>
                  <a:schemeClr val="accent6">
                    <a:lumMod val="75000"/>
                  </a:schemeClr>
                </a:solidFill>
                <a:latin typeface="Montserrat Bold"/>
                <a:cs typeface="B Nazanin" pitchFamily="2" charset="-78"/>
              </a:rPr>
              <a:t>تمرین ها و وظایف سفارشی خود </a:t>
            </a:r>
            <a:r>
              <a:rPr lang="fa-IR" sz="3500" spc="-1" dirty="0">
                <a:solidFill>
                  <a:schemeClr val="bg1"/>
                </a:solidFill>
                <a:latin typeface="Montserrat Bold"/>
                <a:cs typeface="B Nazanin" pitchFamily="2" charset="-78"/>
              </a:rPr>
              <a:t>را طراحی کنید</a:t>
            </a:r>
            <a:endParaRPr lang="en-US" sz="3500" spc="-1" dirty="0">
              <a:solidFill>
                <a:schemeClr val="bg1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62000" y="3238500"/>
            <a:ext cx="5562600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3500" spc="-1" dirty="0">
                <a:solidFill>
                  <a:srgbClr val="FFFFFF"/>
                </a:solidFill>
                <a:latin typeface="Rubik"/>
                <a:cs typeface="B Nazanin" pitchFamily="2" charset="-78"/>
              </a:rPr>
              <a:t>تمرین 1 / فصل 1</a:t>
            </a:r>
          </a:p>
          <a:p>
            <a:pPr algn="r" rtl="1"/>
            <a:r>
              <a:rPr lang="fa-IR" sz="3500" spc="-1" dirty="0">
                <a:solidFill>
                  <a:srgbClr val="FFFFFF"/>
                </a:solidFill>
                <a:latin typeface="Rubik"/>
                <a:cs typeface="B Nazanin" pitchFamily="2" charset="-78"/>
              </a:rPr>
              <a:t>در اینجا شرح کوچکی از کار یا یادداشت های کوچکی بنویسید تا زمینه ای در مورد تمرین ارائه دهید.</a:t>
            </a:r>
            <a:endParaRPr lang="en-US" sz="3500" spc="-1" dirty="0">
              <a:solidFill>
                <a:srgbClr val="FFFFFF"/>
              </a:solidFill>
              <a:latin typeface="Rubik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270080" y="2327760"/>
            <a:ext cx="897840" cy="909360"/>
            <a:chOff x="0" y="0"/>
            <a:chExt cx="1197120" cy="12124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1197120" cy="1222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500" spc="-1">
                  <a:solidFill>
                    <a:srgbClr val="FF9E00"/>
                  </a:solidFill>
                  <a:latin typeface="Rubik"/>
                  <a:cs typeface="B Nazanin" pitchFamily="2" charset="-78"/>
                </a:rPr>
                <a:t>1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3272480" y="2866965"/>
            <a:ext cx="411120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3500" spc="-1" dirty="0">
                <a:solidFill>
                  <a:srgbClr val="3A3838"/>
                </a:solidFill>
                <a:latin typeface="Rubik Bold"/>
                <a:cs typeface="B Nazanin" pitchFamily="2" charset="-78"/>
              </a:rPr>
              <a:t>پاسخ </a:t>
            </a:r>
            <a:r>
              <a:rPr lang="en-US" sz="3500" spc="-1" dirty="0">
                <a:solidFill>
                  <a:srgbClr val="3A3838"/>
                </a:solidFill>
                <a:latin typeface="Rubik Bold"/>
                <a:cs typeface="B Nazanin" pitchFamily="2" charset="-78"/>
              </a:rPr>
              <a:t>A</a:t>
            </a:r>
          </a:p>
          <a:p>
            <a:pPr algn="r" rtl="1"/>
            <a:r>
              <a:rPr lang="ar-SA" sz="3500" dirty="0">
                <a:cs typeface="B Nazanin" pitchFamily="2" charset="-78"/>
              </a:rPr>
              <a:t>اسلاید متنی را برای پاور خود تنظیم کنید</a:t>
            </a:r>
            <a:endParaRPr lang="en-US" sz="3500" dirty="0"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2016080" y="3031920"/>
            <a:ext cx="746640" cy="746640"/>
            <a:chOff x="0" y="0"/>
            <a:chExt cx="995520" cy="9955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B743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995520" cy="1005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3500" spc="0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X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72480" y="4880085"/>
            <a:ext cx="411120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3500" spc="-1" dirty="0">
                <a:solidFill>
                  <a:srgbClr val="3A3838"/>
                </a:solidFill>
                <a:latin typeface="Rubik Bold"/>
                <a:cs typeface="B Nazanin" pitchFamily="2" charset="-78"/>
              </a:rPr>
              <a:t>پاسخ </a:t>
            </a:r>
            <a:r>
              <a:rPr lang="en-US" sz="3500" spc="-1" dirty="0">
                <a:solidFill>
                  <a:srgbClr val="3A3838"/>
                </a:solidFill>
                <a:latin typeface="Rubik Bold"/>
                <a:cs typeface="B Nazanin" pitchFamily="2" charset="-78"/>
              </a:rPr>
              <a:t>B</a:t>
            </a:r>
          </a:p>
          <a:p>
            <a:pPr algn="r" rtl="1"/>
            <a:r>
              <a:rPr lang="ar-SA" sz="3500" dirty="0">
                <a:cs typeface="B Nazanin" pitchFamily="2" charset="-78"/>
              </a:rPr>
              <a:t>اسلاید متنی را برای پاور خود تنظیم کنید</a:t>
            </a:r>
            <a:endParaRPr lang="en-US" sz="3500" dirty="0">
              <a:cs typeface="B Nazanin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2016080" y="4912560"/>
            <a:ext cx="746640" cy="746640"/>
            <a:chOff x="0" y="0"/>
            <a:chExt cx="995520" cy="9955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B743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13272480" y="6985365"/>
            <a:ext cx="411120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3500" spc="-1" dirty="0">
                <a:solidFill>
                  <a:srgbClr val="3A3838"/>
                </a:solidFill>
                <a:latin typeface="Rubik Bold"/>
                <a:cs typeface="B Nazanin" pitchFamily="2" charset="-78"/>
              </a:rPr>
              <a:t>پاسخ </a:t>
            </a:r>
            <a:r>
              <a:rPr lang="en-US" sz="3500" spc="-1" dirty="0">
                <a:solidFill>
                  <a:srgbClr val="3A3838"/>
                </a:solidFill>
                <a:latin typeface="Rubik Bold"/>
                <a:cs typeface="B Nazanin" pitchFamily="2" charset="-78"/>
              </a:rPr>
              <a:t>C</a:t>
            </a:r>
          </a:p>
          <a:p>
            <a:pPr algn="r" rtl="1"/>
            <a:r>
              <a:rPr lang="ar-SA" sz="3500" dirty="0">
                <a:cs typeface="B Nazanin" pitchFamily="2" charset="-78"/>
              </a:rPr>
              <a:t>اسلاید متنی را برای پاور خود تنظیم کنید</a:t>
            </a:r>
            <a:endParaRPr lang="en-US" sz="3500" dirty="0"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2016080" y="7037280"/>
            <a:ext cx="746640" cy="746640"/>
            <a:chOff x="0" y="0"/>
            <a:chExt cx="995520" cy="9955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B743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1371600" y="6134100"/>
            <a:ext cx="463032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3500" spc="-1" dirty="0">
                <a:solidFill>
                  <a:srgbClr val="3A3838"/>
                </a:solidFill>
                <a:latin typeface="Rubik"/>
                <a:cs typeface="B Nazanin" pitchFamily="2" charset="-78"/>
              </a:rPr>
              <a:t>سوال، چگونه می توانید این مشکل را حل کنید؟</a:t>
            </a:r>
            <a:endParaRPr lang="en-US" sz="3500" spc="-1" dirty="0">
              <a:solidFill>
                <a:srgbClr val="3A3838"/>
              </a:solidFill>
              <a:latin typeface="Rubik"/>
              <a:cs typeface="B Nazanin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6251735" y="8509262"/>
            <a:ext cx="4263866" cy="1365242"/>
            <a:chOff x="0" y="0"/>
            <a:chExt cx="4221120" cy="10032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220210" cy="1002284"/>
            </a:xfrm>
            <a:custGeom>
              <a:avLst/>
              <a:gdLst/>
              <a:ahLst/>
              <a:cxnLst/>
              <a:rect l="l" t="t" r="r" b="b"/>
              <a:pathLst>
                <a:path w="4220210" h="1002284">
                  <a:moveTo>
                    <a:pt x="196723" y="0"/>
                  </a:moveTo>
                  <a:cubicBezTo>
                    <a:pt x="162179" y="0"/>
                    <a:pt x="128651" y="8636"/>
                    <a:pt x="98806" y="25908"/>
                  </a:cubicBezTo>
                  <a:cubicBezTo>
                    <a:pt x="68072" y="43180"/>
                    <a:pt x="43180" y="68072"/>
                    <a:pt x="25908" y="98679"/>
                  </a:cubicBezTo>
                  <a:cubicBezTo>
                    <a:pt x="8636" y="128397"/>
                    <a:pt x="0" y="161925"/>
                    <a:pt x="0" y="196469"/>
                  </a:cubicBezTo>
                  <a:lnTo>
                    <a:pt x="0" y="804799"/>
                  </a:lnTo>
                  <a:lnTo>
                    <a:pt x="0" y="805815"/>
                  </a:lnTo>
                  <a:cubicBezTo>
                    <a:pt x="0" y="840359"/>
                    <a:pt x="8636" y="873887"/>
                    <a:pt x="25908" y="903605"/>
                  </a:cubicBezTo>
                  <a:cubicBezTo>
                    <a:pt x="43180" y="934212"/>
                    <a:pt x="68072" y="959231"/>
                    <a:pt x="98806" y="976376"/>
                  </a:cubicBezTo>
                  <a:cubicBezTo>
                    <a:pt x="128524" y="993648"/>
                    <a:pt x="162179" y="1002284"/>
                    <a:pt x="196723" y="1002284"/>
                  </a:cubicBezTo>
                  <a:lnTo>
                    <a:pt x="4022471" y="1002284"/>
                  </a:lnTo>
                  <a:lnTo>
                    <a:pt x="4023487" y="1002284"/>
                  </a:lnTo>
                  <a:cubicBezTo>
                    <a:pt x="4058031" y="1002284"/>
                    <a:pt x="4091559" y="993648"/>
                    <a:pt x="4121404" y="976376"/>
                  </a:cubicBezTo>
                  <a:cubicBezTo>
                    <a:pt x="4152138" y="959104"/>
                    <a:pt x="4177030" y="934212"/>
                    <a:pt x="4194302" y="903605"/>
                  </a:cubicBezTo>
                  <a:cubicBezTo>
                    <a:pt x="4211574" y="873887"/>
                    <a:pt x="4220210" y="840359"/>
                    <a:pt x="4220210" y="805815"/>
                  </a:cubicBezTo>
                  <a:lnTo>
                    <a:pt x="4220210" y="196469"/>
                  </a:lnTo>
                  <a:cubicBezTo>
                    <a:pt x="4220210" y="161925"/>
                    <a:pt x="4211574" y="128397"/>
                    <a:pt x="4194302" y="98679"/>
                  </a:cubicBezTo>
                  <a:cubicBezTo>
                    <a:pt x="4177030" y="68072"/>
                    <a:pt x="4152138" y="43053"/>
                    <a:pt x="4121404" y="25908"/>
                  </a:cubicBezTo>
                  <a:cubicBezTo>
                    <a:pt x="4091559" y="8636"/>
                    <a:pt x="4058031" y="0"/>
                    <a:pt x="4023487" y="0"/>
                  </a:cubicBezTo>
                  <a:lnTo>
                    <a:pt x="196723" y="0"/>
                  </a:lnTo>
                </a:path>
              </a:pathLst>
            </a:custGeom>
            <a:solidFill>
              <a:srgbClr val="D9D9D9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430584" y="46468"/>
              <a:ext cx="3790536" cy="9567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/>
              <a:r>
                <a:rPr lang="fa-IR" sz="3500" spc="-1" dirty="0">
                  <a:solidFill>
                    <a:schemeClr val="accent6">
                      <a:lumMod val="75000"/>
                    </a:schemeClr>
                  </a:solidFill>
                  <a:latin typeface="Rubik"/>
                  <a:cs typeface="B Nazanin" pitchFamily="2" charset="-78"/>
                </a:rPr>
                <a:t>در اینجا شرحی برای زمینه تصویر اضافه کنید</a:t>
              </a:r>
              <a:endParaRPr lang="en-US" sz="3500" spc="-1" dirty="0">
                <a:solidFill>
                  <a:schemeClr val="accent6">
                    <a:lumMod val="75000"/>
                  </a:schemeClr>
                </a:solidFill>
                <a:latin typeface="Rubik"/>
                <a:cs typeface="B Nazanin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545880" y="1794600"/>
            <a:ext cx="4264560" cy="6649920"/>
            <a:chOff x="0" y="0"/>
            <a:chExt cx="5686080" cy="8866560"/>
          </a:xfrm>
          <a:blipFill>
            <a:blip r:embed="rId3"/>
            <a:stretch>
              <a:fillRect r="-52" b="-18643"/>
            </a:stretch>
          </a:blipFill>
        </p:grpSpPr>
        <p:sp>
          <p:nvSpPr>
            <p:cNvPr id="26" name="Freeform 26"/>
            <p:cNvSpPr/>
            <p:nvPr/>
          </p:nvSpPr>
          <p:spPr>
            <a:xfrm>
              <a:off x="34036" y="34036"/>
              <a:ext cx="5617083" cy="8797544"/>
            </a:xfrm>
            <a:custGeom>
              <a:avLst/>
              <a:gdLst/>
              <a:ahLst/>
              <a:cxnLst/>
              <a:rect l="l" t="t" r="r" b="b"/>
              <a:pathLst>
                <a:path w="5617083" h="8797544">
                  <a:moveTo>
                    <a:pt x="935736" y="0"/>
                  </a:moveTo>
                  <a:lnTo>
                    <a:pt x="936752" y="0"/>
                  </a:lnTo>
                  <a:cubicBezTo>
                    <a:pt x="771652" y="0"/>
                    <a:pt x="610489" y="43180"/>
                    <a:pt x="468376" y="125730"/>
                  </a:cubicBezTo>
                  <a:cubicBezTo>
                    <a:pt x="325374" y="207391"/>
                    <a:pt x="207391" y="325374"/>
                    <a:pt x="125730" y="468376"/>
                  </a:cubicBezTo>
                  <a:cubicBezTo>
                    <a:pt x="43180" y="610362"/>
                    <a:pt x="0" y="771652"/>
                    <a:pt x="0" y="936752"/>
                  </a:cubicBezTo>
                  <a:lnTo>
                    <a:pt x="0" y="7860792"/>
                  </a:lnTo>
                  <a:lnTo>
                    <a:pt x="0" y="7861808"/>
                  </a:lnTo>
                  <a:cubicBezTo>
                    <a:pt x="0" y="8025892"/>
                    <a:pt x="43180" y="8187182"/>
                    <a:pt x="125730" y="8329168"/>
                  </a:cubicBezTo>
                  <a:cubicBezTo>
                    <a:pt x="207264" y="8472170"/>
                    <a:pt x="325374" y="8590280"/>
                    <a:pt x="468376" y="8671814"/>
                  </a:cubicBezTo>
                  <a:cubicBezTo>
                    <a:pt x="610362" y="8754364"/>
                    <a:pt x="771652" y="8797544"/>
                    <a:pt x="936752" y="8797544"/>
                  </a:cubicBezTo>
                  <a:lnTo>
                    <a:pt x="4680331" y="8797544"/>
                  </a:lnTo>
                  <a:lnTo>
                    <a:pt x="4681347" y="8797544"/>
                  </a:lnTo>
                  <a:cubicBezTo>
                    <a:pt x="4845431" y="8797544"/>
                    <a:pt x="5006721" y="8754364"/>
                    <a:pt x="5148707" y="8671814"/>
                  </a:cubicBezTo>
                  <a:cubicBezTo>
                    <a:pt x="5291709" y="8590280"/>
                    <a:pt x="5409692" y="8472170"/>
                    <a:pt x="5491353" y="8329168"/>
                  </a:cubicBezTo>
                  <a:cubicBezTo>
                    <a:pt x="5573903" y="8187182"/>
                    <a:pt x="5617083" y="8025892"/>
                    <a:pt x="5617083" y="7861808"/>
                  </a:cubicBezTo>
                  <a:lnTo>
                    <a:pt x="5617083" y="935863"/>
                  </a:lnTo>
                  <a:lnTo>
                    <a:pt x="5617083" y="936879"/>
                  </a:lnTo>
                  <a:cubicBezTo>
                    <a:pt x="5617083" y="771779"/>
                    <a:pt x="5573903" y="610489"/>
                    <a:pt x="5491353" y="468503"/>
                  </a:cubicBezTo>
                  <a:cubicBezTo>
                    <a:pt x="5409819" y="325501"/>
                    <a:pt x="5291709" y="207391"/>
                    <a:pt x="5148707" y="125857"/>
                  </a:cubicBezTo>
                  <a:cubicBezTo>
                    <a:pt x="5006721" y="43307"/>
                    <a:pt x="4845431" y="127"/>
                    <a:pt x="4681347" y="127"/>
                  </a:cubicBezTo>
                  <a:lnTo>
                    <a:pt x="935736" y="127"/>
                  </a:lnTo>
                </a:path>
              </a:pathLst>
            </a:custGeom>
            <a:grpFill/>
          </p:spPr>
        </p:sp>
        <p:sp>
          <p:nvSpPr>
            <p:cNvPr id="27" name="Freeform 27"/>
            <p:cNvSpPr/>
            <p:nvPr/>
          </p:nvSpPr>
          <p:spPr>
            <a:xfrm>
              <a:off x="0" y="0"/>
              <a:ext cx="5685155" cy="8865489"/>
            </a:xfrm>
            <a:custGeom>
              <a:avLst/>
              <a:gdLst/>
              <a:ahLst/>
              <a:cxnLst/>
              <a:rect l="l" t="t" r="r" b="b"/>
              <a:pathLst>
                <a:path w="5685155" h="8865489">
                  <a:moveTo>
                    <a:pt x="969772" y="0"/>
                  </a:moveTo>
                  <a:lnTo>
                    <a:pt x="970788" y="0"/>
                  </a:lnTo>
                  <a:lnTo>
                    <a:pt x="970788" y="34036"/>
                  </a:lnTo>
                  <a:lnTo>
                    <a:pt x="970788" y="68199"/>
                  </a:lnTo>
                  <a:cubicBezTo>
                    <a:pt x="811657" y="68199"/>
                    <a:pt x="656336" y="109855"/>
                    <a:pt x="519557" y="189357"/>
                  </a:cubicBezTo>
                  <a:lnTo>
                    <a:pt x="519303" y="189484"/>
                  </a:lnTo>
                  <a:cubicBezTo>
                    <a:pt x="381635" y="267970"/>
                    <a:pt x="267970" y="381635"/>
                    <a:pt x="189357" y="519303"/>
                  </a:cubicBezTo>
                  <a:lnTo>
                    <a:pt x="189230" y="519557"/>
                  </a:lnTo>
                  <a:cubicBezTo>
                    <a:pt x="109728" y="656336"/>
                    <a:pt x="68072" y="811657"/>
                    <a:pt x="68072" y="970788"/>
                  </a:cubicBezTo>
                  <a:lnTo>
                    <a:pt x="34036" y="970788"/>
                  </a:lnTo>
                  <a:lnTo>
                    <a:pt x="68199" y="970788"/>
                  </a:lnTo>
                  <a:lnTo>
                    <a:pt x="68199" y="7894828"/>
                  </a:lnTo>
                  <a:lnTo>
                    <a:pt x="34036" y="7894828"/>
                  </a:lnTo>
                  <a:lnTo>
                    <a:pt x="68199" y="7894828"/>
                  </a:lnTo>
                  <a:lnTo>
                    <a:pt x="68199" y="7895844"/>
                  </a:lnTo>
                  <a:lnTo>
                    <a:pt x="34036" y="7895844"/>
                  </a:lnTo>
                  <a:lnTo>
                    <a:pt x="68199" y="7895844"/>
                  </a:lnTo>
                  <a:cubicBezTo>
                    <a:pt x="68199" y="8053960"/>
                    <a:pt x="109855" y="8209280"/>
                    <a:pt x="189357" y="8346186"/>
                  </a:cubicBezTo>
                  <a:lnTo>
                    <a:pt x="189484" y="8346440"/>
                  </a:lnTo>
                  <a:cubicBezTo>
                    <a:pt x="267970" y="8484108"/>
                    <a:pt x="381635" y="8597773"/>
                    <a:pt x="519430" y="8676386"/>
                  </a:cubicBezTo>
                  <a:lnTo>
                    <a:pt x="519684" y="8676513"/>
                  </a:lnTo>
                  <a:cubicBezTo>
                    <a:pt x="656463" y="8756015"/>
                    <a:pt x="811784" y="8797672"/>
                    <a:pt x="970915" y="8797672"/>
                  </a:cubicBezTo>
                  <a:lnTo>
                    <a:pt x="970915" y="8831707"/>
                  </a:lnTo>
                  <a:lnTo>
                    <a:pt x="970915" y="8797672"/>
                  </a:lnTo>
                  <a:lnTo>
                    <a:pt x="4714367" y="8797672"/>
                  </a:lnTo>
                  <a:lnTo>
                    <a:pt x="4714367" y="8831707"/>
                  </a:lnTo>
                  <a:lnTo>
                    <a:pt x="4714367" y="8797672"/>
                  </a:lnTo>
                  <a:lnTo>
                    <a:pt x="4715383" y="8797672"/>
                  </a:lnTo>
                  <a:lnTo>
                    <a:pt x="4715383" y="8831707"/>
                  </a:lnTo>
                  <a:lnTo>
                    <a:pt x="4715383" y="8797672"/>
                  </a:lnTo>
                  <a:cubicBezTo>
                    <a:pt x="4873498" y="8797672"/>
                    <a:pt x="5028819" y="8756015"/>
                    <a:pt x="5165598" y="8676513"/>
                  </a:cubicBezTo>
                  <a:lnTo>
                    <a:pt x="5165852" y="8676386"/>
                  </a:lnTo>
                  <a:cubicBezTo>
                    <a:pt x="5303520" y="8597773"/>
                    <a:pt x="5417185" y="8484108"/>
                    <a:pt x="5495798" y="8346440"/>
                  </a:cubicBezTo>
                  <a:lnTo>
                    <a:pt x="5495925" y="8346186"/>
                  </a:lnTo>
                  <a:cubicBezTo>
                    <a:pt x="5575427" y="8209407"/>
                    <a:pt x="5617083" y="8054086"/>
                    <a:pt x="5617083" y="7895844"/>
                  </a:cubicBezTo>
                  <a:lnTo>
                    <a:pt x="5651119" y="7895844"/>
                  </a:lnTo>
                  <a:lnTo>
                    <a:pt x="5617083" y="7895844"/>
                  </a:lnTo>
                  <a:lnTo>
                    <a:pt x="5617083" y="969899"/>
                  </a:lnTo>
                  <a:lnTo>
                    <a:pt x="5651119" y="969899"/>
                  </a:lnTo>
                  <a:lnTo>
                    <a:pt x="5685155" y="969899"/>
                  </a:lnTo>
                  <a:lnTo>
                    <a:pt x="5685155" y="970915"/>
                  </a:lnTo>
                  <a:lnTo>
                    <a:pt x="5651119" y="970915"/>
                  </a:lnTo>
                  <a:lnTo>
                    <a:pt x="5651119" y="936752"/>
                  </a:lnTo>
                  <a:lnTo>
                    <a:pt x="5651119" y="970788"/>
                  </a:lnTo>
                  <a:lnTo>
                    <a:pt x="5617083" y="970788"/>
                  </a:lnTo>
                  <a:cubicBezTo>
                    <a:pt x="5617083" y="811657"/>
                    <a:pt x="5575427" y="656336"/>
                    <a:pt x="5495925" y="519557"/>
                  </a:cubicBezTo>
                  <a:lnTo>
                    <a:pt x="5495798" y="519303"/>
                  </a:lnTo>
                  <a:cubicBezTo>
                    <a:pt x="5417312" y="381635"/>
                    <a:pt x="5303647" y="267970"/>
                    <a:pt x="5165852" y="189357"/>
                  </a:cubicBezTo>
                  <a:lnTo>
                    <a:pt x="5165598" y="189230"/>
                  </a:lnTo>
                  <a:cubicBezTo>
                    <a:pt x="5028819" y="109728"/>
                    <a:pt x="4873498" y="68072"/>
                    <a:pt x="4715383" y="68072"/>
                  </a:cubicBezTo>
                  <a:lnTo>
                    <a:pt x="4715383" y="34036"/>
                  </a:lnTo>
                  <a:lnTo>
                    <a:pt x="4715383" y="68199"/>
                  </a:lnTo>
                  <a:lnTo>
                    <a:pt x="969772" y="68199"/>
                  </a:lnTo>
                  <a:lnTo>
                    <a:pt x="969772" y="0"/>
                  </a:lnTo>
                  <a:lnTo>
                    <a:pt x="4715383" y="0"/>
                  </a:lnTo>
                  <a:cubicBezTo>
                    <a:pt x="4885436" y="0"/>
                    <a:pt x="5052568" y="44704"/>
                    <a:pt x="5199888" y="130302"/>
                  </a:cubicBezTo>
                  <a:lnTo>
                    <a:pt x="5182743" y="159766"/>
                  </a:lnTo>
                  <a:lnTo>
                    <a:pt x="5199634" y="130175"/>
                  </a:lnTo>
                  <a:cubicBezTo>
                    <a:pt x="5347970" y="214757"/>
                    <a:pt x="5470398" y="337185"/>
                    <a:pt x="5554980" y="485521"/>
                  </a:cubicBezTo>
                  <a:lnTo>
                    <a:pt x="5525389" y="502412"/>
                  </a:lnTo>
                  <a:lnTo>
                    <a:pt x="5554853" y="485267"/>
                  </a:lnTo>
                  <a:cubicBezTo>
                    <a:pt x="5640451" y="632587"/>
                    <a:pt x="5685155" y="799719"/>
                    <a:pt x="5685155" y="970788"/>
                  </a:cubicBezTo>
                  <a:cubicBezTo>
                    <a:pt x="5685155" y="989584"/>
                    <a:pt x="5669915" y="1004824"/>
                    <a:pt x="5651119" y="1004824"/>
                  </a:cubicBezTo>
                  <a:cubicBezTo>
                    <a:pt x="5632323" y="1004824"/>
                    <a:pt x="5617083" y="989584"/>
                    <a:pt x="5617083" y="970788"/>
                  </a:cubicBezTo>
                  <a:lnTo>
                    <a:pt x="5617083" y="969772"/>
                  </a:lnTo>
                  <a:cubicBezTo>
                    <a:pt x="5617083" y="950976"/>
                    <a:pt x="5632323" y="935736"/>
                    <a:pt x="5651119" y="935736"/>
                  </a:cubicBezTo>
                  <a:cubicBezTo>
                    <a:pt x="5669915" y="935736"/>
                    <a:pt x="5685155" y="950976"/>
                    <a:pt x="5685155" y="969772"/>
                  </a:cubicBezTo>
                  <a:lnTo>
                    <a:pt x="5685155" y="7895717"/>
                  </a:lnTo>
                  <a:cubicBezTo>
                    <a:pt x="5685155" y="8065770"/>
                    <a:pt x="5640451" y="8233029"/>
                    <a:pt x="5554853" y="8380223"/>
                  </a:cubicBezTo>
                  <a:lnTo>
                    <a:pt x="5525389" y="8363077"/>
                  </a:lnTo>
                  <a:lnTo>
                    <a:pt x="5554980" y="8379968"/>
                  </a:lnTo>
                  <a:cubicBezTo>
                    <a:pt x="5470398" y="8528304"/>
                    <a:pt x="5347970" y="8650732"/>
                    <a:pt x="5199634" y="8735314"/>
                  </a:cubicBezTo>
                  <a:lnTo>
                    <a:pt x="5182743" y="8705724"/>
                  </a:lnTo>
                  <a:lnTo>
                    <a:pt x="5199888" y="8735187"/>
                  </a:lnTo>
                  <a:cubicBezTo>
                    <a:pt x="5052568" y="8820786"/>
                    <a:pt x="4885436" y="8865489"/>
                    <a:pt x="4715383" y="8865489"/>
                  </a:cubicBezTo>
                  <a:lnTo>
                    <a:pt x="4714367" y="8865489"/>
                  </a:lnTo>
                  <a:lnTo>
                    <a:pt x="970661" y="8865489"/>
                  </a:lnTo>
                  <a:cubicBezTo>
                    <a:pt x="799592" y="8865489"/>
                    <a:pt x="632460" y="8820786"/>
                    <a:pt x="485267" y="8735187"/>
                  </a:cubicBezTo>
                  <a:lnTo>
                    <a:pt x="502412" y="8705724"/>
                  </a:lnTo>
                  <a:lnTo>
                    <a:pt x="485521" y="8735314"/>
                  </a:lnTo>
                  <a:cubicBezTo>
                    <a:pt x="337185" y="8650732"/>
                    <a:pt x="214757" y="8528304"/>
                    <a:pt x="130175" y="8379968"/>
                  </a:cubicBezTo>
                  <a:lnTo>
                    <a:pt x="159766" y="8363077"/>
                  </a:lnTo>
                  <a:lnTo>
                    <a:pt x="130302" y="8380223"/>
                  </a:lnTo>
                  <a:cubicBezTo>
                    <a:pt x="44704" y="8233029"/>
                    <a:pt x="0" y="8065770"/>
                    <a:pt x="0" y="7895717"/>
                  </a:cubicBezTo>
                  <a:lnTo>
                    <a:pt x="0" y="7894701"/>
                  </a:lnTo>
                  <a:lnTo>
                    <a:pt x="0" y="970788"/>
                  </a:lnTo>
                  <a:cubicBezTo>
                    <a:pt x="0" y="799846"/>
                    <a:pt x="44704" y="632587"/>
                    <a:pt x="130302" y="485394"/>
                  </a:cubicBezTo>
                  <a:lnTo>
                    <a:pt x="159766" y="502539"/>
                  </a:lnTo>
                  <a:lnTo>
                    <a:pt x="130175" y="485648"/>
                  </a:lnTo>
                  <a:cubicBezTo>
                    <a:pt x="214757" y="337312"/>
                    <a:pt x="337185" y="214884"/>
                    <a:pt x="485521" y="130302"/>
                  </a:cubicBezTo>
                  <a:lnTo>
                    <a:pt x="502412" y="159893"/>
                  </a:lnTo>
                  <a:lnTo>
                    <a:pt x="485267" y="130429"/>
                  </a:lnTo>
                  <a:cubicBezTo>
                    <a:pt x="632587" y="44704"/>
                    <a:pt x="799719" y="0"/>
                    <a:pt x="970661" y="0"/>
                  </a:cubicBezTo>
                  <a:cubicBezTo>
                    <a:pt x="989457" y="0"/>
                    <a:pt x="1004697" y="15240"/>
                    <a:pt x="1004697" y="34036"/>
                  </a:cubicBezTo>
                  <a:cubicBezTo>
                    <a:pt x="1004697" y="52832"/>
                    <a:pt x="989457" y="68072"/>
                    <a:pt x="970661" y="68072"/>
                  </a:cubicBezTo>
                  <a:lnTo>
                    <a:pt x="969645" y="68072"/>
                  </a:lnTo>
                  <a:close/>
                </a:path>
              </a:pathLst>
            </a:custGeom>
            <a:grpFill/>
          </p:spPr>
        </p:sp>
      </p:grpSp>
      <p:sp>
        <p:nvSpPr>
          <p:cNvPr id="28" name="AutoShape 28"/>
          <p:cNvSpPr/>
          <p:nvPr/>
        </p:nvSpPr>
        <p:spPr>
          <a:xfrm rot="5355572">
            <a:off x="-3844812" y="5672910"/>
            <a:ext cx="8914344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 rot="49426">
            <a:off x="554090" y="423750"/>
            <a:ext cx="12970701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AutoShape 30"/>
          <p:cNvSpPr/>
          <p:nvPr/>
        </p:nvSpPr>
        <p:spPr>
          <a:xfrm rot="-5355576">
            <a:off x="13218828" y="4824390"/>
            <a:ext cx="8915064" cy="0"/>
          </a:xfrm>
          <a:prstGeom prst="line">
            <a:avLst/>
          </a:prstGeom>
          <a:ln w="47625" cap="rnd">
            <a:solidFill>
              <a:srgbClr val="FFB74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 rot="-10750573">
            <a:off x="4763930" y="10073190"/>
            <a:ext cx="12970701" cy="0"/>
          </a:xfrm>
          <a:prstGeom prst="line">
            <a:avLst/>
          </a:prstGeom>
          <a:ln w="47625" cap="rnd">
            <a:solidFill>
              <a:srgbClr val="FFB743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7400960" cy="9342720"/>
            <a:chOff x="0" y="0"/>
            <a:chExt cx="23201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1249" cy="12456922"/>
            </a:xfrm>
            <a:custGeom>
              <a:avLst/>
              <a:gdLst/>
              <a:ahLst/>
              <a:cxnLst/>
              <a:rect l="l" t="t" r="r" b="b"/>
              <a:pathLst>
                <a:path w="23201249" h="12456922">
                  <a:moveTo>
                    <a:pt x="7706487" y="205994"/>
                  </a:moveTo>
                  <a:lnTo>
                    <a:pt x="101727" y="203454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535529" y="203454"/>
                  </a:lnTo>
                  <a:lnTo>
                    <a:pt x="15535529" y="0"/>
                  </a:lnTo>
                  <a:lnTo>
                    <a:pt x="23099523" y="0"/>
                  </a:lnTo>
                  <a:cubicBezTo>
                    <a:pt x="23155783" y="0"/>
                    <a:pt x="23201249" y="45593"/>
                    <a:pt x="23201249" y="101727"/>
                  </a:cubicBezTo>
                  <a:lnTo>
                    <a:pt x="23201249" y="12355195"/>
                  </a:lnTo>
                  <a:cubicBezTo>
                    <a:pt x="23201249" y="12411456"/>
                    <a:pt x="23155656" y="12456922"/>
                    <a:pt x="23099523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706614" y="254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096000" y="448588"/>
            <a:ext cx="5660803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/>
            <a:r>
              <a:rPr lang="fa-IR" sz="50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بیاید برخی از مفاهیم</a:t>
            </a:r>
            <a:endParaRPr lang="en-US" sz="5000" spc="-1" dirty="0">
              <a:solidFill>
                <a:srgbClr val="999999"/>
              </a:solidFill>
              <a:latin typeface="Montserrat Bold"/>
              <a:cs typeface="B Nazanin" pitchFamily="2" charset="-78"/>
            </a:endParaRPr>
          </a:p>
          <a:p>
            <a:pPr algn="ctr" rtl="1"/>
            <a:r>
              <a:rPr lang="fa-IR" sz="50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 مرور کنیم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362200" y="3390900"/>
            <a:ext cx="4021200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400" spc="-1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اسلاید متنی </a:t>
            </a:r>
          </a:p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cs typeface="B Nazanin" pitchFamily="2" charset="-78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544040" y="3400425"/>
            <a:ext cx="4021200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400" spc="-1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اسلاید متنی </a:t>
            </a:r>
          </a:p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cs typeface="B Nazanin" pitchFamily="2" charset="-78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725880" y="3400425"/>
            <a:ext cx="402120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400" spc="-1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اسلاید متنی </a:t>
            </a:r>
          </a:p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r" rtl="1"/>
            <a:r>
              <a:rPr lang="en-US" sz="24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62200" y="7010340"/>
            <a:ext cx="4021200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400" spc="-1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اسلاید متنی </a:t>
            </a:r>
          </a:p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cs typeface="B Nazanin" pitchFamily="2" charset="-78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544040" y="7019865"/>
            <a:ext cx="4021200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400" spc="-1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اسلاید متنی </a:t>
            </a:r>
          </a:p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cs typeface="B Nazanin" pitchFamily="2" charset="-78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725880" y="7019865"/>
            <a:ext cx="402120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2400" spc="-1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اسلاید متنی </a:t>
            </a:r>
          </a:p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r" rtl="1"/>
            <a:r>
              <a:rPr lang="en-US" sz="24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 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3142680" y="2902185"/>
            <a:ext cx="380880" cy="508320"/>
            <a:chOff x="0" y="0"/>
            <a:chExt cx="507840" cy="677760"/>
          </a:xfrm>
        </p:grpSpPr>
        <p:sp>
          <p:nvSpPr>
            <p:cNvPr id="13" name="Freeform 13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520600" y="2911545"/>
            <a:ext cx="380880" cy="479520"/>
            <a:chOff x="0" y="0"/>
            <a:chExt cx="507840" cy="6393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917320" y="3082905"/>
            <a:ext cx="206640" cy="139680"/>
            <a:chOff x="0" y="0"/>
            <a:chExt cx="275520" cy="1862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3459560" y="3035385"/>
            <a:ext cx="380880" cy="508320"/>
            <a:chOff x="0" y="0"/>
            <a:chExt cx="507840" cy="677760"/>
          </a:xfrm>
        </p:grpSpPr>
        <p:sp>
          <p:nvSpPr>
            <p:cNvPr id="19" name="Freeform 19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2837480" y="3045465"/>
            <a:ext cx="380880" cy="479520"/>
            <a:chOff x="0" y="0"/>
            <a:chExt cx="507840" cy="6393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3234200" y="3216825"/>
            <a:ext cx="206640" cy="139680"/>
            <a:chOff x="0" y="0"/>
            <a:chExt cx="275520" cy="1862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244200" y="6633945"/>
            <a:ext cx="380880" cy="508320"/>
            <a:chOff x="0" y="0"/>
            <a:chExt cx="507840" cy="677760"/>
          </a:xfrm>
        </p:grpSpPr>
        <p:sp>
          <p:nvSpPr>
            <p:cNvPr id="25" name="Freeform 25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2622120" y="6643305"/>
            <a:ext cx="380880" cy="479520"/>
            <a:chOff x="0" y="0"/>
            <a:chExt cx="507840" cy="6393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3018840" y="6814665"/>
            <a:ext cx="206640" cy="139680"/>
            <a:chOff x="0" y="0"/>
            <a:chExt cx="275520" cy="1862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8250360" y="6616665"/>
            <a:ext cx="380880" cy="508320"/>
            <a:chOff x="0" y="0"/>
            <a:chExt cx="507840" cy="677760"/>
          </a:xfrm>
        </p:grpSpPr>
        <p:sp>
          <p:nvSpPr>
            <p:cNvPr id="31" name="Freeform 31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7628280" y="6626025"/>
            <a:ext cx="380880" cy="479520"/>
            <a:chOff x="0" y="0"/>
            <a:chExt cx="507840" cy="6393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025000" y="6798105"/>
            <a:ext cx="206640" cy="139680"/>
            <a:chOff x="0" y="0"/>
            <a:chExt cx="275520" cy="1862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8193480" y="3054825"/>
            <a:ext cx="380880" cy="508320"/>
            <a:chOff x="0" y="0"/>
            <a:chExt cx="507840" cy="677760"/>
          </a:xfrm>
        </p:grpSpPr>
        <p:sp>
          <p:nvSpPr>
            <p:cNvPr id="37" name="Freeform 37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7570680" y="3064185"/>
            <a:ext cx="380880" cy="479520"/>
            <a:chOff x="0" y="0"/>
            <a:chExt cx="507840" cy="6393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7968120" y="3235545"/>
            <a:ext cx="206640" cy="139680"/>
            <a:chOff x="0" y="0"/>
            <a:chExt cx="275520" cy="18624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3400520" y="6561945"/>
            <a:ext cx="380880" cy="508320"/>
            <a:chOff x="0" y="0"/>
            <a:chExt cx="507840" cy="677760"/>
          </a:xfrm>
        </p:grpSpPr>
        <p:sp>
          <p:nvSpPr>
            <p:cNvPr id="43" name="Freeform 43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2778440" y="6571305"/>
            <a:ext cx="380880" cy="479520"/>
            <a:chOff x="0" y="0"/>
            <a:chExt cx="507840" cy="639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3175160" y="6742665"/>
            <a:ext cx="206640" cy="139680"/>
            <a:chOff x="0" y="0"/>
            <a:chExt cx="275520" cy="18624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522701">
            <a:off x="17826056" y="10147875"/>
            <a:ext cx="482529" cy="0"/>
          </a:xfrm>
          <a:prstGeom prst="line">
            <a:avLst/>
          </a:prstGeom>
          <a:ln w="19050" cap="rnd">
            <a:solidFill>
              <a:srgbClr val="FF9E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/>
          <p:nvPr/>
        </p:nvGrpSpPr>
        <p:grpSpPr>
          <a:xfrm>
            <a:off x="0" y="8854560"/>
            <a:ext cx="18288000" cy="1432084"/>
            <a:chOff x="0" y="1"/>
            <a:chExt cx="24384000" cy="1909445"/>
          </a:xfrm>
        </p:grpSpPr>
        <p:sp>
          <p:nvSpPr>
            <p:cNvPr id="5" name="Freeform 5"/>
            <p:cNvSpPr/>
            <p:nvPr/>
          </p:nvSpPr>
          <p:spPr>
            <a:xfrm>
              <a:off x="0" y="1"/>
              <a:ext cx="24384000" cy="1909445"/>
            </a:xfrm>
            <a:custGeom>
              <a:avLst/>
              <a:gdLst/>
              <a:ahLst/>
              <a:cxnLst/>
              <a:rect l="l" t="t" r="r" b="b"/>
              <a:pathLst>
                <a:path w="24384000" h="1909445">
                  <a:moveTo>
                    <a:pt x="0" y="0"/>
                  </a:moveTo>
                  <a:lnTo>
                    <a:pt x="24384000" y="0"/>
                  </a:lnTo>
                  <a:lnTo>
                    <a:pt x="24384000" y="1909445"/>
                  </a:lnTo>
                  <a:lnTo>
                    <a:pt x="0" y="1909445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8131680" y="9186480"/>
            <a:ext cx="2023920" cy="310320"/>
            <a:chOff x="0" y="0"/>
            <a:chExt cx="2698560" cy="4137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37373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0" y="948240"/>
            <a:ext cx="18288000" cy="1692720"/>
            <a:chOff x="0" y="0"/>
            <a:chExt cx="24384000" cy="22569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384000" cy="2256917"/>
            </a:xfrm>
            <a:custGeom>
              <a:avLst/>
              <a:gdLst/>
              <a:ahLst/>
              <a:cxnLst/>
              <a:rect l="l" t="t" r="r" b="b"/>
              <a:pathLst>
                <a:path w="24384000" h="2256917">
                  <a:moveTo>
                    <a:pt x="0" y="0"/>
                  </a:moveTo>
                  <a:lnTo>
                    <a:pt x="24384000" y="0"/>
                  </a:lnTo>
                  <a:lnTo>
                    <a:pt x="24384000" y="2256917"/>
                  </a:lnTo>
                  <a:lnTo>
                    <a:pt x="0" y="225691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24384000" cy="226648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/>
              <a:r>
                <a:rPr lang="ar-SA" sz="4000" dirty="0">
                  <a:solidFill>
                    <a:srgbClr val="FFC000"/>
                  </a:solidFill>
                  <a:cs typeface="B Nazanin" pitchFamily="2" charset="-78"/>
                </a:rPr>
                <a:t>قالب پاورپوینت مهندسی نساجی قابل ویرایش می باشد</a:t>
              </a:r>
              <a:endParaRPr lang="en-US" sz="4000" dirty="0">
                <a:solidFill>
                  <a:srgbClr val="FFC000"/>
                </a:solidFill>
                <a:cs typeface="B Nazanin" pitchFamily="2" charset="-78"/>
              </a:endParaRPr>
            </a:p>
          </p:txBody>
        </p:sp>
      </p:grpSp>
      <p:sp>
        <p:nvSpPr>
          <p:cNvPr id="11" name="AutoShape 11"/>
          <p:cNvSpPr/>
          <p:nvPr/>
        </p:nvSpPr>
        <p:spPr>
          <a:xfrm rot="-5383067">
            <a:off x="5855360" y="5929920"/>
            <a:ext cx="6578000" cy="0"/>
          </a:xfrm>
          <a:prstGeom prst="line">
            <a:avLst/>
          </a:prstGeom>
          <a:ln w="9525" cap="rnd">
            <a:solidFill>
              <a:srgbClr val="73737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9672480" y="3797640"/>
            <a:ext cx="3335040" cy="43107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spc="-1" dirty="0">
                <a:solidFill>
                  <a:srgbClr val="4C4C4C"/>
                </a:solidFill>
                <a:latin typeface="Rubik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</a:t>
            </a:r>
            <a:endParaRPr lang="en-US" sz="2700" spc="-1" dirty="0">
              <a:solidFill>
                <a:srgbClr val="4C4C4C"/>
              </a:solidFill>
              <a:latin typeface="Rubik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094004" y="3797640"/>
            <a:ext cx="3457436" cy="43107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spc="-1" dirty="0">
                <a:solidFill>
                  <a:srgbClr val="4C4C4C"/>
                </a:solidFill>
                <a:latin typeface="Rubik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2700" spc="-1" dirty="0">
              <a:solidFill>
                <a:srgbClr val="4C4C4C"/>
              </a:solidFill>
              <a:latin typeface="Rubik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4725360" y="3850560"/>
            <a:ext cx="671760" cy="681120"/>
            <a:chOff x="0" y="0"/>
            <a:chExt cx="895680" cy="9081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895680" cy="9176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2700" spc="-1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1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25360" y="5447520"/>
            <a:ext cx="671760" cy="681120"/>
            <a:chOff x="0" y="0"/>
            <a:chExt cx="895680" cy="9081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9525"/>
              <a:ext cx="895680" cy="9176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2700" spc="-1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2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725360" y="6923520"/>
            <a:ext cx="671760" cy="681120"/>
            <a:chOff x="0" y="0"/>
            <a:chExt cx="895680" cy="9081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9525"/>
              <a:ext cx="895680" cy="9176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2700" spc="-1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3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3007520" y="3850560"/>
            <a:ext cx="671760" cy="681120"/>
            <a:chOff x="0" y="0"/>
            <a:chExt cx="895680" cy="9081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9525"/>
              <a:ext cx="895680" cy="9176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2700" spc="-1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1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3007520" y="5447520"/>
            <a:ext cx="671760" cy="681120"/>
            <a:chOff x="0" y="0"/>
            <a:chExt cx="895680" cy="9081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0" y="-9525"/>
              <a:ext cx="895680" cy="9176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2700" spc="-1" dirty="0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2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3007520" y="6923520"/>
            <a:ext cx="671760" cy="681120"/>
            <a:chOff x="0" y="0"/>
            <a:chExt cx="895680" cy="9081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-9525"/>
              <a:ext cx="895680" cy="9176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/>
              <a:r>
                <a:rPr lang="en-US" sz="2700" spc="-1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3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 rot="5400000">
            <a:off x="13156560" y="4804560"/>
            <a:ext cx="6747120" cy="2590560"/>
            <a:chOff x="0" y="0"/>
            <a:chExt cx="8996160" cy="3454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996045" cy="3454273"/>
            </a:xfrm>
            <a:custGeom>
              <a:avLst/>
              <a:gdLst/>
              <a:ahLst/>
              <a:cxnLst/>
              <a:rect l="l" t="t" r="r" b="b"/>
              <a:pathLst>
                <a:path w="8996045" h="3454273">
                  <a:moveTo>
                    <a:pt x="2716911" y="455803"/>
                  </a:moveTo>
                  <a:cubicBezTo>
                    <a:pt x="2938272" y="131699"/>
                    <a:pt x="3280410" y="50673"/>
                    <a:pt x="3622548" y="30353"/>
                  </a:cubicBezTo>
                  <a:cubicBezTo>
                    <a:pt x="3964813" y="0"/>
                    <a:pt x="4296791" y="10160"/>
                    <a:pt x="4628896" y="20320"/>
                  </a:cubicBezTo>
                  <a:cubicBezTo>
                    <a:pt x="4981067" y="20320"/>
                    <a:pt x="5041519" y="81153"/>
                    <a:pt x="5051552" y="445770"/>
                  </a:cubicBezTo>
                  <a:cubicBezTo>
                    <a:pt x="5051552" y="486283"/>
                    <a:pt x="5051552" y="526796"/>
                    <a:pt x="5061585" y="587629"/>
                  </a:cubicBezTo>
                  <a:cubicBezTo>
                    <a:pt x="5192395" y="587629"/>
                    <a:pt x="5323205" y="597789"/>
                    <a:pt x="5454015" y="597789"/>
                  </a:cubicBezTo>
                  <a:cubicBezTo>
                    <a:pt x="6460236" y="597789"/>
                    <a:pt x="7456551" y="597789"/>
                    <a:pt x="8452739" y="597789"/>
                  </a:cubicBezTo>
                  <a:cubicBezTo>
                    <a:pt x="8814943" y="597789"/>
                    <a:pt x="8965946" y="709168"/>
                    <a:pt x="8975979" y="1073912"/>
                  </a:cubicBezTo>
                  <a:cubicBezTo>
                    <a:pt x="8996045" y="1489202"/>
                    <a:pt x="8996045" y="1914652"/>
                    <a:pt x="8975979" y="2329942"/>
                  </a:cubicBezTo>
                  <a:cubicBezTo>
                    <a:pt x="8955913" y="2745232"/>
                    <a:pt x="8794877" y="2876931"/>
                    <a:pt x="8392287" y="2876931"/>
                  </a:cubicBezTo>
                  <a:cubicBezTo>
                    <a:pt x="7365873" y="2876931"/>
                    <a:pt x="6339459" y="2876931"/>
                    <a:pt x="5313045" y="2876931"/>
                  </a:cubicBezTo>
                  <a:cubicBezTo>
                    <a:pt x="5232527" y="2876931"/>
                    <a:pt x="5152009" y="2876931"/>
                    <a:pt x="5051425" y="2876931"/>
                  </a:cubicBezTo>
                  <a:cubicBezTo>
                    <a:pt x="5051425" y="2978277"/>
                    <a:pt x="5051425" y="3059303"/>
                    <a:pt x="5051425" y="3130169"/>
                  </a:cubicBezTo>
                  <a:cubicBezTo>
                    <a:pt x="5041392" y="3353054"/>
                    <a:pt x="4960874" y="3454273"/>
                    <a:pt x="4749546" y="3454273"/>
                  </a:cubicBezTo>
                  <a:cubicBezTo>
                    <a:pt x="4316857" y="3454273"/>
                    <a:pt x="3884168" y="3454273"/>
                    <a:pt x="3461512" y="3433953"/>
                  </a:cubicBezTo>
                  <a:cubicBezTo>
                    <a:pt x="3129407" y="3413633"/>
                    <a:pt x="2877820" y="3221228"/>
                    <a:pt x="2636393" y="3008503"/>
                  </a:cubicBezTo>
                  <a:cubicBezTo>
                    <a:pt x="2565908" y="2937637"/>
                    <a:pt x="2455291" y="2897124"/>
                    <a:pt x="2354580" y="2876804"/>
                  </a:cubicBezTo>
                  <a:cubicBezTo>
                    <a:pt x="2223770" y="2856484"/>
                    <a:pt x="2092960" y="2866644"/>
                    <a:pt x="1972183" y="2876804"/>
                  </a:cubicBezTo>
                  <a:cubicBezTo>
                    <a:pt x="1901698" y="2886964"/>
                    <a:pt x="1831340" y="2907157"/>
                    <a:pt x="1781048" y="2947670"/>
                  </a:cubicBezTo>
                  <a:cubicBezTo>
                    <a:pt x="1589913" y="3109722"/>
                    <a:pt x="1469136" y="3109722"/>
                    <a:pt x="1287907" y="2947670"/>
                  </a:cubicBezTo>
                  <a:cubicBezTo>
                    <a:pt x="1227582" y="2907157"/>
                    <a:pt x="1147064" y="2876804"/>
                    <a:pt x="1076579" y="2876804"/>
                  </a:cubicBezTo>
                  <a:cubicBezTo>
                    <a:pt x="563372" y="2856484"/>
                    <a:pt x="120650" y="2410841"/>
                    <a:pt x="70358" y="1904365"/>
                  </a:cubicBezTo>
                  <a:cubicBezTo>
                    <a:pt x="0" y="1154684"/>
                    <a:pt x="573532" y="577342"/>
                    <a:pt x="1187450" y="587502"/>
                  </a:cubicBezTo>
                  <a:cubicBezTo>
                    <a:pt x="1418844" y="415290"/>
                    <a:pt x="1630172" y="486156"/>
                    <a:pt x="1891792" y="567182"/>
                  </a:cubicBezTo>
                  <a:cubicBezTo>
                    <a:pt x="2103120" y="648208"/>
                    <a:pt x="2374773" y="536829"/>
                    <a:pt x="2626360" y="516509"/>
                  </a:cubicBezTo>
                  <a:cubicBezTo>
                    <a:pt x="2596134" y="577342"/>
                    <a:pt x="2576068" y="648208"/>
                    <a:pt x="2545842" y="698881"/>
                  </a:cubicBezTo>
                  <a:cubicBezTo>
                    <a:pt x="2384806" y="941959"/>
                    <a:pt x="2314448" y="1205357"/>
                    <a:pt x="2314448" y="1499108"/>
                  </a:cubicBezTo>
                  <a:cubicBezTo>
                    <a:pt x="2314448" y="1661160"/>
                    <a:pt x="2314448" y="1813052"/>
                    <a:pt x="2314448" y="1965071"/>
                  </a:cubicBezTo>
                  <a:cubicBezTo>
                    <a:pt x="2294382" y="2613406"/>
                    <a:pt x="2706878" y="3210941"/>
                    <a:pt x="3340862" y="3332480"/>
                  </a:cubicBezTo>
                  <a:cubicBezTo>
                    <a:pt x="3763518" y="3413506"/>
                    <a:pt x="4206240" y="3383153"/>
                    <a:pt x="4638929" y="3393313"/>
                  </a:cubicBezTo>
                  <a:cubicBezTo>
                    <a:pt x="4961001" y="3393313"/>
                    <a:pt x="5041392" y="3271774"/>
                    <a:pt x="4950841" y="2937510"/>
                  </a:cubicBezTo>
                  <a:cubicBezTo>
                    <a:pt x="4930775" y="2937510"/>
                    <a:pt x="4920615" y="2927350"/>
                    <a:pt x="4910582" y="2927350"/>
                  </a:cubicBezTo>
                  <a:cubicBezTo>
                    <a:pt x="4528185" y="2927350"/>
                    <a:pt x="4145788" y="2937510"/>
                    <a:pt x="3763391" y="2927350"/>
                  </a:cubicBezTo>
                  <a:cubicBezTo>
                    <a:pt x="3189859" y="2917190"/>
                    <a:pt x="2807462" y="2552573"/>
                    <a:pt x="2787269" y="2025904"/>
                  </a:cubicBezTo>
                  <a:cubicBezTo>
                    <a:pt x="3048889" y="2025904"/>
                    <a:pt x="3310509" y="2015744"/>
                    <a:pt x="3572129" y="2025904"/>
                  </a:cubicBezTo>
                  <a:cubicBezTo>
                    <a:pt x="3813683" y="2036064"/>
                    <a:pt x="3954526" y="1924558"/>
                    <a:pt x="3964559" y="1701800"/>
                  </a:cubicBezTo>
                  <a:cubicBezTo>
                    <a:pt x="3984625" y="1499235"/>
                    <a:pt x="3884041" y="1408049"/>
                    <a:pt x="3622421" y="1387856"/>
                  </a:cubicBezTo>
                  <a:cubicBezTo>
                    <a:pt x="3350768" y="1367536"/>
                    <a:pt x="3078988" y="1357503"/>
                    <a:pt x="2807335" y="1347343"/>
                  </a:cubicBezTo>
                  <a:cubicBezTo>
                    <a:pt x="2857627" y="891540"/>
                    <a:pt x="3219958" y="567436"/>
                    <a:pt x="3692906" y="557276"/>
                  </a:cubicBezTo>
                  <a:cubicBezTo>
                    <a:pt x="4055110" y="547116"/>
                    <a:pt x="4407408" y="557276"/>
                    <a:pt x="4759579" y="547116"/>
                  </a:cubicBezTo>
                  <a:cubicBezTo>
                    <a:pt x="4830064" y="547116"/>
                    <a:pt x="4900422" y="547116"/>
                    <a:pt x="4970907" y="536956"/>
                  </a:cubicBezTo>
                  <a:cubicBezTo>
                    <a:pt x="5001133" y="121666"/>
                    <a:pt x="4970907" y="91313"/>
                    <a:pt x="4578477" y="81153"/>
                  </a:cubicBezTo>
                  <a:cubicBezTo>
                    <a:pt x="4377182" y="81153"/>
                    <a:pt x="4186047" y="101473"/>
                    <a:pt x="3994785" y="81153"/>
                  </a:cubicBezTo>
                  <a:cubicBezTo>
                    <a:pt x="3511804" y="30480"/>
                    <a:pt x="3089148" y="131826"/>
                    <a:pt x="2716784" y="455930"/>
                  </a:cubicBezTo>
                  <a:close/>
                  <a:moveTo>
                    <a:pt x="1288034" y="1742186"/>
                  </a:moveTo>
                  <a:cubicBezTo>
                    <a:pt x="1288034" y="2066290"/>
                    <a:pt x="1288034" y="2390521"/>
                    <a:pt x="1288034" y="2714625"/>
                  </a:cubicBezTo>
                  <a:cubicBezTo>
                    <a:pt x="1288034" y="2876677"/>
                    <a:pt x="1358519" y="2998216"/>
                    <a:pt x="1539621" y="2988056"/>
                  </a:cubicBezTo>
                  <a:cubicBezTo>
                    <a:pt x="1700657" y="2988056"/>
                    <a:pt x="1771015" y="2876677"/>
                    <a:pt x="1771015" y="2724658"/>
                  </a:cubicBezTo>
                  <a:cubicBezTo>
                    <a:pt x="1771015" y="2086483"/>
                    <a:pt x="1771015" y="1458468"/>
                    <a:pt x="1771015" y="820293"/>
                  </a:cubicBezTo>
                  <a:cubicBezTo>
                    <a:pt x="1771015" y="658241"/>
                    <a:pt x="1720723" y="516382"/>
                    <a:pt x="1529461" y="506349"/>
                  </a:cubicBezTo>
                  <a:cubicBezTo>
                    <a:pt x="1378458" y="496189"/>
                    <a:pt x="1287907" y="617728"/>
                    <a:pt x="1287907" y="830453"/>
                  </a:cubicBezTo>
                  <a:cubicBezTo>
                    <a:pt x="1287907" y="1134364"/>
                    <a:pt x="1287907" y="1438148"/>
                    <a:pt x="1287907" y="1742059"/>
                  </a:cubicBezTo>
                  <a:close/>
                  <a:moveTo>
                    <a:pt x="4346956" y="1458468"/>
                  </a:moveTo>
                  <a:cubicBezTo>
                    <a:pt x="4276471" y="1580007"/>
                    <a:pt x="4185920" y="1650873"/>
                    <a:pt x="4195953" y="1711706"/>
                  </a:cubicBezTo>
                  <a:cubicBezTo>
                    <a:pt x="4205986" y="1782572"/>
                    <a:pt x="4316730" y="1823085"/>
                    <a:pt x="4377055" y="1883918"/>
                  </a:cubicBezTo>
                  <a:cubicBezTo>
                    <a:pt x="4427347" y="1813052"/>
                    <a:pt x="4517898" y="1752219"/>
                    <a:pt x="4517898" y="1681353"/>
                  </a:cubicBezTo>
                  <a:cubicBezTo>
                    <a:pt x="4527931" y="1630680"/>
                    <a:pt x="4437380" y="1559814"/>
                    <a:pt x="4346829" y="1458468"/>
                  </a:cubicBezTo>
                  <a:close/>
                  <a:moveTo>
                    <a:pt x="4960620" y="1954784"/>
                  </a:moveTo>
                  <a:cubicBezTo>
                    <a:pt x="5041138" y="1843405"/>
                    <a:pt x="5131689" y="1772412"/>
                    <a:pt x="5131689" y="1701546"/>
                  </a:cubicBezTo>
                  <a:cubicBezTo>
                    <a:pt x="5131689" y="1650873"/>
                    <a:pt x="5020945" y="1549654"/>
                    <a:pt x="4970653" y="1549654"/>
                  </a:cubicBezTo>
                  <a:cubicBezTo>
                    <a:pt x="4910328" y="1559814"/>
                    <a:pt x="4819650" y="1651000"/>
                    <a:pt x="4799584" y="1711706"/>
                  </a:cubicBezTo>
                  <a:cubicBezTo>
                    <a:pt x="4789551" y="1772539"/>
                    <a:pt x="4880102" y="1843405"/>
                    <a:pt x="4960620" y="1954784"/>
                  </a:cubicBezTo>
                  <a:close/>
                  <a:moveTo>
                    <a:pt x="5795772" y="1701546"/>
                  </a:moveTo>
                  <a:cubicBezTo>
                    <a:pt x="5674995" y="1620520"/>
                    <a:pt x="5614670" y="1539494"/>
                    <a:pt x="5544185" y="1549654"/>
                  </a:cubicBezTo>
                  <a:cubicBezTo>
                    <a:pt x="5493893" y="1549654"/>
                    <a:pt x="5393182" y="1661033"/>
                    <a:pt x="5403342" y="1701546"/>
                  </a:cubicBezTo>
                  <a:cubicBezTo>
                    <a:pt x="5413375" y="1772412"/>
                    <a:pt x="5503926" y="1853438"/>
                    <a:pt x="5564378" y="1873758"/>
                  </a:cubicBezTo>
                  <a:cubicBezTo>
                    <a:pt x="5614670" y="1883918"/>
                    <a:pt x="5685155" y="1792732"/>
                    <a:pt x="5795772" y="1701546"/>
                  </a:cubicBezTo>
                  <a:close/>
                  <a:moveTo>
                    <a:pt x="6389497" y="1711706"/>
                  </a:moveTo>
                  <a:cubicBezTo>
                    <a:pt x="6288913" y="1630680"/>
                    <a:pt x="6218428" y="1549654"/>
                    <a:pt x="6158103" y="1549654"/>
                  </a:cubicBezTo>
                  <a:cubicBezTo>
                    <a:pt x="6097778" y="1559814"/>
                    <a:pt x="6047359" y="1651000"/>
                    <a:pt x="5987034" y="1701546"/>
                  </a:cubicBezTo>
                  <a:cubicBezTo>
                    <a:pt x="6047359" y="1762379"/>
                    <a:pt x="6097778" y="1853438"/>
                    <a:pt x="6158103" y="1873758"/>
                  </a:cubicBezTo>
                  <a:cubicBezTo>
                    <a:pt x="6208395" y="1883918"/>
                    <a:pt x="6288913" y="1782572"/>
                    <a:pt x="6389497" y="171170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4" name="Group 34"/>
          <p:cNvGrpSpPr/>
          <p:nvPr/>
        </p:nvGrpSpPr>
        <p:grpSpPr>
          <a:xfrm rot="5400000">
            <a:off x="15770160" y="1321200"/>
            <a:ext cx="1514160" cy="1714320"/>
            <a:chOff x="0" y="0"/>
            <a:chExt cx="2018880" cy="228576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018919" cy="2285746"/>
            </a:xfrm>
            <a:custGeom>
              <a:avLst/>
              <a:gdLst/>
              <a:ahLst/>
              <a:cxnLst/>
              <a:rect l="l" t="t" r="r" b="b"/>
              <a:pathLst>
                <a:path w="2018919" h="2285746">
                  <a:moveTo>
                    <a:pt x="2018919" y="0"/>
                  </a:moveTo>
                  <a:cubicBezTo>
                    <a:pt x="1315847" y="667512"/>
                    <a:pt x="1345946" y="1678940"/>
                    <a:pt x="1948561" y="2255393"/>
                  </a:cubicBezTo>
                  <a:cubicBezTo>
                    <a:pt x="1878203" y="2265553"/>
                    <a:pt x="1838071" y="2275586"/>
                    <a:pt x="1787906" y="2275586"/>
                  </a:cubicBezTo>
                  <a:cubicBezTo>
                    <a:pt x="1355979" y="2275586"/>
                    <a:pt x="934212" y="2285746"/>
                    <a:pt x="502285" y="2275586"/>
                  </a:cubicBezTo>
                  <a:cubicBezTo>
                    <a:pt x="150622" y="2275586"/>
                    <a:pt x="0" y="2123948"/>
                    <a:pt x="0" y="1769999"/>
                  </a:cubicBezTo>
                  <a:cubicBezTo>
                    <a:pt x="0" y="1355344"/>
                    <a:pt x="0" y="940689"/>
                    <a:pt x="0" y="515874"/>
                  </a:cubicBezTo>
                  <a:cubicBezTo>
                    <a:pt x="10033" y="151765"/>
                    <a:pt x="150622" y="10160"/>
                    <a:pt x="512191" y="10160"/>
                  </a:cubicBezTo>
                  <a:cubicBezTo>
                    <a:pt x="1004443" y="0"/>
                    <a:pt x="1486535" y="0"/>
                    <a:pt x="2018919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6" name="Group 36"/>
          <p:cNvGrpSpPr/>
          <p:nvPr/>
        </p:nvGrpSpPr>
        <p:grpSpPr>
          <a:xfrm rot="5400000">
            <a:off x="16106400" y="4983120"/>
            <a:ext cx="927360" cy="326880"/>
            <a:chOff x="0" y="0"/>
            <a:chExt cx="1236480" cy="43584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236472" cy="435864"/>
            </a:xfrm>
            <a:custGeom>
              <a:avLst/>
              <a:gdLst/>
              <a:ahLst/>
              <a:cxnLst/>
              <a:rect l="l" t="t" r="r" b="b"/>
              <a:pathLst>
                <a:path w="1236472" h="435864">
                  <a:moveTo>
                    <a:pt x="583057" y="425704"/>
                  </a:moveTo>
                  <a:cubicBezTo>
                    <a:pt x="462407" y="425704"/>
                    <a:pt x="331724" y="415544"/>
                    <a:pt x="201041" y="425704"/>
                  </a:cubicBezTo>
                  <a:cubicBezTo>
                    <a:pt x="40259" y="435864"/>
                    <a:pt x="0" y="354711"/>
                    <a:pt x="10033" y="202692"/>
                  </a:cubicBezTo>
                  <a:cubicBezTo>
                    <a:pt x="10033" y="70993"/>
                    <a:pt x="50292" y="0"/>
                    <a:pt x="211074" y="10160"/>
                  </a:cubicBezTo>
                  <a:cubicBezTo>
                    <a:pt x="462407" y="20320"/>
                    <a:pt x="723773" y="20320"/>
                    <a:pt x="985139" y="20320"/>
                  </a:cubicBezTo>
                  <a:cubicBezTo>
                    <a:pt x="1135888" y="20320"/>
                    <a:pt x="1236472" y="91313"/>
                    <a:pt x="1236472" y="243332"/>
                  </a:cubicBezTo>
                  <a:cubicBezTo>
                    <a:pt x="1226439" y="405511"/>
                    <a:pt x="1115822" y="435864"/>
                    <a:pt x="985139" y="435864"/>
                  </a:cubicBezTo>
                  <a:cubicBezTo>
                    <a:pt x="854456" y="425704"/>
                    <a:pt x="713740" y="435864"/>
                    <a:pt x="583057" y="435864"/>
                  </a:cubicBezTo>
                  <a:cubicBezTo>
                    <a:pt x="583057" y="425704"/>
                    <a:pt x="583057" y="425704"/>
                    <a:pt x="583057" y="42570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8" name="Group 38"/>
          <p:cNvGrpSpPr/>
          <p:nvPr/>
        </p:nvGrpSpPr>
        <p:grpSpPr>
          <a:xfrm rot="-5400000">
            <a:off x="-1615680" y="3502800"/>
            <a:ext cx="6747120" cy="2590560"/>
            <a:chOff x="0" y="0"/>
            <a:chExt cx="8996160" cy="3454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996045" cy="3454273"/>
            </a:xfrm>
            <a:custGeom>
              <a:avLst/>
              <a:gdLst/>
              <a:ahLst/>
              <a:cxnLst/>
              <a:rect l="l" t="t" r="r" b="b"/>
              <a:pathLst>
                <a:path w="8996045" h="3454273">
                  <a:moveTo>
                    <a:pt x="2716911" y="455803"/>
                  </a:moveTo>
                  <a:cubicBezTo>
                    <a:pt x="2938272" y="131699"/>
                    <a:pt x="3280410" y="50673"/>
                    <a:pt x="3622548" y="30353"/>
                  </a:cubicBezTo>
                  <a:cubicBezTo>
                    <a:pt x="3964813" y="0"/>
                    <a:pt x="4296791" y="10160"/>
                    <a:pt x="4628896" y="20320"/>
                  </a:cubicBezTo>
                  <a:cubicBezTo>
                    <a:pt x="4981067" y="20320"/>
                    <a:pt x="5041519" y="81153"/>
                    <a:pt x="5051552" y="445770"/>
                  </a:cubicBezTo>
                  <a:cubicBezTo>
                    <a:pt x="5051552" y="486283"/>
                    <a:pt x="5051552" y="526796"/>
                    <a:pt x="5061585" y="587629"/>
                  </a:cubicBezTo>
                  <a:cubicBezTo>
                    <a:pt x="5192395" y="587629"/>
                    <a:pt x="5323205" y="597789"/>
                    <a:pt x="5454015" y="597789"/>
                  </a:cubicBezTo>
                  <a:cubicBezTo>
                    <a:pt x="6460236" y="597789"/>
                    <a:pt x="7456551" y="597789"/>
                    <a:pt x="8452739" y="597789"/>
                  </a:cubicBezTo>
                  <a:cubicBezTo>
                    <a:pt x="8814943" y="597789"/>
                    <a:pt x="8965946" y="709168"/>
                    <a:pt x="8975979" y="1073912"/>
                  </a:cubicBezTo>
                  <a:cubicBezTo>
                    <a:pt x="8996045" y="1489202"/>
                    <a:pt x="8996045" y="1914652"/>
                    <a:pt x="8975979" y="2329942"/>
                  </a:cubicBezTo>
                  <a:cubicBezTo>
                    <a:pt x="8955913" y="2745232"/>
                    <a:pt x="8794877" y="2876931"/>
                    <a:pt x="8392287" y="2876931"/>
                  </a:cubicBezTo>
                  <a:cubicBezTo>
                    <a:pt x="7365873" y="2876931"/>
                    <a:pt x="6339459" y="2876931"/>
                    <a:pt x="5313045" y="2876931"/>
                  </a:cubicBezTo>
                  <a:cubicBezTo>
                    <a:pt x="5232527" y="2876931"/>
                    <a:pt x="5152009" y="2876931"/>
                    <a:pt x="5051425" y="2876931"/>
                  </a:cubicBezTo>
                  <a:cubicBezTo>
                    <a:pt x="5051425" y="2978277"/>
                    <a:pt x="5051425" y="3059303"/>
                    <a:pt x="5051425" y="3130169"/>
                  </a:cubicBezTo>
                  <a:cubicBezTo>
                    <a:pt x="5041392" y="3353054"/>
                    <a:pt x="4960874" y="3454273"/>
                    <a:pt x="4749546" y="3454273"/>
                  </a:cubicBezTo>
                  <a:cubicBezTo>
                    <a:pt x="4316857" y="3454273"/>
                    <a:pt x="3884168" y="3454273"/>
                    <a:pt x="3461512" y="3433953"/>
                  </a:cubicBezTo>
                  <a:cubicBezTo>
                    <a:pt x="3129407" y="3413633"/>
                    <a:pt x="2877820" y="3221228"/>
                    <a:pt x="2636393" y="3008503"/>
                  </a:cubicBezTo>
                  <a:cubicBezTo>
                    <a:pt x="2565908" y="2937637"/>
                    <a:pt x="2455291" y="2897124"/>
                    <a:pt x="2354580" y="2876804"/>
                  </a:cubicBezTo>
                  <a:cubicBezTo>
                    <a:pt x="2223770" y="2856484"/>
                    <a:pt x="2092960" y="2866644"/>
                    <a:pt x="1972183" y="2876804"/>
                  </a:cubicBezTo>
                  <a:cubicBezTo>
                    <a:pt x="1901698" y="2886964"/>
                    <a:pt x="1831340" y="2907157"/>
                    <a:pt x="1781048" y="2947670"/>
                  </a:cubicBezTo>
                  <a:cubicBezTo>
                    <a:pt x="1589913" y="3109722"/>
                    <a:pt x="1469136" y="3109722"/>
                    <a:pt x="1287907" y="2947670"/>
                  </a:cubicBezTo>
                  <a:cubicBezTo>
                    <a:pt x="1227582" y="2907157"/>
                    <a:pt x="1147064" y="2876804"/>
                    <a:pt x="1076579" y="2876804"/>
                  </a:cubicBezTo>
                  <a:cubicBezTo>
                    <a:pt x="563372" y="2856484"/>
                    <a:pt x="120650" y="2410841"/>
                    <a:pt x="70358" y="1904365"/>
                  </a:cubicBezTo>
                  <a:cubicBezTo>
                    <a:pt x="0" y="1154684"/>
                    <a:pt x="573532" y="577342"/>
                    <a:pt x="1187450" y="587502"/>
                  </a:cubicBezTo>
                  <a:cubicBezTo>
                    <a:pt x="1418844" y="415290"/>
                    <a:pt x="1630172" y="486156"/>
                    <a:pt x="1891792" y="567182"/>
                  </a:cubicBezTo>
                  <a:cubicBezTo>
                    <a:pt x="2103120" y="648208"/>
                    <a:pt x="2374773" y="536829"/>
                    <a:pt x="2626360" y="516509"/>
                  </a:cubicBezTo>
                  <a:cubicBezTo>
                    <a:pt x="2596134" y="577342"/>
                    <a:pt x="2576068" y="648208"/>
                    <a:pt x="2545842" y="698881"/>
                  </a:cubicBezTo>
                  <a:cubicBezTo>
                    <a:pt x="2384806" y="941959"/>
                    <a:pt x="2314448" y="1205357"/>
                    <a:pt x="2314448" y="1499108"/>
                  </a:cubicBezTo>
                  <a:cubicBezTo>
                    <a:pt x="2314448" y="1661160"/>
                    <a:pt x="2314448" y="1813052"/>
                    <a:pt x="2314448" y="1965071"/>
                  </a:cubicBezTo>
                  <a:cubicBezTo>
                    <a:pt x="2294382" y="2613406"/>
                    <a:pt x="2706878" y="3210941"/>
                    <a:pt x="3340862" y="3332480"/>
                  </a:cubicBezTo>
                  <a:cubicBezTo>
                    <a:pt x="3763518" y="3413506"/>
                    <a:pt x="4206240" y="3383153"/>
                    <a:pt x="4638929" y="3393313"/>
                  </a:cubicBezTo>
                  <a:cubicBezTo>
                    <a:pt x="4961001" y="3393313"/>
                    <a:pt x="5041392" y="3271774"/>
                    <a:pt x="4950841" y="2937510"/>
                  </a:cubicBezTo>
                  <a:cubicBezTo>
                    <a:pt x="4930775" y="2937510"/>
                    <a:pt x="4920615" y="2927350"/>
                    <a:pt x="4910582" y="2927350"/>
                  </a:cubicBezTo>
                  <a:cubicBezTo>
                    <a:pt x="4528185" y="2927350"/>
                    <a:pt x="4145788" y="2937510"/>
                    <a:pt x="3763391" y="2927350"/>
                  </a:cubicBezTo>
                  <a:cubicBezTo>
                    <a:pt x="3189859" y="2917190"/>
                    <a:pt x="2807462" y="2552573"/>
                    <a:pt x="2787269" y="2025904"/>
                  </a:cubicBezTo>
                  <a:cubicBezTo>
                    <a:pt x="3048889" y="2025904"/>
                    <a:pt x="3310509" y="2015744"/>
                    <a:pt x="3572129" y="2025904"/>
                  </a:cubicBezTo>
                  <a:cubicBezTo>
                    <a:pt x="3813683" y="2036064"/>
                    <a:pt x="3954526" y="1924558"/>
                    <a:pt x="3964559" y="1701800"/>
                  </a:cubicBezTo>
                  <a:cubicBezTo>
                    <a:pt x="3984625" y="1499235"/>
                    <a:pt x="3884041" y="1408049"/>
                    <a:pt x="3622421" y="1387856"/>
                  </a:cubicBezTo>
                  <a:cubicBezTo>
                    <a:pt x="3350768" y="1367536"/>
                    <a:pt x="3078988" y="1357503"/>
                    <a:pt x="2807335" y="1347343"/>
                  </a:cubicBezTo>
                  <a:cubicBezTo>
                    <a:pt x="2857627" y="891540"/>
                    <a:pt x="3219958" y="567436"/>
                    <a:pt x="3692906" y="557276"/>
                  </a:cubicBezTo>
                  <a:cubicBezTo>
                    <a:pt x="4055110" y="547116"/>
                    <a:pt x="4407408" y="557276"/>
                    <a:pt x="4759579" y="547116"/>
                  </a:cubicBezTo>
                  <a:cubicBezTo>
                    <a:pt x="4830064" y="547116"/>
                    <a:pt x="4900422" y="547116"/>
                    <a:pt x="4970907" y="536956"/>
                  </a:cubicBezTo>
                  <a:cubicBezTo>
                    <a:pt x="5001133" y="121666"/>
                    <a:pt x="4970907" y="91313"/>
                    <a:pt x="4578477" y="81153"/>
                  </a:cubicBezTo>
                  <a:cubicBezTo>
                    <a:pt x="4377182" y="81153"/>
                    <a:pt x="4186047" y="101473"/>
                    <a:pt x="3994785" y="81153"/>
                  </a:cubicBezTo>
                  <a:cubicBezTo>
                    <a:pt x="3511804" y="30480"/>
                    <a:pt x="3089148" y="131826"/>
                    <a:pt x="2716784" y="455930"/>
                  </a:cubicBezTo>
                  <a:close/>
                  <a:moveTo>
                    <a:pt x="1288034" y="1742186"/>
                  </a:moveTo>
                  <a:cubicBezTo>
                    <a:pt x="1288034" y="2066290"/>
                    <a:pt x="1288034" y="2390521"/>
                    <a:pt x="1288034" y="2714625"/>
                  </a:cubicBezTo>
                  <a:cubicBezTo>
                    <a:pt x="1288034" y="2876677"/>
                    <a:pt x="1358519" y="2998216"/>
                    <a:pt x="1539621" y="2988056"/>
                  </a:cubicBezTo>
                  <a:cubicBezTo>
                    <a:pt x="1700657" y="2988056"/>
                    <a:pt x="1771015" y="2876677"/>
                    <a:pt x="1771015" y="2724658"/>
                  </a:cubicBezTo>
                  <a:cubicBezTo>
                    <a:pt x="1771015" y="2086483"/>
                    <a:pt x="1771015" y="1458468"/>
                    <a:pt x="1771015" y="820293"/>
                  </a:cubicBezTo>
                  <a:cubicBezTo>
                    <a:pt x="1771015" y="658241"/>
                    <a:pt x="1720723" y="516382"/>
                    <a:pt x="1529461" y="506349"/>
                  </a:cubicBezTo>
                  <a:cubicBezTo>
                    <a:pt x="1378458" y="496189"/>
                    <a:pt x="1287907" y="617728"/>
                    <a:pt x="1287907" y="830453"/>
                  </a:cubicBezTo>
                  <a:cubicBezTo>
                    <a:pt x="1287907" y="1134364"/>
                    <a:pt x="1287907" y="1438148"/>
                    <a:pt x="1287907" y="1742059"/>
                  </a:cubicBezTo>
                  <a:close/>
                  <a:moveTo>
                    <a:pt x="4346956" y="1458468"/>
                  </a:moveTo>
                  <a:cubicBezTo>
                    <a:pt x="4276471" y="1580007"/>
                    <a:pt x="4185920" y="1650873"/>
                    <a:pt x="4195953" y="1711706"/>
                  </a:cubicBezTo>
                  <a:cubicBezTo>
                    <a:pt x="4205986" y="1782572"/>
                    <a:pt x="4316730" y="1823085"/>
                    <a:pt x="4377055" y="1883918"/>
                  </a:cubicBezTo>
                  <a:cubicBezTo>
                    <a:pt x="4427347" y="1813052"/>
                    <a:pt x="4517898" y="1752219"/>
                    <a:pt x="4517898" y="1681353"/>
                  </a:cubicBezTo>
                  <a:cubicBezTo>
                    <a:pt x="4527931" y="1630680"/>
                    <a:pt x="4437380" y="1559814"/>
                    <a:pt x="4346829" y="1458468"/>
                  </a:cubicBezTo>
                  <a:close/>
                  <a:moveTo>
                    <a:pt x="4960620" y="1954784"/>
                  </a:moveTo>
                  <a:cubicBezTo>
                    <a:pt x="5041138" y="1843405"/>
                    <a:pt x="5131689" y="1772412"/>
                    <a:pt x="5131689" y="1701546"/>
                  </a:cubicBezTo>
                  <a:cubicBezTo>
                    <a:pt x="5131689" y="1650873"/>
                    <a:pt x="5020945" y="1549654"/>
                    <a:pt x="4970653" y="1549654"/>
                  </a:cubicBezTo>
                  <a:cubicBezTo>
                    <a:pt x="4910328" y="1559814"/>
                    <a:pt x="4819650" y="1651000"/>
                    <a:pt x="4799584" y="1711706"/>
                  </a:cubicBezTo>
                  <a:cubicBezTo>
                    <a:pt x="4789551" y="1772539"/>
                    <a:pt x="4880102" y="1843405"/>
                    <a:pt x="4960620" y="1954784"/>
                  </a:cubicBezTo>
                  <a:close/>
                  <a:moveTo>
                    <a:pt x="5795772" y="1701546"/>
                  </a:moveTo>
                  <a:cubicBezTo>
                    <a:pt x="5674995" y="1620520"/>
                    <a:pt x="5614670" y="1539494"/>
                    <a:pt x="5544185" y="1549654"/>
                  </a:cubicBezTo>
                  <a:cubicBezTo>
                    <a:pt x="5493893" y="1549654"/>
                    <a:pt x="5393182" y="1661033"/>
                    <a:pt x="5403342" y="1701546"/>
                  </a:cubicBezTo>
                  <a:cubicBezTo>
                    <a:pt x="5413375" y="1772412"/>
                    <a:pt x="5503926" y="1853438"/>
                    <a:pt x="5564378" y="1873758"/>
                  </a:cubicBezTo>
                  <a:cubicBezTo>
                    <a:pt x="5614670" y="1883918"/>
                    <a:pt x="5685155" y="1792732"/>
                    <a:pt x="5795772" y="1701546"/>
                  </a:cubicBezTo>
                  <a:close/>
                  <a:moveTo>
                    <a:pt x="6389497" y="1711706"/>
                  </a:moveTo>
                  <a:cubicBezTo>
                    <a:pt x="6288913" y="1630680"/>
                    <a:pt x="6218428" y="1549654"/>
                    <a:pt x="6158103" y="1549654"/>
                  </a:cubicBezTo>
                  <a:cubicBezTo>
                    <a:pt x="6097778" y="1559814"/>
                    <a:pt x="6047359" y="1651000"/>
                    <a:pt x="5987034" y="1701546"/>
                  </a:cubicBezTo>
                  <a:cubicBezTo>
                    <a:pt x="6047359" y="1762379"/>
                    <a:pt x="6097778" y="1853438"/>
                    <a:pt x="6158103" y="1873758"/>
                  </a:cubicBezTo>
                  <a:cubicBezTo>
                    <a:pt x="6208395" y="1883918"/>
                    <a:pt x="6288913" y="1782572"/>
                    <a:pt x="6389497" y="171170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0" name="Group 40"/>
          <p:cNvGrpSpPr/>
          <p:nvPr/>
        </p:nvGrpSpPr>
        <p:grpSpPr>
          <a:xfrm rot="-5400000">
            <a:off x="1003680" y="7862400"/>
            <a:ext cx="1514160" cy="1714320"/>
            <a:chOff x="0" y="0"/>
            <a:chExt cx="2018880" cy="22857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018919" cy="2285746"/>
            </a:xfrm>
            <a:custGeom>
              <a:avLst/>
              <a:gdLst/>
              <a:ahLst/>
              <a:cxnLst/>
              <a:rect l="l" t="t" r="r" b="b"/>
              <a:pathLst>
                <a:path w="2018919" h="2285746">
                  <a:moveTo>
                    <a:pt x="2018919" y="0"/>
                  </a:moveTo>
                  <a:cubicBezTo>
                    <a:pt x="1315847" y="667512"/>
                    <a:pt x="1345946" y="1678940"/>
                    <a:pt x="1948561" y="2255393"/>
                  </a:cubicBezTo>
                  <a:cubicBezTo>
                    <a:pt x="1878203" y="2265553"/>
                    <a:pt x="1838071" y="2275586"/>
                    <a:pt x="1787906" y="2275586"/>
                  </a:cubicBezTo>
                  <a:cubicBezTo>
                    <a:pt x="1355979" y="2275586"/>
                    <a:pt x="934212" y="2285746"/>
                    <a:pt x="502285" y="2275586"/>
                  </a:cubicBezTo>
                  <a:cubicBezTo>
                    <a:pt x="150622" y="2275586"/>
                    <a:pt x="0" y="2123948"/>
                    <a:pt x="0" y="1769999"/>
                  </a:cubicBezTo>
                  <a:cubicBezTo>
                    <a:pt x="0" y="1355344"/>
                    <a:pt x="0" y="940689"/>
                    <a:pt x="0" y="515874"/>
                  </a:cubicBezTo>
                  <a:cubicBezTo>
                    <a:pt x="10033" y="151765"/>
                    <a:pt x="150622" y="10160"/>
                    <a:pt x="512191" y="10160"/>
                  </a:cubicBezTo>
                  <a:cubicBezTo>
                    <a:pt x="1004443" y="0"/>
                    <a:pt x="1486535" y="0"/>
                    <a:pt x="2018919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2" name="Group 42"/>
          <p:cNvGrpSpPr/>
          <p:nvPr/>
        </p:nvGrpSpPr>
        <p:grpSpPr>
          <a:xfrm rot="-5400000">
            <a:off x="1254240" y="5589360"/>
            <a:ext cx="927360" cy="326880"/>
            <a:chOff x="0" y="0"/>
            <a:chExt cx="1236480" cy="43584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236472" cy="435864"/>
            </a:xfrm>
            <a:custGeom>
              <a:avLst/>
              <a:gdLst/>
              <a:ahLst/>
              <a:cxnLst/>
              <a:rect l="l" t="t" r="r" b="b"/>
              <a:pathLst>
                <a:path w="1236472" h="435864">
                  <a:moveTo>
                    <a:pt x="583057" y="425704"/>
                  </a:moveTo>
                  <a:cubicBezTo>
                    <a:pt x="462407" y="425704"/>
                    <a:pt x="331724" y="415544"/>
                    <a:pt x="201041" y="425704"/>
                  </a:cubicBezTo>
                  <a:cubicBezTo>
                    <a:pt x="40259" y="435864"/>
                    <a:pt x="0" y="354711"/>
                    <a:pt x="10033" y="202692"/>
                  </a:cubicBezTo>
                  <a:cubicBezTo>
                    <a:pt x="10033" y="70993"/>
                    <a:pt x="50292" y="0"/>
                    <a:pt x="211074" y="10160"/>
                  </a:cubicBezTo>
                  <a:cubicBezTo>
                    <a:pt x="462407" y="20320"/>
                    <a:pt x="723773" y="20320"/>
                    <a:pt x="985139" y="20320"/>
                  </a:cubicBezTo>
                  <a:cubicBezTo>
                    <a:pt x="1135888" y="20320"/>
                    <a:pt x="1236472" y="91313"/>
                    <a:pt x="1236472" y="243332"/>
                  </a:cubicBezTo>
                  <a:cubicBezTo>
                    <a:pt x="1226439" y="405511"/>
                    <a:pt x="1115822" y="435864"/>
                    <a:pt x="985139" y="435864"/>
                  </a:cubicBezTo>
                  <a:cubicBezTo>
                    <a:pt x="854456" y="425704"/>
                    <a:pt x="713740" y="435864"/>
                    <a:pt x="583057" y="435864"/>
                  </a:cubicBezTo>
                  <a:cubicBezTo>
                    <a:pt x="583057" y="425704"/>
                    <a:pt x="583057" y="425704"/>
                    <a:pt x="583057" y="42570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90600" y="1028700"/>
            <a:ext cx="16209360" cy="8238240"/>
            <a:chOff x="0" y="0"/>
            <a:chExt cx="21612480" cy="109843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612606" cy="10984230"/>
            </a:xfrm>
            <a:custGeom>
              <a:avLst/>
              <a:gdLst/>
              <a:ahLst/>
              <a:cxnLst/>
              <a:rect l="l" t="t" r="r" b="b"/>
              <a:pathLst>
                <a:path w="21612606" h="10984230">
                  <a:moveTo>
                    <a:pt x="9041130" y="205740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0882503"/>
                  </a:lnTo>
                  <a:lnTo>
                    <a:pt x="101727" y="10882503"/>
                  </a:lnTo>
                  <a:lnTo>
                    <a:pt x="101727" y="10780776"/>
                  </a:lnTo>
                  <a:lnTo>
                    <a:pt x="21510752" y="10780776"/>
                  </a:lnTo>
                  <a:lnTo>
                    <a:pt x="21510752" y="10882503"/>
                  </a:lnTo>
                  <a:lnTo>
                    <a:pt x="21409025" y="10882503"/>
                  </a:lnTo>
                  <a:lnTo>
                    <a:pt x="21409025" y="101727"/>
                  </a:lnTo>
                  <a:lnTo>
                    <a:pt x="21510752" y="101727"/>
                  </a:lnTo>
                  <a:lnTo>
                    <a:pt x="21510752" y="203454"/>
                  </a:lnTo>
                  <a:lnTo>
                    <a:pt x="12647168" y="205740"/>
                  </a:lnTo>
                  <a:lnTo>
                    <a:pt x="12647168" y="2159"/>
                  </a:lnTo>
                  <a:lnTo>
                    <a:pt x="21510752" y="0"/>
                  </a:lnTo>
                  <a:cubicBezTo>
                    <a:pt x="21537803" y="0"/>
                    <a:pt x="21563585" y="10668"/>
                    <a:pt x="21582762" y="29845"/>
                  </a:cubicBezTo>
                  <a:cubicBezTo>
                    <a:pt x="21601939" y="49022"/>
                    <a:pt x="21612606" y="74803"/>
                    <a:pt x="21612606" y="101854"/>
                  </a:cubicBezTo>
                  <a:lnTo>
                    <a:pt x="21612606" y="10882503"/>
                  </a:lnTo>
                  <a:cubicBezTo>
                    <a:pt x="21612606" y="10938764"/>
                    <a:pt x="21567014" y="10984230"/>
                    <a:pt x="21510879" y="10984230"/>
                  </a:cubicBezTo>
                  <a:lnTo>
                    <a:pt x="101727" y="10984230"/>
                  </a:lnTo>
                  <a:cubicBezTo>
                    <a:pt x="45466" y="10984230"/>
                    <a:pt x="0" y="10938637"/>
                    <a:pt x="0" y="10882503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041130" y="2286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110805" y="7962900"/>
            <a:ext cx="6096000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fa-IR" sz="3500" spc="-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آیا می خواهید تأثیر بزرگی داشته باشید؟</a:t>
            </a:r>
            <a:endParaRPr lang="en-US" sz="3500" spc="-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201400" y="1638300"/>
            <a:ext cx="5718960" cy="19749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fa-IR" sz="6408" dirty="0">
                <a:solidFill>
                  <a:srgbClr val="FF9E00"/>
                </a:solidFill>
                <a:latin typeface="Droid Serif"/>
                <a:cs typeface="B Nazanin" pitchFamily="2" charset="-78"/>
              </a:rPr>
              <a:t>از تصویر بزرگ استفاده کنید</a:t>
            </a:r>
            <a:endParaRPr lang="en-US" sz="6408" spc="0" dirty="0">
              <a:solidFill>
                <a:srgbClr val="FF9E00"/>
              </a:solidFill>
              <a:latin typeface="Droid Serif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9680" y="1024560"/>
            <a:ext cx="16209360" cy="8238240"/>
            <a:chOff x="0" y="0"/>
            <a:chExt cx="21612480" cy="10984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612606" cy="10984230"/>
            </a:xfrm>
            <a:custGeom>
              <a:avLst/>
              <a:gdLst/>
              <a:ahLst/>
              <a:cxnLst/>
              <a:rect l="l" t="t" r="r" b="b"/>
              <a:pathLst>
                <a:path w="21612606" h="10984230">
                  <a:moveTo>
                    <a:pt x="9041130" y="205740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0882503"/>
                  </a:lnTo>
                  <a:lnTo>
                    <a:pt x="101727" y="10882503"/>
                  </a:lnTo>
                  <a:lnTo>
                    <a:pt x="101727" y="10780776"/>
                  </a:lnTo>
                  <a:lnTo>
                    <a:pt x="21510752" y="10780776"/>
                  </a:lnTo>
                  <a:lnTo>
                    <a:pt x="21510752" y="10882503"/>
                  </a:lnTo>
                  <a:lnTo>
                    <a:pt x="21409025" y="10882503"/>
                  </a:lnTo>
                  <a:lnTo>
                    <a:pt x="21409025" y="101727"/>
                  </a:lnTo>
                  <a:lnTo>
                    <a:pt x="21510752" y="101727"/>
                  </a:lnTo>
                  <a:lnTo>
                    <a:pt x="21510752" y="203454"/>
                  </a:lnTo>
                  <a:lnTo>
                    <a:pt x="12647168" y="205740"/>
                  </a:lnTo>
                  <a:lnTo>
                    <a:pt x="12647168" y="2159"/>
                  </a:lnTo>
                  <a:lnTo>
                    <a:pt x="21510752" y="0"/>
                  </a:lnTo>
                  <a:cubicBezTo>
                    <a:pt x="21537803" y="0"/>
                    <a:pt x="21563585" y="10668"/>
                    <a:pt x="21582762" y="29845"/>
                  </a:cubicBezTo>
                  <a:cubicBezTo>
                    <a:pt x="21601939" y="49022"/>
                    <a:pt x="21612606" y="74803"/>
                    <a:pt x="21612606" y="101854"/>
                  </a:cubicBezTo>
                  <a:lnTo>
                    <a:pt x="21612606" y="10882503"/>
                  </a:lnTo>
                  <a:cubicBezTo>
                    <a:pt x="21612606" y="10938764"/>
                    <a:pt x="21567014" y="10984230"/>
                    <a:pt x="21510879" y="10984230"/>
                  </a:cubicBezTo>
                  <a:lnTo>
                    <a:pt x="101727" y="10984230"/>
                  </a:lnTo>
                  <a:cubicBezTo>
                    <a:pt x="45466" y="10984230"/>
                    <a:pt x="0" y="10938637"/>
                    <a:pt x="0" y="10882503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041130" y="2286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4947178" y="1832591"/>
            <a:ext cx="8077200" cy="4039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50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با تشکر از شما دوستان عزیز ... !</a:t>
            </a:r>
            <a:endParaRPr lang="en-US" sz="5000" spc="-1" dirty="0">
              <a:solidFill>
                <a:srgbClr val="99999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67000" y="6972300"/>
            <a:ext cx="13187520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3500" dirty="0">
                <a:solidFill>
                  <a:srgbClr val="FFC000"/>
                </a:solidFill>
                <a:cs typeface="B Nazanin" pitchFamily="2" charset="-78"/>
              </a:rPr>
              <a:t>قالب پاورپوینت مهندسی نساجی قابل ویرایش می باشد</a:t>
            </a:r>
            <a:endParaRPr lang="en-US" sz="3500" dirty="0">
              <a:solidFill>
                <a:srgbClr val="FFC000"/>
              </a:solidFill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5369040" y="2279760"/>
            <a:ext cx="7632720" cy="4302000"/>
            <a:chOff x="0" y="0"/>
            <a:chExt cx="10176960" cy="5736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176637" cy="5735955"/>
            </a:xfrm>
            <a:custGeom>
              <a:avLst/>
              <a:gdLst/>
              <a:ahLst/>
              <a:cxnLst/>
              <a:rect l="l" t="t" r="r" b="b"/>
              <a:pathLst>
                <a:path w="10176637" h="5735955">
                  <a:moveTo>
                    <a:pt x="6987413" y="2663444"/>
                  </a:moveTo>
                  <a:cubicBezTo>
                    <a:pt x="7152513" y="2576449"/>
                    <a:pt x="7317613" y="2498090"/>
                    <a:pt x="7500112" y="2410968"/>
                  </a:cubicBezTo>
                  <a:cubicBezTo>
                    <a:pt x="7308977" y="2219452"/>
                    <a:pt x="7248017" y="2027936"/>
                    <a:pt x="7274179" y="1801622"/>
                  </a:cubicBezTo>
                  <a:cubicBezTo>
                    <a:pt x="7291578" y="1575308"/>
                    <a:pt x="7474077" y="1322959"/>
                    <a:pt x="7691374" y="1279398"/>
                  </a:cubicBezTo>
                  <a:cubicBezTo>
                    <a:pt x="7795641" y="1253236"/>
                    <a:pt x="7934706" y="1279398"/>
                    <a:pt x="8021574" y="1340358"/>
                  </a:cubicBezTo>
                  <a:cubicBezTo>
                    <a:pt x="8143240" y="1418717"/>
                    <a:pt x="8221472" y="1566672"/>
                    <a:pt x="8151876" y="1723390"/>
                  </a:cubicBezTo>
                  <a:cubicBezTo>
                    <a:pt x="8065008" y="1923542"/>
                    <a:pt x="7943342" y="2115058"/>
                    <a:pt x="7838948" y="2315210"/>
                  </a:cubicBezTo>
                  <a:cubicBezTo>
                    <a:pt x="8308213" y="2593721"/>
                    <a:pt x="9177274" y="2532761"/>
                    <a:pt x="9750933" y="1775587"/>
                  </a:cubicBezTo>
                  <a:cubicBezTo>
                    <a:pt x="9655302" y="1914906"/>
                    <a:pt x="9577070" y="2062861"/>
                    <a:pt x="9472803" y="2184654"/>
                  </a:cubicBezTo>
                  <a:cubicBezTo>
                    <a:pt x="9038209" y="2680843"/>
                    <a:pt x="8273415" y="2820035"/>
                    <a:pt x="7682484" y="2532761"/>
                  </a:cubicBezTo>
                  <a:cubicBezTo>
                    <a:pt x="7630287" y="2506599"/>
                    <a:pt x="7560818" y="2523998"/>
                    <a:pt x="7499985" y="2532761"/>
                  </a:cubicBezTo>
                  <a:cubicBezTo>
                    <a:pt x="7326122" y="2576322"/>
                    <a:pt x="7152386" y="2628519"/>
                    <a:pt x="6987286" y="2680716"/>
                  </a:cubicBezTo>
                  <a:cubicBezTo>
                    <a:pt x="6822186" y="2732913"/>
                    <a:pt x="6657086" y="2793873"/>
                    <a:pt x="6483223" y="2854833"/>
                  </a:cubicBezTo>
                  <a:cubicBezTo>
                    <a:pt x="5831459" y="3089783"/>
                    <a:pt x="5162169" y="3081147"/>
                    <a:pt x="4501769" y="2976753"/>
                  </a:cubicBezTo>
                  <a:cubicBezTo>
                    <a:pt x="4084574" y="2907157"/>
                    <a:pt x="3676142" y="2802636"/>
                    <a:pt x="3258947" y="2715641"/>
                  </a:cubicBezTo>
                  <a:cubicBezTo>
                    <a:pt x="3206750" y="2698242"/>
                    <a:pt x="3145917" y="2689479"/>
                    <a:pt x="3102483" y="2680843"/>
                  </a:cubicBezTo>
                  <a:cubicBezTo>
                    <a:pt x="3085084" y="2698242"/>
                    <a:pt x="3076448" y="2707005"/>
                    <a:pt x="3067685" y="2715641"/>
                  </a:cubicBezTo>
                  <a:cubicBezTo>
                    <a:pt x="2989453" y="3142107"/>
                    <a:pt x="2989453" y="3150870"/>
                    <a:pt x="3415284" y="3281426"/>
                  </a:cubicBezTo>
                  <a:cubicBezTo>
                    <a:pt x="4371213" y="3568700"/>
                    <a:pt x="5353304" y="3620897"/>
                    <a:pt x="6344031" y="3429381"/>
                  </a:cubicBezTo>
                  <a:cubicBezTo>
                    <a:pt x="6430899" y="3420618"/>
                    <a:pt x="6509131" y="3385820"/>
                    <a:pt x="6587363" y="3351022"/>
                  </a:cubicBezTo>
                  <a:cubicBezTo>
                    <a:pt x="6830695" y="3255264"/>
                    <a:pt x="7100062" y="3194304"/>
                    <a:pt x="6978396" y="2794000"/>
                  </a:cubicBezTo>
                  <a:cubicBezTo>
                    <a:pt x="7308596" y="2854960"/>
                    <a:pt x="7612888" y="2889758"/>
                    <a:pt x="7908290" y="2968117"/>
                  </a:cubicBezTo>
                  <a:cubicBezTo>
                    <a:pt x="8516620" y="3116072"/>
                    <a:pt x="9090279" y="3359785"/>
                    <a:pt x="9559544" y="3803650"/>
                  </a:cubicBezTo>
                  <a:cubicBezTo>
                    <a:pt x="10176637" y="4404233"/>
                    <a:pt x="10011410" y="5204968"/>
                    <a:pt x="9203182" y="5518404"/>
                  </a:cubicBezTo>
                  <a:cubicBezTo>
                    <a:pt x="8707755" y="5718556"/>
                    <a:pt x="8195056" y="5735955"/>
                    <a:pt x="7664958" y="5692521"/>
                  </a:cubicBezTo>
                  <a:cubicBezTo>
                    <a:pt x="6604635" y="5605526"/>
                    <a:pt x="5605272" y="5266055"/>
                    <a:pt x="4597146" y="4943983"/>
                  </a:cubicBezTo>
                  <a:cubicBezTo>
                    <a:pt x="3893185" y="4717669"/>
                    <a:pt x="3163189" y="4613275"/>
                    <a:pt x="2424430" y="4560951"/>
                  </a:cubicBezTo>
                  <a:cubicBezTo>
                    <a:pt x="1902968" y="4526153"/>
                    <a:pt x="1381506" y="4473956"/>
                    <a:pt x="868807" y="4412996"/>
                  </a:cubicBezTo>
                  <a:cubicBezTo>
                    <a:pt x="755777" y="4404233"/>
                    <a:pt x="634111" y="4343400"/>
                    <a:pt x="529844" y="4282440"/>
                  </a:cubicBezTo>
                  <a:cubicBezTo>
                    <a:pt x="26035" y="3986530"/>
                    <a:pt x="0" y="3429381"/>
                    <a:pt x="478028" y="3081274"/>
                  </a:cubicBezTo>
                  <a:cubicBezTo>
                    <a:pt x="808228" y="2828798"/>
                    <a:pt x="1181989" y="2698242"/>
                    <a:pt x="1581785" y="2654808"/>
                  </a:cubicBezTo>
                  <a:cubicBezTo>
                    <a:pt x="2077212" y="2593848"/>
                    <a:pt x="2572512" y="2576449"/>
                    <a:pt x="3085338" y="2541651"/>
                  </a:cubicBezTo>
                  <a:cubicBezTo>
                    <a:pt x="3180969" y="2271776"/>
                    <a:pt x="3267837" y="1967230"/>
                    <a:pt x="3372104" y="1671193"/>
                  </a:cubicBezTo>
                  <a:cubicBezTo>
                    <a:pt x="3537204" y="1235964"/>
                    <a:pt x="3771900" y="835660"/>
                    <a:pt x="4136898" y="530987"/>
                  </a:cubicBezTo>
                  <a:cubicBezTo>
                    <a:pt x="4745228" y="0"/>
                    <a:pt x="5475224" y="52197"/>
                    <a:pt x="6031484" y="644144"/>
                  </a:cubicBezTo>
                  <a:cubicBezTo>
                    <a:pt x="6509512" y="1157732"/>
                    <a:pt x="6761480" y="1793113"/>
                    <a:pt x="6917944" y="2463292"/>
                  </a:cubicBezTo>
                  <a:cubicBezTo>
                    <a:pt x="6926580" y="2506853"/>
                    <a:pt x="6935343" y="2541651"/>
                    <a:pt x="6943979" y="2585212"/>
                  </a:cubicBezTo>
                  <a:cubicBezTo>
                    <a:pt x="6943979" y="2593975"/>
                    <a:pt x="6961378" y="2611374"/>
                    <a:pt x="6987413" y="2663571"/>
                  </a:cubicBezTo>
                  <a:close/>
                  <a:moveTo>
                    <a:pt x="7717410" y="2237105"/>
                  </a:moveTo>
                  <a:cubicBezTo>
                    <a:pt x="7795641" y="2028190"/>
                    <a:pt x="7873873" y="1854073"/>
                    <a:pt x="7925943" y="1671320"/>
                  </a:cubicBezTo>
                  <a:cubicBezTo>
                    <a:pt x="7943342" y="1627759"/>
                    <a:pt x="7908544" y="1523365"/>
                    <a:pt x="7882510" y="1514602"/>
                  </a:cubicBezTo>
                  <a:cubicBezTo>
                    <a:pt x="7813040" y="1497203"/>
                    <a:pt x="7726045" y="1505839"/>
                    <a:pt x="7673975" y="1549400"/>
                  </a:cubicBezTo>
                  <a:cubicBezTo>
                    <a:pt x="7482840" y="1679956"/>
                    <a:pt x="7482840" y="2036826"/>
                    <a:pt x="7717410" y="2236978"/>
                  </a:cubicBezTo>
                  <a:close/>
                </a:path>
              </a:pathLst>
            </a:custGeom>
            <a:solidFill>
              <a:srgbClr val="FFB743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080720" y="4493760"/>
            <a:ext cx="380880" cy="508320"/>
            <a:chOff x="0" y="0"/>
            <a:chExt cx="507840" cy="677760"/>
          </a:xfrm>
        </p:grpSpPr>
        <p:sp>
          <p:nvSpPr>
            <p:cNvPr id="11" name="Freeform 11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3232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458640" y="4503840"/>
            <a:ext cx="380880" cy="479520"/>
            <a:chOff x="0" y="0"/>
            <a:chExt cx="507840" cy="6393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3232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855360" y="4675200"/>
            <a:ext cx="206640" cy="139680"/>
            <a:chOff x="0" y="0"/>
            <a:chExt cx="275520" cy="186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323232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9680" y="1024560"/>
            <a:ext cx="16209360" cy="8238240"/>
            <a:chOff x="0" y="0"/>
            <a:chExt cx="21612480" cy="10984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612606" cy="10984230"/>
            </a:xfrm>
            <a:custGeom>
              <a:avLst/>
              <a:gdLst/>
              <a:ahLst/>
              <a:cxnLst/>
              <a:rect l="l" t="t" r="r" b="b"/>
              <a:pathLst>
                <a:path w="21612606" h="10984230">
                  <a:moveTo>
                    <a:pt x="9041130" y="205740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0882503"/>
                  </a:lnTo>
                  <a:lnTo>
                    <a:pt x="101727" y="10882503"/>
                  </a:lnTo>
                  <a:lnTo>
                    <a:pt x="101727" y="10780776"/>
                  </a:lnTo>
                  <a:lnTo>
                    <a:pt x="21510752" y="10780776"/>
                  </a:lnTo>
                  <a:lnTo>
                    <a:pt x="21510752" y="10882503"/>
                  </a:lnTo>
                  <a:lnTo>
                    <a:pt x="21409025" y="10882503"/>
                  </a:lnTo>
                  <a:lnTo>
                    <a:pt x="21409025" y="101727"/>
                  </a:lnTo>
                  <a:lnTo>
                    <a:pt x="21510752" y="101727"/>
                  </a:lnTo>
                  <a:lnTo>
                    <a:pt x="21510752" y="203454"/>
                  </a:lnTo>
                  <a:lnTo>
                    <a:pt x="12647168" y="205740"/>
                  </a:lnTo>
                  <a:lnTo>
                    <a:pt x="12647168" y="2159"/>
                  </a:lnTo>
                  <a:lnTo>
                    <a:pt x="21510752" y="0"/>
                  </a:lnTo>
                  <a:cubicBezTo>
                    <a:pt x="21537803" y="0"/>
                    <a:pt x="21563585" y="10668"/>
                    <a:pt x="21582762" y="29845"/>
                  </a:cubicBezTo>
                  <a:cubicBezTo>
                    <a:pt x="21601939" y="49022"/>
                    <a:pt x="21612606" y="74803"/>
                    <a:pt x="21612606" y="101854"/>
                  </a:cubicBezTo>
                  <a:lnTo>
                    <a:pt x="21612606" y="10882503"/>
                  </a:lnTo>
                  <a:cubicBezTo>
                    <a:pt x="21612606" y="10938764"/>
                    <a:pt x="21567014" y="10984230"/>
                    <a:pt x="21510879" y="10984230"/>
                  </a:cubicBezTo>
                  <a:lnTo>
                    <a:pt x="101727" y="10984230"/>
                  </a:lnTo>
                  <a:cubicBezTo>
                    <a:pt x="45466" y="10984230"/>
                    <a:pt x="0" y="10938637"/>
                    <a:pt x="0" y="10882503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041130" y="2286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772400" y="1333500"/>
            <a:ext cx="2635920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639"/>
              </a:lnSpc>
            </a:pPr>
            <a:r>
              <a:rPr lang="ar-SA" sz="5000" dirty="0">
                <a:solidFill>
                  <a:schemeClr val="accent6">
                    <a:lumMod val="60000"/>
                    <a:lumOff val="40000"/>
                  </a:schemeClr>
                </a:solidFill>
                <a:cs typeface="B Nazanin" pitchFamily="2" charset="-78"/>
              </a:rPr>
              <a:t>اسلاید متنی</a:t>
            </a:r>
            <a:endParaRPr lang="en-US" sz="5000" spc="-1" dirty="0">
              <a:solidFill>
                <a:schemeClr val="accent6">
                  <a:lumMod val="60000"/>
                  <a:lumOff val="40000"/>
                </a:schemeClr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550240" y="5524500"/>
            <a:ext cx="13187520" cy="532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079"/>
              </a:lnSpc>
            </a:pPr>
            <a:r>
              <a:rPr lang="ar-SA" sz="3600" dirty="0">
                <a:cs typeface="B Nazanin" pitchFamily="2" charset="-78"/>
              </a:rPr>
              <a:t>قالب پاورپوینت حرفه ای</a:t>
            </a:r>
            <a:endParaRPr lang="en-US" sz="3399" spc="-1" dirty="0">
              <a:solidFill>
                <a:srgbClr val="434343"/>
              </a:solidFill>
              <a:latin typeface="Droid Serif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50240" y="6726048"/>
            <a:ext cx="13187520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2400" dirty="0">
                <a:cs typeface="B Nazanin" pitchFamily="2" charset="-78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" y="9277200"/>
            <a:ext cx="18105120" cy="180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z="1199" spc="-1">
                <a:solidFill>
                  <a:srgbClr val="FF9E00"/>
                </a:solidFill>
                <a:latin typeface="Montserrat Bold"/>
                <a:cs typeface="B Nazanin" pitchFamily="2" charset="-78"/>
              </a:rPr>
              <a:t>3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605280" y="1537920"/>
            <a:ext cx="5077440" cy="5077440"/>
            <a:chOff x="0" y="0"/>
            <a:chExt cx="6769920" cy="67699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67440" y="914400"/>
            <a:ext cx="7953840" cy="5963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4223"/>
              </a:lnSpc>
            </a:pPr>
            <a:r>
              <a:rPr lang="fa-IR" sz="5000" spc="0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منابع</a:t>
            </a:r>
            <a:endParaRPr lang="en-US" sz="5000" spc="0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716800" y="9540360"/>
            <a:ext cx="3165120" cy="158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60"/>
              </a:lnSpc>
            </a:pPr>
            <a:r>
              <a:rPr lang="en-US" sz="1050" spc="14" dirty="0">
                <a:solidFill>
                  <a:srgbClr val="7F7F7F"/>
                </a:solidFill>
                <a:latin typeface="Montserrat"/>
              </a:rPr>
              <a:t> 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299360" y="8064000"/>
            <a:ext cx="1274400" cy="1274400"/>
            <a:chOff x="0" y="0"/>
            <a:chExt cx="1699200" cy="16992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699260" cy="1699260"/>
            </a:xfrm>
            <a:custGeom>
              <a:avLst/>
              <a:gdLst/>
              <a:ahLst/>
              <a:cxnLst/>
              <a:rect l="l" t="t" r="r" b="b"/>
              <a:pathLst>
                <a:path w="1699260" h="1699260">
                  <a:moveTo>
                    <a:pt x="1699260" y="849630"/>
                  </a:moveTo>
                  <a:cubicBezTo>
                    <a:pt x="1699260" y="1318895"/>
                    <a:pt x="1318895" y="1699260"/>
                    <a:pt x="849630" y="1699260"/>
                  </a:cubicBezTo>
                  <a:cubicBezTo>
                    <a:pt x="380365" y="1699260"/>
                    <a:pt x="0" y="1318768"/>
                    <a:pt x="0" y="849630"/>
                  </a:cubicBezTo>
                  <a:cubicBezTo>
                    <a:pt x="0" y="380492"/>
                    <a:pt x="380365" y="0"/>
                    <a:pt x="849630" y="0"/>
                  </a:cubicBezTo>
                  <a:cubicBezTo>
                    <a:pt x="1318895" y="0"/>
                    <a:pt x="1699260" y="380365"/>
                    <a:pt x="1699260" y="84963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0074480" y="2899140"/>
            <a:ext cx="2581200" cy="5778720"/>
            <a:chOff x="0" y="0"/>
            <a:chExt cx="3441600" cy="7704960"/>
          </a:xfrm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3441573" cy="7705217"/>
            </a:xfrm>
            <a:custGeom>
              <a:avLst/>
              <a:gdLst/>
              <a:ahLst/>
              <a:cxnLst/>
              <a:rect l="l" t="t" r="r" b="b"/>
              <a:pathLst>
                <a:path w="3441573" h="7705217">
                  <a:moveTo>
                    <a:pt x="2349373" y="7493"/>
                  </a:moveTo>
                  <a:cubicBezTo>
                    <a:pt x="2379345" y="239395"/>
                    <a:pt x="2394204" y="478790"/>
                    <a:pt x="2446655" y="710692"/>
                  </a:cubicBezTo>
                  <a:cubicBezTo>
                    <a:pt x="2506472" y="994918"/>
                    <a:pt x="2611247" y="1271778"/>
                    <a:pt x="2678557" y="1556004"/>
                  </a:cubicBezTo>
                  <a:cubicBezTo>
                    <a:pt x="2701036" y="1653286"/>
                    <a:pt x="2716022" y="1772920"/>
                    <a:pt x="2686050" y="1870202"/>
                  </a:cubicBezTo>
                  <a:cubicBezTo>
                    <a:pt x="2611247" y="2109597"/>
                    <a:pt x="2506472" y="2341499"/>
                    <a:pt x="2416683" y="2580894"/>
                  </a:cubicBezTo>
                  <a:cubicBezTo>
                    <a:pt x="2319401" y="2827782"/>
                    <a:pt x="2326894" y="3059684"/>
                    <a:pt x="2476500" y="3291586"/>
                  </a:cubicBezTo>
                  <a:cubicBezTo>
                    <a:pt x="2865501" y="3882517"/>
                    <a:pt x="3007741" y="4533392"/>
                    <a:pt x="2947797" y="5229098"/>
                  </a:cubicBezTo>
                  <a:cubicBezTo>
                    <a:pt x="2872994" y="6059424"/>
                    <a:pt x="3022600" y="6807454"/>
                    <a:pt x="3441573" y="7458329"/>
                  </a:cubicBezTo>
                  <a:cubicBezTo>
                    <a:pt x="2289429" y="7705217"/>
                    <a:pt x="1129665" y="7705217"/>
                    <a:pt x="0" y="7465822"/>
                  </a:cubicBezTo>
                  <a:cubicBezTo>
                    <a:pt x="104775" y="7218934"/>
                    <a:pt x="224409" y="6972046"/>
                    <a:pt x="314198" y="6710299"/>
                  </a:cubicBezTo>
                  <a:cubicBezTo>
                    <a:pt x="433959" y="6388608"/>
                    <a:pt x="486283" y="6052058"/>
                    <a:pt x="486283" y="5707888"/>
                  </a:cubicBezTo>
                  <a:cubicBezTo>
                    <a:pt x="478790" y="5281549"/>
                    <a:pt x="478790" y="4855083"/>
                    <a:pt x="501269" y="4436237"/>
                  </a:cubicBezTo>
                  <a:cubicBezTo>
                    <a:pt x="523748" y="4047236"/>
                    <a:pt x="680847" y="3688207"/>
                    <a:pt x="890270" y="3366516"/>
                  </a:cubicBezTo>
                  <a:cubicBezTo>
                    <a:pt x="1084834" y="3074797"/>
                    <a:pt x="1092327" y="2783078"/>
                    <a:pt x="957580" y="2476373"/>
                  </a:cubicBezTo>
                  <a:cubicBezTo>
                    <a:pt x="867791" y="2259457"/>
                    <a:pt x="778002" y="2035048"/>
                    <a:pt x="710692" y="1810639"/>
                  </a:cubicBezTo>
                  <a:cubicBezTo>
                    <a:pt x="688213" y="1735836"/>
                    <a:pt x="688213" y="1638554"/>
                    <a:pt x="718185" y="1578737"/>
                  </a:cubicBezTo>
                  <a:cubicBezTo>
                    <a:pt x="927862" y="1196848"/>
                    <a:pt x="965327" y="778002"/>
                    <a:pt x="1010158" y="366522"/>
                  </a:cubicBezTo>
                  <a:cubicBezTo>
                    <a:pt x="1025144" y="246888"/>
                    <a:pt x="1040130" y="119634"/>
                    <a:pt x="1054989" y="0"/>
                  </a:cubicBezTo>
                  <a:cubicBezTo>
                    <a:pt x="1062482" y="0"/>
                    <a:pt x="1077468" y="0"/>
                    <a:pt x="1092454" y="0"/>
                  </a:cubicBezTo>
                  <a:cubicBezTo>
                    <a:pt x="1099947" y="44831"/>
                    <a:pt x="1114933" y="89789"/>
                    <a:pt x="1114933" y="134620"/>
                  </a:cubicBezTo>
                  <a:cubicBezTo>
                    <a:pt x="1122426" y="426339"/>
                    <a:pt x="1114933" y="718058"/>
                    <a:pt x="1122426" y="1002411"/>
                  </a:cubicBezTo>
                  <a:cubicBezTo>
                    <a:pt x="1129919" y="1099693"/>
                    <a:pt x="1144905" y="1219327"/>
                    <a:pt x="1204722" y="1294130"/>
                  </a:cubicBezTo>
                  <a:cubicBezTo>
                    <a:pt x="1346835" y="1488567"/>
                    <a:pt x="1511427" y="1660652"/>
                    <a:pt x="1676019" y="1847723"/>
                  </a:cubicBezTo>
                  <a:cubicBezTo>
                    <a:pt x="1930400" y="1668145"/>
                    <a:pt x="2124964" y="1466215"/>
                    <a:pt x="2259584" y="1219327"/>
                  </a:cubicBezTo>
                  <a:cubicBezTo>
                    <a:pt x="2297049" y="1144524"/>
                    <a:pt x="2289556" y="1047242"/>
                    <a:pt x="2289556" y="957453"/>
                  </a:cubicBezTo>
                  <a:cubicBezTo>
                    <a:pt x="2297049" y="665734"/>
                    <a:pt x="2297049" y="381508"/>
                    <a:pt x="2297049" y="89662"/>
                  </a:cubicBezTo>
                  <a:cubicBezTo>
                    <a:pt x="2297049" y="59690"/>
                    <a:pt x="2304542" y="37338"/>
                    <a:pt x="2312035" y="7366"/>
                  </a:cubicBezTo>
                  <a:cubicBezTo>
                    <a:pt x="2319528" y="7366"/>
                    <a:pt x="2334514" y="7366"/>
                    <a:pt x="2349500" y="736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889920" y="5721540"/>
            <a:ext cx="1673280" cy="3219120"/>
            <a:chOff x="0" y="0"/>
            <a:chExt cx="2231040" cy="42921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231263" cy="4292219"/>
            </a:xfrm>
            <a:custGeom>
              <a:avLst/>
              <a:gdLst/>
              <a:ahLst/>
              <a:cxnLst/>
              <a:rect l="l" t="t" r="r" b="b"/>
              <a:pathLst>
                <a:path w="2231263" h="4292219">
                  <a:moveTo>
                    <a:pt x="209677" y="4284726"/>
                  </a:moveTo>
                  <a:cubicBezTo>
                    <a:pt x="486664" y="4284726"/>
                    <a:pt x="748665" y="4284726"/>
                    <a:pt x="1025779" y="4284726"/>
                  </a:cubicBezTo>
                  <a:cubicBezTo>
                    <a:pt x="1025779" y="3260344"/>
                    <a:pt x="1025779" y="2250821"/>
                    <a:pt x="1025779" y="1248791"/>
                  </a:cubicBezTo>
                  <a:cubicBezTo>
                    <a:pt x="1093216" y="1248791"/>
                    <a:pt x="1145540" y="1248791"/>
                    <a:pt x="1212977" y="1248791"/>
                  </a:cubicBezTo>
                  <a:cubicBezTo>
                    <a:pt x="1212977" y="2265807"/>
                    <a:pt x="1212977" y="3275203"/>
                    <a:pt x="1212977" y="4292219"/>
                  </a:cubicBezTo>
                  <a:cubicBezTo>
                    <a:pt x="1482471" y="4292219"/>
                    <a:pt x="1737106" y="4292219"/>
                    <a:pt x="2014093" y="4292219"/>
                  </a:cubicBezTo>
                  <a:cubicBezTo>
                    <a:pt x="2089023" y="2848991"/>
                    <a:pt x="2156333" y="1428242"/>
                    <a:pt x="2231263" y="0"/>
                  </a:cubicBezTo>
                  <a:cubicBezTo>
                    <a:pt x="1474851" y="0"/>
                    <a:pt x="748665" y="0"/>
                    <a:pt x="0" y="0"/>
                  </a:cubicBezTo>
                  <a:cubicBezTo>
                    <a:pt x="67437" y="1435735"/>
                    <a:pt x="142240" y="2856484"/>
                    <a:pt x="209677" y="428472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5791200" y="2933700"/>
            <a:ext cx="3848400" cy="2698560"/>
            <a:chOff x="0" y="0"/>
            <a:chExt cx="5131200" cy="35980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131054" cy="3598164"/>
            </a:xfrm>
            <a:custGeom>
              <a:avLst/>
              <a:gdLst/>
              <a:ahLst/>
              <a:cxnLst/>
              <a:rect l="l" t="t" r="r" b="b"/>
              <a:pathLst>
                <a:path w="5131054" h="3598164">
                  <a:moveTo>
                    <a:pt x="4615053" y="2094484"/>
                  </a:moveTo>
                  <a:cubicBezTo>
                    <a:pt x="4562729" y="1944878"/>
                    <a:pt x="4510278" y="1795272"/>
                    <a:pt x="4450461" y="1653159"/>
                  </a:cubicBezTo>
                  <a:cubicBezTo>
                    <a:pt x="4285869" y="1249172"/>
                    <a:pt x="4113911" y="852805"/>
                    <a:pt x="3956812" y="448818"/>
                  </a:cubicBezTo>
                  <a:cubicBezTo>
                    <a:pt x="3889502" y="254381"/>
                    <a:pt x="3792220" y="119634"/>
                    <a:pt x="3575304" y="97282"/>
                  </a:cubicBezTo>
                  <a:cubicBezTo>
                    <a:pt x="3455670" y="82296"/>
                    <a:pt x="3343529" y="37465"/>
                    <a:pt x="3223768" y="0"/>
                  </a:cubicBezTo>
                  <a:cubicBezTo>
                    <a:pt x="3089148" y="628396"/>
                    <a:pt x="3021838" y="1279144"/>
                    <a:pt x="2565527" y="1817751"/>
                  </a:cubicBezTo>
                  <a:cubicBezTo>
                    <a:pt x="2101850" y="1279144"/>
                    <a:pt x="2042033" y="635889"/>
                    <a:pt x="1899920" y="0"/>
                  </a:cubicBezTo>
                  <a:cubicBezTo>
                    <a:pt x="1742821" y="44831"/>
                    <a:pt x="1585722" y="97282"/>
                    <a:pt x="1428750" y="134620"/>
                  </a:cubicBezTo>
                  <a:cubicBezTo>
                    <a:pt x="1316609" y="157099"/>
                    <a:pt x="1264158" y="216916"/>
                    <a:pt x="1219327" y="314198"/>
                  </a:cubicBezTo>
                  <a:cubicBezTo>
                    <a:pt x="897636" y="1107059"/>
                    <a:pt x="576072" y="1900047"/>
                    <a:pt x="246888" y="2692908"/>
                  </a:cubicBezTo>
                  <a:cubicBezTo>
                    <a:pt x="164592" y="2887472"/>
                    <a:pt x="82296" y="3081909"/>
                    <a:pt x="0" y="3291332"/>
                  </a:cubicBezTo>
                  <a:cubicBezTo>
                    <a:pt x="231902" y="3396107"/>
                    <a:pt x="448818" y="3485769"/>
                    <a:pt x="673227" y="3583051"/>
                  </a:cubicBezTo>
                  <a:cubicBezTo>
                    <a:pt x="875157" y="3104261"/>
                    <a:pt x="1069721" y="2647950"/>
                    <a:pt x="1264158" y="2184273"/>
                  </a:cubicBezTo>
                  <a:cubicBezTo>
                    <a:pt x="1279144" y="2191766"/>
                    <a:pt x="1294130" y="2191766"/>
                    <a:pt x="1308989" y="2199259"/>
                  </a:cubicBezTo>
                  <a:cubicBezTo>
                    <a:pt x="1308989" y="2655570"/>
                    <a:pt x="1308989" y="3119374"/>
                    <a:pt x="1308989" y="3583178"/>
                  </a:cubicBezTo>
                  <a:cubicBezTo>
                    <a:pt x="1914906" y="3583178"/>
                    <a:pt x="2505710" y="3583178"/>
                    <a:pt x="3089148" y="3583178"/>
                  </a:cubicBezTo>
                  <a:cubicBezTo>
                    <a:pt x="3111627" y="3583178"/>
                    <a:pt x="3126486" y="3568192"/>
                    <a:pt x="3141472" y="3560699"/>
                  </a:cubicBezTo>
                  <a:cubicBezTo>
                    <a:pt x="3365881" y="3575685"/>
                    <a:pt x="3582797" y="3583178"/>
                    <a:pt x="3829558" y="3598164"/>
                  </a:cubicBezTo>
                  <a:cubicBezTo>
                    <a:pt x="3814572" y="3351276"/>
                    <a:pt x="3792220" y="3141853"/>
                    <a:pt x="3777234" y="2924937"/>
                  </a:cubicBezTo>
                  <a:cubicBezTo>
                    <a:pt x="3792220" y="2865120"/>
                    <a:pt x="3814572" y="2805303"/>
                    <a:pt x="3814572" y="2745359"/>
                  </a:cubicBezTo>
                  <a:cubicBezTo>
                    <a:pt x="3814572" y="2558288"/>
                    <a:pt x="3814572" y="2371344"/>
                    <a:pt x="3814572" y="2184273"/>
                  </a:cubicBezTo>
                  <a:cubicBezTo>
                    <a:pt x="3822065" y="2184273"/>
                    <a:pt x="3829558" y="2184273"/>
                    <a:pt x="3837051" y="2184273"/>
                  </a:cubicBezTo>
                  <a:cubicBezTo>
                    <a:pt x="3919347" y="2333879"/>
                    <a:pt x="3994150" y="2483485"/>
                    <a:pt x="4068953" y="2633091"/>
                  </a:cubicBezTo>
                  <a:cubicBezTo>
                    <a:pt x="4188587" y="2947289"/>
                    <a:pt x="4315841" y="3261487"/>
                    <a:pt x="4435475" y="3590544"/>
                  </a:cubicBezTo>
                  <a:cubicBezTo>
                    <a:pt x="4682363" y="3485769"/>
                    <a:pt x="4899279" y="3388614"/>
                    <a:pt x="5131054" y="3283839"/>
                  </a:cubicBezTo>
                  <a:cubicBezTo>
                    <a:pt x="4958969" y="2879852"/>
                    <a:pt x="4787011" y="2490978"/>
                    <a:pt x="4614926" y="209448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7747440" y="2933700"/>
            <a:ext cx="380880" cy="508320"/>
            <a:chOff x="0" y="0"/>
            <a:chExt cx="507840" cy="677760"/>
          </a:xfrm>
        </p:grpSpPr>
        <p:sp>
          <p:nvSpPr>
            <p:cNvPr id="22" name="Freeform 22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1443920" y="4792740"/>
            <a:ext cx="380880" cy="508320"/>
            <a:chOff x="0" y="0"/>
            <a:chExt cx="507840" cy="677760"/>
          </a:xfrm>
        </p:grpSpPr>
        <p:sp>
          <p:nvSpPr>
            <p:cNvPr id="28" name="Freeform 28"/>
            <p:cNvSpPr/>
            <p:nvPr/>
          </p:nvSpPr>
          <p:spPr>
            <a:xfrm>
              <a:off x="0" y="-127"/>
              <a:ext cx="507746" cy="677799"/>
            </a:xfrm>
            <a:custGeom>
              <a:avLst/>
              <a:gdLst/>
              <a:ahLst/>
              <a:cxnLst/>
              <a:rect l="l" t="t" r="r" b="b"/>
              <a:pathLst>
                <a:path w="507746" h="677799">
                  <a:moveTo>
                    <a:pt x="505714" y="335788"/>
                  </a:moveTo>
                  <a:cubicBezTo>
                    <a:pt x="505714" y="392811"/>
                    <a:pt x="505714" y="449834"/>
                    <a:pt x="505714" y="506857"/>
                  </a:cubicBezTo>
                  <a:cubicBezTo>
                    <a:pt x="505714" y="517398"/>
                    <a:pt x="505714" y="527939"/>
                    <a:pt x="503682" y="538480"/>
                  </a:cubicBezTo>
                  <a:cubicBezTo>
                    <a:pt x="491236" y="633476"/>
                    <a:pt x="416306" y="677799"/>
                    <a:pt x="330962" y="637667"/>
                  </a:cubicBezTo>
                  <a:cubicBezTo>
                    <a:pt x="293497" y="620776"/>
                    <a:pt x="258064" y="597535"/>
                    <a:pt x="222758" y="576453"/>
                  </a:cubicBezTo>
                  <a:cubicBezTo>
                    <a:pt x="154051" y="538480"/>
                    <a:pt x="87503" y="498348"/>
                    <a:pt x="18796" y="458216"/>
                  </a:cubicBezTo>
                  <a:cubicBezTo>
                    <a:pt x="6223" y="451993"/>
                    <a:pt x="0" y="443484"/>
                    <a:pt x="2032" y="428752"/>
                  </a:cubicBezTo>
                  <a:cubicBezTo>
                    <a:pt x="2032" y="365379"/>
                    <a:pt x="2032" y="304165"/>
                    <a:pt x="2032" y="240792"/>
                  </a:cubicBezTo>
                  <a:cubicBezTo>
                    <a:pt x="2032" y="228092"/>
                    <a:pt x="6223" y="219710"/>
                    <a:pt x="16637" y="213360"/>
                  </a:cubicBezTo>
                  <a:cubicBezTo>
                    <a:pt x="112395" y="158496"/>
                    <a:pt x="205994" y="103632"/>
                    <a:pt x="301752" y="48641"/>
                  </a:cubicBezTo>
                  <a:cubicBezTo>
                    <a:pt x="314198" y="40132"/>
                    <a:pt x="326771" y="33909"/>
                    <a:pt x="341249" y="29591"/>
                  </a:cubicBezTo>
                  <a:cubicBezTo>
                    <a:pt x="426593" y="0"/>
                    <a:pt x="493141" y="42291"/>
                    <a:pt x="503555" y="133096"/>
                  </a:cubicBezTo>
                  <a:cubicBezTo>
                    <a:pt x="507746" y="171069"/>
                    <a:pt x="505587" y="211201"/>
                    <a:pt x="505587" y="249174"/>
                  </a:cubicBezTo>
                  <a:cubicBezTo>
                    <a:pt x="505587" y="276606"/>
                    <a:pt x="505587" y="306197"/>
                    <a:pt x="505587" y="33578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0821120" y="4802100"/>
            <a:ext cx="380880" cy="479520"/>
            <a:chOff x="0" y="0"/>
            <a:chExt cx="507840" cy="639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507873" cy="639318"/>
            </a:xfrm>
            <a:custGeom>
              <a:avLst/>
              <a:gdLst/>
              <a:ahLst/>
              <a:cxnLst/>
              <a:rect l="l" t="t" r="r" b="b"/>
              <a:pathLst>
                <a:path w="507873" h="639318">
                  <a:moveTo>
                    <a:pt x="507873" y="321818"/>
                  </a:moveTo>
                  <a:cubicBezTo>
                    <a:pt x="507873" y="353314"/>
                    <a:pt x="505841" y="384937"/>
                    <a:pt x="507873" y="416433"/>
                  </a:cubicBezTo>
                  <a:cubicBezTo>
                    <a:pt x="507873" y="429006"/>
                    <a:pt x="505841" y="435356"/>
                    <a:pt x="495300" y="441706"/>
                  </a:cubicBezTo>
                  <a:cubicBezTo>
                    <a:pt x="394970" y="498475"/>
                    <a:pt x="296799" y="557403"/>
                    <a:pt x="198501" y="612013"/>
                  </a:cubicBezTo>
                  <a:cubicBezTo>
                    <a:pt x="173482" y="624586"/>
                    <a:pt x="144145" y="633095"/>
                    <a:pt x="116967" y="635127"/>
                  </a:cubicBezTo>
                  <a:cubicBezTo>
                    <a:pt x="70993" y="639318"/>
                    <a:pt x="35433" y="616204"/>
                    <a:pt x="18796" y="574167"/>
                  </a:cubicBezTo>
                  <a:cubicBezTo>
                    <a:pt x="8382" y="548894"/>
                    <a:pt x="2032" y="521589"/>
                    <a:pt x="2032" y="496316"/>
                  </a:cubicBezTo>
                  <a:cubicBezTo>
                    <a:pt x="0" y="378587"/>
                    <a:pt x="0" y="262890"/>
                    <a:pt x="2032" y="147193"/>
                  </a:cubicBezTo>
                  <a:cubicBezTo>
                    <a:pt x="2032" y="119888"/>
                    <a:pt x="8382" y="92583"/>
                    <a:pt x="18796" y="67310"/>
                  </a:cubicBezTo>
                  <a:cubicBezTo>
                    <a:pt x="37592" y="23114"/>
                    <a:pt x="81534" y="0"/>
                    <a:pt x="129540" y="8382"/>
                  </a:cubicBezTo>
                  <a:cubicBezTo>
                    <a:pt x="156718" y="12573"/>
                    <a:pt x="181737" y="23114"/>
                    <a:pt x="206883" y="35687"/>
                  </a:cubicBezTo>
                  <a:cubicBezTo>
                    <a:pt x="300990" y="88392"/>
                    <a:pt x="394970" y="145161"/>
                    <a:pt x="489077" y="199771"/>
                  </a:cubicBezTo>
                  <a:cubicBezTo>
                    <a:pt x="501650" y="206121"/>
                    <a:pt x="507873" y="214503"/>
                    <a:pt x="507873" y="229235"/>
                  </a:cubicBezTo>
                  <a:cubicBezTo>
                    <a:pt x="505841" y="260731"/>
                    <a:pt x="507873" y="290195"/>
                    <a:pt x="507873" y="3218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1218560" y="4973460"/>
            <a:ext cx="206640" cy="139680"/>
            <a:chOff x="0" y="0"/>
            <a:chExt cx="275520" cy="1862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75463" cy="186182"/>
            </a:xfrm>
            <a:custGeom>
              <a:avLst/>
              <a:gdLst/>
              <a:ahLst/>
              <a:cxnLst/>
              <a:rect l="l" t="t" r="r" b="b"/>
              <a:pathLst>
                <a:path w="275463" h="186182">
                  <a:moveTo>
                    <a:pt x="0" y="186182"/>
                  </a:moveTo>
                  <a:cubicBezTo>
                    <a:pt x="0" y="125603"/>
                    <a:pt x="0" y="62738"/>
                    <a:pt x="0" y="0"/>
                  </a:cubicBezTo>
                  <a:cubicBezTo>
                    <a:pt x="91821" y="0"/>
                    <a:pt x="183642" y="0"/>
                    <a:pt x="275463" y="0"/>
                  </a:cubicBezTo>
                  <a:cubicBezTo>
                    <a:pt x="275463" y="62738"/>
                    <a:pt x="275463" y="123444"/>
                    <a:pt x="275463" y="186182"/>
                  </a:cubicBezTo>
                  <a:cubicBezTo>
                    <a:pt x="183642" y="186182"/>
                    <a:pt x="91821" y="186182"/>
                    <a:pt x="0" y="1861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4000" y="510420"/>
            <a:ext cx="7032240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2"/>
              </a:lnSpc>
            </a:pPr>
            <a:r>
              <a:rPr lang="fa-IR" sz="5000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منابع</a:t>
            </a:r>
            <a:endParaRPr lang="en-US" sz="5000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848320" y="1526400"/>
            <a:ext cx="1546560" cy="1520640"/>
            <a:chOff x="0" y="0"/>
            <a:chExt cx="2062080" cy="2027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62099" cy="2027555"/>
            </a:xfrm>
            <a:custGeom>
              <a:avLst/>
              <a:gdLst/>
              <a:ahLst/>
              <a:cxnLst/>
              <a:rect l="l" t="t" r="r" b="b"/>
              <a:pathLst>
                <a:path w="2062099" h="2027555">
                  <a:moveTo>
                    <a:pt x="1246759" y="1385824"/>
                  </a:moveTo>
                  <a:cubicBezTo>
                    <a:pt x="1287272" y="1390650"/>
                    <a:pt x="1327785" y="1397762"/>
                    <a:pt x="1368298" y="1402461"/>
                  </a:cubicBezTo>
                  <a:cubicBezTo>
                    <a:pt x="1401699" y="1404874"/>
                    <a:pt x="1435100" y="1409573"/>
                    <a:pt x="1468374" y="1407287"/>
                  </a:cubicBezTo>
                  <a:cubicBezTo>
                    <a:pt x="1539875" y="1402461"/>
                    <a:pt x="1594739" y="1350010"/>
                    <a:pt x="1608963" y="1271270"/>
                  </a:cubicBezTo>
                  <a:cubicBezTo>
                    <a:pt x="1623187" y="1192530"/>
                    <a:pt x="1611376" y="1116203"/>
                    <a:pt x="1577975" y="1044702"/>
                  </a:cubicBezTo>
                  <a:cubicBezTo>
                    <a:pt x="1549400" y="982726"/>
                    <a:pt x="1501648" y="961263"/>
                    <a:pt x="1434973" y="982726"/>
                  </a:cubicBezTo>
                  <a:cubicBezTo>
                    <a:pt x="1380109" y="999363"/>
                    <a:pt x="1327658" y="1030478"/>
                    <a:pt x="1277620" y="1063879"/>
                  </a:cubicBezTo>
                  <a:cubicBezTo>
                    <a:pt x="1325245" y="1049528"/>
                    <a:pt x="1372997" y="1030478"/>
                    <a:pt x="1420622" y="1020953"/>
                  </a:cubicBezTo>
                  <a:cubicBezTo>
                    <a:pt x="1489710" y="1006602"/>
                    <a:pt x="1520698" y="1037590"/>
                    <a:pt x="1506474" y="1109218"/>
                  </a:cubicBezTo>
                  <a:cubicBezTo>
                    <a:pt x="1485011" y="1221359"/>
                    <a:pt x="1411097" y="1283335"/>
                    <a:pt x="1284732" y="1292860"/>
                  </a:cubicBezTo>
                  <a:cubicBezTo>
                    <a:pt x="1127379" y="1304798"/>
                    <a:pt x="974852" y="1276223"/>
                    <a:pt x="827024" y="1223645"/>
                  </a:cubicBezTo>
                  <a:cubicBezTo>
                    <a:pt x="657733" y="1166368"/>
                    <a:pt x="490855" y="1099566"/>
                    <a:pt x="326390" y="1030478"/>
                  </a:cubicBezTo>
                  <a:cubicBezTo>
                    <a:pt x="233426" y="989965"/>
                    <a:pt x="147574" y="932688"/>
                    <a:pt x="88011" y="844423"/>
                  </a:cubicBezTo>
                  <a:cubicBezTo>
                    <a:pt x="42672" y="775208"/>
                    <a:pt x="33147" y="701294"/>
                    <a:pt x="71374" y="624967"/>
                  </a:cubicBezTo>
                  <a:cubicBezTo>
                    <a:pt x="88011" y="591566"/>
                    <a:pt x="104775" y="558165"/>
                    <a:pt x="118999" y="527177"/>
                  </a:cubicBezTo>
                  <a:cubicBezTo>
                    <a:pt x="9525" y="469900"/>
                    <a:pt x="0" y="426974"/>
                    <a:pt x="90551" y="338709"/>
                  </a:cubicBezTo>
                  <a:cubicBezTo>
                    <a:pt x="226441" y="200406"/>
                    <a:pt x="395732" y="114554"/>
                    <a:pt x="584073" y="66802"/>
                  </a:cubicBezTo>
                  <a:cubicBezTo>
                    <a:pt x="755650" y="21463"/>
                    <a:pt x="929767" y="0"/>
                    <a:pt x="1106170" y="4826"/>
                  </a:cubicBezTo>
                  <a:cubicBezTo>
                    <a:pt x="1356487" y="14351"/>
                    <a:pt x="1578229" y="90678"/>
                    <a:pt x="1749806" y="286258"/>
                  </a:cubicBezTo>
                  <a:cubicBezTo>
                    <a:pt x="1859407" y="410337"/>
                    <a:pt x="1926209" y="558165"/>
                    <a:pt x="1971548" y="718058"/>
                  </a:cubicBezTo>
                  <a:cubicBezTo>
                    <a:pt x="2054987" y="1028192"/>
                    <a:pt x="2062099" y="1343025"/>
                    <a:pt x="2035937" y="1660271"/>
                  </a:cubicBezTo>
                  <a:cubicBezTo>
                    <a:pt x="2023999" y="1781937"/>
                    <a:pt x="1983486" y="1896364"/>
                    <a:pt x="1911985" y="1998980"/>
                  </a:cubicBezTo>
                  <a:cubicBezTo>
                    <a:pt x="1904873" y="2010918"/>
                    <a:pt x="1892935" y="2018030"/>
                    <a:pt x="1885823" y="2027555"/>
                  </a:cubicBezTo>
                  <a:cubicBezTo>
                    <a:pt x="1840484" y="1979803"/>
                    <a:pt x="1795272" y="1934591"/>
                    <a:pt x="1747520" y="1889252"/>
                  </a:cubicBezTo>
                  <a:cubicBezTo>
                    <a:pt x="1652143" y="1793875"/>
                    <a:pt x="1556766" y="1700784"/>
                    <a:pt x="1461389" y="1605407"/>
                  </a:cubicBezTo>
                  <a:cubicBezTo>
                    <a:pt x="1389888" y="1533906"/>
                    <a:pt x="1318387" y="1459865"/>
                    <a:pt x="1246886" y="138595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5166000" y="7907760"/>
            <a:ext cx="1260720" cy="1847520"/>
            <a:chOff x="0" y="0"/>
            <a:chExt cx="1680960" cy="24633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681099" cy="2463292"/>
            </a:xfrm>
            <a:custGeom>
              <a:avLst/>
              <a:gdLst/>
              <a:ahLst/>
              <a:cxnLst/>
              <a:rect l="l" t="t" r="r" b="b"/>
              <a:pathLst>
                <a:path w="1681099" h="2463292">
                  <a:moveTo>
                    <a:pt x="1680972" y="2386965"/>
                  </a:moveTo>
                  <a:cubicBezTo>
                    <a:pt x="1113536" y="2461006"/>
                    <a:pt x="553212" y="2463292"/>
                    <a:pt x="0" y="2386965"/>
                  </a:cubicBezTo>
                  <a:cubicBezTo>
                    <a:pt x="52451" y="2310638"/>
                    <a:pt x="109728" y="2234184"/>
                    <a:pt x="157353" y="2150618"/>
                  </a:cubicBezTo>
                  <a:cubicBezTo>
                    <a:pt x="233680" y="2009775"/>
                    <a:pt x="250317" y="1856994"/>
                    <a:pt x="231267" y="1697101"/>
                  </a:cubicBezTo>
                  <a:cubicBezTo>
                    <a:pt x="204978" y="1467993"/>
                    <a:pt x="262255" y="1265047"/>
                    <a:pt x="422021" y="1095629"/>
                  </a:cubicBezTo>
                  <a:cubicBezTo>
                    <a:pt x="436372" y="1078865"/>
                    <a:pt x="450596" y="1062228"/>
                    <a:pt x="464947" y="1045464"/>
                  </a:cubicBezTo>
                  <a:cubicBezTo>
                    <a:pt x="531749" y="978662"/>
                    <a:pt x="534035" y="907034"/>
                    <a:pt x="488823" y="828294"/>
                  </a:cubicBezTo>
                  <a:cubicBezTo>
                    <a:pt x="460248" y="778129"/>
                    <a:pt x="426847" y="730377"/>
                    <a:pt x="395859" y="677926"/>
                  </a:cubicBezTo>
                  <a:cubicBezTo>
                    <a:pt x="379222" y="646938"/>
                    <a:pt x="357759" y="615823"/>
                    <a:pt x="348234" y="582422"/>
                  </a:cubicBezTo>
                  <a:cubicBezTo>
                    <a:pt x="341122" y="558546"/>
                    <a:pt x="341122" y="525145"/>
                    <a:pt x="353060" y="510794"/>
                  </a:cubicBezTo>
                  <a:cubicBezTo>
                    <a:pt x="446024" y="403352"/>
                    <a:pt x="469900" y="272034"/>
                    <a:pt x="493776" y="140843"/>
                  </a:cubicBezTo>
                  <a:cubicBezTo>
                    <a:pt x="503301" y="95504"/>
                    <a:pt x="508127" y="50165"/>
                    <a:pt x="515239" y="4826"/>
                  </a:cubicBezTo>
                  <a:cubicBezTo>
                    <a:pt x="522351" y="2413"/>
                    <a:pt x="527177" y="2413"/>
                    <a:pt x="531876" y="0"/>
                  </a:cubicBezTo>
                  <a:cubicBezTo>
                    <a:pt x="538988" y="14351"/>
                    <a:pt x="548513" y="28702"/>
                    <a:pt x="548513" y="42926"/>
                  </a:cubicBezTo>
                  <a:cubicBezTo>
                    <a:pt x="550926" y="138430"/>
                    <a:pt x="548513" y="233934"/>
                    <a:pt x="550926" y="329311"/>
                  </a:cubicBezTo>
                  <a:cubicBezTo>
                    <a:pt x="553339" y="355600"/>
                    <a:pt x="562864" y="393700"/>
                    <a:pt x="581914" y="408051"/>
                  </a:cubicBezTo>
                  <a:cubicBezTo>
                    <a:pt x="655828" y="470154"/>
                    <a:pt x="734568" y="525018"/>
                    <a:pt x="815594" y="579882"/>
                  </a:cubicBezTo>
                  <a:cubicBezTo>
                    <a:pt x="825119" y="586994"/>
                    <a:pt x="848995" y="584708"/>
                    <a:pt x="860933" y="575056"/>
                  </a:cubicBezTo>
                  <a:cubicBezTo>
                    <a:pt x="934847" y="527304"/>
                    <a:pt x="1008761" y="474853"/>
                    <a:pt x="1077849" y="422275"/>
                  </a:cubicBezTo>
                  <a:cubicBezTo>
                    <a:pt x="1111250" y="395986"/>
                    <a:pt x="1120775" y="362585"/>
                    <a:pt x="1118362" y="317246"/>
                  </a:cubicBezTo>
                  <a:cubicBezTo>
                    <a:pt x="1113536" y="224155"/>
                    <a:pt x="1118362" y="128651"/>
                    <a:pt x="1120775" y="35560"/>
                  </a:cubicBezTo>
                  <a:cubicBezTo>
                    <a:pt x="1120775" y="23622"/>
                    <a:pt x="1132713" y="14097"/>
                    <a:pt x="1139825" y="4572"/>
                  </a:cubicBezTo>
                  <a:cubicBezTo>
                    <a:pt x="1144651" y="14097"/>
                    <a:pt x="1154176" y="26035"/>
                    <a:pt x="1158875" y="37973"/>
                  </a:cubicBezTo>
                  <a:cubicBezTo>
                    <a:pt x="1187450" y="159766"/>
                    <a:pt x="1213739" y="281432"/>
                    <a:pt x="1247140" y="403225"/>
                  </a:cubicBezTo>
                  <a:cubicBezTo>
                    <a:pt x="1254252" y="431927"/>
                    <a:pt x="1275715" y="462915"/>
                    <a:pt x="1297178" y="486791"/>
                  </a:cubicBezTo>
                  <a:cubicBezTo>
                    <a:pt x="1335278" y="525018"/>
                    <a:pt x="1335278" y="563118"/>
                    <a:pt x="1313815" y="603758"/>
                  </a:cubicBezTo>
                  <a:cubicBezTo>
                    <a:pt x="1287526" y="653923"/>
                    <a:pt x="1256538" y="699262"/>
                    <a:pt x="1227963" y="747014"/>
                  </a:cubicBezTo>
                  <a:cubicBezTo>
                    <a:pt x="1211326" y="775716"/>
                    <a:pt x="1192149" y="801878"/>
                    <a:pt x="1177925" y="828167"/>
                  </a:cubicBezTo>
                  <a:cubicBezTo>
                    <a:pt x="1130173" y="923798"/>
                    <a:pt x="1137285" y="971550"/>
                    <a:pt x="1206500" y="1050290"/>
                  </a:cubicBezTo>
                  <a:cubicBezTo>
                    <a:pt x="1299464" y="1155319"/>
                    <a:pt x="1397254" y="1265174"/>
                    <a:pt x="1418717" y="1410716"/>
                  </a:cubicBezTo>
                  <a:cubicBezTo>
                    <a:pt x="1435354" y="1510919"/>
                    <a:pt x="1442593" y="1615948"/>
                    <a:pt x="1433068" y="1716278"/>
                  </a:cubicBezTo>
                  <a:cubicBezTo>
                    <a:pt x="1411605" y="1966849"/>
                    <a:pt x="1487932" y="2179320"/>
                    <a:pt x="1657223" y="2360803"/>
                  </a:cubicBezTo>
                  <a:cubicBezTo>
                    <a:pt x="1664335" y="2367915"/>
                    <a:pt x="1671574" y="2377567"/>
                    <a:pt x="1681099" y="238709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7074000" y="4675680"/>
            <a:ext cx="1533600" cy="774720"/>
            <a:chOff x="0" y="0"/>
            <a:chExt cx="2044800" cy="10329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44827" cy="1033018"/>
            </a:xfrm>
            <a:custGeom>
              <a:avLst/>
              <a:gdLst/>
              <a:ahLst/>
              <a:cxnLst/>
              <a:rect l="l" t="t" r="r" b="b"/>
              <a:pathLst>
                <a:path w="2044827" h="1033018">
                  <a:moveTo>
                    <a:pt x="88265" y="2413"/>
                  </a:moveTo>
                  <a:cubicBezTo>
                    <a:pt x="262509" y="50038"/>
                    <a:pt x="434213" y="93091"/>
                    <a:pt x="606044" y="138303"/>
                  </a:cubicBezTo>
                  <a:cubicBezTo>
                    <a:pt x="703834" y="164592"/>
                    <a:pt x="799338" y="193167"/>
                    <a:pt x="894715" y="217043"/>
                  </a:cubicBezTo>
                  <a:cubicBezTo>
                    <a:pt x="925703" y="224155"/>
                    <a:pt x="944880" y="236093"/>
                    <a:pt x="937641" y="271907"/>
                  </a:cubicBezTo>
                  <a:cubicBezTo>
                    <a:pt x="932815" y="302895"/>
                    <a:pt x="947166" y="317246"/>
                    <a:pt x="980567" y="314833"/>
                  </a:cubicBezTo>
                  <a:cubicBezTo>
                    <a:pt x="1009142" y="312420"/>
                    <a:pt x="1040257" y="314833"/>
                    <a:pt x="1075944" y="314833"/>
                  </a:cubicBezTo>
                  <a:cubicBezTo>
                    <a:pt x="1075944" y="283845"/>
                    <a:pt x="1078357" y="257556"/>
                    <a:pt x="1080770" y="228981"/>
                  </a:cubicBezTo>
                  <a:cubicBezTo>
                    <a:pt x="1371981" y="152654"/>
                    <a:pt x="1665478" y="76327"/>
                    <a:pt x="1963674" y="0"/>
                  </a:cubicBezTo>
                  <a:cubicBezTo>
                    <a:pt x="1968500" y="71628"/>
                    <a:pt x="1975612" y="136017"/>
                    <a:pt x="1982724" y="202819"/>
                  </a:cubicBezTo>
                  <a:cubicBezTo>
                    <a:pt x="2001774" y="424688"/>
                    <a:pt x="2020951" y="644144"/>
                    <a:pt x="2040001" y="866013"/>
                  </a:cubicBezTo>
                  <a:cubicBezTo>
                    <a:pt x="2042414" y="882650"/>
                    <a:pt x="2042414" y="899414"/>
                    <a:pt x="2042414" y="913765"/>
                  </a:cubicBezTo>
                  <a:cubicBezTo>
                    <a:pt x="2044827" y="985393"/>
                    <a:pt x="2004187" y="1028319"/>
                    <a:pt x="1935099" y="1030605"/>
                  </a:cubicBezTo>
                  <a:cubicBezTo>
                    <a:pt x="1899285" y="1033018"/>
                    <a:pt x="1863471" y="1033018"/>
                    <a:pt x="1830070" y="1033018"/>
                  </a:cubicBezTo>
                  <a:cubicBezTo>
                    <a:pt x="1338580" y="1033018"/>
                    <a:pt x="847090" y="1033018"/>
                    <a:pt x="355473" y="1033018"/>
                  </a:cubicBezTo>
                  <a:cubicBezTo>
                    <a:pt x="281559" y="1033018"/>
                    <a:pt x="207518" y="1033018"/>
                    <a:pt x="133604" y="1033018"/>
                  </a:cubicBezTo>
                  <a:cubicBezTo>
                    <a:pt x="42926" y="1030605"/>
                    <a:pt x="0" y="985266"/>
                    <a:pt x="9525" y="897001"/>
                  </a:cubicBezTo>
                  <a:cubicBezTo>
                    <a:pt x="33401" y="622681"/>
                    <a:pt x="54864" y="345948"/>
                    <a:pt x="78740" y="71628"/>
                  </a:cubicBezTo>
                  <a:cubicBezTo>
                    <a:pt x="81153" y="50165"/>
                    <a:pt x="85852" y="28702"/>
                    <a:pt x="88265" y="241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219120" y="7911360"/>
            <a:ext cx="822240" cy="1844640"/>
            <a:chOff x="0" y="0"/>
            <a:chExt cx="1096320" cy="2459520"/>
          </a:xfrm>
        </p:grpSpPr>
        <p:sp>
          <p:nvSpPr>
            <p:cNvPr id="10" name="Freeform 10"/>
            <p:cNvSpPr/>
            <p:nvPr/>
          </p:nvSpPr>
          <p:spPr>
            <a:xfrm>
              <a:off x="127" y="254"/>
              <a:ext cx="1096264" cy="2459228"/>
            </a:xfrm>
            <a:custGeom>
              <a:avLst/>
              <a:gdLst/>
              <a:ahLst/>
              <a:cxnLst/>
              <a:rect l="l" t="t" r="r" b="b"/>
              <a:pathLst>
                <a:path w="1096264" h="2459228">
                  <a:moveTo>
                    <a:pt x="748284" y="2159"/>
                  </a:moveTo>
                  <a:cubicBezTo>
                    <a:pt x="757809" y="76200"/>
                    <a:pt x="762635" y="152654"/>
                    <a:pt x="779272" y="226568"/>
                  </a:cubicBezTo>
                  <a:cubicBezTo>
                    <a:pt x="798322" y="317246"/>
                    <a:pt x="831723" y="405638"/>
                    <a:pt x="853186" y="496443"/>
                  </a:cubicBezTo>
                  <a:cubicBezTo>
                    <a:pt x="860298" y="527431"/>
                    <a:pt x="865124" y="565658"/>
                    <a:pt x="855599" y="596773"/>
                  </a:cubicBezTo>
                  <a:cubicBezTo>
                    <a:pt x="831723" y="673227"/>
                    <a:pt x="798449" y="747268"/>
                    <a:pt x="769747" y="823595"/>
                  </a:cubicBezTo>
                  <a:cubicBezTo>
                    <a:pt x="738759" y="902335"/>
                    <a:pt x="741172" y="976376"/>
                    <a:pt x="788797" y="1050417"/>
                  </a:cubicBezTo>
                  <a:cubicBezTo>
                    <a:pt x="912749" y="1239012"/>
                    <a:pt x="957961" y="1446784"/>
                    <a:pt x="938911" y="1668907"/>
                  </a:cubicBezTo>
                  <a:cubicBezTo>
                    <a:pt x="915035" y="1933956"/>
                    <a:pt x="962787" y="2172716"/>
                    <a:pt x="1096264" y="2380488"/>
                  </a:cubicBezTo>
                  <a:cubicBezTo>
                    <a:pt x="729234" y="2459228"/>
                    <a:pt x="359791" y="2459228"/>
                    <a:pt x="0" y="2382901"/>
                  </a:cubicBezTo>
                  <a:cubicBezTo>
                    <a:pt x="33401" y="2304161"/>
                    <a:pt x="71501" y="2225294"/>
                    <a:pt x="100076" y="2141728"/>
                  </a:cubicBezTo>
                  <a:cubicBezTo>
                    <a:pt x="138176" y="2039112"/>
                    <a:pt x="154940" y="1931543"/>
                    <a:pt x="154940" y="1821815"/>
                  </a:cubicBezTo>
                  <a:cubicBezTo>
                    <a:pt x="152527" y="1685671"/>
                    <a:pt x="152527" y="1549654"/>
                    <a:pt x="159766" y="1415923"/>
                  </a:cubicBezTo>
                  <a:cubicBezTo>
                    <a:pt x="166878" y="1291717"/>
                    <a:pt x="216916" y="1177163"/>
                    <a:pt x="283718" y="1074420"/>
                  </a:cubicBezTo>
                  <a:cubicBezTo>
                    <a:pt x="345694" y="981329"/>
                    <a:pt x="348107" y="888111"/>
                    <a:pt x="305181" y="790321"/>
                  </a:cubicBezTo>
                  <a:cubicBezTo>
                    <a:pt x="276606" y="721106"/>
                    <a:pt x="248031" y="649478"/>
                    <a:pt x="226568" y="577850"/>
                  </a:cubicBezTo>
                  <a:cubicBezTo>
                    <a:pt x="219456" y="553974"/>
                    <a:pt x="219456" y="522986"/>
                    <a:pt x="228981" y="503809"/>
                  </a:cubicBezTo>
                  <a:cubicBezTo>
                    <a:pt x="295656" y="382016"/>
                    <a:pt x="307594" y="248285"/>
                    <a:pt x="321945" y="116967"/>
                  </a:cubicBezTo>
                  <a:cubicBezTo>
                    <a:pt x="326771" y="78740"/>
                    <a:pt x="331470" y="38227"/>
                    <a:pt x="336296" y="0"/>
                  </a:cubicBezTo>
                  <a:cubicBezTo>
                    <a:pt x="338709" y="0"/>
                    <a:pt x="343408" y="0"/>
                    <a:pt x="348234" y="0"/>
                  </a:cubicBezTo>
                  <a:cubicBezTo>
                    <a:pt x="350647" y="14351"/>
                    <a:pt x="355346" y="28702"/>
                    <a:pt x="355346" y="42926"/>
                  </a:cubicBezTo>
                  <a:cubicBezTo>
                    <a:pt x="357759" y="136017"/>
                    <a:pt x="355346" y="229235"/>
                    <a:pt x="357759" y="319913"/>
                  </a:cubicBezTo>
                  <a:cubicBezTo>
                    <a:pt x="360172" y="350901"/>
                    <a:pt x="364871" y="389128"/>
                    <a:pt x="383921" y="413004"/>
                  </a:cubicBezTo>
                  <a:cubicBezTo>
                    <a:pt x="429260" y="475107"/>
                    <a:pt x="481584" y="529971"/>
                    <a:pt x="534035" y="589661"/>
                  </a:cubicBezTo>
                  <a:cubicBezTo>
                    <a:pt x="615061" y="532384"/>
                    <a:pt x="677037" y="467868"/>
                    <a:pt x="719963" y="389128"/>
                  </a:cubicBezTo>
                  <a:cubicBezTo>
                    <a:pt x="731901" y="365252"/>
                    <a:pt x="729488" y="334264"/>
                    <a:pt x="729488" y="305562"/>
                  </a:cubicBezTo>
                  <a:cubicBezTo>
                    <a:pt x="731901" y="212471"/>
                    <a:pt x="731901" y="121666"/>
                    <a:pt x="731901" y="28575"/>
                  </a:cubicBezTo>
                  <a:cubicBezTo>
                    <a:pt x="731901" y="19050"/>
                    <a:pt x="734314" y="11811"/>
                    <a:pt x="736727" y="2286"/>
                  </a:cubicBezTo>
                  <a:cubicBezTo>
                    <a:pt x="739140" y="2286"/>
                    <a:pt x="743839" y="2286"/>
                    <a:pt x="748665" y="228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396720" y="6346080"/>
            <a:ext cx="1698480" cy="790560"/>
            <a:chOff x="0" y="0"/>
            <a:chExt cx="2264640" cy="1054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264664" cy="1054100"/>
            </a:xfrm>
            <a:custGeom>
              <a:avLst/>
              <a:gdLst/>
              <a:ahLst/>
              <a:cxnLst/>
              <a:rect l="l" t="t" r="r" b="b"/>
              <a:pathLst>
                <a:path w="2264664" h="1054100">
                  <a:moveTo>
                    <a:pt x="990346" y="143129"/>
                  </a:moveTo>
                  <a:cubicBezTo>
                    <a:pt x="1059561" y="95377"/>
                    <a:pt x="1183640" y="95377"/>
                    <a:pt x="1255268" y="140716"/>
                  </a:cubicBezTo>
                  <a:cubicBezTo>
                    <a:pt x="1317371" y="30988"/>
                    <a:pt x="1429512" y="19050"/>
                    <a:pt x="1539240" y="19050"/>
                  </a:cubicBezTo>
                  <a:cubicBezTo>
                    <a:pt x="1672844" y="19050"/>
                    <a:pt x="1806448" y="21463"/>
                    <a:pt x="1937766" y="38100"/>
                  </a:cubicBezTo>
                  <a:cubicBezTo>
                    <a:pt x="2095246" y="57150"/>
                    <a:pt x="2202688" y="140589"/>
                    <a:pt x="2233676" y="310007"/>
                  </a:cubicBezTo>
                  <a:cubicBezTo>
                    <a:pt x="2264664" y="488823"/>
                    <a:pt x="2243201" y="651002"/>
                    <a:pt x="2109597" y="787019"/>
                  </a:cubicBezTo>
                  <a:cubicBezTo>
                    <a:pt x="1975993" y="923036"/>
                    <a:pt x="1777873" y="953897"/>
                    <a:pt x="1613281" y="858520"/>
                  </a:cubicBezTo>
                  <a:cubicBezTo>
                    <a:pt x="1429512" y="753618"/>
                    <a:pt x="1303020" y="596138"/>
                    <a:pt x="1238631" y="395859"/>
                  </a:cubicBezTo>
                  <a:cubicBezTo>
                    <a:pt x="1221867" y="340995"/>
                    <a:pt x="1226693" y="276606"/>
                    <a:pt x="1229106" y="217043"/>
                  </a:cubicBezTo>
                  <a:cubicBezTo>
                    <a:pt x="1229106" y="174117"/>
                    <a:pt x="1219581" y="150241"/>
                    <a:pt x="1178941" y="147828"/>
                  </a:cubicBezTo>
                  <a:cubicBezTo>
                    <a:pt x="1140714" y="145415"/>
                    <a:pt x="1100201" y="145415"/>
                    <a:pt x="1061974" y="147828"/>
                  </a:cubicBezTo>
                  <a:cubicBezTo>
                    <a:pt x="1028573" y="150241"/>
                    <a:pt x="1007110" y="171704"/>
                    <a:pt x="1014222" y="207391"/>
                  </a:cubicBezTo>
                  <a:cubicBezTo>
                    <a:pt x="1045210" y="333756"/>
                    <a:pt x="1002284" y="441071"/>
                    <a:pt x="940308" y="545973"/>
                  </a:cubicBezTo>
                  <a:cubicBezTo>
                    <a:pt x="871093" y="660400"/>
                    <a:pt x="787527" y="760603"/>
                    <a:pt x="675386" y="834517"/>
                  </a:cubicBezTo>
                  <a:cubicBezTo>
                    <a:pt x="343662" y="1054100"/>
                    <a:pt x="23876" y="772668"/>
                    <a:pt x="4826" y="517525"/>
                  </a:cubicBezTo>
                  <a:cubicBezTo>
                    <a:pt x="0" y="441198"/>
                    <a:pt x="9525" y="362458"/>
                    <a:pt x="21463" y="286131"/>
                  </a:cubicBezTo>
                  <a:cubicBezTo>
                    <a:pt x="40513" y="155067"/>
                    <a:pt x="126492" y="81026"/>
                    <a:pt x="250571" y="50038"/>
                  </a:cubicBezTo>
                  <a:cubicBezTo>
                    <a:pt x="441452" y="4826"/>
                    <a:pt x="632333" y="0"/>
                    <a:pt x="823341" y="30988"/>
                  </a:cubicBezTo>
                  <a:cubicBezTo>
                    <a:pt x="894969" y="42926"/>
                    <a:pt x="952246" y="73914"/>
                    <a:pt x="990346" y="143129"/>
                  </a:cubicBezTo>
                  <a:close/>
                  <a:moveTo>
                    <a:pt x="83566" y="519938"/>
                  </a:moveTo>
                  <a:cubicBezTo>
                    <a:pt x="164719" y="340995"/>
                    <a:pt x="283972" y="197993"/>
                    <a:pt x="453390" y="92964"/>
                  </a:cubicBezTo>
                  <a:cubicBezTo>
                    <a:pt x="372237" y="102489"/>
                    <a:pt x="293497" y="114427"/>
                    <a:pt x="221869" y="143002"/>
                  </a:cubicBezTo>
                  <a:cubicBezTo>
                    <a:pt x="181356" y="157353"/>
                    <a:pt x="138303" y="195453"/>
                    <a:pt x="119253" y="233680"/>
                  </a:cubicBezTo>
                  <a:cubicBezTo>
                    <a:pt x="73914" y="321945"/>
                    <a:pt x="61976" y="419735"/>
                    <a:pt x="83439" y="519811"/>
                  </a:cubicBezTo>
                  <a:close/>
                  <a:moveTo>
                    <a:pt x="1637030" y="100203"/>
                  </a:moveTo>
                  <a:cubicBezTo>
                    <a:pt x="1637030" y="93091"/>
                    <a:pt x="1634617" y="88265"/>
                    <a:pt x="1632204" y="81153"/>
                  </a:cubicBezTo>
                  <a:cubicBezTo>
                    <a:pt x="1567815" y="88265"/>
                    <a:pt x="1503299" y="93091"/>
                    <a:pt x="1438910" y="102616"/>
                  </a:cubicBezTo>
                  <a:cubicBezTo>
                    <a:pt x="1310005" y="121666"/>
                    <a:pt x="1245616" y="288671"/>
                    <a:pt x="1324356" y="395986"/>
                  </a:cubicBezTo>
                  <a:cubicBezTo>
                    <a:pt x="1403096" y="272034"/>
                    <a:pt x="1505712" y="169418"/>
                    <a:pt x="1637030" y="10033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124240" y="4126320"/>
            <a:ext cx="1320480" cy="1317600"/>
            <a:chOff x="0" y="0"/>
            <a:chExt cx="1760640" cy="1756800"/>
          </a:xfrm>
        </p:grpSpPr>
        <p:sp>
          <p:nvSpPr>
            <p:cNvPr id="14" name="Freeform 14"/>
            <p:cNvSpPr/>
            <p:nvPr/>
          </p:nvSpPr>
          <p:spPr>
            <a:xfrm>
              <a:off x="0" y="127"/>
              <a:ext cx="1760728" cy="1756791"/>
            </a:xfrm>
            <a:custGeom>
              <a:avLst/>
              <a:gdLst/>
              <a:ahLst/>
              <a:cxnLst/>
              <a:rect l="l" t="t" r="r" b="b"/>
              <a:pathLst>
                <a:path w="1760728" h="1756791">
                  <a:moveTo>
                    <a:pt x="1617472" y="1697101"/>
                  </a:moveTo>
                  <a:cubicBezTo>
                    <a:pt x="1545844" y="1697101"/>
                    <a:pt x="1479042" y="1697101"/>
                    <a:pt x="1407541" y="1697101"/>
                  </a:cubicBezTo>
                  <a:cubicBezTo>
                    <a:pt x="1390904" y="1454023"/>
                    <a:pt x="1374140" y="1210818"/>
                    <a:pt x="1357503" y="967740"/>
                  </a:cubicBezTo>
                  <a:cubicBezTo>
                    <a:pt x="1352677" y="967740"/>
                    <a:pt x="1347978" y="965327"/>
                    <a:pt x="1343152" y="965327"/>
                  </a:cubicBezTo>
                  <a:cubicBezTo>
                    <a:pt x="1328801" y="996315"/>
                    <a:pt x="1307338" y="1024890"/>
                    <a:pt x="1300226" y="1058291"/>
                  </a:cubicBezTo>
                  <a:cubicBezTo>
                    <a:pt x="1264412" y="1220343"/>
                    <a:pt x="1228598" y="1380109"/>
                    <a:pt x="1197610" y="1542161"/>
                  </a:cubicBezTo>
                  <a:cubicBezTo>
                    <a:pt x="1171321" y="1682750"/>
                    <a:pt x="1106932" y="1749552"/>
                    <a:pt x="966216" y="1751965"/>
                  </a:cubicBezTo>
                  <a:cubicBezTo>
                    <a:pt x="737235" y="1756791"/>
                    <a:pt x="508127" y="1749552"/>
                    <a:pt x="279146" y="1747139"/>
                  </a:cubicBezTo>
                  <a:cubicBezTo>
                    <a:pt x="231394" y="1747139"/>
                    <a:pt x="183769" y="1744726"/>
                    <a:pt x="136017" y="1740027"/>
                  </a:cubicBezTo>
                  <a:cubicBezTo>
                    <a:pt x="38227" y="1730502"/>
                    <a:pt x="0" y="1651889"/>
                    <a:pt x="62103" y="1575562"/>
                  </a:cubicBezTo>
                  <a:cubicBezTo>
                    <a:pt x="109855" y="1518412"/>
                    <a:pt x="167132" y="1470660"/>
                    <a:pt x="224282" y="1423035"/>
                  </a:cubicBezTo>
                  <a:cubicBezTo>
                    <a:pt x="255270" y="1396873"/>
                    <a:pt x="293497" y="1377696"/>
                    <a:pt x="324485" y="1351534"/>
                  </a:cubicBezTo>
                  <a:cubicBezTo>
                    <a:pt x="427101" y="1272921"/>
                    <a:pt x="536829" y="1229995"/>
                    <a:pt x="668020" y="1249045"/>
                  </a:cubicBezTo>
                  <a:cubicBezTo>
                    <a:pt x="699008" y="1253871"/>
                    <a:pt x="729996" y="1246632"/>
                    <a:pt x="758698" y="1249045"/>
                  </a:cubicBezTo>
                  <a:cubicBezTo>
                    <a:pt x="796925" y="1253871"/>
                    <a:pt x="813562" y="1239520"/>
                    <a:pt x="827913" y="1203706"/>
                  </a:cubicBezTo>
                  <a:cubicBezTo>
                    <a:pt x="916178" y="1001141"/>
                    <a:pt x="1004443" y="796036"/>
                    <a:pt x="1099820" y="595884"/>
                  </a:cubicBezTo>
                  <a:cubicBezTo>
                    <a:pt x="1176147" y="433832"/>
                    <a:pt x="1261999" y="274066"/>
                    <a:pt x="1355090" y="119126"/>
                  </a:cubicBezTo>
                  <a:cubicBezTo>
                    <a:pt x="1426718" y="0"/>
                    <a:pt x="1438529" y="21336"/>
                    <a:pt x="1531620" y="88138"/>
                  </a:cubicBezTo>
                  <a:cubicBezTo>
                    <a:pt x="1586484" y="128651"/>
                    <a:pt x="1634236" y="181102"/>
                    <a:pt x="1679575" y="233553"/>
                  </a:cubicBezTo>
                  <a:cubicBezTo>
                    <a:pt x="1748790" y="312166"/>
                    <a:pt x="1760728" y="405130"/>
                    <a:pt x="1727327" y="502920"/>
                  </a:cubicBezTo>
                  <a:cubicBezTo>
                    <a:pt x="1596136" y="862838"/>
                    <a:pt x="1598549" y="1237107"/>
                    <a:pt x="1612773" y="1611376"/>
                  </a:cubicBezTo>
                  <a:cubicBezTo>
                    <a:pt x="1612773" y="1637538"/>
                    <a:pt x="1615186" y="1663827"/>
                    <a:pt x="1617599" y="169722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042000" y="6050880"/>
            <a:ext cx="1164960" cy="768240"/>
            <a:chOff x="0" y="0"/>
            <a:chExt cx="1553280" cy="10243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553337" cy="1024382"/>
            </a:xfrm>
            <a:custGeom>
              <a:avLst/>
              <a:gdLst/>
              <a:ahLst/>
              <a:cxnLst/>
              <a:rect l="l" t="t" r="r" b="b"/>
              <a:pathLst>
                <a:path w="1553337" h="1024382">
                  <a:moveTo>
                    <a:pt x="784987" y="1024382"/>
                  </a:moveTo>
                  <a:cubicBezTo>
                    <a:pt x="632333" y="1010031"/>
                    <a:pt x="477139" y="1000506"/>
                    <a:pt x="324485" y="983742"/>
                  </a:cubicBezTo>
                  <a:cubicBezTo>
                    <a:pt x="238633" y="974217"/>
                    <a:pt x="152654" y="959866"/>
                    <a:pt x="66802" y="947928"/>
                  </a:cubicBezTo>
                  <a:cubicBezTo>
                    <a:pt x="38227" y="945515"/>
                    <a:pt x="28575" y="935990"/>
                    <a:pt x="26289" y="905002"/>
                  </a:cubicBezTo>
                  <a:cubicBezTo>
                    <a:pt x="0" y="384429"/>
                    <a:pt x="484378" y="0"/>
                    <a:pt x="990219" y="140843"/>
                  </a:cubicBezTo>
                  <a:cubicBezTo>
                    <a:pt x="1321816" y="233934"/>
                    <a:pt x="1553337" y="556260"/>
                    <a:pt x="1534287" y="902462"/>
                  </a:cubicBezTo>
                  <a:cubicBezTo>
                    <a:pt x="1531874" y="928751"/>
                    <a:pt x="1527175" y="943102"/>
                    <a:pt x="1496060" y="950214"/>
                  </a:cubicBezTo>
                  <a:cubicBezTo>
                    <a:pt x="1262253" y="997966"/>
                    <a:pt x="1023620" y="1014730"/>
                    <a:pt x="784987" y="102425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5080320" y="6161760"/>
            <a:ext cx="1425600" cy="1184400"/>
            <a:chOff x="0" y="0"/>
            <a:chExt cx="1900800" cy="15792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00682" cy="1579245"/>
            </a:xfrm>
            <a:custGeom>
              <a:avLst/>
              <a:gdLst/>
              <a:ahLst/>
              <a:cxnLst/>
              <a:rect l="l" t="t" r="r" b="b"/>
              <a:pathLst>
                <a:path w="1900682" h="1579245">
                  <a:moveTo>
                    <a:pt x="538988" y="911225"/>
                  </a:moveTo>
                  <a:cubicBezTo>
                    <a:pt x="317246" y="963803"/>
                    <a:pt x="195580" y="756158"/>
                    <a:pt x="290957" y="601091"/>
                  </a:cubicBezTo>
                  <a:cubicBezTo>
                    <a:pt x="279019" y="593979"/>
                    <a:pt x="267081" y="591566"/>
                    <a:pt x="255143" y="584454"/>
                  </a:cubicBezTo>
                  <a:cubicBezTo>
                    <a:pt x="193167" y="555879"/>
                    <a:pt x="164465" y="489077"/>
                    <a:pt x="190754" y="426974"/>
                  </a:cubicBezTo>
                  <a:cubicBezTo>
                    <a:pt x="202692" y="398399"/>
                    <a:pt x="197866" y="379222"/>
                    <a:pt x="183642" y="355346"/>
                  </a:cubicBezTo>
                  <a:cubicBezTo>
                    <a:pt x="124079" y="250444"/>
                    <a:pt x="64389" y="143129"/>
                    <a:pt x="0" y="33401"/>
                  </a:cubicBezTo>
                  <a:cubicBezTo>
                    <a:pt x="21463" y="21463"/>
                    <a:pt x="40513" y="11938"/>
                    <a:pt x="59563" y="0"/>
                  </a:cubicBezTo>
                  <a:cubicBezTo>
                    <a:pt x="126365" y="119253"/>
                    <a:pt x="193167" y="233807"/>
                    <a:pt x="257556" y="345948"/>
                  </a:cubicBezTo>
                  <a:cubicBezTo>
                    <a:pt x="367284" y="331597"/>
                    <a:pt x="443611" y="379349"/>
                    <a:pt x="431673" y="510540"/>
                  </a:cubicBezTo>
                  <a:cubicBezTo>
                    <a:pt x="493649" y="515366"/>
                    <a:pt x="553339" y="520065"/>
                    <a:pt x="600964" y="567817"/>
                  </a:cubicBezTo>
                  <a:cubicBezTo>
                    <a:pt x="648589" y="615569"/>
                    <a:pt x="665353" y="672719"/>
                    <a:pt x="667766" y="744347"/>
                  </a:cubicBezTo>
                  <a:cubicBezTo>
                    <a:pt x="856234" y="613156"/>
                    <a:pt x="1044575" y="613156"/>
                    <a:pt x="1221105" y="734822"/>
                  </a:cubicBezTo>
                  <a:cubicBezTo>
                    <a:pt x="1247394" y="679958"/>
                    <a:pt x="1264031" y="620268"/>
                    <a:pt x="1299845" y="572643"/>
                  </a:cubicBezTo>
                  <a:cubicBezTo>
                    <a:pt x="1337945" y="520192"/>
                    <a:pt x="1402461" y="510667"/>
                    <a:pt x="1454912" y="512953"/>
                  </a:cubicBezTo>
                  <a:cubicBezTo>
                    <a:pt x="1473962" y="465201"/>
                    <a:pt x="1483487" y="417576"/>
                    <a:pt x="1509776" y="381762"/>
                  </a:cubicBezTo>
                  <a:cubicBezTo>
                    <a:pt x="1538351" y="341249"/>
                    <a:pt x="1588516" y="334010"/>
                    <a:pt x="1640967" y="350774"/>
                  </a:cubicBezTo>
                  <a:cubicBezTo>
                    <a:pt x="1707642" y="236220"/>
                    <a:pt x="1772031" y="121666"/>
                    <a:pt x="1841119" y="2413"/>
                  </a:cubicBezTo>
                  <a:cubicBezTo>
                    <a:pt x="1860169" y="11938"/>
                    <a:pt x="1879219" y="21463"/>
                    <a:pt x="1900682" y="33401"/>
                  </a:cubicBezTo>
                  <a:cubicBezTo>
                    <a:pt x="1869694" y="90678"/>
                    <a:pt x="1838706" y="143129"/>
                    <a:pt x="1807718" y="195580"/>
                  </a:cubicBezTo>
                  <a:cubicBezTo>
                    <a:pt x="1774317" y="257556"/>
                    <a:pt x="1738503" y="317246"/>
                    <a:pt x="1705102" y="376936"/>
                  </a:cubicBezTo>
                  <a:cubicBezTo>
                    <a:pt x="1702689" y="384048"/>
                    <a:pt x="1700276" y="395986"/>
                    <a:pt x="1702689" y="403225"/>
                  </a:cubicBezTo>
                  <a:cubicBezTo>
                    <a:pt x="1731264" y="522478"/>
                    <a:pt x="1717040" y="551180"/>
                    <a:pt x="1612011" y="598805"/>
                  </a:cubicBezTo>
                  <a:cubicBezTo>
                    <a:pt x="1650111" y="682244"/>
                    <a:pt x="1659763" y="763397"/>
                    <a:pt x="1600073" y="839724"/>
                  </a:cubicBezTo>
                  <a:cubicBezTo>
                    <a:pt x="1540383" y="916051"/>
                    <a:pt x="1461770" y="932815"/>
                    <a:pt x="1363980" y="908939"/>
                  </a:cubicBezTo>
                  <a:cubicBezTo>
                    <a:pt x="1445006" y="1154684"/>
                    <a:pt x="1392555" y="1357376"/>
                    <a:pt x="1168400" y="1488567"/>
                  </a:cubicBezTo>
                  <a:cubicBezTo>
                    <a:pt x="1015746" y="1579245"/>
                    <a:pt x="853567" y="1574419"/>
                    <a:pt x="705739" y="1471930"/>
                  </a:cubicBezTo>
                  <a:cubicBezTo>
                    <a:pt x="508000" y="1331087"/>
                    <a:pt x="455549" y="1140206"/>
                    <a:pt x="538988" y="911225"/>
                  </a:cubicBezTo>
                  <a:close/>
                  <a:moveTo>
                    <a:pt x="777494" y="806323"/>
                  </a:moveTo>
                  <a:cubicBezTo>
                    <a:pt x="725043" y="801497"/>
                    <a:pt x="679704" y="839724"/>
                    <a:pt x="674878" y="889762"/>
                  </a:cubicBezTo>
                  <a:cubicBezTo>
                    <a:pt x="670052" y="947039"/>
                    <a:pt x="712978" y="994664"/>
                    <a:pt x="765556" y="997077"/>
                  </a:cubicBezTo>
                  <a:cubicBezTo>
                    <a:pt x="815594" y="1001903"/>
                    <a:pt x="865759" y="956564"/>
                    <a:pt x="868172" y="903986"/>
                  </a:cubicBezTo>
                  <a:cubicBezTo>
                    <a:pt x="870585" y="851408"/>
                    <a:pt x="832358" y="808609"/>
                    <a:pt x="777494" y="806196"/>
                  </a:cubicBezTo>
                  <a:close/>
                  <a:moveTo>
                    <a:pt x="1421384" y="624840"/>
                  </a:moveTo>
                  <a:cubicBezTo>
                    <a:pt x="1392809" y="605790"/>
                    <a:pt x="1373632" y="584327"/>
                    <a:pt x="1356995" y="584327"/>
                  </a:cubicBezTo>
                  <a:cubicBezTo>
                    <a:pt x="1342644" y="584327"/>
                    <a:pt x="1316482" y="612902"/>
                    <a:pt x="1318895" y="624840"/>
                  </a:cubicBezTo>
                  <a:cubicBezTo>
                    <a:pt x="1323721" y="643890"/>
                    <a:pt x="1345184" y="665353"/>
                    <a:pt x="1361821" y="667766"/>
                  </a:cubicBezTo>
                  <a:cubicBezTo>
                    <a:pt x="1376172" y="670179"/>
                    <a:pt x="1392809" y="646303"/>
                    <a:pt x="1421384" y="624840"/>
                  </a:cubicBezTo>
                  <a:close/>
                  <a:moveTo>
                    <a:pt x="438785" y="629666"/>
                  </a:moveTo>
                  <a:cubicBezTo>
                    <a:pt x="410210" y="608203"/>
                    <a:pt x="393446" y="584327"/>
                    <a:pt x="379222" y="586740"/>
                  </a:cubicBezTo>
                  <a:cubicBezTo>
                    <a:pt x="362585" y="589153"/>
                    <a:pt x="341122" y="610616"/>
                    <a:pt x="336296" y="627253"/>
                  </a:cubicBezTo>
                  <a:cubicBezTo>
                    <a:pt x="333883" y="639191"/>
                    <a:pt x="360172" y="667766"/>
                    <a:pt x="374396" y="667766"/>
                  </a:cubicBezTo>
                  <a:cubicBezTo>
                    <a:pt x="391033" y="667766"/>
                    <a:pt x="410210" y="648716"/>
                    <a:pt x="438785" y="629539"/>
                  </a:cubicBezTo>
                  <a:close/>
                  <a:moveTo>
                    <a:pt x="1540637" y="376682"/>
                  </a:moveTo>
                  <a:cubicBezTo>
                    <a:pt x="1531112" y="395732"/>
                    <a:pt x="1516761" y="407670"/>
                    <a:pt x="1519174" y="414909"/>
                  </a:cubicBezTo>
                  <a:cubicBezTo>
                    <a:pt x="1521587" y="426847"/>
                    <a:pt x="1538224" y="438785"/>
                    <a:pt x="1547749" y="438785"/>
                  </a:cubicBezTo>
                  <a:cubicBezTo>
                    <a:pt x="1554861" y="438785"/>
                    <a:pt x="1571625" y="422148"/>
                    <a:pt x="1571625" y="412496"/>
                  </a:cubicBezTo>
                  <a:cubicBezTo>
                    <a:pt x="1571625" y="402844"/>
                    <a:pt x="1554988" y="393446"/>
                    <a:pt x="1540637" y="376682"/>
                  </a:cubicBezTo>
                  <a:close/>
                  <a:moveTo>
                    <a:pt x="295783" y="415036"/>
                  </a:moveTo>
                  <a:cubicBezTo>
                    <a:pt x="276733" y="403098"/>
                    <a:pt x="267208" y="388747"/>
                    <a:pt x="255270" y="388747"/>
                  </a:cubicBezTo>
                  <a:cubicBezTo>
                    <a:pt x="245745" y="391160"/>
                    <a:pt x="238633" y="405384"/>
                    <a:pt x="228981" y="415036"/>
                  </a:cubicBezTo>
                  <a:cubicBezTo>
                    <a:pt x="238506" y="422148"/>
                    <a:pt x="248031" y="438912"/>
                    <a:pt x="257556" y="438912"/>
                  </a:cubicBezTo>
                  <a:cubicBezTo>
                    <a:pt x="267081" y="438912"/>
                    <a:pt x="279019" y="426974"/>
                    <a:pt x="295656" y="41503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5096160" y="2260080"/>
            <a:ext cx="1393920" cy="622080"/>
            <a:chOff x="0" y="0"/>
            <a:chExt cx="1858560" cy="8294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858518" cy="829437"/>
            </a:xfrm>
            <a:custGeom>
              <a:avLst/>
              <a:gdLst/>
              <a:ahLst/>
              <a:cxnLst/>
              <a:rect l="l" t="t" r="r" b="b"/>
              <a:pathLst>
                <a:path w="1858518" h="829437">
                  <a:moveTo>
                    <a:pt x="1858518" y="347980"/>
                  </a:moveTo>
                  <a:cubicBezTo>
                    <a:pt x="1801241" y="495808"/>
                    <a:pt x="1698625" y="593471"/>
                    <a:pt x="1572260" y="669798"/>
                  </a:cubicBezTo>
                  <a:cubicBezTo>
                    <a:pt x="1421892" y="760349"/>
                    <a:pt x="1254887" y="798449"/>
                    <a:pt x="1083183" y="812800"/>
                  </a:cubicBezTo>
                  <a:cubicBezTo>
                    <a:pt x="854202" y="829437"/>
                    <a:pt x="629920" y="817626"/>
                    <a:pt x="412750" y="731774"/>
                  </a:cubicBezTo>
                  <a:cubicBezTo>
                    <a:pt x="236220" y="662559"/>
                    <a:pt x="90678" y="555371"/>
                    <a:pt x="9525" y="376555"/>
                  </a:cubicBezTo>
                  <a:cubicBezTo>
                    <a:pt x="7112" y="369443"/>
                    <a:pt x="4826" y="362331"/>
                    <a:pt x="0" y="347980"/>
                  </a:cubicBezTo>
                  <a:cubicBezTo>
                    <a:pt x="42926" y="324104"/>
                    <a:pt x="85852" y="297942"/>
                    <a:pt x="128778" y="274066"/>
                  </a:cubicBezTo>
                  <a:cubicBezTo>
                    <a:pt x="238633" y="212090"/>
                    <a:pt x="350774" y="154940"/>
                    <a:pt x="458089" y="90551"/>
                  </a:cubicBezTo>
                  <a:cubicBezTo>
                    <a:pt x="603631" y="0"/>
                    <a:pt x="744347" y="19050"/>
                    <a:pt x="882777" y="100076"/>
                  </a:cubicBezTo>
                  <a:cubicBezTo>
                    <a:pt x="916178" y="119126"/>
                    <a:pt x="940054" y="116713"/>
                    <a:pt x="971042" y="97663"/>
                  </a:cubicBezTo>
                  <a:cubicBezTo>
                    <a:pt x="1126109" y="4826"/>
                    <a:pt x="1278763" y="9525"/>
                    <a:pt x="1431544" y="107315"/>
                  </a:cubicBezTo>
                  <a:cubicBezTo>
                    <a:pt x="1529334" y="169291"/>
                    <a:pt x="1629537" y="224155"/>
                    <a:pt x="1727327" y="281305"/>
                  </a:cubicBezTo>
                  <a:cubicBezTo>
                    <a:pt x="1767840" y="302768"/>
                    <a:pt x="1810893" y="324231"/>
                    <a:pt x="1858518" y="347980"/>
                  </a:cubicBezTo>
                  <a:close/>
                  <a:moveTo>
                    <a:pt x="1312164" y="407543"/>
                  </a:moveTo>
                  <a:cubicBezTo>
                    <a:pt x="1269238" y="383667"/>
                    <a:pt x="1235837" y="359918"/>
                    <a:pt x="1197610" y="343154"/>
                  </a:cubicBezTo>
                  <a:cubicBezTo>
                    <a:pt x="1180846" y="336042"/>
                    <a:pt x="1157097" y="331216"/>
                    <a:pt x="1140333" y="336042"/>
                  </a:cubicBezTo>
                  <a:cubicBezTo>
                    <a:pt x="1006729" y="386080"/>
                    <a:pt x="870712" y="386080"/>
                    <a:pt x="737108" y="336042"/>
                  </a:cubicBezTo>
                  <a:cubicBezTo>
                    <a:pt x="725170" y="331216"/>
                    <a:pt x="706120" y="326517"/>
                    <a:pt x="696595" y="331216"/>
                  </a:cubicBezTo>
                  <a:cubicBezTo>
                    <a:pt x="648843" y="357378"/>
                    <a:pt x="603504" y="383667"/>
                    <a:pt x="560578" y="409829"/>
                  </a:cubicBezTo>
                  <a:cubicBezTo>
                    <a:pt x="648843" y="438404"/>
                    <a:pt x="739521" y="464693"/>
                    <a:pt x="827786" y="490855"/>
                  </a:cubicBezTo>
                  <a:cubicBezTo>
                    <a:pt x="885063" y="509905"/>
                    <a:pt x="944753" y="514731"/>
                    <a:pt x="999617" y="488442"/>
                  </a:cubicBezTo>
                  <a:cubicBezTo>
                    <a:pt x="1097407" y="440817"/>
                    <a:pt x="1197610" y="412115"/>
                    <a:pt x="1312164" y="407416"/>
                  </a:cubicBezTo>
                  <a:close/>
                  <a:moveTo>
                    <a:pt x="1481582" y="571881"/>
                  </a:moveTo>
                  <a:cubicBezTo>
                    <a:pt x="1481582" y="521843"/>
                    <a:pt x="1433830" y="474218"/>
                    <a:pt x="1383792" y="474218"/>
                  </a:cubicBezTo>
                  <a:cubicBezTo>
                    <a:pt x="1333627" y="476631"/>
                    <a:pt x="1286002" y="521843"/>
                    <a:pt x="1286002" y="574294"/>
                  </a:cubicBezTo>
                  <a:cubicBezTo>
                    <a:pt x="1286002" y="624332"/>
                    <a:pt x="1331341" y="671957"/>
                    <a:pt x="1383792" y="671957"/>
                  </a:cubicBezTo>
                  <a:cubicBezTo>
                    <a:pt x="1433957" y="674370"/>
                    <a:pt x="1483995" y="624332"/>
                    <a:pt x="1481582" y="57188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705040" y="6733440"/>
            <a:ext cx="1844640" cy="466560"/>
            <a:chOff x="0" y="0"/>
            <a:chExt cx="2459520" cy="622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459482" cy="622173"/>
            </a:xfrm>
            <a:custGeom>
              <a:avLst/>
              <a:gdLst/>
              <a:ahLst/>
              <a:cxnLst/>
              <a:rect l="l" t="t" r="r" b="b"/>
              <a:pathLst>
                <a:path w="2459482" h="622173">
                  <a:moveTo>
                    <a:pt x="0" y="0"/>
                  </a:moveTo>
                  <a:cubicBezTo>
                    <a:pt x="73914" y="30988"/>
                    <a:pt x="145415" y="69088"/>
                    <a:pt x="219202" y="90551"/>
                  </a:cubicBezTo>
                  <a:cubicBezTo>
                    <a:pt x="355092" y="128651"/>
                    <a:pt x="493268" y="164465"/>
                    <a:pt x="633857" y="190627"/>
                  </a:cubicBezTo>
                  <a:cubicBezTo>
                    <a:pt x="953262" y="247777"/>
                    <a:pt x="1277366" y="245491"/>
                    <a:pt x="1601470" y="219202"/>
                  </a:cubicBezTo>
                  <a:cubicBezTo>
                    <a:pt x="1873123" y="195326"/>
                    <a:pt x="2142490" y="150114"/>
                    <a:pt x="2392680" y="28575"/>
                  </a:cubicBezTo>
                  <a:cubicBezTo>
                    <a:pt x="2409317" y="21463"/>
                    <a:pt x="2428367" y="11938"/>
                    <a:pt x="2447544" y="2413"/>
                  </a:cubicBezTo>
                  <a:cubicBezTo>
                    <a:pt x="2447544" y="2413"/>
                    <a:pt x="2449957" y="2413"/>
                    <a:pt x="2457069" y="4826"/>
                  </a:cubicBezTo>
                  <a:cubicBezTo>
                    <a:pt x="2459482" y="97790"/>
                    <a:pt x="2438019" y="183642"/>
                    <a:pt x="2390394" y="264668"/>
                  </a:cubicBezTo>
                  <a:cubicBezTo>
                    <a:pt x="2299843" y="412496"/>
                    <a:pt x="2156841" y="483997"/>
                    <a:pt x="1999488" y="534035"/>
                  </a:cubicBezTo>
                  <a:cubicBezTo>
                    <a:pt x="1789811" y="600710"/>
                    <a:pt x="1575308" y="619887"/>
                    <a:pt x="1355979" y="622173"/>
                  </a:cubicBezTo>
                  <a:cubicBezTo>
                    <a:pt x="1189101" y="622173"/>
                    <a:pt x="1022350" y="622173"/>
                    <a:pt x="857885" y="607822"/>
                  </a:cubicBezTo>
                  <a:cubicBezTo>
                    <a:pt x="650494" y="591185"/>
                    <a:pt x="445643" y="552958"/>
                    <a:pt x="262128" y="448183"/>
                  </a:cubicBezTo>
                  <a:cubicBezTo>
                    <a:pt x="90551" y="350393"/>
                    <a:pt x="2413" y="200152"/>
                    <a:pt x="0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324000" y="1958400"/>
            <a:ext cx="1828800" cy="1229040"/>
            <a:chOff x="0" y="0"/>
            <a:chExt cx="2438400" cy="1638720"/>
          </a:xfrm>
        </p:grpSpPr>
        <p:sp>
          <p:nvSpPr>
            <p:cNvPr id="24" name="Freeform 24"/>
            <p:cNvSpPr/>
            <p:nvPr/>
          </p:nvSpPr>
          <p:spPr>
            <a:xfrm>
              <a:off x="127" y="0"/>
              <a:ext cx="2438400" cy="1638681"/>
            </a:xfrm>
            <a:custGeom>
              <a:avLst/>
              <a:gdLst/>
              <a:ahLst/>
              <a:cxnLst/>
              <a:rect l="l" t="t" r="r" b="b"/>
              <a:pathLst>
                <a:path w="2438400" h="1638681">
                  <a:moveTo>
                    <a:pt x="1036701" y="563753"/>
                  </a:moveTo>
                  <a:cubicBezTo>
                    <a:pt x="1086739" y="563753"/>
                    <a:pt x="1129665" y="563753"/>
                    <a:pt x="1177290" y="563753"/>
                  </a:cubicBezTo>
                  <a:cubicBezTo>
                    <a:pt x="1177290" y="523113"/>
                    <a:pt x="1177290" y="487299"/>
                    <a:pt x="1177290" y="453898"/>
                  </a:cubicBezTo>
                  <a:cubicBezTo>
                    <a:pt x="1334643" y="418084"/>
                    <a:pt x="1391793" y="367919"/>
                    <a:pt x="1384681" y="272288"/>
                  </a:cubicBezTo>
                  <a:cubicBezTo>
                    <a:pt x="1379855" y="191008"/>
                    <a:pt x="1315593" y="124206"/>
                    <a:pt x="1236853" y="114681"/>
                  </a:cubicBezTo>
                  <a:cubicBezTo>
                    <a:pt x="1146302" y="105156"/>
                    <a:pt x="1084326" y="157734"/>
                    <a:pt x="1050925" y="274701"/>
                  </a:cubicBezTo>
                  <a:cubicBezTo>
                    <a:pt x="1029462" y="274701"/>
                    <a:pt x="1007999" y="274701"/>
                    <a:pt x="984123" y="274701"/>
                  </a:cubicBezTo>
                  <a:cubicBezTo>
                    <a:pt x="967486" y="205486"/>
                    <a:pt x="1022223" y="109855"/>
                    <a:pt x="1100963" y="66929"/>
                  </a:cubicBezTo>
                  <a:cubicBezTo>
                    <a:pt x="1229741" y="0"/>
                    <a:pt x="1387094" y="52578"/>
                    <a:pt x="1441958" y="183896"/>
                  </a:cubicBezTo>
                  <a:cubicBezTo>
                    <a:pt x="1496822" y="312928"/>
                    <a:pt x="1432433" y="461010"/>
                    <a:pt x="1296543" y="508762"/>
                  </a:cubicBezTo>
                  <a:cubicBezTo>
                    <a:pt x="1267968" y="518287"/>
                    <a:pt x="1248918" y="527812"/>
                    <a:pt x="1265555" y="563753"/>
                  </a:cubicBezTo>
                  <a:cubicBezTo>
                    <a:pt x="1308481" y="563753"/>
                    <a:pt x="1348994" y="563753"/>
                    <a:pt x="1399032" y="563753"/>
                  </a:cubicBezTo>
                  <a:cubicBezTo>
                    <a:pt x="1399032" y="611505"/>
                    <a:pt x="1396619" y="656971"/>
                    <a:pt x="1401445" y="699897"/>
                  </a:cubicBezTo>
                  <a:cubicBezTo>
                    <a:pt x="1403858" y="721360"/>
                    <a:pt x="1415796" y="750062"/>
                    <a:pt x="1434846" y="762000"/>
                  </a:cubicBezTo>
                  <a:cubicBezTo>
                    <a:pt x="1737614" y="965073"/>
                    <a:pt x="2040255" y="1165733"/>
                    <a:pt x="2345436" y="1368806"/>
                  </a:cubicBezTo>
                  <a:cubicBezTo>
                    <a:pt x="2421763" y="1418971"/>
                    <a:pt x="2438400" y="1495425"/>
                    <a:pt x="2393061" y="1564640"/>
                  </a:cubicBezTo>
                  <a:cubicBezTo>
                    <a:pt x="2354961" y="1624330"/>
                    <a:pt x="2269109" y="1633855"/>
                    <a:pt x="2197608" y="1588516"/>
                  </a:cubicBezTo>
                  <a:cubicBezTo>
                    <a:pt x="1973580" y="1438021"/>
                    <a:pt x="1747139" y="1287526"/>
                    <a:pt x="1520698" y="1137031"/>
                  </a:cubicBezTo>
                  <a:cubicBezTo>
                    <a:pt x="1432560" y="1077341"/>
                    <a:pt x="1344295" y="1019937"/>
                    <a:pt x="1258443" y="957834"/>
                  </a:cubicBezTo>
                  <a:cubicBezTo>
                    <a:pt x="1227455" y="938784"/>
                    <a:pt x="1208405" y="941070"/>
                    <a:pt x="1179830" y="960247"/>
                  </a:cubicBezTo>
                  <a:cubicBezTo>
                    <a:pt x="865251" y="1170432"/>
                    <a:pt x="550545" y="1380617"/>
                    <a:pt x="235966" y="1588516"/>
                  </a:cubicBezTo>
                  <a:cubicBezTo>
                    <a:pt x="162052" y="1638681"/>
                    <a:pt x="81026" y="1624330"/>
                    <a:pt x="40513" y="1557401"/>
                  </a:cubicBezTo>
                  <a:cubicBezTo>
                    <a:pt x="0" y="1492885"/>
                    <a:pt x="21463" y="1416431"/>
                    <a:pt x="95377" y="1366266"/>
                  </a:cubicBezTo>
                  <a:cubicBezTo>
                    <a:pt x="400304" y="1163320"/>
                    <a:pt x="705358" y="960247"/>
                    <a:pt x="1010539" y="754888"/>
                  </a:cubicBezTo>
                  <a:cubicBezTo>
                    <a:pt x="1022477" y="747776"/>
                    <a:pt x="1034415" y="726186"/>
                    <a:pt x="1034415" y="709549"/>
                  </a:cubicBezTo>
                  <a:cubicBezTo>
                    <a:pt x="1039241" y="664210"/>
                    <a:pt x="1036828" y="618744"/>
                    <a:pt x="1036828" y="56388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7464240" y="6292080"/>
            <a:ext cx="756000" cy="765360"/>
            <a:chOff x="0" y="0"/>
            <a:chExt cx="1008000" cy="10204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07999" cy="1020445"/>
            </a:xfrm>
            <a:custGeom>
              <a:avLst/>
              <a:gdLst/>
              <a:ahLst/>
              <a:cxnLst/>
              <a:rect l="l" t="t" r="r" b="b"/>
              <a:pathLst>
                <a:path w="1007999" h="1020445">
                  <a:moveTo>
                    <a:pt x="1007999" y="506603"/>
                  </a:moveTo>
                  <a:cubicBezTo>
                    <a:pt x="1007999" y="795782"/>
                    <a:pt x="786892" y="1008507"/>
                    <a:pt x="520700" y="1013206"/>
                  </a:cubicBezTo>
                  <a:cubicBezTo>
                    <a:pt x="230632" y="1020445"/>
                    <a:pt x="4699" y="798195"/>
                    <a:pt x="2413" y="509016"/>
                  </a:cubicBezTo>
                  <a:cubicBezTo>
                    <a:pt x="0" y="236601"/>
                    <a:pt x="225806" y="7112"/>
                    <a:pt x="496824" y="4826"/>
                  </a:cubicBezTo>
                  <a:cubicBezTo>
                    <a:pt x="779780" y="0"/>
                    <a:pt x="1005586" y="222250"/>
                    <a:pt x="1007999" y="506603"/>
                  </a:cubicBezTo>
                  <a:close/>
                  <a:moveTo>
                    <a:pt x="475488" y="90805"/>
                  </a:moveTo>
                  <a:cubicBezTo>
                    <a:pt x="475488" y="239014"/>
                    <a:pt x="475488" y="382397"/>
                    <a:pt x="475488" y="530606"/>
                  </a:cubicBezTo>
                  <a:cubicBezTo>
                    <a:pt x="489712" y="528193"/>
                    <a:pt x="499237" y="528193"/>
                    <a:pt x="511175" y="525780"/>
                  </a:cubicBezTo>
                  <a:cubicBezTo>
                    <a:pt x="601472" y="504317"/>
                    <a:pt x="694182" y="480314"/>
                    <a:pt x="786892" y="456438"/>
                  </a:cubicBezTo>
                  <a:cubicBezTo>
                    <a:pt x="843915" y="442087"/>
                    <a:pt x="843915" y="442087"/>
                    <a:pt x="817753" y="379984"/>
                  </a:cubicBezTo>
                  <a:cubicBezTo>
                    <a:pt x="727456" y="401447"/>
                    <a:pt x="637032" y="425450"/>
                    <a:pt x="539623" y="446913"/>
                  </a:cubicBezTo>
                  <a:cubicBezTo>
                    <a:pt x="539623" y="324993"/>
                    <a:pt x="539623" y="210312"/>
                    <a:pt x="539623" y="90805"/>
                  </a:cubicBezTo>
                  <a:cubicBezTo>
                    <a:pt x="515874" y="90805"/>
                    <a:pt x="496824" y="90805"/>
                    <a:pt x="475488" y="9080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3130560" y="2529360"/>
            <a:ext cx="1133280" cy="853920"/>
            <a:chOff x="0" y="0"/>
            <a:chExt cx="1511040" cy="11385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511173" cy="1138555"/>
            </a:xfrm>
            <a:custGeom>
              <a:avLst/>
              <a:gdLst/>
              <a:ahLst/>
              <a:cxnLst/>
              <a:rect l="l" t="t" r="r" b="b"/>
              <a:pathLst>
                <a:path w="1511173" h="1138555">
                  <a:moveTo>
                    <a:pt x="871347" y="47625"/>
                  </a:moveTo>
                  <a:cubicBezTo>
                    <a:pt x="942975" y="121412"/>
                    <a:pt x="1014603" y="195326"/>
                    <a:pt x="1086231" y="266700"/>
                  </a:cubicBezTo>
                  <a:cubicBezTo>
                    <a:pt x="1181735" y="361950"/>
                    <a:pt x="1277239" y="454914"/>
                    <a:pt x="1372743" y="550164"/>
                  </a:cubicBezTo>
                  <a:cubicBezTo>
                    <a:pt x="1420495" y="595376"/>
                    <a:pt x="1465834" y="640715"/>
                    <a:pt x="1511173" y="688340"/>
                  </a:cubicBezTo>
                  <a:cubicBezTo>
                    <a:pt x="1468247" y="733552"/>
                    <a:pt x="1430020" y="783590"/>
                    <a:pt x="1382268" y="824103"/>
                  </a:cubicBezTo>
                  <a:cubicBezTo>
                    <a:pt x="1250823" y="933704"/>
                    <a:pt x="1095629" y="997966"/>
                    <a:pt x="930910" y="1040892"/>
                  </a:cubicBezTo>
                  <a:cubicBezTo>
                    <a:pt x="732790" y="1093343"/>
                    <a:pt x="537083" y="1138555"/>
                    <a:pt x="331724" y="1136142"/>
                  </a:cubicBezTo>
                  <a:cubicBezTo>
                    <a:pt x="179070" y="1133856"/>
                    <a:pt x="59690" y="1064768"/>
                    <a:pt x="0" y="938530"/>
                  </a:cubicBezTo>
                  <a:cubicBezTo>
                    <a:pt x="105029" y="1005205"/>
                    <a:pt x="214884" y="1014730"/>
                    <a:pt x="327025" y="1010031"/>
                  </a:cubicBezTo>
                  <a:cubicBezTo>
                    <a:pt x="257810" y="988568"/>
                    <a:pt x="195707" y="957580"/>
                    <a:pt x="162306" y="888492"/>
                  </a:cubicBezTo>
                  <a:cubicBezTo>
                    <a:pt x="124079" y="805180"/>
                    <a:pt x="128905" y="721741"/>
                    <a:pt x="164719" y="640715"/>
                  </a:cubicBezTo>
                  <a:cubicBezTo>
                    <a:pt x="186182" y="590677"/>
                    <a:pt x="229108" y="566928"/>
                    <a:pt x="279273" y="566928"/>
                  </a:cubicBezTo>
                  <a:cubicBezTo>
                    <a:pt x="324612" y="566928"/>
                    <a:pt x="372364" y="578866"/>
                    <a:pt x="429641" y="588391"/>
                  </a:cubicBezTo>
                  <a:cubicBezTo>
                    <a:pt x="389001" y="616966"/>
                    <a:pt x="358013" y="636016"/>
                    <a:pt x="329438" y="659892"/>
                  </a:cubicBezTo>
                  <a:cubicBezTo>
                    <a:pt x="279273" y="705104"/>
                    <a:pt x="284099" y="755142"/>
                    <a:pt x="338963" y="798068"/>
                  </a:cubicBezTo>
                  <a:cubicBezTo>
                    <a:pt x="424942" y="862330"/>
                    <a:pt x="575310" y="810006"/>
                    <a:pt x="639699" y="733806"/>
                  </a:cubicBezTo>
                  <a:cubicBezTo>
                    <a:pt x="716026" y="648081"/>
                    <a:pt x="742315" y="545592"/>
                    <a:pt x="754253" y="438404"/>
                  </a:cubicBezTo>
                  <a:cubicBezTo>
                    <a:pt x="766191" y="321691"/>
                    <a:pt x="754253" y="207391"/>
                    <a:pt x="718439" y="95377"/>
                  </a:cubicBezTo>
                  <a:cubicBezTo>
                    <a:pt x="708914" y="64262"/>
                    <a:pt x="692277" y="38100"/>
                    <a:pt x="670814" y="0"/>
                  </a:cubicBezTo>
                  <a:cubicBezTo>
                    <a:pt x="742442" y="16637"/>
                    <a:pt x="806831" y="33401"/>
                    <a:pt x="871347" y="4762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7899120" y="2034000"/>
            <a:ext cx="438480" cy="1346400"/>
            <a:chOff x="0" y="0"/>
            <a:chExt cx="584640" cy="1795200"/>
          </a:xfrm>
        </p:grpSpPr>
        <p:sp>
          <p:nvSpPr>
            <p:cNvPr id="30" name="Freeform 30"/>
            <p:cNvSpPr/>
            <p:nvPr/>
          </p:nvSpPr>
          <p:spPr>
            <a:xfrm>
              <a:off x="127" y="0"/>
              <a:ext cx="584581" cy="1795145"/>
            </a:xfrm>
            <a:custGeom>
              <a:avLst/>
              <a:gdLst/>
              <a:ahLst/>
              <a:cxnLst/>
              <a:rect l="l" t="t" r="r" b="b"/>
              <a:pathLst>
                <a:path w="584581" h="1795145">
                  <a:moveTo>
                    <a:pt x="438404" y="365252"/>
                  </a:moveTo>
                  <a:cubicBezTo>
                    <a:pt x="474345" y="350901"/>
                    <a:pt x="500761" y="338963"/>
                    <a:pt x="534289" y="324612"/>
                  </a:cubicBezTo>
                  <a:cubicBezTo>
                    <a:pt x="534289" y="501269"/>
                    <a:pt x="534289" y="673100"/>
                    <a:pt x="534289" y="847471"/>
                  </a:cubicBezTo>
                  <a:cubicBezTo>
                    <a:pt x="553466" y="849884"/>
                    <a:pt x="567817" y="852297"/>
                    <a:pt x="584581" y="856996"/>
                  </a:cubicBezTo>
                  <a:cubicBezTo>
                    <a:pt x="584581" y="1169670"/>
                    <a:pt x="584581" y="1480058"/>
                    <a:pt x="584581" y="1795145"/>
                  </a:cubicBezTo>
                  <a:cubicBezTo>
                    <a:pt x="390525" y="1795145"/>
                    <a:pt x="196469" y="1795145"/>
                    <a:pt x="0" y="1795145"/>
                  </a:cubicBezTo>
                  <a:cubicBezTo>
                    <a:pt x="0" y="1482471"/>
                    <a:pt x="0" y="1172083"/>
                    <a:pt x="0" y="856996"/>
                  </a:cubicBezTo>
                  <a:cubicBezTo>
                    <a:pt x="14351" y="854583"/>
                    <a:pt x="28702" y="849884"/>
                    <a:pt x="47879" y="845058"/>
                  </a:cubicBezTo>
                  <a:cubicBezTo>
                    <a:pt x="47879" y="766318"/>
                    <a:pt x="47879" y="689864"/>
                    <a:pt x="45466" y="613537"/>
                  </a:cubicBezTo>
                  <a:cubicBezTo>
                    <a:pt x="45466" y="580136"/>
                    <a:pt x="52705" y="560959"/>
                    <a:pt x="83820" y="551434"/>
                  </a:cubicBezTo>
                  <a:cubicBezTo>
                    <a:pt x="129286" y="537083"/>
                    <a:pt x="146177" y="510794"/>
                    <a:pt x="143764" y="460756"/>
                  </a:cubicBezTo>
                  <a:cubicBezTo>
                    <a:pt x="138938" y="370078"/>
                    <a:pt x="143764" y="279273"/>
                    <a:pt x="141351" y="188595"/>
                  </a:cubicBezTo>
                  <a:cubicBezTo>
                    <a:pt x="141351" y="143256"/>
                    <a:pt x="158115" y="114554"/>
                    <a:pt x="198882" y="95504"/>
                  </a:cubicBezTo>
                  <a:cubicBezTo>
                    <a:pt x="246761" y="71628"/>
                    <a:pt x="292354" y="47752"/>
                    <a:pt x="340233" y="23876"/>
                  </a:cubicBezTo>
                  <a:cubicBezTo>
                    <a:pt x="388112" y="0"/>
                    <a:pt x="438531" y="30988"/>
                    <a:pt x="438531" y="85979"/>
                  </a:cubicBezTo>
                  <a:cubicBezTo>
                    <a:pt x="440944" y="176657"/>
                    <a:pt x="438531" y="267462"/>
                    <a:pt x="438531" y="365252"/>
                  </a:cubicBezTo>
                  <a:close/>
                  <a:moveTo>
                    <a:pt x="467233" y="427355"/>
                  </a:moveTo>
                  <a:cubicBezTo>
                    <a:pt x="349758" y="487045"/>
                    <a:pt x="239522" y="544322"/>
                    <a:pt x="126873" y="604012"/>
                  </a:cubicBezTo>
                  <a:cubicBezTo>
                    <a:pt x="119634" y="606425"/>
                    <a:pt x="112522" y="615950"/>
                    <a:pt x="112522" y="625475"/>
                  </a:cubicBezTo>
                  <a:cubicBezTo>
                    <a:pt x="112522" y="699516"/>
                    <a:pt x="112522" y="773430"/>
                    <a:pt x="112522" y="849884"/>
                  </a:cubicBezTo>
                  <a:cubicBezTo>
                    <a:pt x="232283" y="849884"/>
                    <a:pt x="347345" y="849884"/>
                    <a:pt x="467106" y="849884"/>
                  </a:cubicBezTo>
                  <a:cubicBezTo>
                    <a:pt x="467106" y="709041"/>
                    <a:pt x="467106" y="573024"/>
                    <a:pt x="467106" y="427355"/>
                  </a:cubicBezTo>
                  <a:close/>
                  <a:moveTo>
                    <a:pt x="64516" y="1575562"/>
                  </a:moveTo>
                  <a:cubicBezTo>
                    <a:pt x="100457" y="1575562"/>
                    <a:pt x="129159" y="1575562"/>
                    <a:pt x="157988" y="1575562"/>
                  </a:cubicBezTo>
                  <a:cubicBezTo>
                    <a:pt x="157988" y="1379855"/>
                    <a:pt x="157988" y="1186434"/>
                    <a:pt x="157988" y="993140"/>
                  </a:cubicBezTo>
                  <a:cubicBezTo>
                    <a:pt x="66929" y="978789"/>
                    <a:pt x="64516" y="981202"/>
                    <a:pt x="64516" y="1062355"/>
                  </a:cubicBezTo>
                  <a:cubicBezTo>
                    <a:pt x="64516" y="1138809"/>
                    <a:pt x="64516" y="1215136"/>
                    <a:pt x="64516" y="1291590"/>
                  </a:cubicBezTo>
                  <a:cubicBezTo>
                    <a:pt x="64516" y="1384681"/>
                    <a:pt x="64516" y="1477772"/>
                    <a:pt x="64516" y="1575689"/>
                  </a:cubicBezTo>
                  <a:close/>
                  <a:moveTo>
                    <a:pt x="390398" y="83566"/>
                  </a:moveTo>
                  <a:cubicBezTo>
                    <a:pt x="320929" y="145669"/>
                    <a:pt x="270637" y="236347"/>
                    <a:pt x="160401" y="169545"/>
                  </a:cubicBezTo>
                  <a:cubicBezTo>
                    <a:pt x="153162" y="214884"/>
                    <a:pt x="179578" y="222123"/>
                    <a:pt x="210693" y="226822"/>
                  </a:cubicBezTo>
                  <a:cubicBezTo>
                    <a:pt x="292100" y="236347"/>
                    <a:pt x="378460" y="171958"/>
                    <a:pt x="390398" y="8356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7143840" y="4463280"/>
            <a:ext cx="1396800" cy="330480"/>
            <a:chOff x="0" y="0"/>
            <a:chExt cx="1862400" cy="4406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862455" cy="440690"/>
            </a:xfrm>
            <a:custGeom>
              <a:avLst/>
              <a:gdLst/>
              <a:ahLst/>
              <a:cxnLst/>
              <a:rect l="l" t="t" r="r" b="b"/>
              <a:pathLst>
                <a:path w="1862455" h="440690">
                  <a:moveTo>
                    <a:pt x="1862455" y="214249"/>
                  </a:moveTo>
                  <a:cubicBezTo>
                    <a:pt x="1616837" y="276860"/>
                    <a:pt x="1376045" y="337058"/>
                    <a:pt x="1135126" y="399669"/>
                  </a:cubicBezTo>
                  <a:cubicBezTo>
                    <a:pt x="1113663" y="404495"/>
                    <a:pt x="1092200" y="411734"/>
                    <a:pt x="1070737" y="416560"/>
                  </a:cubicBezTo>
                  <a:cubicBezTo>
                    <a:pt x="1037336" y="423799"/>
                    <a:pt x="1008761" y="440690"/>
                    <a:pt x="965835" y="418973"/>
                  </a:cubicBezTo>
                  <a:cubicBezTo>
                    <a:pt x="934847" y="402082"/>
                    <a:pt x="877570" y="390017"/>
                    <a:pt x="839470" y="433451"/>
                  </a:cubicBezTo>
                  <a:cubicBezTo>
                    <a:pt x="837057" y="435864"/>
                    <a:pt x="822833" y="433451"/>
                    <a:pt x="813181" y="431038"/>
                  </a:cubicBezTo>
                  <a:cubicBezTo>
                    <a:pt x="543687" y="361188"/>
                    <a:pt x="274193" y="288925"/>
                    <a:pt x="0" y="214249"/>
                  </a:cubicBezTo>
                  <a:cubicBezTo>
                    <a:pt x="4826" y="168529"/>
                    <a:pt x="7112" y="122809"/>
                    <a:pt x="14351" y="79375"/>
                  </a:cubicBezTo>
                  <a:cubicBezTo>
                    <a:pt x="21463" y="40894"/>
                    <a:pt x="47752" y="14478"/>
                    <a:pt x="88265" y="7239"/>
                  </a:cubicBezTo>
                  <a:cubicBezTo>
                    <a:pt x="109728" y="2413"/>
                    <a:pt x="131191" y="0"/>
                    <a:pt x="152654" y="0"/>
                  </a:cubicBezTo>
                  <a:cubicBezTo>
                    <a:pt x="531749" y="0"/>
                    <a:pt x="908558" y="0"/>
                    <a:pt x="1287780" y="0"/>
                  </a:cubicBezTo>
                  <a:cubicBezTo>
                    <a:pt x="1440434" y="0"/>
                    <a:pt x="1590675" y="0"/>
                    <a:pt x="1743202" y="0"/>
                  </a:cubicBezTo>
                  <a:cubicBezTo>
                    <a:pt x="1805178" y="2413"/>
                    <a:pt x="1845691" y="38481"/>
                    <a:pt x="1852930" y="98679"/>
                  </a:cubicBezTo>
                  <a:cubicBezTo>
                    <a:pt x="1857756" y="137160"/>
                    <a:pt x="1860042" y="173355"/>
                    <a:pt x="1862455" y="214249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7350480" y="2672640"/>
            <a:ext cx="438480" cy="707760"/>
            <a:chOff x="0" y="0"/>
            <a:chExt cx="584640" cy="9436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84581" cy="943737"/>
            </a:xfrm>
            <a:custGeom>
              <a:avLst/>
              <a:gdLst/>
              <a:ahLst/>
              <a:cxnLst/>
              <a:rect l="l" t="t" r="r" b="b"/>
              <a:pathLst>
                <a:path w="584581" h="943737">
                  <a:moveTo>
                    <a:pt x="92710" y="9525"/>
                  </a:moveTo>
                  <a:cubicBezTo>
                    <a:pt x="99822" y="4826"/>
                    <a:pt x="106934" y="0"/>
                    <a:pt x="114046" y="0"/>
                  </a:cubicBezTo>
                  <a:cubicBezTo>
                    <a:pt x="270891" y="0"/>
                    <a:pt x="425450" y="0"/>
                    <a:pt x="584581" y="0"/>
                  </a:cubicBezTo>
                  <a:cubicBezTo>
                    <a:pt x="584581" y="315341"/>
                    <a:pt x="584581" y="628269"/>
                    <a:pt x="584581" y="943737"/>
                  </a:cubicBezTo>
                  <a:cubicBezTo>
                    <a:pt x="392049" y="943737"/>
                    <a:pt x="199517" y="943737"/>
                    <a:pt x="2286" y="943737"/>
                  </a:cubicBezTo>
                  <a:cubicBezTo>
                    <a:pt x="2286" y="926973"/>
                    <a:pt x="2286" y="910336"/>
                    <a:pt x="2286" y="895985"/>
                  </a:cubicBezTo>
                  <a:cubicBezTo>
                    <a:pt x="0" y="645033"/>
                    <a:pt x="0" y="396621"/>
                    <a:pt x="2413" y="145796"/>
                  </a:cubicBezTo>
                  <a:cubicBezTo>
                    <a:pt x="2413" y="129032"/>
                    <a:pt x="7112" y="112395"/>
                    <a:pt x="9525" y="95631"/>
                  </a:cubicBezTo>
                  <a:cubicBezTo>
                    <a:pt x="35687" y="66929"/>
                    <a:pt x="64135" y="38227"/>
                    <a:pt x="92710" y="9525"/>
                  </a:cubicBezTo>
                  <a:close/>
                  <a:moveTo>
                    <a:pt x="173482" y="726186"/>
                  </a:moveTo>
                  <a:cubicBezTo>
                    <a:pt x="175895" y="709422"/>
                    <a:pt x="178181" y="697484"/>
                    <a:pt x="178181" y="687959"/>
                  </a:cubicBezTo>
                  <a:cubicBezTo>
                    <a:pt x="178181" y="518287"/>
                    <a:pt x="175768" y="348742"/>
                    <a:pt x="178181" y="181483"/>
                  </a:cubicBezTo>
                  <a:cubicBezTo>
                    <a:pt x="178181" y="138430"/>
                    <a:pt x="161544" y="136144"/>
                    <a:pt x="128270" y="133731"/>
                  </a:cubicBezTo>
                  <a:cubicBezTo>
                    <a:pt x="90297" y="133731"/>
                    <a:pt x="83058" y="148082"/>
                    <a:pt x="83058" y="181483"/>
                  </a:cubicBezTo>
                  <a:cubicBezTo>
                    <a:pt x="83058" y="351155"/>
                    <a:pt x="83058" y="518287"/>
                    <a:pt x="83058" y="687959"/>
                  </a:cubicBezTo>
                  <a:cubicBezTo>
                    <a:pt x="83058" y="699897"/>
                    <a:pt x="85471" y="711835"/>
                    <a:pt x="87757" y="726186"/>
                  </a:cubicBezTo>
                  <a:cubicBezTo>
                    <a:pt x="116332" y="726186"/>
                    <a:pt x="142367" y="726186"/>
                    <a:pt x="173355" y="72618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7508880" y="7783920"/>
            <a:ext cx="619200" cy="946080"/>
            <a:chOff x="0" y="0"/>
            <a:chExt cx="825600" cy="126144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25500" cy="1261364"/>
            </a:xfrm>
            <a:custGeom>
              <a:avLst/>
              <a:gdLst/>
              <a:ahLst/>
              <a:cxnLst/>
              <a:rect l="l" t="t" r="r" b="b"/>
              <a:pathLst>
                <a:path w="825500" h="1261364">
                  <a:moveTo>
                    <a:pt x="40640" y="215011"/>
                  </a:moveTo>
                  <a:cubicBezTo>
                    <a:pt x="2413" y="181610"/>
                    <a:pt x="0" y="164846"/>
                    <a:pt x="40640" y="129032"/>
                  </a:cubicBezTo>
                  <a:cubicBezTo>
                    <a:pt x="133985" y="40640"/>
                    <a:pt x="253619" y="14351"/>
                    <a:pt x="378079" y="7112"/>
                  </a:cubicBezTo>
                  <a:cubicBezTo>
                    <a:pt x="507365" y="0"/>
                    <a:pt x="622173" y="28575"/>
                    <a:pt x="708279" y="131318"/>
                  </a:cubicBezTo>
                  <a:cubicBezTo>
                    <a:pt x="775335" y="210185"/>
                    <a:pt x="804037" y="308102"/>
                    <a:pt x="813562" y="408432"/>
                  </a:cubicBezTo>
                  <a:cubicBezTo>
                    <a:pt x="825500" y="546989"/>
                    <a:pt x="808736" y="683133"/>
                    <a:pt x="746506" y="807466"/>
                  </a:cubicBezTo>
                  <a:cubicBezTo>
                    <a:pt x="724916" y="852805"/>
                    <a:pt x="686689" y="902970"/>
                    <a:pt x="643636" y="919734"/>
                  </a:cubicBezTo>
                  <a:cubicBezTo>
                    <a:pt x="492887" y="979424"/>
                    <a:pt x="394716" y="1086993"/>
                    <a:pt x="327787" y="1227963"/>
                  </a:cubicBezTo>
                  <a:cubicBezTo>
                    <a:pt x="322961" y="1237488"/>
                    <a:pt x="318262" y="1244727"/>
                    <a:pt x="308610" y="1261364"/>
                  </a:cubicBezTo>
                  <a:cubicBezTo>
                    <a:pt x="287020" y="1134745"/>
                    <a:pt x="306197" y="1027176"/>
                    <a:pt x="375666" y="929259"/>
                  </a:cubicBezTo>
                  <a:cubicBezTo>
                    <a:pt x="385191" y="917321"/>
                    <a:pt x="392430" y="905383"/>
                    <a:pt x="404368" y="895858"/>
                  </a:cubicBezTo>
                  <a:cubicBezTo>
                    <a:pt x="507238" y="802640"/>
                    <a:pt x="492887" y="697611"/>
                    <a:pt x="440309" y="587629"/>
                  </a:cubicBezTo>
                  <a:cubicBezTo>
                    <a:pt x="430784" y="570865"/>
                    <a:pt x="423545" y="554228"/>
                    <a:pt x="414020" y="532638"/>
                  </a:cubicBezTo>
                  <a:cubicBezTo>
                    <a:pt x="464312" y="542163"/>
                    <a:pt x="509778" y="551688"/>
                    <a:pt x="555244" y="558927"/>
                  </a:cubicBezTo>
                  <a:cubicBezTo>
                    <a:pt x="588772" y="563753"/>
                    <a:pt x="615061" y="551815"/>
                    <a:pt x="626999" y="518287"/>
                  </a:cubicBezTo>
                  <a:cubicBezTo>
                    <a:pt x="643763" y="482473"/>
                    <a:pt x="634238" y="413131"/>
                    <a:pt x="605409" y="398780"/>
                  </a:cubicBezTo>
                  <a:cubicBezTo>
                    <a:pt x="586232" y="389255"/>
                    <a:pt x="559943" y="393954"/>
                    <a:pt x="526415" y="391668"/>
                  </a:cubicBezTo>
                  <a:cubicBezTo>
                    <a:pt x="557530" y="408432"/>
                    <a:pt x="591058" y="422783"/>
                    <a:pt x="588645" y="427482"/>
                  </a:cubicBezTo>
                  <a:cubicBezTo>
                    <a:pt x="581406" y="451358"/>
                    <a:pt x="569468" y="489585"/>
                    <a:pt x="550418" y="494411"/>
                  </a:cubicBezTo>
                  <a:cubicBezTo>
                    <a:pt x="509778" y="508762"/>
                    <a:pt x="461899" y="518287"/>
                    <a:pt x="421132" y="508762"/>
                  </a:cubicBezTo>
                  <a:cubicBezTo>
                    <a:pt x="318262" y="480060"/>
                    <a:pt x="220091" y="441833"/>
                    <a:pt x="119634" y="406019"/>
                  </a:cubicBezTo>
                  <a:cubicBezTo>
                    <a:pt x="107696" y="403606"/>
                    <a:pt x="100457" y="396494"/>
                    <a:pt x="90932" y="389255"/>
                  </a:cubicBezTo>
                  <a:cubicBezTo>
                    <a:pt x="9525" y="334518"/>
                    <a:pt x="0" y="300990"/>
                    <a:pt x="40640" y="21501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7350480" y="1929600"/>
            <a:ext cx="441360" cy="714240"/>
            <a:chOff x="0" y="0"/>
            <a:chExt cx="588480" cy="9523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588518" cy="952373"/>
            </a:xfrm>
            <a:custGeom>
              <a:avLst/>
              <a:gdLst/>
              <a:ahLst/>
              <a:cxnLst/>
              <a:rect l="l" t="t" r="r" b="b"/>
              <a:pathLst>
                <a:path w="588518" h="952373">
                  <a:moveTo>
                    <a:pt x="157226" y="935609"/>
                  </a:moveTo>
                  <a:cubicBezTo>
                    <a:pt x="107188" y="940435"/>
                    <a:pt x="59563" y="947547"/>
                    <a:pt x="0" y="952373"/>
                  </a:cubicBezTo>
                  <a:cubicBezTo>
                    <a:pt x="0" y="928497"/>
                    <a:pt x="0" y="911860"/>
                    <a:pt x="0" y="897509"/>
                  </a:cubicBezTo>
                  <a:cubicBezTo>
                    <a:pt x="2413" y="632460"/>
                    <a:pt x="2413" y="365125"/>
                    <a:pt x="2413" y="100203"/>
                  </a:cubicBezTo>
                  <a:cubicBezTo>
                    <a:pt x="2413" y="16764"/>
                    <a:pt x="19050" y="0"/>
                    <a:pt x="102489" y="0"/>
                  </a:cubicBezTo>
                  <a:cubicBezTo>
                    <a:pt x="238252" y="0"/>
                    <a:pt x="371729" y="0"/>
                    <a:pt x="507492" y="0"/>
                  </a:cubicBezTo>
                  <a:cubicBezTo>
                    <a:pt x="559943" y="0"/>
                    <a:pt x="588518" y="23876"/>
                    <a:pt x="588518" y="74041"/>
                  </a:cubicBezTo>
                  <a:cubicBezTo>
                    <a:pt x="588518" y="210058"/>
                    <a:pt x="588518" y="346075"/>
                    <a:pt x="588518" y="484505"/>
                  </a:cubicBezTo>
                  <a:cubicBezTo>
                    <a:pt x="588518" y="494030"/>
                    <a:pt x="583692" y="503555"/>
                    <a:pt x="578993" y="515493"/>
                  </a:cubicBezTo>
                  <a:cubicBezTo>
                    <a:pt x="512318" y="582295"/>
                    <a:pt x="443230" y="649097"/>
                    <a:pt x="374142" y="718312"/>
                  </a:cubicBezTo>
                  <a:cubicBezTo>
                    <a:pt x="302641" y="789940"/>
                    <a:pt x="231140" y="863854"/>
                    <a:pt x="157353" y="93548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3927600" y="4206240"/>
            <a:ext cx="203040" cy="1238400"/>
            <a:chOff x="0" y="0"/>
            <a:chExt cx="270720" cy="16512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70764" cy="1651254"/>
            </a:xfrm>
            <a:custGeom>
              <a:avLst/>
              <a:gdLst/>
              <a:ahLst/>
              <a:cxnLst/>
              <a:rect l="l" t="t" r="r" b="b"/>
              <a:pathLst>
                <a:path w="270764" h="1651254">
                  <a:moveTo>
                    <a:pt x="237490" y="1651254"/>
                  </a:moveTo>
                  <a:cubicBezTo>
                    <a:pt x="159131" y="1651254"/>
                    <a:pt x="83185" y="1651254"/>
                    <a:pt x="0" y="1651254"/>
                  </a:cubicBezTo>
                  <a:cubicBezTo>
                    <a:pt x="0" y="1104773"/>
                    <a:pt x="0" y="553593"/>
                    <a:pt x="0" y="0"/>
                  </a:cubicBezTo>
                  <a:cubicBezTo>
                    <a:pt x="87884" y="0"/>
                    <a:pt x="175768" y="0"/>
                    <a:pt x="268351" y="0"/>
                  </a:cubicBezTo>
                  <a:cubicBezTo>
                    <a:pt x="268351" y="23876"/>
                    <a:pt x="268351" y="45339"/>
                    <a:pt x="268351" y="69215"/>
                  </a:cubicBezTo>
                  <a:cubicBezTo>
                    <a:pt x="247015" y="74041"/>
                    <a:pt x="225552" y="78740"/>
                    <a:pt x="204216" y="83566"/>
                  </a:cubicBezTo>
                  <a:cubicBezTo>
                    <a:pt x="204216" y="88392"/>
                    <a:pt x="204216" y="93091"/>
                    <a:pt x="204216" y="97917"/>
                  </a:cubicBezTo>
                  <a:cubicBezTo>
                    <a:pt x="225552" y="100330"/>
                    <a:pt x="244602" y="102743"/>
                    <a:pt x="268351" y="107442"/>
                  </a:cubicBezTo>
                  <a:cubicBezTo>
                    <a:pt x="268351" y="124206"/>
                    <a:pt x="268351" y="143256"/>
                    <a:pt x="268351" y="164719"/>
                  </a:cubicBezTo>
                  <a:cubicBezTo>
                    <a:pt x="247015" y="167132"/>
                    <a:pt x="225552" y="169545"/>
                    <a:pt x="206629" y="171831"/>
                  </a:cubicBezTo>
                  <a:cubicBezTo>
                    <a:pt x="204216" y="176657"/>
                    <a:pt x="204216" y="181356"/>
                    <a:pt x="201930" y="186182"/>
                  </a:cubicBezTo>
                  <a:cubicBezTo>
                    <a:pt x="223266" y="191008"/>
                    <a:pt x="242316" y="195707"/>
                    <a:pt x="266065" y="200533"/>
                  </a:cubicBezTo>
                  <a:cubicBezTo>
                    <a:pt x="266065" y="219583"/>
                    <a:pt x="266065" y="238760"/>
                    <a:pt x="266065" y="260223"/>
                  </a:cubicBezTo>
                  <a:cubicBezTo>
                    <a:pt x="244729" y="262636"/>
                    <a:pt x="225679" y="265049"/>
                    <a:pt x="206756" y="267335"/>
                  </a:cubicBezTo>
                  <a:cubicBezTo>
                    <a:pt x="204343" y="272161"/>
                    <a:pt x="204343" y="274447"/>
                    <a:pt x="204343" y="279273"/>
                  </a:cubicBezTo>
                  <a:cubicBezTo>
                    <a:pt x="223393" y="284099"/>
                    <a:pt x="242316" y="286385"/>
                    <a:pt x="266065" y="291211"/>
                  </a:cubicBezTo>
                  <a:cubicBezTo>
                    <a:pt x="266065" y="310261"/>
                    <a:pt x="266065" y="329438"/>
                    <a:pt x="266065" y="353187"/>
                  </a:cubicBezTo>
                  <a:cubicBezTo>
                    <a:pt x="225679" y="353187"/>
                    <a:pt x="185293" y="353187"/>
                    <a:pt x="147320" y="353187"/>
                  </a:cubicBezTo>
                  <a:cubicBezTo>
                    <a:pt x="116459" y="353187"/>
                    <a:pt x="104521" y="362712"/>
                    <a:pt x="116459" y="398526"/>
                  </a:cubicBezTo>
                  <a:cubicBezTo>
                    <a:pt x="166370" y="398526"/>
                    <a:pt x="216154" y="398526"/>
                    <a:pt x="268478" y="398526"/>
                  </a:cubicBezTo>
                  <a:cubicBezTo>
                    <a:pt x="268478" y="422402"/>
                    <a:pt x="268478" y="441452"/>
                    <a:pt x="268478" y="465328"/>
                  </a:cubicBezTo>
                  <a:cubicBezTo>
                    <a:pt x="247142" y="467741"/>
                    <a:pt x="225679" y="470154"/>
                    <a:pt x="204343" y="472440"/>
                  </a:cubicBezTo>
                  <a:cubicBezTo>
                    <a:pt x="204343" y="477266"/>
                    <a:pt x="204343" y="481965"/>
                    <a:pt x="204343" y="486791"/>
                  </a:cubicBezTo>
                  <a:cubicBezTo>
                    <a:pt x="223393" y="491617"/>
                    <a:pt x="242316" y="496316"/>
                    <a:pt x="266065" y="501142"/>
                  </a:cubicBezTo>
                  <a:cubicBezTo>
                    <a:pt x="268478" y="515493"/>
                    <a:pt x="270764" y="534543"/>
                    <a:pt x="270764" y="556006"/>
                  </a:cubicBezTo>
                  <a:cubicBezTo>
                    <a:pt x="247015" y="560832"/>
                    <a:pt x="225679" y="563118"/>
                    <a:pt x="204216" y="567944"/>
                  </a:cubicBezTo>
                  <a:cubicBezTo>
                    <a:pt x="204216" y="572770"/>
                    <a:pt x="204216" y="577469"/>
                    <a:pt x="204216" y="584708"/>
                  </a:cubicBezTo>
                  <a:cubicBezTo>
                    <a:pt x="223266" y="587121"/>
                    <a:pt x="242189" y="589534"/>
                    <a:pt x="265938" y="591820"/>
                  </a:cubicBezTo>
                  <a:cubicBezTo>
                    <a:pt x="268351" y="610870"/>
                    <a:pt x="268351" y="630047"/>
                    <a:pt x="270637" y="651510"/>
                  </a:cubicBezTo>
                  <a:cubicBezTo>
                    <a:pt x="246888" y="653923"/>
                    <a:pt x="225552" y="656336"/>
                    <a:pt x="204089" y="658622"/>
                  </a:cubicBezTo>
                  <a:cubicBezTo>
                    <a:pt x="204089" y="663448"/>
                    <a:pt x="204089" y="668147"/>
                    <a:pt x="201676" y="672973"/>
                  </a:cubicBezTo>
                  <a:cubicBezTo>
                    <a:pt x="223012" y="677799"/>
                    <a:pt x="244475" y="682498"/>
                    <a:pt x="270510" y="689737"/>
                  </a:cubicBezTo>
                  <a:cubicBezTo>
                    <a:pt x="270510" y="706501"/>
                    <a:pt x="268097" y="725551"/>
                    <a:pt x="268097" y="747014"/>
                  </a:cubicBezTo>
                  <a:cubicBezTo>
                    <a:pt x="215900" y="747014"/>
                    <a:pt x="168402" y="747014"/>
                    <a:pt x="120904" y="747014"/>
                  </a:cubicBezTo>
                  <a:cubicBezTo>
                    <a:pt x="106680" y="778002"/>
                    <a:pt x="111379" y="792353"/>
                    <a:pt x="144653" y="792353"/>
                  </a:cubicBezTo>
                  <a:cubicBezTo>
                    <a:pt x="182626" y="789940"/>
                    <a:pt x="223012" y="792353"/>
                    <a:pt x="265811" y="792353"/>
                  </a:cubicBezTo>
                  <a:cubicBezTo>
                    <a:pt x="265811" y="816229"/>
                    <a:pt x="265811" y="837692"/>
                    <a:pt x="265811" y="859155"/>
                  </a:cubicBezTo>
                  <a:cubicBezTo>
                    <a:pt x="244475" y="863981"/>
                    <a:pt x="223012" y="866267"/>
                    <a:pt x="204089" y="868680"/>
                  </a:cubicBezTo>
                  <a:cubicBezTo>
                    <a:pt x="204089" y="873506"/>
                    <a:pt x="204089" y="878205"/>
                    <a:pt x="204089" y="883031"/>
                  </a:cubicBezTo>
                  <a:cubicBezTo>
                    <a:pt x="223139" y="885444"/>
                    <a:pt x="244475" y="890143"/>
                    <a:pt x="265811" y="892556"/>
                  </a:cubicBezTo>
                  <a:cubicBezTo>
                    <a:pt x="265811" y="914019"/>
                    <a:pt x="265811" y="933069"/>
                    <a:pt x="265811" y="954532"/>
                  </a:cubicBezTo>
                  <a:cubicBezTo>
                    <a:pt x="244475" y="956945"/>
                    <a:pt x="223012" y="959358"/>
                    <a:pt x="204089" y="961644"/>
                  </a:cubicBezTo>
                  <a:cubicBezTo>
                    <a:pt x="204089" y="966470"/>
                    <a:pt x="204089" y="971169"/>
                    <a:pt x="204089" y="975995"/>
                  </a:cubicBezTo>
                  <a:cubicBezTo>
                    <a:pt x="223139" y="978408"/>
                    <a:pt x="244475" y="980821"/>
                    <a:pt x="268224" y="985520"/>
                  </a:cubicBezTo>
                  <a:cubicBezTo>
                    <a:pt x="268224" y="1004570"/>
                    <a:pt x="268224" y="1023747"/>
                    <a:pt x="268224" y="1042797"/>
                  </a:cubicBezTo>
                  <a:cubicBezTo>
                    <a:pt x="244475" y="1047623"/>
                    <a:pt x="225425" y="1052322"/>
                    <a:pt x="204089" y="1057148"/>
                  </a:cubicBezTo>
                  <a:cubicBezTo>
                    <a:pt x="204089" y="1061974"/>
                    <a:pt x="206502" y="1066673"/>
                    <a:pt x="206502" y="1071499"/>
                  </a:cubicBezTo>
                  <a:cubicBezTo>
                    <a:pt x="225552" y="1073912"/>
                    <a:pt x="244475" y="1076325"/>
                    <a:pt x="268224" y="1078611"/>
                  </a:cubicBezTo>
                  <a:cubicBezTo>
                    <a:pt x="268224" y="1100074"/>
                    <a:pt x="268224" y="1116838"/>
                    <a:pt x="268224" y="1143000"/>
                  </a:cubicBezTo>
                  <a:cubicBezTo>
                    <a:pt x="225425" y="1143000"/>
                    <a:pt x="182753" y="1140587"/>
                    <a:pt x="142367" y="1143000"/>
                  </a:cubicBezTo>
                  <a:cubicBezTo>
                    <a:pt x="132842" y="1145413"/>
                    <a:pt x="123317" y="1157351"/>
                    <a:pt x="111506" y="1162050"/>
                  </a:cubicBezTo>
                  <a:cubicBezTo>
                    <a:pt x="121031" y="1169162"/>
                    <a:pt x="130556" y="1183513"/>
                    <a:pt x="142367" y="1183513"/>
                  </a:cubicBezTo>
                  <a:cubicBezTo>
                    <a:pt x="182753" y="1185926"/>
                    <a:pt x="223139" y="1183513"/>
                    <a:pt x="268224" y="1183513"/>
                  </a:cubicBezTo>
                  <a:cubicBezTo>
                    <a:pt x="268224" y="1209802"/>
                    <a:pt x="268224" y="1231265"/>
                    <a:pt x="268224" y="1255141"/>
                  </a:cubicBezTo>
                  <a:cubicBezTo>
                    <a:pt x="244475" y="1257554"/>
                    <a:pt x="225425" y="1259967"/>
                    <a:pt x="204089" y="1262253"/>
                  </a:cubicBezTo>
                  <a:cubicBezTo>
                    <a:pt x="204089" y="1267079"/>
                    <a:pt x="204089" y="1271778"/>
                    <a:pt x="204089" y="1276604"/>
                  </a:cubicBezTo>
                  <a:cubicBezTo>
                    <a:pt x="223139" y="1281430"/>
                    <a:pt x="242062" y="1283716"/>
                    <a:pt x="265811" y="1288542"/>
                  </a:cubicBezTo>
                  <a:cubicBezTo>
                    <a:pt x="265811" y="1307592"/>
                    <a:pt x="265811" y="1326769"/>
                    <a:pt x="265811" y="1348232"/>
                  </a:cubicBezTo>
                  <a:cubicBezTo>
                    <a:pt x="246761" y="1350645"/>
                    <a:pt x="227838" y="1353058"/>
                    <a:pt x="206502" y="1355344"/>
                  </a:cubicBezTo>
                  <a:cubicBezTo>
                    <a:pt x="206502" y="1360170"/>
                    <a:pt x="204089" y="1364869"/>
                    <a:pt x="204089" y="1367282"/>
                  </a:cubicBezTo>
                  <a:cubicBezTo>
                    <a:pt x="223139" y="1372108"/>
                    <a:pt x="242062" y="1376807"/>
                    <a:pt x="265811" y="1384046"/>
                  </a:cubicBezTo>
                  <a:cubicBezTo>
                    <a:pt x="265811" y="1398397"/>
                    <a:pt x="265811" y="1417447"/>
                    <a:pt x="265811" y="1438910"/>
                  </a:cubicBezTo>
                  <a:cubicBezTo>
                    <a:pt x="244475" y="1441323"/>
                    <a:pt x="223012" y="1446022"/>
                    <a:pt x="204089" y="1448435"/>
                  </a:cubicBezTo>
                  <a:cubicBezTo>
                    <a:pt x="204089" y="1453261"/>
                    <a:pt x="204089" y="1457960"/>
                    <a:pt x="204089" y="1462786"/>
                  </a:cubicBezTo>
                  <a:cubicBezTo>
                    <a:pt x="223139" y="1465199"/>
                    <a:pt x="242062" y="1469898"/>
                    <a:pt x="265811" y="1472311"/>
                  </a:cubicBezTo>
                  <a:cubicBezTo>
                    <a:pt x="265811" y="1491361"/>
                    <a:pt x="265811" y="1510538"/>
                    <a:pt x="265811" y="1534287"/>
                  </a:cubicBezTo>
                  <a:cubicBezTo>
                    <a:pt x="215900" y="1534287"/>
                    <a:pt x="168402" y="1534287"/>
                    <a:pt x="116205" y="1534287"/>
                  </a:cubicBezTo>
                  <a:cubicBezTo>
                    <a:pt x="109093" y="1560576"/>
                    <a:pt x="106680" y="1582039"/>
                    <a:pt x="144653" y="1579626"/>
                  </a:cubicBezTo>
                  <a:cubicBezTo>
                    <a:pt x="156464" y="1577213"/>
                    <a:pt x="168402" y="1586738"/>
                    <a:pt x="180213" y="1591564"/>
                  </a:cubicBezTo>
                  <a:cubicBezTo>
                    <a:pt x="199263" y="1610614"/>
                    <a:pt x="218186" y="1629791"/>
                    <a:pt x="237236" y="165125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3130560" y="4291920"/>
            <a:ext cx="707760" cy="1013040"/>
            <a:chOff x="0" y="0"/>
            <a:chExt cx="943680" cy="135072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943737" cy="1350645"/>
            </a:xfrm>
            <a:custGeom>
              <a:avLst/>
              <a:gdLst/>
              <a:ahLst/>
              <a:cxnLst/>
              <a:rect l="l" t="t" r="r" b="b"/>
              <a:pathLst>
                <a:path w="943737" h="1350645">
                  <a:moveTo>
                    <a:pt x="464693" y="615696"/>
                  </a:moveTo>
                  <a:cubicBezTo>
                    <a:pt x="610108" y="412877"/>
                    <a:pt x="748284" y="217170"/>
                    <a:pt x="888873" y="21463"/>
                  </a:cubicBezTo>
                  <a:cubicBezTo>
                    <a:pt x="891286" y="23876"/>
                    <a:pt x="893699" y="26289"/>
                    <a:pt x="895985" y="26289"/>
                  </a:cubicBezTo>
                  <a:cubicBezTo>
                    <a:pt x="862584" y="93091"/>
                    <a:pt x="829310" y="159893"/>
                    <a:pt x="795909" y="224409"/>
                  </a:cubicBezTo>
                  <a:cubicBezTo>
                    <a:pt x="717296" y="379476"/>
                    <a:pt x="636270" y="534543"/>
                    <a:pt x="557657" y="689737"/>
                  </a:cubicBezTo>
                  <a:cubicBezTo>
                    <a:pt x="548132" y="706501"/>
                    <a:pt x="552831" y="732663"/>
                    <a:pt x="560070" y="749427"/>
                  </a:cubicBezTo>
                  <a:cubicBezTo>
                    <a:pt x="586232" y="794766"/>
                    <a:pt x="617220" y="840105"/>
                    <a:pt x="648208" y="883031"/>
                  </a:cubicBezTo>
                  <a:cubicBezTo>
                    <a:pt x="655320" y="892556"/>
                    <a:pt x="672084" y="904494"/>
                    <a:pt x="679196" y="902081"/>
                  </a:cubicBezTo>
                  <a:cubicBezTo>
                    <a:pt x="805434" y="873506"/>
                    <a:pt x="943737" y="1016635"/>
                    <a:pt x="912749" y="1176528"/>
                  </a:cubicBezTo>
                  <a:cubicBezTo>
                    <a:pt x="896112" y="1255268"/>
                    <a:pt x="855599" y="1312545"/>
                    <a:pt x="776859" y="1331595"/>
                  </a:cubicBezTo>
                  <a:cubicBezTo>
                    <a:pt x="691007" y="1350645"/>
                    <a:pt x="624332" y="1314831"/>
                    <a:pt x="571881" y="1248029"/>
                  </a:cubicBezTo>
                  <a:cubicBezTo>
                    <a:pt x="505206" y="1157351"/>
                    <a:pt x="509905" y="1047623"/>
                    <a:pt x="583819" y="940181"/>
                  </a:cubicBezTo>
                  <a:cubicBezTo>
                    <a:pt x="545719" y="897255"/>
                    <a:pt x="505206" y="854329"/>
                    <a:pt x="464693" y="811276"/>
                  </a:cubicBezTo>
                  <a:cubicBezTo>
                    <a:pt x="424180" y="856615"/>
                    <a:pt x="383667" y="899541"/>
                    <a:pt x="345567" y="940181"/>
                  </a:cubicBezTo>
                  <a:cubicBezTo>
                    <a:pt x="433705" y="1069086"/>
                    <a:pt x="421767" y="1202690"/>
                    <a:pt x="316992" y="1288542"/>
                  </a:cubicBezTo>
                  <a:cubicBezTo>
                    <a:pt x="252603" y="1340993"/>
                    <a:pt x="169291" y="1350645"/>
                    <a:pt x="104902" y="1312418"/>
                  </a:cubicBezTo>
                  <a:cubicBezTo>
                    <a:pt x="38100" y="1274318"/>
                    <a:pt x="0" y="1178941"/>
                    <a:pt x="16637" y="1092962"/>
                  </a:cubicBezTo>
                  <a:cubicBezTo>
                    <a:pt x="33274" y="990346"/>
                    <a:pt x="119126" y="894842"/>
                    <a:pt x="238252" y="899668"/>
                  </a:cubicBezTo>
                  <a:cubicBezTo>
                    <a:pt x="252603" y="899668"/>
                    <a:pt x="269240" y="887730"/>
                    <a:pt x="276352" y="878205"/>
                  </a:cubicBezTo>
                  <a:cubicBezTo>
                    <a:pt x="295402" y="856742"/>
                    <a:pt x="307340" y="828040"/>
                    <a:pt x="328803" y="808990"/>
                  </a:cubicBezTo>
                  <a:cubicBezTo>
                    <a:pt x="393192" y="746887"/>
                    <a:pt x="378841" y="692023"/>
                    <a:pt x="338328" y="618109"/>
                  </a:cubicBezTo>
                  <a:cubicBezTo>
                    <a:pt x="233553" y="427228"/>
                    <a:pt x="138176" y="233807"/>
                    <a:pt x="40513" y="40513"/>
                  </a:cubicBezTo>
                  <a:cubicBezTo>
                    <a:pt x="35687" y="30988"/>
                    <a:pt x="33401" y="21463"/>
                    <a:pt x="23876" y="0"/>
                  </a:cubicBezTo>
                  <a:cubicBezTo>
                    <a:pt x="176403" y="212344"/>
                    <a:pt x="319278" y="410464"/>
                    <a:pt x="464693" y="615696"/>
                  </a:cubicBezTo>
                  <a:close/>
                  <a:moveTo>
                    <a:pt x="850773" y="1126363"/>
                  </a:moveTo>
                  <a:cubicBezTo>
                    <a:pt x="850773" y="1045210"/>
                    <a:pt x="784098" y="968883"/>
                    <a:pt x="712597" y="971296"/>
                  </a:cubicBezTo>
                  <a:cubicBezTo>
                    <a:pt x="638683" y="971296"/>
                    <a:pt x="586359" y="1028573"/>
                    <a:pt x="586359" y="1104900"/>
                  </a:cubicBezTo>
                  <a:cubicBezTo>
                    <a:pt x="586359" y="1193165"/>
                    <a:pt x="653034" y="1269619"/>
                    <a:pt x="731774" y="1267206"/>
                  </a:cubicBezTo>
                  <a:cubicBezTo>
                    <a:pt x="803275" y="1267206"/>
                    <a:pt x="850900" y="1209929"/>
                    <a:pt x="850900" y="1126363"/>
                  </a:cubicBezTo>
                  <a:close/>
                  <a:moveTo>
                    <a:pt x="221615" y="971296"/>
                  </a:moveTo>
                  <a:cubicBezTo>
                    <a:pt x="143002" y="971296"/>
                    <a:pt x="78613" y="1042924"/>
                    <a:pt x="78613" y="1133602"/>
                  </a:cubicBezTo>
                  <a:cubicBezTo>
                    <a:pt x="78613" y="1212342"/>
                    <a:pt x="128651" y="1267206"/>
                    <a:pt x="200152" y="1267206"/>
                  </a:cubicBezTo>
                  <a:cubicBezTo>
                    <a:pt x="276352" y="1267206"/>
                    <a:pt x="343154" y="1195578"/>
                    <a:pt x="343154" y="1107313"/>
                  </a:cubicBezTo>
                  <a:cubicBezTo>
                    <a:pt x="345567" y="1033272"/>
                    <a:pt x="288290" y="971296"/>
                    <a:pt x="221615" y="971296"/>
                  </a:cubicBezTo>
                  <a:close/>
                  <a:moveTo>
                    <a:pt x="462280" y="672973"/>
                  </a:moveTo>
                  <a:cubicBezTo>
                    <a:pt x="450342" y="689737"/>
                    <a:pt x="433705" y="701548"/>
                    <a:pt x="436118" y="713486"/>
                  </a:cubicBezTo>
                  <a:cubicBezTo>
                    <a:pt x="436118" y="723011"/>
                    <a:pt x="455168" y="742061"/>
                    <a:pt x="462280" y="739775"/>
                  </a:cubicBezTo>
                  <a:cubicBezTo>
                    <a:pt x="476631" y="737362"/>
                    <a:pt x="490855" y="723011"/>
                    <a:pt x="495681" y="711200"/>
                  </a:cubicBezTo>
                  <a:cubicBezTo>
                    <a:pt x="495681" y="704088"/>
                    <a:pt x="479044" y="689737"/>
                    <a:pt x="462280" y="67297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7210080" y="8501760"/>
            <a:ext cx="917280" cy="1355760"/>
            <a:chOff x="0" y="0"/>
            <a:chExt cx="1223040" cy="1807680"/>
          </a:xfrm>
        </p:grpSpPr>
        <p:sp>
          <p:nvSpPr>
            <p:cNvPr id="44" name="Freeform 44"/>
            <p:cNvSpPr/>
            <p:nvPr/>
          </p:nvSpPr>
          <p:spPr>
            <a:xfrm>
              <a:off x="0" y="-127"/>
              <a:ext cx="1223264" cy="1807845"/>
            </a:xfrm>
            <a:custGeom>
              <a:avLst/>
              <a:gdLst/>
              <a:ahLst/>
              <a:cxnLst/>
              <a:rect l="l" t="t" r="r" b="b"/>
              <a:pathLst>
                <a:path w="1223264" h="1807845">
                  <a:moveTo>
                    <a:pt x="472948" y="1807845"/>
                  </a:moveTo>
                  <a:cubicBezTo>
                    <a:pt x="370205" y="1712341"/>
                    <a:pt x="265176" y="1619250"/>
                    <a:pt x="169545" y="1516507"/>
                  </a:cubicBezTo>
                  <a:cubicBezTo>
                    <a:pt x="31115" y="1368425"/>
                    <a:pt x="0" y="1177417"/>
                    <a:pt x="88392" y="1022223"/>
                  </a:cubicBezTo>
                  <a:cubicBezTo>
                    <a:pt x="121793" y="964946"/>
                    <a:pt x="176784" y="919480"/>
                    <a:pt x="222123" y="871728"/>
                  </a:cubicBezTo>
                  <a:cubicBezTo>
                    <a:pt x="255524" y="835914"/>
                    <a:pt x="300990" y="809625"/>
                    <a:pt x="327279" y="768985"/>
                  </a:cubicBezTo>
                  <a:cubicBezTo>
                    <a:pt x="386969" y="675894"/>
                    <a:pt x="472948" y="630428"/>
                    <a:pt x="578104" y="606552"/>
                  </a:cubicBezTo>
                  <a:cubicBezTo>
                    <a:pt x="668909" y="587502"/>
                    <a:pt x="754888" y="556387"/>
                    <a:pt x="845693" y="534924"/>
                  </a:cubicBezTo>
                  <a:cubicBezTo>
                    <a:pt x="879094" y="525399"/>
                    <a:pt x="893445" y="508635"/>
                    <a:pt x="900684" y="475234"/>
                  </a:cubicBezTo>
                  <a:cubicBezTo>
                    <a:pt x="926973" y="348615"/>
                    <a:pt x="955675" y="224536"/>
                    <a:pt x="986663" y="97917"/>
                  </a:cubicBezTo>
                  <a:cubicBezTo>
                    <a:pt x="998601" y="45339"/>
                    <a:pt x="1036828" y="14351"/>
                    <a:pt x="1089406" y="7112"/>
                  </a:cubicBezTo>
                  <a:cubicBezTo>
                    <a:pt x="1137158" y="0"/>
                    <a:pt x="1187323" y="26162"/>
                    <a:pt x="1206500" y="71628"/>
                  </a:cubicBezTo>
                  <a:cubicBezTo>
                    <a:pt x="1216025" y="93091"/>
                    <a:pt x="1223264" y="121793"/>
                    <a:pt x="1216025" y="143256"/>
                  </a:cubicBezTo>
                  <a:cubicBezTo>
                    <a:pt x="1168273" y="291338"/>
                    <a:pt x="1113282" y="434594"/>
                    <a:pt x="1065530" y="580263"/>
                  </a:cubicBezTo>
                  <a:cubicBezTo>
                    <a:pt x="1044067" y="649478"/>
                    <a:pt x="989076" y="671068"/>
                    <a:pt x="926973" y="680593"/>
                  </a:cubicBezTo>
                  <a:cubicBezTo>
                    <a:pt x="817118" y="699643"/>
                    <a:pt x="707263" y="718820"/>
                    <a:pt x="597281" y="728345"/>
                  </a:cubicBezTo>
                  <a:cubicBezTo>
                    <a:pt x="396621" y="749808"/>
                    <a:pt x="253238" y="854964"/>
                    <a:pt x="153035" y="1019683"/>
                  </a:cubicBezTo>
                  <a:cubicBezTo>
                    <a:pt x="69469" y="1153414"/>
                    <a:pt x="93345" y="1294257"/>
                    <a:pt x="176911" y="1416050"/>
                  </a:cubicBezTo>
                  <a:cubicBezTo>
                    <a:pt x="246126" y="1516380"/>
                    <a:pt x="329819" y="1602359"/>
                    <a:pt x="406273" y="1695450"/>
                  </a:cubicBezTo>
                  <a:cubicBezTo>
                    <a:pt x="434975" y="1728851"/>
                    <a:pt x="458851" y="1764665"/>
                    <a:pt x="482727" y="1800479"/>
                  </a:cubicBezTo>
                  <a:cubicBezTo>
                    <a:pt x="480314" y="1802892"/>
                    <a:pt x="475615" y="1805305"/>
                    <a:pt x="473202" y="180759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7403760" y="3967920"/>
            <a:ext cx="876240" cy="470160"/>
            <a:chOff x="0" y="0"/>
            <a:chExt cx="1168320" cy="626880"/>
          </a:xfrm>
        </p:grpSpPr>
        <p:sp>
          <p:nvSpPr>
            <p:cNvPr id="46" name="Freeform 46"/>
            <p:cNvSpPr/>
            <p:nvPr/>
          </p:nvSpPr>
          <p:spPr>
            <a:xfrm>
              <a:off x="-127" y="0"/>
              <a:ext cx="1168400" cy="626745"/>
            </a:xfrm>
            <a:custGeom>
              <a:avLst/>
              <a:gdLst/>
              <a:ahLst/>
              <a:cxnLst/>
              <a:rect l="l" t="t" r="r" b="b"/>
              <a:pathLst>
                <a:path w="1168400" h="626745">
                  <a:moveTo>
                    <a:pt x="127" y="624459"/>
                  </a:moveTo>
                  <a:cubicBezTo>
                    <a:pt x="12065" y="399542"/>
                    <a:pt x="107442" y="227330"/>
                    <a:pt x="300609" y="117221"/>
                  </a:cubicBezTo>
                  <a:cubicBezTo>
                    <a:pt x="508000" y="0"/>
                    <a:pt x="717804" y="11938"/>
                    <a:pt x="915670" y="143510"/>
                  </a:cubicBezTo>
                  <a:cubicBezTo>
                    <a:pt x="1080135" y="253619"/>
                    <a:pt x="1161288" y="416306"/>
                    <a:pt x="1168400" y="619633"/>
                  </a:cubicBezTo>
                  <a:cubicBezTo>
                    <a:pt x="1113536" y="619633"/>
                    <a:pt x="1061085" y="619633"/>
                    <a:pt x="1015746" y="619633"/>
                  </a:cubicBezTo>
                  <a:cubicBezTo>
                    <a:pt x="991870" y="552577"/>
                    <a:pt x="975233" y="480822"/>
                    <a:pt x="941832" y="418592"/>
                  </a:cubicBezTo>
                  <a:cubicBezTo>
                    <a:pt x="867918" y="275082"/>
                    <a:pt x="696214" y="191262"/>
                    <a:pt x="538861" y="210439"/>
                  </a:cubicBezTo>
                  <a:cubicBezTo>
                    <a:pt x="364744" y="234315"/>
                    <a:pt x="219329" y="361188"/>
                    <a:pt x="181229" y="523875"/>
                  </a:cubicBezTo>
                  <a:cubicBezTo>
                    <a:pt x="178816" y="531114"/>
                    <a:pt x="178816" y="535813"/>
                    <a:pt x="178816" y="543052"/>
                  </a:cubicBezTo>
                  <a:cubicBezTo>
                    <a:pt x="159766" y="626745"/>
                    <a:pt x="159766" y="626745"/>
                    <a:pt x="71501" y="624459"/>
                  </a:cubicBezTo>
                  <a:cubicBezTo>
                    <a:pt x="50038" y="624459"/>
                    <a:pt x="28575" y="624459"/>
                    <a:pt x="0" y="624459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889200" y="6971760"/>
            <a:ext cx="698400" cy="314640"/>
            <a:chOff x="0" y="0"/>
            <a:chExt cx="931200" cy="4195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931291" cy="419481"/>
            </a:xfrm>
            <a:custGeom>
              <a:avLst/>
              <a:gdLst/>
              <a:ahLst/>
              <a:cxnLst/>
              <a:rect l="l" t="t" r="r" b="b"/>
              <a:pathLst>
                <a:path w="931291" h="419481">
                  <a:moveTo>
                    <a:pt x="0" y="169291"/>
                  </a:moveTo>
                  <a:cubicBezTo>
                    <a:pt x="92837" y="119126"/>
                    <a:pt x="180975" y="71501"/>
                    <a:pt x="271526" y="23876"/>
                  </a:cubicBezTo>
                  <a:cubicBezTo>
                    <a:pt x="321564" y="0"/>
                    <a:pt x="371475" y="11938"/>
                    <a:pt x="416814" y="35814"/>
                  </a:cubicBezTo>
                  <a:cubicBezTo>
                    <a:pt x="450215" y="52451"/>
                    <a:pt x="476377" y="57277"/>
                    <a:pt x="509651" y="35814"/>
                  </a:cubicBezTo>
                  <a:cubicBezTo>
                    <a:pt x="566801" y="4826"/>
                    <a:pt x="626364" y="2413"/>
                    <a:pt x="685927" y="35814"/>
                  </a:cubicBezTo>
                  <a:cubicBezTo>
                    <a:pt x="766953" y="81153"/>
                    <a:pt x="847852" y="123952"/>
                    <a:pt x="931291" y="169291"/>
                  </a:cubicBezTo>
                  <a:cubicBezTo>
                    <a:pt x="878840" y="290830"/>
                    <a:pt x="783590" y="350393"/>
                    <a:pt x="669163" y="381381"/>
                  </a:cubicBezTo>
                  <a:cubicBezTo>
                    <a:pt x="516763" y="419481"/>
                    <a:pt x="364363" y="419481"/>
                    <a:pt x="214249" y="364744"/>
                  </a:cubicBezTo>
                  <a:cubicBezTo>
                    <a:pt x="119126" y="331343"/>
                    <a:pt x="42926" y="271780"/>
                    <a:pt x="0" y="169291"/>
                  </a:cubicBezTo>
                  <a:close/>
                  <a:moveTo>
                    <a:pt x="288163" y="202692"/>
                  </a:moveTo>
                  <a:cubicBezTo>
                    <a:pt x="426339" y="262255"/>
                    <a:pt x="457200" y="259842"/>
                    <a:pt x="643001" y="195580"/>
                  </a:cubicBezTo>
                  <a:cubicBezTo>
                    <a:pt x="612013" y="167005"/>
                    <a:pt x="581025" y="157480"/>
                    <a:pt x="533400" y="171704"/>
                  </a:cubicBezTo>
                  <a:cubicBezTo>
                    <a:pt x="497713" y="183642"/>
                    <a:pt x="452374" y="186055"/>
                    <a:pt x="414274" y="174117"/>
                  </a:cubicBezTo>
                  <a:cubicBezTo>
                    <a:pt x="361823" y="157480"/>
                    <a:pt x="323723" y="169291"/>
                    <a:pt x="288036" y="202692"/>
                  </a:cubicBezTo>
                  <a:close/>
                  <a:moveTo>
                    <a:pt x="683514" y="340868"/>
                  </a:moveTo>
                  <a:cubicBezTo>
                    <a:pt x="690626" y="340868"/>
                    <a:pt x="697865" y="340868"/>
                    <a:pt x="704977" y="340868"/>
                  </a:cubicBezTo>
                  <a:cubicBezTo>
                    <a:pt x="716915" y="321818"/>
                    <a:pt x="743077" y="300355"/>
                    <a:pt x="740664" y="283718"/>
                  </a:cubicBezTo>
                  <a:cubicBezTo>
                    <a:pt x="738251" y="267081"/>
                    <a:pt x="712089" y="240792"/>
                    <a:pt x="695452" y="236093"/>
                  </a:cubicBezTo>
                  <a:cubicBezTo>
                    <a:pt x="666877" y="231267"/>
                    <a:pt x="640715" y="255143"/>
                    <a:pt x="645414" y="286131"/>
                  </a:cubicBezTo>
                  <a:cubicBezTo>
                    <a:pt x="647827" y="305181"/>
                    <a:pt x="671576" y="321945"/>
                    <a:pt x="683514" y="34099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7572240" y="6015600"/>
            <a:ext cx="545760" cy="308160"/>
            <a:chOff x="0" y="0"/>
            <a:chExt cx="727680" cy="4108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727710" cy="410845"/>
            </a:xfrm>
            <a:custGeom>
              <a:avLst/>
              <a:gdLst/>
              <a:ahLst/>
              <a:cxnLst/>
              <a:rect l="l" t="t" r="r" b="b"/>
              <a:pathLst>
                <a:path w="727710" h="410845">
                  <a:moveTo>
                    <a:pt x="0" y="408559"/>
                  </a:moveTo>
                  <a:cubicBezTo>
                    <a:pt x="0" y="275463"/>
                    <a:pt x="0" y="149606"/>
                    <a:pt x="0" y="23749"/>
                  </a:cubicBezTo>
                  <a:cubicBezTo>
                    <a:pt x="61976" y="2413"/>
                    <a:pt x="76327" y="7112"/>
                    <a:pt x="90678" y="57023"/>
                  </a:cubicBezTo>
                  <a:cubicBezTo>
                    <a:pt x="107442" y="57023"/>
                    <a:pt x="124079" y="57023"/>
                    <a:pt x="143129" y="57023"/>
                  </a:cubicBezTo>
                  <a:cubicBezTo>
                    <a:pt x="143129" y="21336"/>
                    <a:pt x="164592" y="11938"/>
                    <a:pt x="200406" y="14224"/>
                  </a:cubicBezTo>
                  <a:cubicBezTo>
                    <a:pt x="322072" y="16637"/>
                    <a:pt x="446151" y="14224"/>
                    <a:pt x="570230" y="14224"/>
                  </a:cubicBezTo>
                  <a:cubicBezTo>
                    <a:pt x="572643" y="30861"/>
                    <a:pt x="577342" y="42672"/>
                    <a:pt x="579755" y="57023"/>
                  </a:cubicBezTo>
                  <a:cubicBezTo>
                    <a:pt x="598805" y="57023"/>
                    <a:pt x="615569" y="57023"/>
                    <a:pt x="637032" y="57023"/>
                  </a:cubicBezTo>
                  <a:cubicBezTo>
                    <a:pt x="632206" y="0"/>
                    <a:pt x="672846" y="14224"/>
                    <a:pt x="703834" y="16637"/>
                  </a:cubicBezTo>
                  <a:cubicBezTo>
                    <a:pt x="713359" y="16637"/>
                    <a:pt x="725297" y="30861"/>
                    <a:pt x="725297" y="37973"/>
                  </a:cubicBezTo>
                  <a:cubicBezTo>
                    <a:pt x="727710" y="159131"/>
                    <a:pt x="727710" y="280289"/>
                    <a:pt x="727710" y="410845"/>
                  </a:cubicBezTo>
                  <a:cubicBezTo>
                    <a:pt x="484378" y="249428"/>
                    <a:pt x="245745" y="247015"/>
                    <a:pt x="0" y="408559"/>
                  </a:cubicBezTo>
                  <a:close/>
                  <a:moveTo>
                    <a:pt x="637032" y="163830"/>
                  </a:moveTo>
                  <a:cubicBezTo>
                    <a:pt x="615569" y="163830"/>
                    <a:pt x="596519" y="163830"/>
                    <a:pt x="577342" y="163830"/>
                  </a:cubicBezTo>
                  <a:cubicBezTo>
                    <a:pt x="577342" y="199517"/>
                    <a:pt x="577342" y="232664"/>
                    <a:pt x="577342" y="265938"/>
                  </a:cubicBezTo>
                  <a:cubicBezTo>
                    <a:pt x="598805" y="265938"/>
                    <a:pt x="615569" y="265938"/>
                    <a:pt x="637032" y="265938"/>
                  </a:cubicBezTo>
                  <a:cubicBezTo>
                    <a:pt x="637032" y="232664"/>
                    <a:pt x="637032" y="199390"/>
                    <a:pt x="637032" y="163830"/>
                  </a:cubicBezTo>
                  <a:close/>
                  <a:moveTo>
                    <a:pt x="85852" y="163830"/>
                  </a:moveTo>
                  <a:cubicBezTo>
                    <a:pt x="85852" y="199517"/>
                    <a:pt x="85852" y="232664"/>
                    <a:pt x="85852" y="265938"/>
                  </a:cubicBezTo>
                  <a:cubicBezTo>
                    <a:pt x="107315" y="265938"/>
                    <a:pt x="126365" y="265938"/>
                    <a:pt x="147828" y="265938"/>
                  </a:cubicBezTo>
                  <a:cubicBezTo>
                    <a:pt x="147828" y="230251"/>
                    <a:pt x="147828" y="197104"/>
                    <a:pt x="147828" y="163830"/>
                  </a:cubicBezTo>
                  <a:cubicBezTo>
                    <a:pt x="126365" y="163830"/>
                    <a:pt x="107315" y="163830"/>
                    <a:pt x="85852" y="16383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7572240" y="7028640"/>
            <a:ext cx="542880" cy="298800"/>
            <a:chOff x="0" y="0"/>
            <a:chExt cx="723840" cy="398400"/>
          </a:xfrm>
        </p:grpSpPr>
        <p:sp>
          <p:nvSpPr>
            <p:cNvPr id="52" name="Freeform 52"/>
            <p:cNvSpPr/>
            <p:nvPr/>
          </p:nvSpPr>
          <p:spPr>
            <a:xfrm>
              <a:off x="-127" y="0"/>
              <a:ext cx="724027" cy="398526"/>
            </a:xfrm>
            <a:custGeom>
              <a:avLst/>
              <a:gdLst/>
              <a:ahLst/>
              <a:cxnLst/>
              <a:rect l="l" t="t" r="r" b="b"/>
              <a:pathLst>
                <a:path w="724027" h="398526">
                  <a:moveTo>
                    <a:pt x="724027" y="0"/>
                  </a:moveTo>
                  <a:cubicBezTo>
                    <a:pt x="724027" y="134366"/>
                    <a:pt x="724027" y="261620"/>
                    <a:pt x="724027" y="393573"/>
                  </a:cubicBezTo>
                  <a:cubicBezTo>
                    <a:pt x="695325" y="393573"/>
                    <a:pt x="673862" y="393573"/>
                    <a:pt x="657098" y="393573"/>
                  </a:cubicBezTo>
                  <a:cubicBezTo>
                    <a:pt x="640334" y="379222"/>
                    <a:pt x="630809" y="359918"/>
                    <a:pt x="614045" y="352806"/>
                  </a:cubicBezTo>
                  <a:cubicBezTo>
                    <a:pt x="590169" y="345567"/>
                    <a:pt x="573405" y="360045"/>
                    <a:pt x="570992" y="386461"/>
                  </a:cubicBezTo>
                  <a:cubicBezTo>
                    <a:pt x="570992" y="391287"/>
                    <a:pt x="556641" y="396113"/>
                    <a:pt x="547116" y="396113"/>
                  </a:cubicBezTo>
                  <a:cubicBezTo>
                    <a:pt x="418084" y="398526"/>
                    <a:pt x="286766" y="398526"/>
                    <a:pt x="155321" y="398526"/>
                  </a:cubicBezTo>
                  <a:cubicBezTo>
                    <a:pt x="152908" y="381762"/>
                    <a:pt x="148209" y="369697"/>
                    <a:pt x="145796" y="357759"/>
                  </a:cubicBezTo>
                  <a:cubicBezTo>
                    <a:pt x="119507" y="340995"/>
                    <a:pt x="88519" y="355346"/>
                    <a:pt x="78867" y="396113"/>
                  </a:cubicBezTo>
                  <a:cubicBezTo>
                    <a:pt x="54991" y="396113"/>
                    <a:pt x="28702" y="396113"/>
                    <a:pt x="0" y="396113"/>
                  </a:cubicBezTo>
                  <a:cubicBezTo>
                    <a:pt x="127" y="266446"/>
                    <a:pt x="127" y="136779"/>
                    <a:pt x="127" y="0"/>
                  </a:cubicBezTo>
                  <a:cubicBezTo>
                    <a:pt x="241427" y="160782"/>
                    <a:pt x="482727" y="163195"/>
                    <a:pt x="724027" y="0"/>
                  </a:cubicBezTo>
                  <a:close/>
                  <a:moveTo>
                    <a:pt x="145796" y="256794"/>
                  </a:moveTo>
                  <a:cubicBezTo>
                    <a:pt x="145796" y="211201"/>
                    <a:pt x="145796" y="177546"/>
                    <a:pt x="145796" y="134366"/>
                  </a:cubicBezTo>
                  <a:cubicBezTo>
                    <a:pt x="121920" y="141605"/>
                    <a:pt x="90805" y="144018"/>
                    <a:pt x="88519" y="153543"/>
                  </a:cubicBezTo>
                  <a:cubicBezTo>
                    <a:pt x="81407" y="179959"/>
                    <a:pt x="81407" y="213487"/>
                    <a:pt x="88519" y="239903"/>
                  </a:cubicBezTo>
                  <a:cubicBezTo>
                    <a:pt x="90932" y="249555"/>
                    <a:pt x="124333" y="249555"/>
                    <a:pt x="145796" y="256667"/>
                  </a:cubicBezTo>
                  <a:close/>
                  <a:moveTo>
                    <a:pt x="640334" y="139065"/>
                  </a:moveTo>
                  <a:cubicBezTo>
                    <a:pt x="573405" y="136652"/>
                    <a:pt x="566293" y="143891"/>
                    <a:pt x="578231" y="223012"/>
                  </a:cubicBezTo>
                  <a:cubicBezTo>
                    <a:pt x="578231" y="234950"/>
                    <a:pt x="599694" y="244602"/>
                    <a:pt x="611632" y="256667"/>
                  </a:cubicBezTo>
                  <a:cubicBezTo>
                    <a:pt x="621157" y="244729"/>
                    <a:pt x="637921" y="235077"/>
                    <a:pt x="637921" y="223012"/>
                  </a:cubicBezTo>
                  <a:cubicBezTo>
                    <a:pt x="642747" y="196596"/>
                    <a:pt x="640334" y="170180"/>
                    <a:pt x="640334" y="13906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644400" y="3078720"/>
            <a:ext cx="1190880" cy="76320"/>
            <a:chOff x="0" y="0"/>
            <a:chExt cx="1587840" cy="1017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587881" cy="101727"/>
            </a:xfrm>
            <a:custGeom>
              <a:avLst/>
              <a:gdLst/>
              <a:ahLst/>
              <a:cxnLst/>
              <a:rect l="l" t="t" r="r" b="b"/>
              <a:pathLst>
                <a:path w="1587881" h="101727">
                  <a:moveTo>
                    <a:pt x="1587881" y="0"/>
                  </a:moveTo>
                  <a:cubicBezTo>
                    <a:pt x="1587881" y="34671"/>
                    <a:pt x="1587881" y="67056"/>
                    <a:pt x="1587881" y="101727"/>
                  </a:cubicBezTo>
                  <a:cubicBezTo>
                    <a:pt x="1057783" y="101727"/>
                    <a:pt x="530098" y="101727"/>
                    <a:pt x="0" y="101727"/>
                  </a:cubicBezTo>
                  <a:cubicBezTo>
                    <a:pt x="0" y="69342"/>
                    <a:pt x="0" y="34671"/>
                    <a:pt x="0" y="0"/>
                  </a:cubicBezTo>
                  <a:cubicBezTo>
                    <a:pt x="527685" y="0"/>
                    <a:pt x="1055370" y="0"/>
                    <a:pt x="1587881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041120" y="5053680"/>
            <a:ext cx="803520" cy="330480"/>
            <a:chOff x="0" y="0"/>
            <a:chExt cx="1071360" cy="44064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71245" cy="440690"/>
            </a:xfrm>
            <a:custGeom>
              <a:avLst/>
              <a:gdLst/>
              <a:ahLst/>
              <a:cxnLst/>
              <a:rect l="l" t="t" r="r" b="b"/>
              <a:pathLst>
                <a:path w="1071245" h="440690">
                  <a:moveTo>
                    <a:pt x="0" y="0"/>
                  </a:moveTo>
                  <a:cubicBezTo>
                    <a:pt x="28702" y="4826"/>
                    <a:pt x="57404" y="2413"/>
                    <a:pt x="83693" y="11938"/>
                  </a:cubicBezTo>
                  <a:cubicBezTo>
                    <a:pt x="260604" y="78994"/>
                    <a:pt x="442468" y="76581"/>
                    <a:pt x="626491" y="71882"/>
                  </a:cubicBezTo>
                  <a:cubicBezTo>
                    <a:pt x="710184" y="71882"/>
                    <a:pt x="796290" y="59944"/>
                    <a:pt x="889508" y="52705"/>
                  </a:cubicBezTo>
                  <a:cubicBezTo>
                    <a:pt x="872744" y="74295"/>
                    <a:pt x="858393" y="95758"/>
                    <a:pt x="836930" y="127000"/>
                  </a:cubicBezTo>
                  <a:cubicBezTo>
                    <a:pt x="920623" y="146177"/>
                    <a:pt x="997204" y="165354"/>
                    <a:pt x="1071245" y="179705"/>
                  </a:cubicBezTo>
                  <a:cubicBezTo>
                    <a:pt x="1028192" y="213233"/>
                    <a:pt x="906272" y="232410"/>
                    <a:pt x="812927" y="215646"/>
                  </a:cubicBezTo>
                  <a:cubicBezTo>
                    <a:pt x="755523" y="206121"/>
                    <a:pt x="700532" y="191643"/>
                    <a:pt x="647954" y="241935"/>
                  </a:cubicBezTo>
                  <a:cubicBezTo>
                    <a:pt x="676656" y="332994"/>
                    <a:pt x="734060" y="397637"/>
                    <a:pt x="832104" y="423926"/>
                  </a:cubicBezTo>
                  <a:cubicBezTo>
                    <a:pt x="774700" y="440690"/>
                    <a:pt x="722122" y="428752"/>
                    <a:pt x="676656" y="397637"/>
                  </a:cubicBezTo>
                  <a:cubicBezTo>
                    <a:pt x="631190" y="368935"/>
                    <a:pt x="592963" y="335407"/>
                    <a:pt x="557022" y="297053"/>
                  </a:cubicBezTo>
                  <a:cubicBezTo>
                    <a:pt x="537845" y="275463"/>
                    <a:pt x="521208" y="265938"/>
                    <a:pt x="492506" y="270764"/>
                  </a:cubicBezTo>
                  <a:cubicBezTo>
                    <a:pt x="461391" y="275590"/>
                    <a:pt x="427990" y="278003"/>
                    <a:pt x="396875" y="275590"/>
                  </a:cubicBezTo>
                  <a:cubicBezTo>
                    <a:pt x="358648" y="273177"/>
                    <a:pt x="329946" y="280416"/>
                    <a:pt x="315595" y="321056"/>
                  </a:cubicBezTo>
                  <a:cubicBezTo>
                    <a:pt x="210439" y="213106"/>
                    <a:pt x="105283" y="107823"/>
                    <a:pt x="0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799920" y="4389840"/>
            <a:ext cx="1067040" cy="231840"/>
            <a:chOff x="0" y="0"/>
            <a:chExt cx="1422720" cy="30912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422781" cy="309118"/>
            </a:xfrm>
            <a:custGeom>
              <a:avLst/>
              <a:gdLst/>
              <a:ahLst/>
              <a:cxnLst/>
              <a:rect l="l" t="t" r="r" b="b"/>
              <a:pathLst>
                <a:path w="1422781" h="309118">
                  <a:moveTo>
                    <a:pt x="0" y="297180"/>
                  </a:moveTo>
                  <a:cubicBezTo>
                    <a:pt x="47879" y="216408"/>
                    <a:pt x="119507" y="159258"/>
                    <a:pt x="196088" y="109347"/>
                  </a:cubicBezTo>
                  <a:cubicBezTo>
                    <a:pt x="351536" y="9525"/>
                    <a:pt x="523621" y="0"/>
                    <a:pt x="698246" y="23749"/>
                  </a:cubicBezTo>
                  <a:cubicBezTo>
                    <a:pt x="927735" y="57023"/>
                    <a:pt x="1154938" y="97409"/>
                    <a:pt x="1384554" y="135509"/>
                  </a:cubicBezTo>
                  <a:cubicBezTo>
                    <a:pt x="1396492" y="135509"/>
                    <a:pt x="1408430" y="142621"/>
                    <a:pt x="1422781" y="145034"/>
                  </a:cubicBezTo>
                  <a:cubicBezTo>
                    <a:pt x="1420368" y="149733"/>
                    <a:pt x="1420368" y="154559"/>
                    <a:pt x="1420368" y="159258"/>
                  </a:cubicBezTo>
                  <a:cubicBezTo>
                    <a:pt x="1370203" y="156845"/>
                    <a:pt x="1322324" y="152146"/>
                    <a:pt x="1272159" y="152146"/>
                  </a:cubicBezTo>
                  <a:cubicBezTo>
                    <a:pt x="1088009" y="142621"/>
                    <a:pt x="903986" y="133096"/>
                    <a:pt x="717423" y="130683"/>
                  </a:cubicBezTo>
                  <a:cubicBezTo>
                    <a:pt x="490220" y="125984"/>
                    <a:pt x="279908" y="190119"/>
                    <a:pt x="74168" y="280543"/>
                  </a:cubicBezTo>
                  <a:cubicBezTo>
                    <a:pt x="52705" y="290068"/>
                    <a:pt x="31115" y="299593"/>
                    <a:pt x="9652" y="309118"/>
                  </a:cubicBezTo>
                  <a:cubicBezTo>
                    <a:pt x="7239" y="304419"/>
                    <a:pt x="4826" y="302006"/>
                    <a:pt x="127" y="29718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632160" y="5031360"/>
            <a:ext cx="648000" cy="406080"/>
            <a:chOff x="0" y="0"/>
            <a:chExt cx="864000" cy="541440"/>
          </a:xfrm>
        </p:grpSpPr>
        <p:sp>
          <p:nvSpPr>
            <p:cNvPr id="60" name="Freeform 60"/>
            <p:cNvSpPr/>
            <p:nvPr/>
          </p:nvSpPr>
          <p:spPr>
            <a:xfrm>
              <a:off x="254" y="0"/>
              <a:ext cx="863854" cy="541528"/>
            </a:xfrm>
            <a:custGeom>
              <a:avLst/>
              <a:gdLst/>
              <a:ahLst/>
              <a:cxnLst/>
              <a:rect l="l" t="t" r="r" b="b"/>
              <a:pathLst>
                <a:path w="863854" h="541528">
                  <a:moveTo>
                    <a:pt x="547878" y="33274"/>
                  </a:moveTo>
                  <a:cubicBezTo>
                    <a:pt x="653161" y="140081"/>
                    <a:pt x="758444" y="244602"/>
                    <a:pt x="863854" y="351536"/>
                  </a:cubicBezTo>
                  <a:cubicBezTo>
                    <a:pt x="847090" y="408559"/>
                    <a:pt x="827913" y="467868"/>
                    <a:pt x="806450" y="541528"/>
                  </a:cubicBezTo>
                  <a:cubicBezTo>
                    <a:pt x="799211" y="496443"/>
                    <a:pt x="792099" y="463169"/>
                    <a:pt x="787273" y="427482"/>
                  </a:cubicBezTo>
                  <a:cubicBezTo>
                    <a:pt x="784860" y="403733"/>
                    <a:pt x="782447" y="379984"/>
                    <a:pt x="787273" y="356235"/>
                  </a:cubicBezTo>
                  <a:cubicBezTo>
                    <a:pt x="794512" y="308737"/>
                    <a:pt x="777748" y="284988"/>
                    <a:pt x="727456" y="277876"/>
                  </a:cubicBezTo>
                  <a:cubicBezTo>
                    <a:pt x="691515" y="270764"/>
                    <a:pt x="657987" y="249428"/>
                    <a:pt x="617347" y="232791"/>
                  </a:cubicBezTo>
                  <a:cubicBezTo>
                    <a:pt x="564642" y="311150"/>
                    <a:pt x="533527" y="410845"/>
                    <a:pt x="423545" y="458343"/>
                  </a:cubicBezTo>
                  <a:cubicBezTo>
                    <a:pt x="485775" y="375285"/>
                    <a:pt x="516890" y="265938"/>
                    <a:pt x="507365" y="168656"/>
                  </a:cubicBezTo>
                  <a:cubicBezTo>
                    <a:pt x="342265" y="223266"/>
                    <a:pt x="177038" y="282702"/>
                    <a:pt x="0" y="213741"/>
                  </a:cubicBezTo>
                  <a:cubicBezTo>
                    <a:pt x="153162" y="225552"/>
                    <a:pt x="280035" y="159131"/>
                    <a:pt x="406908" y="78359"/>
                  </a:cubicBezTo>
                  <a:cubicBezTo>
                    <a:pt x="380238" y="54610"/>
                    <a:pt x="361188" y="35560"/>
                    <a:pt x="330073" y="7112"/>
                  </a:cubicBezTo>
                  <a:cubicBezTo>
                    <a:pt x="411353" y="7112"/>
                    <a:pt x="480822" y="0"/>
                    <a:pt x="547878" y="3327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7467840" y="2316960"/>
            <a:ext cx="324000" cy="324000"/>
            <a:chOff x="0" y="0"/>
            <a:chExt cx="432000" cy="432000"/>
          </a:xfrm>
        </p:grpSpPr>
        <p:sp>
          <p:nvSpPr>
            <p:cNvPr id="62" name="Freeform 62"/>
            <p:cNvSpPr/>
            <p:nvPr/>
          </p:nvSpPr>
          <p:spPr>
            <a:xfrm>
              <a:off x="-127" y="0"/>
              <a:ext cx="432054" cy="431927"/>
            </a:xfrm>
            <a:custGeom>
              <a:avLst/>
              <a:gdLst/>
              <a:ahLst/>
              <a:cxnLst/>
              <a:rect l="l" t="t" r="r" b="b"/>
              <a:pathLst>
                <a:path w="432054" h="431927">
                  <a:moveTo>
                    <a:pt x="127" y="420116"/>
                  </a:moveTo>
                  <a:cubicBezTo>
                    <a:pt x="74168" y="348488"/>
                    <a:pt x="145669" y="274574"/>
                    <a:pt x="217297" y="202946"/>
                  </a:cubicBezTo>
                  <a:cubicBezTo>
                    <a:pt x="286512" y="133604"/>
                    <a:pt x="355727" y="66802"/>
                    <a:pt x="422529" y="0"/>
                  </a:cubicBezTo>
                  <a:cubicBezTo>
                    <a:pt x="424942" y="2413"/>
                    <a:pt x="432054" y="7112"/>
                    <a:pt x="432054" y="9525"/>
                  </a:cubicBezTo>
                  <a:cubicBezTo>
                    <a:pt x="432054" y="147955"/>
                    <a:pt x="432054" y="286385"/>
                    <a:pt x="432054" y="431927"/>
                  </a:cubicBezTo>
                  <a:cubicBezTo>
                    <a:pt x="405765" y="431927"/>
                    <a:pt x="381889" y="431927"/>
                    <a:pt x="358013" y="431927"/>
                  </a:cubicBezTo>
                  <a:cubicBezTo>
                    <a:pt x="255397" y="431927"/>
                    <a:pt x="152781" y="431927"/>
                    <a:pt x="50165" y="431927"/>
                  </a:cubicBezTo>
                  <a:cubicBezTo>
                    <a:pt x="33401" y="431927"/>
                    <a:pt x="16764" y="424815"/>
                    <a:pt x="0" y="419989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2921040" y="2377440"/>
            <a:ext cx="628560" cy="533520"/>
            <a:chOff x="0" y="0"/>
            <a:chExt cx="838080" cy="7113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38200" cy="711327"/>
            </a:xfrm>
            <a:custGeom>
              <a:avLst/>
              <a:gdLst/>
              <a:ahLst/>
              <a:cxnLst/>
              <a:rect l="l" t="t" r="r" b="b"/>
              <a:pathLst>
                <a:path w="838200" h="711327">
                  <a:moveTo>
                    <a:pt x="838073" y="498856"/>
                  </a:moveTo>
                  <a:cubicBezTo>
                    <a:pt x="707136" y="596773"/>
                    <a:pt x="573786" y="680339"/>
                    <a:pt x="409575" y="699389"/>
                  </a:cubicBezTo>
                  <a:cubicBezTo>
                    <a:pt x="319151" y="711327"/>
                    <a:pt x="281051" y="675513"/>
                    <a:pt x="269113" y="582422"/>
                  </a:cubicBezTo>
                  <a:cubicBezTo>
                    <a:pt x="266700" y="551434"/>
                    <a:pt x="254889" y="529844"/>
                    <a:pt x="219075" y="525145"/>
                  </a:cubicBezTo>
                  <a:cubicBezTo>
                    <a:pt x="149987" y="513207"/>
                    <a:pt x="135763" y="484505"/>
                    <a:pt x="142875" y="417703"/>
                  </a:cubicBezTo>
                  <a:cubicBezTo>
                    <a:pt x="145288" y="403352"/>
                    <a:pt x="135763" y="384302"/>
                    <a:pt x="126238" y="374777"/>
                  </a:cubicBezTo>
                  <a:cubicBezTo>
                    <a:pt x="90551" y="341376"/>
                    <a:pt x="47625" y="310388"/>
                    <a:pt x="90551" y="252984"/>
                  </a:cubicBezTo>
                  <a:cubicBezTo>
                    <a:pt x="95250" y="248158"/>
                    <a:pt x="88138" y="231521"/>
                    <a:pt x="83439" y="224282"/>
                  </a:cubicBezTo>
                  <a:cubicBezTo>
                    <a:pt x="73914" y="214757"/>
                    <a:pt x="61976" y="207518"/>
                    <a:pt x="54864" y="200406"/>
                  </a:cubicBezTo>
                  <a:cubicBezTo>
                    <a:pt x="0" y="145669"/>
                    <a:pt x="7112" y="114554"/>
                    <a:pt x="76200" y="85979"/>
                  </a:cubicBezTo>
                  <a:cubicBezTo>
                    <a:pt x="102362" y="76454"/>
                    <a:pt x="126238" y="62103"/>
                    <a:pt x="147574" y="47752"/>
                  </a:cubicBezTo>
                  <a:cubicBezTo>
                    <a:pt x="168910" y="33401"/>
                    <a:pt x="188087" y="16764"/>
                    <a:pt x="209550" y="0"/>
                  </a:cubicBezTo>
                  <a:cubicBezTo>
                    <a:pt x="197612" y="45339"/>
                    <a:pt x="173863" y="66802"/>
                    <a:pt x="69088" y="140843"/>
                  </a:cubicBezTo>
                  <a:cubicBezTo>
                    <a:pt x="90551" y="157607"/>
                    <a:pt x="107188" y="174244"/>
                    <a:pt x="128651" y="183769"/>
                  </a:cubicBezTo>
                  <a:cubicBezTo>
                    <a:pt x="166751" y="202819"/>
                    <a:pt x="176276" y="229108"/>
                    <a:pt x="157226" y="264922"/>
                  </a:cubicBezTo>
                  <a:cubicBezTo>
                    <a:pt x="138176" y="295910"/>
                    <a:pt x="157226" y="312674"/>
                    <a:pt x="180975" y="324612"/>
                  </a:cubicBezTo>
                  <a:cubicBezTo>
                    <a:pt x="242824" y="355600"/>
                    <a:pt x="242824" y="355600"/>
                    <a:pt x="221488" y="420116"/>
                  </a:cubicBezTo>
                  <a:cubicBezTo>
                    <a:pt x="219075" y="427228"/>
                    <a:pt x="219075" y="434467"/>
                    <a:pt x="219075" y="429641"/>
                  </a:cubicBezTo>
                  <a:cubicBezTo>
                    <a:pt x="259588" y="460629"/>
                    <a:pt x="295275" y="482219"/>
                    <a:pt x="323850" y="510794"/>
                  </a:cubicBezTo>
                  <a:cubicBezTo>
                    <a:pt x="335788" y="522732"/>
                    <a:pt x="345313" y="551434"/>
                    <a:pt x="342900" y="570484"/>
                  </a:cubicBezTo>
                  <a:cubicBezTo>
                    <a:pt x="340487" y="623062"/>
                    <a:pt x="369062" y="642112"/>
                    <a:pt x="409575" y="632587"/>
                  </a:cubicBezTo>
                  <a:cubicBezTo>
                    <a:pt x="511937" y="608711"/>
                    <a:pt x="614299" y="577723"/>
                    <a:pt x="714375" y="546608"/>
                  </a:cubicBezTo>
                  <a:cubicBezTo>
                    <a:pt x="757174" y="534670"/>
                    <a:pt x="797687" y="515620"/>
                    <a:pt x="838200" y="49885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7441920" y="8549280"/>
            <a:ext cx="257040" cy="308160"/>
            <a:chOff x="0" y="0"/>
            <a:chExt cx="342720" cy="41088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42773" cy="410972"/>
            </a:xfrm>
            <a:custGeom>
              <a:avLst/>
              <a:gdLst/>
              <a:ahLst/>
              <a:cxnLst/>
              <a:rect l="l" t="t" r="r" b="b"/>
              <a:pathLst>
                <a:path w="342773" h="410972">
                  <a:moveTo>
                    <a:pt x="26162" y="351155"/>
                  </a:moveTo>
                  <a:cubicBezTo>
                    <a:pt x="0" y="289052"/>
                    <a:pt x="19050" y="210185"/>
                    <a:pt x="76200" y="188722"/>
                  </a:cubicBezTo>
                  <a:cubicBezTo>
                    <a:pt x="173736" y="150495"/>
                    <a:pt x="247523" y="78867"/>
                    <a:pt x="321310" y="11938"/>
                  </a:cubicBezTo>
                  <a:cubicBezTo>
                    <a:pt x="328422" y="7112"/>
                    <a:pt x="333248" y="2413"/>
                    <a:pt x="342773" y="0"/>
                  </a:cubicBezTo>
                  <a:cubicBezTo>
                    <a:pt x="302260" y="93218"/>
                    <a:pt x="247523" y="174371"/>
                    <a:pt x="154813" y="224536"/>
                  </a:cubicBezTo>
                  <a:cubicBezTo>
                    <a:pt x="78613" y="265176"/>
                    <a:pt x="61976" y="293751"/>
                    <a:pt x="83439" y="379857"/>
                  </a:cubicBezTo>
                  <a:cubicBezTo>
                    <a:pt x="85852" y="389382"/>
                    <a:pt x="88138" y="401320"/>
                    <a:pt x="90551" y="410972"/>
                  </a:cubicBezTo>
                  <a:cubicBezTo>
                    <a:pt x="69088" y="391922"/>
                    <a:pt x="47752" y="372745"/>
                    <a:pt x="26289" y="35128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168560" y="8812800"/>
            <a:ext cx="533520" cy="1025280"/>
            <a:chOff x="0" y="0"/>
            <a:chExt cx="711360" cy="136704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711327" cy="1366901"/>
            </a:xfrm>
            <a:custGeom>
              <a:avLst/>
              <a:gdLst/>
              <a:ahLst/>
              <a:cxnLst/>
              <a:rect l="l" t="t" r="r" b="b"/>
              <a:pathLst>
                <a:path w="711327" h="1366901">
                  <a:moveTo>
                    <a:pt x="66802" y="1364615"/>
                  </a:moveTo>
                  <a:cubicBezTo>
                    <a:pt x="155067" y="1364615"/>
                    <a:pt x="238633" y="1364615"/>
                    <a:pt x="327025" y="1364615"/>
                  </a:cubicBezTo>
                  <a:cubicBezTo>
                    <a:pt x="327025" y="1038352"/>
                    <a:pt x="327025" y="716788"/>
                    <a:pt x="327025" y="397637"/>
                  </a:cubicBezTo>
                  <a:cubicBezTo>
                    <a:pt x="348488" y="397637"/>
                    <a:pt x="365252" y="397637"/>
                    <a:pt x="386715" y="397637"/>
                  </a:cubicBezTo>
                  <a:cubicBezTo>
                    <a:pt x="386715" y="721487"/>
                    <a:pt x="386715" y="1043051"/>
                    <a:pt x="386715" y="1366901"/>
                  </a:cubicBezTo>
                  <a:cubicBezTo>
                    <a:pt x="472694" y="1366901"/>
                    <a:pt x="553847" y="1366901"/>
                    <a:pt x="642112" y="1366901"/>
                  </a:cubicBezTo>
                  <a:cubicBezTo>
                    <a:pt x="665988" y="907415"/>
                    <a:pt x="687451" y="454914"/>
                    <a:pt x="711327" y="0"/>
                  </a:cubicBezTo>
                  <a:cubicBezTo>
                    <a:pt x="470281" y="0"/>
                    <a:pt x="238760" y="0"/>
                    <a:pt x="0" y="0"/>
                  </a:cubicBezTo>
                  <a:cubicBezTo>
                    <a:pt x="21463" y="457327"/>
                    <a:pt x="45339" y="909828"/>
                    <a:pt x="66802" y="136461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819360" y="7923600"/>
            <a:ext cx="1225440" cy="860400"/>
            <a:chOff x="0" y="0"/>
            <a:chExt cx="1633920" cy="11472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633982" cy="1147191"/>
            </a:xfrm>
            <a:custGeom>
              <a:avLst/>
              <a:gdLst/>
              <a:ahLst/>
              <a:cxnLst/>
              <a:rect l="l" t="t" r="r" b="b"/>
              <a:pathLst>
                <a:path w="1633982" h="1147191">
                  <a:moveTo>
                    <a:pt x="1469517" y="667766"/>
                  </a:moveTo>
                  <a:cubicBezTo>
                    <a:pt x="1452880" y="620014"/>
                    <a:pt x="1436116" y="572389"/>
                    <a:pt x="1417066" y="527050"/>
                  </a:cubicBezTo>
                  <a:cubicBezTo>
                    <a:pt x="1364615" y="398272"/>
                    <a:pt x="1309878" y="271907"/>
                    <a:pt x="1259840" y="143002"/>
                  </a:cubicBezTo>
                  <a:cubicBezTo>
                    <a:pt x="1238504" y="81153"/>
                    <a:pt x="1207516" y="38100"/>
                    <a:pt x="1138555" y="30988"/>
                  </a:cubicBezTo>
                  <a:cubicBezTo>
                    <a:pt x="1100455" y="26162"/>
                    <a:pt x="1064768" y="11938"/>
                    <a:pt x="1026668" y="0"/>
                  </a:cubicBezTo>
                  <a:cubicBezTo>
                    <a:pt x="983742" y="200406"/>
                    <a:pt x="962406" y="407797"/>
                    <a:pt x="817118" y="579501"/>
                  </a:cubicBezTo>
                  <a:cubicBezTo>
                    <a:pt x="669290" y="407797"/>
                    <a:pt x="650240" y="202692"/>
                    <a:pt x="605028" y="0"/>
                  </a:cubicBezTo>
                  <a:cubicBezTo>
                    <a:pt x="554990" y="14351"/>
                    <a:pt x="504952" y="30988"/>
                    <a:pt x="454914" y="42926"/>
                  </a:cubicBezTo>
                  <a:cubicBezTo>
                    <a:pt x="419227" y="50038"/>
                    <a:pt x="402463" y="69215"/>
                    <a:pt x="388239" y="100203"/>
                  </a:cubicBezTo>
                  <a:cubicBezTo>
                    <a:pt x="285877" y="352933"/>
                    <a:pt x="183388" y="605790"/>
                    <a:pt x="78613" y="858647"/>
                  </a:cubicBezTo>
                  <a:cubicBezTo>
                    <a:pt x="52451" y="920623"/>
                    <a:pt x="26162" y="982599"/>
                    <a:pt x="0" y="1049401"/>
                  </a:cubicBezTo>
                  <a:cubicBezTo>
                    <a:pt x="73787" y="1082802"/>
                    <a:pt x="142875" y="1111377"/>
                    <a:pt x="214376" y="1142365"/>
                  </a:cubicBezTo>
                  <a:cubicBezTo>
                    <a:pt x="278638" y="989711"/>
                    <a:pt x="340614" y="844296"/>
                    <a:pt x="402590" y="696341"/>
                  </a:cubicBezTo>
                  <a:cubicBezTo>
                    <a:pt x="407416" y="698754"/>
                    <a:pt x="412115" y="698754"/>
                    <a:pt x="416941" y="701167"/>
                  </a:cubicBezTo>
                  <a:cubicBezTo>
                    <a:pt x="416941" y="846709"/>
                    <a:pt x="416941" y="994537"/>
                    <a:pt x="416941" y="1142365"/>
                  </a:cubicBezTo>
                  <a:cubicBezTo>
                    <a:pt x="609854" y="1142365"/>
                    <a:pt x="798068" y="1142365"/>
                    <a:pt x="983869" y="1142365"/>
                  </a:cubicBezTo>
                  <a:cubicBezTo>
                    <a:pt x="990981" y="1142365"/>
                    <a:pt x="995807" y="1137539"/>
                    <a:pt x="1000506" y="1135253"/>
                  </a:cubicBezTo>
                  <a:cubicBezTo>
                    <a:pt x="1072007" y="1140079"/>
                    <a:pt x="1141095" y="1142365"/>
                    <a:pt x="1219581" y="1147191"/>
                  </a:cubicBezTo>
                  <a:cubicBezTo>
                    <a:pt x="1214755" y="1068451"/>
                    <a:pt x="1207643" y="1001649"/>
                    <a:pt x="1202944" y="932561"/>
                  </a:cubicBezTo>
                  <a:cubicBezTo>
                    <a:pt x="1207770" y="913511"/>
                    <a:pt x="1214882" y="894461"/>
                    <a:pt x="1214882" y="875284"/>
                  </a:cubicBezTo>
                  <a:cubicBezTo>
                    <a:pt x="1214882" y="815721"/>
                    <a:pt x="1214882" y="756031"/>
                    <a:pt x="1214882" y="696468"/>
                  </a:cubicBezTo>
                  <a:cubicBezTo>
                    <a:pt x="1217295" y="696468"/>
                    <a:pt x="1219708" y="696468"/>
                    <a:pt x="1221994" y="696468"/>
                  </a:cubicBezTo>
                  <a:cubicBezTo>
                    <a:pt x="1248156" y="744220"/>
                    <a:pt x="1272032" y="791845"/>
                    <a:pt x="1295781" y="839597"/>
                  </a:cubicBezTo>
                  <a:cubicBezTo>
                    <a:pt x="1333881" y="939800"/>
                    <a:pt x="1374394" y="1040003"/>
                    <a:pt x="1412494" y="1144905"/>
                  </a:cubicBezTo>
                  <a:cubicBezTo>
                    <a:pt x="1491107" y="1111504"/>
                    <a:pt x="1560195" y="1080516"/>
                    <a:pt x="1633982" y="1047115"/>
                  </a:cubicBezTo>
                  <a:cubicBezTo>
                    <a:pt x="1579245" y="918337"/>
                    <a:pt x="1524381" y="794258"/>
                    <a:pt x="1469644" y="66789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7537680" y="8136720"/>
            <a:ext cx="222480" cy="203040"/>
            <a:chOff x="0" y="0"/>
            <a:chExt cx="296640" cy="27072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96799" cy="270510"/>
            </a:xfrm>
            <a:custGeom>
              <a:avLst/>
              <a:gdLst/>
              <a:ahLst/>
              <a:cxnLst/>
              <a:rect l="l" t="t" r="r" b="b"/>
              <a:pathLst>
                <a:path w="296799" h="270510">
                  <a:moveTo>
                    <a:pt x="0" y="33528"/>
                  </a:moveTo>
                  <a:cubicBezTo>
                    <a:pt x="21717" y="21590"/>
                    <a:pt x="41021" y="11938"/>
                    <a:pt x="60325" y="0"/>
                  </a:cubicBezTo>
                  <a:cubicBezTo>
                    <a:pt x="60325" y="2413"/>
                    <a:pt x="62738" y="4826"/>
                    <a:pt x="62738" y="4826"/>
                  </a:cubicBezTo>
                  <a:cubicBezTo>
                    <a:pt x="50673" y="16764"/>
                    <a:pt x="38608" y="28829"/>
                    <a:pt x="33782" y="33528"/>
                  </a:cubicBezTo>
                  <a:cubicBezTo>
                    <a:pt x="50673" y="74295"/>
                    <a:pt x="65151" y="112649"/>
                    <a:pt x="84455" y="148590"/>
                  </a:cubicBezTo>
                  <a:cubicBezTo>
                    <a:pt x="101346" y="177292"/>
                    <a:pt x="118237" y="210820"/>
                    <a:pt x="142367" y="229997"/>
                  </a:cubicBezTo>
                  <a:cubicBezTo>
                    <a:pt x="159258" y="239522"/>
                    <a:pt x="193040" y="229997"/>
                    <a:pt x="217170" y="225171"/>
                  </a:cubicBezTo>
                  <a:cubicBezTo>
                    <a:pt x="241300" y="217932"/>
                    <a:pt x="265430" y="205994"/>
                    <a:pt x="291973" y="198755"/>
                  </a:cubicBezTo>
                  <a:cubicBezTo>
                    <a:pt x="291973" y="201168"/>
                    <a:pt x="294386" y="205994"/>
                    <a:pt x="296799" y="210693"/>
                  </a:cubicBezTo>
                  <a:cubicBezTo>
                    <a:pt x="258191" y="225044"/>
                    <a:pt x="219583" y="244221"/>
                    <a:pt x="178562" y="256159"/>
                  </a:cubicBezTo>
                  <a:cubicBezTo>
                    <a:pt x="139954" y="270510"/>
                    <a:pt x="108585" y="263398"/>
                    <a:pt x="101346" y="212979"/>
                  </a:cubicBezTo>
                  <a:cubicBezTo>
                    <a:pt x="101346" y="208153"/>
                    <a:pt x="96520" y="196215"/>
                    <a:pt x="89281" y="193802"/>
                  </a:cubicBezTo>
                  <a:cubicBezTo>
                    <a:pt x="41021" y="174879"/>
                    <a:pt x="43434" y="127000"/>
                    <a:pt x="28956" y="86233"/>
                  </a:cubicBezTo>
                  <a:cubicBezTo>
                    <a:pt x="24130" y="69469"/>
                    <a:pt x="12065" y="52705"/>
                    <a:pt x="0" y="3352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7454880" y="8812800"/>
            <a:ext cx="108000" cy="117360"/>
            <a:chOff x="0" y="0"/>
            <a:chExt cx="144000" cy="1564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44018" cy="156464"/>
            </a:xfrm>
            <a:custGeom>
              <a:avLst/>
              <a:gdLst/>
              <a:ahLst/>
              <a:cxnLst/>
              <a:rect l="l" t="t" r="r" b="b"/>
              <a:pathLst>
                <a:path w="144018" h="156464">
                  <a:moveTo>
                    <a:pt x="7239" y="0"/>
                  </a:moveTo>
                  <a:cubicBezTo>
                    <a:pt x="28829" y="21336"/>
                    <a:pt x="50419" y="40259"/>
                    <a:pt x="72009" y="59309"/>
                  </a:cubicBezTo>
                  <a:cubicBezTo>
                    <a:pt x="96012" y="90170"/>
                    <a:pt x="122428" y="118618"/>
                    <a:pt x="144018" y="149352"/>
                  </a:cubicBezTo>
                  <a:cubicBezTo>
                    <a:pt x="79248" y="156464"/>
                    <a:pt x="0" y="71120"/>
                    <a:pt x="7239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7346880" y="2672640"/>
            <a:ext cx="72720" cy="72720"/>
            <a:chOff x="0" y="0"/>
            <a:chExt cx="96960" cy="969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96901" cy="96901"/>
            </a:xfrm>
            <a:custGeom>
              <a:avLst/>
              <a:gdLst/>
              <a:ahLst/>
              <a:cxnLst/>
              <a:rect l="l" t="t" r="r" b="b"/>
              <a:pathLst>
                <a:path w="96901" h="96901">
                  <a:moveTo>
                    <a:pt x="96901" y="11811"/>
                  </a:moveTo>
                  <a:cubicBezTo>
                    <a:pt x="67818" y="40259"/>
                    <a:pt x="38735" y="68580"/>
                    <a:pt x="12065" y="96901"/>
                  </a:cubicBezTo>
                  <a:cubicBezTo>
                    <a:pt x="7239" y="66167"/>
                    <a:pt x="4826" y="37846"/>
                    <a:pt x="0" y="0"/>
                  </a:cubicBezTo>
                  <a:cubicBezTo>
                    <a:pt x="38735" y="4699"/>
                    <a:pt x="67818" y="7112"/>
                    <a:pt x="96901" y="1181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4063680" y="5387040"/>
            <a:ext cx="72720" cy="63360"/>
            <a:chOff x="0" y="0"/>
            <a:chExt cx="96960" cy="8448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97028" cy="84455"/>
            </a:xfrm>
            <a:custGeom>
              <a:avLst/>
              <a:gdLst/>
              <a:ahLst/>
              <a:cxnLst/>
              <a:rect l="l" t="t" r="r" b="b"/>
              <a:pathLst>
                <a:path w="97028" h="84455">
                  <a:moveTo>
                    <a:pt x="56769" y="77216"/>
                  </a:moveTo>
                  <a:cubicBezTo>
                    <a:pt x="37846" y="55499"/>
                    <a:pt x="18923" y="36195"/>
                    <a:pt x="0" y="16891"/>
                  </a:cubicBezTo>
                  <a:cubicBezTo>
                    <a:pt x="28321" y="12065"/>
                    <a:pt x="54356" y="4826"/>
                    <a:pt x="82804" y="0"/>
                  </a:cubicBezTo>
                  <a:cubicBezTo>
                    <a:pt x="97028" y="72390"/>
                    <a:pt x="94615" y="84455"/>
                    <a:pt x="56769" y="7721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8994960" y="4787280"/>
            <a:ext cx="1774800" cy="1895760"/>
            <a:chOff x="0" y="0"/>
            <a:chExt cx="2366400" cy="2527680"/>
          </a:xfrm>
        </p:grpSpPr>
        <p:sp>
          <p:nvSpPr>
            <p:cNvPr id="80" name="Freeform 80"/>
            <p:cNvSpPr/>
            <p:nvPr/>
          </p:nvSpPr>
          <p:spPr>
            <a:xfrm>
              <a:off x="-127" y="0"/>
              <a:ext cx="2366391" cy="2527681"/>
            </a:xfrm>
            <a:custGeom>
              <a:avLst/>
              <a:gdLst/>
              <a:ahLst/>
              <a:cxnLst/>
              <a:rect l="l" t="t" r="r" b="b"/>
              <a:pathLst>
                <a:path w="2366391" h="2527681">
                  <a:moveTo>
                    <a:pt x="507619" y="1899539"/>
                  </a:moveTo>
                  <a:cubicBezTo>
                    <a:pt x="567690" y="1776349"/>
                    <a:pt x="618744" y="1650111"/>
                    <a:pt x="630682" y="1508760"/>
                  </a:cubicBezTo>
                  <a:cubicBezTo>
                    <a:pt x="633730" y="1466723"/>
                    <a:pt x="648716" y="1427607"/>
                    <a:pt x="660654" y="1388491"/>
                  </a:cubicBezTo>
                  <a:cubicBezTo>
                    <a:pt x="663702" y="1388491"/>
                    <a:pt x="669671" y="1388491"/>
                    <a:pt x="672719" y="1391539"/>
                  </a:cubicBezTo>
                  <a:cubicBezTo>
                    <a:pt x="681736" y="1767205"/>
                    <a:pt x="690753" y="2145919"/>
                    <a:pt x="699770" y="2527681"/>
                  </a:cubicBezTo>
                  <a:cubicBezTo>
                    <a:pt x="852932" y="2527681"/>
                    <a:pt x="1015111" y="2527681"/>
                    <a:pt x="1180211" y="2527681"/>
                  </a:cubicBezTo>
                  <a:cubicBezTo>
                    <a:pt x="1180211" y="1839468"/>
                    <a:pt x="1180211" y="1154176"/>
                    <a:pt x="1180211" y="465836"/>
                  </a:cubicBezTo>
                  <a:cubicBezTo>
                    <a:pt x="1153160" y="471805"/>
                    <a:pt x="1132205" y="471805"/>
                    <a:pt x="1111123" y="474853"/>
                  </a:cubicBezTo>
                  <a:cubicBezTo>
                    <a:pt x="1063117" y="486918"/>
                    <a:pt x="1018032" y="501904"/>
                    <a:pt x="970026" y="510921"/>
                  </a:cubicBezTo>
                  <a:cubicBezTo>
                    <a:pt x="951992" y="513969"/>
                    <a:pt x="924941" y="510921"/>
                    <a:pt x="915924" y="498856"/>
                  </a:cubicBezTo>
                  <a:cubicBezTo>
                    <a:pt x="843788" y="414655"/>
                    <a:pt x="852805" y="327533"/>
                    <a:pt x="937006" y="258445"/>
                  </a:cubicBezTo>
                  <a:cubicBezTo>
                    <a:pt x="1105154" y="120142"/>
                    <a:pt x="1255268" y="117221"/>
                    <a:pt x="1426464" y="252476"/>
                  </a:cubicBezTo>
                  <a:cubicBezTo>
                    <a:pt x="1513586" y="321564"/>
                    <a:pt x="1519555" y="384683"/>
                    <a:pt x="1465453" y="480949"/>
                  </a:cubicBezTo>
                  <a:cubicBezTo>
                    <a:pt x="1447419" y="513969"/>
                    <a:pt x="1429385" y="522986"/>
                    <a:pt x="1396365" y="511048"/>
                  </a:cubicBezTo>
                  <a:cubicBezTo>
                    <a:pt x="1336294" y="493014"/>
                    <a:pt x="1273302" y="478028"/>
                    <a:pt x="1210183" y="462915"/>
                  </a:cubicBezTo>
                  <a:cubicBezTo>
                    <a:pt x="1210183" y="1157224"/>
                    <a:pt x="1210183" y="1842516"/>
                    <a:pt x="1210183" y="2527681"/>
                  </a:cubicBezTo>
                  <a:cubicBezTo>
                    <a:pt x="1369314" y="2527681"/>
                    <a:pt x="1525524" y="2527681"/>
                    <a:pt x="1669669" y="2527681"/>
                  </a:cubicBezTo>
                  <a:cubicBezTo>
                    <a:pt x="1678686" y="2145919"/>
                    <a:pt x="1687703" y="1767332"/>
                    <a:pt x="1696720" y="1391539"/>
                  </a:cubicBezTo>
                  <a:cubicBezTo>
                    <a:pt x="1702689" y="1388491"/>
                    <a:pt x="1711706" y="1388491"/>
                    <a:pt x="1717802" y="1385570"/>
                  </a:cubicBezTo>
                  <a:cubicBezTo>
                    <a:pt x="1747774" y="1812417"/>
                    <a:pt x="2012061" y="2145919"/>
                    <a:pt x="2156206" y="2524633"/>
                  </a:cubicBezTo>
                  <a:cubicBezTo>
                    <a:pt x="2225294" y="2524633"/>
                    <a:pt x="2288286" y="2524633"/>
                    <a:pt x="2366391" y="2524633"/>
                  </a:cubicBezTo>
                  <a:cubicBezTo>
                    <a:pt x="2348357" y="2452497"/>
                    <a:pt x="2336419" y="2383409"/>
                    <a:pt x="2315337" y="2320290"/>
                  </a:cubicBezTo>
                  <a:cubicBezTo>
                    <a:pt x="2222246" y="2076831"/>
                    <a:pt x="2165223" y="1827403"/>
                    <a:pt x="2132203" y="1568958"/>
                  </a:cubicBezTo>
                  <a:cubicBezTo>
                    <a:pt x="2102231" y="1361567"/>
                    <a:pt x="2069084" y="1154176"/>
                    <a:pt x="2033143" y="946785"/>
                  </a:cubicBezTo>
                  <a:cubicBezTo>
                    <a:pt x="2015109" y="838581"/>
                    <a:pt x="1952117" y="760476"/>
                    <a:pt x="1850009" y="718312"/>
                  </a:cubicBezTo>
                  <a:cubicBezTo>
                    <a:pt x="1774952" y="688213"/>
                    <a:pt x="1696847" y="661162"/>
                    <a:pt x="1618742" y="634111"/>
                  </a:cubicBezTo>
                  <a:cubicBezTo>
                    <a:pt x="1612773" y="676148"/>
                    <a:pt x="1612773" y="712216"/>
                    <a:pt x="1600708" y="748284"/>
                  </a:cubicBezTo>
                  <a:cubicBezTo>
                    <a:pt x="1591691" y="784352"/>
                    <a:pt x="1570736" y="817372"/>
                    <a:pt x="1558671" y="853440"/>
                  </a:cubicBezTo>
                  <a:cubicBezTo>
                    <a:pt x="1537589" y="910590"/>
                    <a:pt x="1507617" y="964692"/>
                    <a:pt x="1552702" y="1024763"/>
                  </a:cubicBezTo>
                  <a:cubicBezTo>
                    <a:pt x="1558671" y="1030732"/>
                    <a:pt x="1555750" y="1054862"/>
                    <a:pt x="1546733" y="1063879"/>
                  </a:cubicBezTo>
                  <a:cubicBezTo>
                    <a:pt x="1540764" y="1072896"/>
                    <a:pt x="1516761" y="1075944"/>
                    <a:pt x="1510665" y="1069848"/>
                  </a:cubicBezTo>
                  <a:cubicBezTo>
                    <a:pt x="1501648" y="1060831"/>
                    <a:pt x="1489583" y="1042797"/>
                    <a:pt x="1492631" y="1030732"/>
                  </a:cubicBezTo>
                  <a:cubicBezTo>
                    <a:pt x="1513713" y="955548"/>
                    <a:pt x="1537716" y="880491"/>
                    <a:pt x="1555750" y="802259"/>
                  </a:cubicBezTo>
                  <a:cubicBezTo>
                    <a:pt x="1570736" y="745109"/>
                    <a:pt x="1591818" y="681990"/>
                    <a:pt x="1582801" y="624967"/>
                  </a:cubicBezTo>
                  <a:cubicBezTo>
                    <a:pt x="1573784" y="558800"/>
                    <a:pt x="1594866" y="519811"/>
                    <a:pt x="1633855" y="480695"/>
                  </a:cubicBezTo>
                  <a:cubicBezTo>
                    <a:pt x="1696974" y="414528"/>
                    <a:pt x="1699895" y="393573"/>
                    <a:pt x="1651889" y="315341"/>
                  </a:cubicBezTo>
                  <a:cubicBezTo>
                    <a:pt x="1588770" y="210185"/>
                    <a:pt x="1489710" y="149987"/>
                    <a:pt x="1387602" y="89916"/>
                  </a:cubicBezTo>
                  <a:cubicBezTo>
                    <a:pt x="1249426" y="9017"/>
                    <a:pt x="1120267" y="0"/>
                    <a:pt x="982091" y="87122"/>
                  </a:cubicBezTo>
                  <a:cubicBezTo>
                    <a:pt x="874014" y="153289"/>
                    <a:pt x="768858" y="219329"/>
                    <a:pt x="705866" y="336550"/>
                  </a:cubicBezTo>
                  <a:cubicBezTo>
                    <a:pt x="678815" y="384683"/>
                    <a:pt x="669798" y="429768"/>
                    <a:pt x="726948" y="471805"/>
                  </a:cubicBezTo>
                  <a:cubicBezTo>
                    <a:pt x="774954" y="510921"/>
                    <a:pt x="787019" y="561975"/>
                    <a:pt x="781050" y="628142"/>
                  </a:cubicBezTo>
                  <a:cubicBezTo>
                    <a:pt x="775081" y="688213"/>
                    <a:pt x="784098" y="754380"/>
                    <a:pt x="799084" y="814451"/>
                  </a:cubicBezTo>
                  <a:cubicBezTo>
                    <a:pt x="817118" y="895604"/>
                    <a:pt x="844169" y="973709"/>
                    <a:pt x="865124" y="1051941"/>
                  </a:cubicBezTo>
                  <a:cubicBezTo>
                    <a:pt x="868172" y="1064006"/>
                    <a:pt x="856107" y="1084961"/>
                    <a:pt x="847090" y="1097026"/>
                  </a:cubicBezTo>
                  <a:cubicBezTo>
                    <a:pt x="841121" y="1102995"/>
                    <a:pt x="817118" y="1097026"/>
                    <a:pt x="808101" y="1091057"/>
                  </a:cubicBezTo>
                  <a:cubicBezTo>
                    <a:pt x="802132" y="1078992"/>
                    <a:pt x="796036" y="1054989"/>
                    <a:pt x="802132" y="1049020"/>
                  </a:cubicBezTo>
                  <a:cubicBezTo>
                    <a:pt x="847217" y="988949"/>
                    <a:pt x="820166" y="934847"/>
                    <a:pt x="799084" y="877697"/>
                  </a:cubicBezTo>
                  <a:cubicBezTo>
                    <a:pt x="772033" y="802513"/>
                    <a:pt x="751078" y="721360"/>
                    <a:pt x="726948" y="646303"/>
                  </a:cubicBezTo>
                  <a:cubicBezTo>
                    <a:pt x="687959" y="658368"/>
                    <a:pt x="630809" y="676402"/>
                    <a:pt x="576834" y="694436"/>
                  </a:cubicBezTo>
                  <a:cubicBezTo>
                    <a:pt x="441579" y="736346"/>
                    <a:pt x="354457" y="826516"/>
                    <a:pt x="330454" y="967740"/>
                  </a:cubicBezTo>
                  <a:cubicBezTo>
                    <a:pt x="309372" y="1093978"/>
                    <a:pt x="285369" y="1217168"/>
                    <a:pt x="267335" y="1340485"/>
                  </a:cubicBezTo>
                  <a:cubicBezTo>
                    <a:pt x="225298" y="1656080"/>
                    <a:pt x="189230" y="1971675"/>
                    <a:pt x="72136" y="2272157"/>
                  </a:cubicBezTo>
                  <a:cubicBezTo>
                    <a:pt x="39116" y="2350262"/>
                    <a:pt x="24130" y="2437511"/>
                    <a:pt x="0" y="2524633"/>
                  </a:cubicBezTo>
                  <a:cubicBezTo>
                    <a:pt x="81026" y="2524633"/>
                    <a:pt x="147193" y="2524633"/>
                    <a:pt x="207264" y="2524633"/>
                  </a:cubicBezTo>
                  <a:cubicBezTo>
                    <a:pt x="309372" y="2314194"/>
                    <a:pt x="408432" y="2106803"/>
                    <a:pt x="507619" y="1899539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3795200" y="8209440"/>
            <a:ext cx="1698480" cy="1463760"/>
            <a:chOff x="0" y="0"/>
            <a:chExt cx="2264640" cy="195168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264791" cy="1951609"/>
            </a:xfrm>
            <a:custGeom>
              <a:avLst/>
              <a:gdLst/>
              <a:ahLst/>
              <a:cxnLst/>
              <a:rect l="l" t="t" r="r" b="b"/>
              <a:pathLst>
                <a:path w="2264791" h="1951609">
                  <a:moveTo>
                    <a:pt x="1513713" y="24003"/>
                  </a:moveTo>
                  <a:cubicBezTo>
                    <a:pt x="1462659" y="0"/>
                    <a:pt x="1432560" y="11938"/>
                    <a:pt x="1399540" y="57023"/>
                  </a:cubicBezTo>
                  <a:cubicBezTo>
                    <a:pt x="1306449" y="186182"/>
                    <a:pt x="1207262" y="312293"/>
                    <a:pt x="1108202" y="444373"/>
                  </a:cubicBezTo>
                  <a:cubicBezTo>
                    <a:pt x="991108" y="300228"/>
                    <a:pt x="879983" y="159131"/>
                    <a:pt x="765937" y="14986"/>
                  </a:cubicBezTo>
                  <a:cubicBezTo>
                    <a:pt x="540639" y="108077"/>
                    <a:pt x="333375" y="219202"/>
                    <a:pt x="165227" y="390398"/>
                  </a:cubicBezTo>
                  <a:cubicBezTo>
                    <a:pt x="81153" y="480441"/>
                    <a:pt x="0" y="573532"/>
                    <a:pt x="12065" y="714629"/>
                  </a:cubicBezTo>
                  <a:cubicBezTo>
                    <a:pt x="36068" y="948817"/>
                    <a:pt x="48133" y="1186053"/>
                    <a:pt x="78105" y="1420241"/>
                  </a:cubicBezTo>
                  <a:cubicBezTo>
                    <a:pt x="93091" y="1558417"/>
                    <a:pt x="132207" y="1693418"/>
                    <a:pt x="171196" y="1828546"/>
                  </a:cubicBezTo>
                  <a:cubicBezTo>
                    <a:pt x="195199" y="1912620"/>
                    <a:pt x="261239" y="1951609"/>
                    <a:pt x="354457" y="1951609"/>
                  </a:cubicBezTo>
                  <a:cubicBezTo>
                    <a:pt x="862076" y="1951609"/>
                    <a:pt x="1369695" y="1951609"/>
                    <a:pt x="1877187" y="1951609"/>
                  </a:cubicBezTo>
                  <a:cubicBezTo>
                    <a:pt x="1970278" y="1951609"/>
                    <a:pt x="2030349" y="1909572"/>
                    <a:pt x="2060448" y="1825498"/>
                  </a:cubicBezTo>
                  <a:cubicBezTo>
                    <a:pt x="2087499" y="1756410"/>
                    <a:pt x="2114550" y="1681353"/>
                    <a:pt x="2123567" y="1609344"/>
                  </a:cubicBezTo>
                  <a:cubicBezTo>
                    <a:pt x="2165604" y="1327150"/>
                    <a:pt x="2192655" y="1044829"/>
                    <a:pt x="2237740" y="765556"/>
                  </a:cubicBezTo>
                  <a:cubicBezTo>
                    <a:pt x="2264791" y="612394"/>
                    <a:pt x="2207768" y="507365"/>
                    <a:pt x="2108581" y="405257"/>
                  </a:cubicBezTo>
                  <a:cubicBezTo>
                    <a:pt x="1940433" y="234061"/>
                    <a:pt x="1733169" y="120015"/>
                    <a:pt x="1513840" y="23876"/>
                  </a:cubicBezTo>
                  <a:close/>
                  <a:moveTo>
                    <a:pt x="741807" y="825754"/>
                  </a:moveTo>
                  <a:cubicBezTo>
                    <a:pt x="720725" y="714629"/>
                    <a:pt x="702818" y="612521"/>
                    <a:pt x="687705" y="513461"/>
                  </a:cubicBezTo>
                  <a:cubicBezTo>
                    <a:pt x="666623" y="405384"/>
                    <a:pt x="654685" y="294259"/>
                    <a:pt x="630682" y="189230"/>
                  </a:cubicBezTo>
                  <a:cubicBezTo>
                    <a:pt x="621665" y="138176"/>
                    <a:pt x="627634" y="111125"/>
                    <a:pt x="678688" y="99187"/>
                  </a:cubicBezTo>
                  <a:cubicBezTo>
                    <a:pt x="702691" y="90170"/>
                    <a:pt x="723773" y="78232"/>
                    <a:pt x="753745" y="63119"/>
                  </a:cubicBezTo>
                  <a:cubicBezTo>
                    <a:pt x="855980" y="192151"/>
                    <a:pt x="958088" y="321310"/>
                    <a:pt x="1066292" y="453390"/>
                  </a:cubicBezTo>
                  <a:cubicBezTo>
                    <a:pt x="979170" y="504444"/>
                    <a:pt x="913130" y="429387"/>
                    <a:pt x="831977" y="426339"/>
                  </a:cubicBezTo>
                  <a:cubicBezTo>
                    <a:pt x="795909" y="522478"/>
                    <a:pt x="795909" y="618490"/>
                    <a:pt x="840994" y="723646"/>
                  </a:cubicBezTo>
                  <a:cubicBezTo>
                    <a:pt x="811022" y="753618"/>
                    <a:pt x="780923" y="786638"/>
                    <a:pt x="741934" y="825754"/>
                  </a:cubicBezTo>
                  <a:close/>
                  <a:moveTo>
                    <a:pt x="1144397" y="1798574"/>
                  </a:moveTo>
                  <a:cubicBezTo>
                    <a:pt x="1102360" y="1798574"/>
                    <a:pt x="1081278" y="1771523"/>
                    <a:pt x="1081278" y="1732534"/>
                  </a:cubicBezTo>
                  <a:cubicBezTo>
                    <a:pt x="1078230" y="1693545"/>
                    <a:pt x="1096264" y="1666494"/>
                    <a:pt x="1138301" y="1663446"/>
                  </a:cubicBezTo>
                  <a:cubicBezTo>
                    <a:pt x="1180338" y="1660398"/>
                    <a:pt x="1201420" y="1687449"/>
                    <a:pt x="1207389" y="1729486"/>
                  </a:cubicBezTo>
                  <a:cubicBezTo>
                    <a:pt x="1204341" y="1768475"/>
                    <a:pt x="1189355" y="1798574"/>
                    <a:pt x="1144270" y="1798574"/>
                  </a:cubicBezTo>
                  <a:close/>
                  <a:moveTo>
                    <a:pt x="1081151" y="1372235"/>
                  </a:moveTo>
                  <a:cubicBezTo>
                    <a:pt x="1087120" y="1345184"/>
                    <a:pt x="1111123" y="1321181"/>
                    <a:pt x="1129157" y="1294130"/>
                  </a:cubicBezTo>
                  <a:cubicBezTo>
                    <a:pt x="1138174" y="1294130"/>
                    <a:pt x="1147191" y="1294130"/>
                    <a:pt x="1156208" y="1294130"/>
                  </a:cubicBezTo>
                  <a:cubicBezTo>
                    <a:pt x="1174242" y="1321181"/>
                    <a:pt x="1204214" y="1348232"/>
                    <a:pt x="1204214" y="1375156"/>
                  </a:cubicBezTo>
                  <a:cubicBezTo>
                    <a:pt x="1204214" y="1396111"/>
                    <a:pt x="1168146" y="1432179"/>
                    <a:pt x="1144143" y="1438148"/>
                  </a:cubicBezTo>
                  <a:cubicBezTo>
                    <a:pt x="1102106" y="1447165"/>
                    <a:pt x="1075055" y="1411097"/>
                    <a:pt x="1081024" y="1372108"/>
                  </a:cubicBezTo>
                  <a:close/>
                  <a:moveTo>
                    <a:pt x="1261491" y="729615"/>
                  </a:moveTo>
                  <a:cubicBezTo>
                    <a:pt x="1219454" y="810641"/>
                    <a:pt x="1177417" y="888746"/>
                    <a:pt x="1132332" y="978789"/>
                  </a:cubicBezTo>
                  <a:cubicBezTo>
                    <a:pt x="1069213" y="873760"/>
                    <a:pt x="1015238" y="774700"/>
                    <a:pt x="952119" y="663575"/>
                  </a:cubicBezTo>
                  <a:cubicBezTo>
                    <a:pt x="994156" y="660527"/>
                    <a:pt x="1027176" y="657606"/>
                    <a:pt x="1057275" y="654558"/>
                  </a:cubicBezTo>
                  <a:cubicBezTo>
                    <a:pt x="1105281" y="651510"/>
                    <a:pt x="1150366" y="645541"/>
                    <a:pt x="1195451" y="645541"/>
                  </a:cubicBezTo>
                  <a:cubicBezTo>
                    <a:pt x="1222502" y="648589"/>
                    <a:pt x="1252474" y="657606"/>
                    <a:pt x="1279525" y="663575"/>
                  </a:cubicBezTo>
                  <a:cubicBezTo>
                    <a:pt x="1273556" y="687578"/>
                    <a:pt x="1270508" y="708660"/>
                    <a:pt x="1261491" y="729615"/>
                  </a:cubicBezTo>
                  <a:close/>
                  <a:moveTo>
                    <a:pt x="1468755" y="816737"/>
                  </a:moveTo>
                  <a:cubicBezTo>
                    <a:pt x="1426718" y="768731"/>
                    <a:pt x="1393698" y="732663"/>
                    <a:pt x="1354582" y="687578"/>
                  </a:cubicBezTo>
                  <a:cubicBezTo>
                    <a:pt x="1423670" y="705612"/>
                    <a:pt x="1429639" y="666623"/>
                    <a:pt x="1429639" y="624586"/>
                  </a:cubicBezTo>
                  <a:cubicBezTo>
                    <a:pt x="1426591" y="564515"/>
                    <a:pt x="1420622" y="504444"/>
                    <a:pt x="1411605" y="447421"/>
                  </a:cubicBezTo>
                  <a:cubicBezTo>
                    <a:pt x="1408557" y="417449"/>
                    <a:pt x="1390523" y="405384"/>
                    <a:pt x="1360551" y="420370"/>
                  </a:cubicBezTo>
                  <a:cubicBezTo>
                    <a:pt x="1336548" y="432435"/>
                    <a:pt x="1309497" y="444373"/>
                    <a:pt x="1282446" y="450342"/>
                  </a:cubicBezTo>
                  <a:cubicBezTo>
                    <a:pt x="1243457" y="459359"/>
                    <a:pt x="1201293" y="462407"/>
                    <a:pt x="1162304" y="468376"/>
                  </a:cubicBezTo>
                  <a:cubicBezTo>
                    <a:pt x="1159256" y="462407"/>
                    <a:pt x="1156335" y="456311"/>
                    <a:pt x="1153287" y="450342"/>
                  </a:cubicBezTo>
                  <a:cubicBezTo>
                    <a:pt x="1249426" y="321183"/>
                    <a:pt x="1345565" y="195072"/>
                    <a:pt x="1444625" y="68961"/>
                  </a:cubicBezTo>
                  <a:cubicBezTo>
                    <a:pt x="1474597" y="29972"/>
                    <a:pt x="1510665" y="68961"/>
                    <a:pt x="1537716" y="81026"/>
                  </a:cubicBezTo>
                  <a:cubicBezTo>
                    <a:pt x="1555750" y="90043"/>
                    <a:pt x="1579753" y="117094"/>
                    <a:pt x="1576705" y="132080"/>
                  </a:cubicBezTo>
                  <a:cubicBezTo>
                    <a:pt x="1543685" y="357251"/>
                    <a:pt x="1507617" y="579501"/>
                    <a:pt x="1468628" y="816610"/>
                  </a:cubicBezTo>
                  <a:close/>
                  <a:moveTo>
                    <a:pt x="2069465" y="939800"/>
                  </a:moveTo>
                  <a:cubicBezTo>
                    <a:pt x="1946275" y="939800"/>
                    <a:pt x="1832229" y="939800"/>
                    <a:pt x="1712087" y="939800"/>
                  </a:cubicBezTo>
                  <a:cubicBezTo>
                    <a:pt x="1832229" y="900811"/>
                    <a:pt x="1946402" y="861695"/>
                    <a:pt x="2069465" y="819658"/>
                  </a:cubicBezTo>
                  <a:cubicBezTo>
                    <a:pt x="2069465" y="858647"/>
                    <a:pt x="2069465" y="897763"/>
                    <a:pt x="2069465" y="93980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1394720" y="8501760"/>
            <a:ext cx="1806480" cy="1175040"/>
            <a:chOff x="0" y="0"/>
            <a:chExt cx="2408640" cy="156672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2408682" cy="1566672"/>
            </a:xfrm>
            <a:custGeom>
              <a:avLst/>
              <a:gdLst/>
              <a:ahLst/>
              <a:cxnLst/>
              <a:rect l="l" t="t" r="r" b="b"/>
              <a:pathLst>
                <a:path w="2408682" h="1566672">
                  <a:moveTo>
                    <a:pt x="2282698" y="529209"/>
                  </a:moveTo>
                  <a:cubicBezTo>
                    <a:pt x="2258695" y="369824"/>
                    <a:pt x="2201672" y="213487"/>
                    <a:pt x="2156714" y="54102"/>
                  </a:cubicBezTo>
                  <a:cubicBezTo>
                    <a:pt x="2147697" y="18034"/>
                    <a:pt x="2123694" y="0"/>
                    <a:pt x="2078736" y="0"/>
                  </a:cubicBezTo>
                  <a:cubicBezTo>
                    <a:pt x="1493774" y="3048"/>
                    <a:pt x="911860" y="3048"/>
                    <a:pt x="326898" y="0"/>
                  </a:cubicBezTo>
                  <a:cubicBezTo>
                    <a:pt x="284861" y="0"/>
                    <a:pt x="263906" y="14986"/>
                    <a:pt x="251968" y="51181"/>
                  </a:cubicBezTo>
                  <a:cubicBezTo>
                    <a:pt x="221996" y="141351"/>
                    <a:pt x="183007" y="231648"/>
                    <a:pt x="164973" y="324866"/>
                  </a:cubicBezTo>
                  <a:cubicBezTo>
                    <a:pt x="113919" y="643636"/>
                    <a:pt x="68961" y="965327"/>
                    <a:pt x="20955" y="1287145"/>
                  </a:cubicBezTo>
                  <a:cubicBezTo>
                    <a:pt x="9017" y="1371219"/>
                    <a:pt x="5969" y="1455420"/>
                    <a:pt x="0" y="1542669"/>
                  </a:cubicBezTo>
                  <a:cubicBezTo>
                    <a:pt x="18034" y="1545717"/>
                    <a:pt x="33020" y="1548638"/>
                    <a:pt x="44958" y="1548638"/>
                  </a:cubicBezTo>
                  <a:cubicBezTo>
                    <a:pt x="266954" y="1554607"/>
                    <a:pt x="485902" y="1560703"/>
                    <a:pt x="704850" y="1563624"/>
                  </a:cubicBezTo>
                  <a:cubicBezTo>
                    <a:pt x="935863" y="1566672"/>
                    <a:pt x="935863" y="1563624"/>
                    <a:pt x="1019810" y="1344041"/>
                  </a:cubicBezTo>
                  <a:cubicBezTo>
                    <a:pt x="1049782" y="1265809"/>
                    <a:pt x="1076833" y="1181608"/>
                    <a:pt x="1115822" y="1106424"/>
                  </a:cubicBezTo>
                  <a:cubicBezTo>
                    <a:pt x="1133856" y="1073404"/>
                    <a:pt x="1172845" y="1034288"/>
                    <a:pt x="1202817" y="1031240"/>
                  </a:cubicBezTo>
                  <a:cubicBezTo>
                    <a:pt x="1229868" y="1028192"/>
                    <a:pt x="1265809" y="1073277"/>
                    <a:pt x="1289812" y="1103376"/>
                  </a:cubicBezTo>
                  <a:cubicBezTo>
                    <a:pt x="1310767" y="1136396"/>
                    <a:pt x="1322832" y="1178560"/>
                    <a:pt x="1340866" y="1217676"/>
                  </a:cubicBezTo>
                  <a:cubicBezTo>
                    <a:pt x="1382903" y="1316863"/>
                    <a:pt x="1424813" y="1416177"/>
                    <a:pt x="1466850" y="1515364"/>
                  </a:cubicBezTo>
                  <a:cubicBezTo>
                    <a:pt x="1484884" y="1551432"/>
                    <a:pt x="1511808" y="1563497"/>
                    <a:pt x="1553845" y="1563497"/>
                  </a:cubicBezTo>
                  <a:cubicBezTo>
                    <a:pt x="1715770" y="1560449"/>
                    <a:pt x="1877822" y="1563497"/>
                    <a:pt x="2036826" y="1560449"/>
                  </a:cubicBezTo>
                  <a:cubicBezTo>
                    <a:pt x="2159762" y="1557401"/>
                    <a:pt x="2279777" y="1551432"/>
                    <a:pt x="2402713" y="1545463"/>
                  </a:cubicBezTo>
                  <a:cubicBezTo>
                    <a:pt x="2405761" y="1530477"/>
                    <a:pt x="2408682" y="1518412"/>
                    <a:pt x="2405761" y="1506347"/>
                  </a:cubicBezTo>
                  <a:cubicBezTo>
                    <a:pt x="2366772" y="1181608"/>
                    <a:pt x="2333752" y="853821"/>
                    <a:pt x="2282825" y="529082"/>
                  </a:cubicBezTo>
                  <a:close/>
                  <a:moveTo>
                    <a:pt x="1556766" y="243586"/>
                  </a:moveTo>
                  <a:cubicBezTo>
                    <a:pt x="1478788" y="255651"/>
                    <a:pt x="1397762" y="255651"/>
                    <a:pt x="1322832" y="261620"/>
                  </a:cubicBezTo>
                  <a:cubicBezTo>
                    <a:pt x="1349883" y="288671"/>
                    <a:pt x="1388872" y="324739"/>
                    <a:pt x="1421765" y="366903"/>
                  </a:cubicBezTo>
                  <a:cubicBezTo>
                    <a:pt x="1475740" y="427101"/>
                    <a:pt x="1475740" y="475107"/>
                    <a:pt x="1418717" y="562356"/>
                  </a:cubicBezTo>
                  <a:cubicBezTo>
                    <a:pt x="1409700" y="532257"/>
                    <a:pt x="1394714" y="511175"/>
                    <a:pt x="1400683" y="502158"/>
                  </a:cubicBezTo>
                  <a:cubicBezTo>
                    <a:pt x="1430655" y="448056"/>
                    <a:pt x="1412621" y="405892"/>
                    <a:pt x="1379728" y="363855"/>
                  </a:cubicBezTo>
                  <a:cubicBezTo>
                    <a:pt x="1370711" y="351790"/>
                    <a:pt x="1358773" y="339852"/>
                    <a:pt x="1346708" y="330835"/>
                  </a:cubicBezTo>
                  <a:cubicBezTo>
                    <a:pt x="1316736" y="303784"/>
                    <a:pt x="1286764" y="279654"/>
                    <a:pt x="1241679" y="243586"/>
                  </a:cubicBezTo>
                  <a:cubicBezTo>
                    <a:pt x="1268730" y="351790"/>
                    <a:pt x="1196721" y="381889"/>
                    <a:pt x="1139698" y="424053"/>
                  </a:cubicBezTo>
                  <a:cubicBezTo>
                    <a:pt x="1100709" y="451104"/>
                    <a:pt x="1052703" y="478155"/>
                    <a:pt x="1103757" y="538353"/>
                  </a:cubicBezTo>
                  <a:cubicBezTo>
                    <a:pt x="1100709" y="541401"/>
                    <a:pt x="1094740" y="544322"/>
                    <a:pt x="1088771" y="547370"/>
                  </a:cubicBezTo>
                  <a:cubicBezTo>
                    <a:pt x="1070737" y="532384"/>
                    <a:pt x="1046734" y="523367"/>
                    <a:pt x="1037717" y="505333"/>
                  </a:cubicBezTo>
                  <a:cubicBezTo>
                    <a:pt x="1028700" y="490347"/>
                    <a:pt x="1034669" y="457200"/>
                    <a:pt x="1046734" y="445135"/>
                  </a:cubicBezTo>
                  <a:cubicBezTo>
                    <a:pt x="1073785" y="415036"/>
                    <a:pt x="1109726" y="384937"/>
                    <a:pt x="1145667" y="360934"/>
                  </a:cubicBezTo>
                  <a:cubicBezTo>
                    <a:pt x="1190625" y="333883"/>
                    <a:pt x="1208659" y="291719"/>
                    <a:pt x="1208659" y="240665"/>
                  </a:cubicBezTo>
                  <a:cubicBezTo>
                    <a:pt x="1142619" y="255651"/>
                    <a:pt x="1079627" y="270764"/>
                    <a:pt x="1016635" y="279781"/>
                  </a:cubicBezTo>
                  <a:cubicBezTo>
                    <a:pt x="941705" y="291846"/>
                    <a:pt x="890651" y="264795"/>
                    <a:pt x="881634" y="219583"/>
                  </a:cubicBezTo>
                  <a:cubicBezTo>
                    <a:pt x="875665" y="171450"/>
                    <a:pt x="911606" y="135382"/>
                    <a:pt x="992632" y="129413"/>
                  </a:cubicBezTo>
                  <a:cubicBezTo>
                    <a:pt x="1055624" y="123444"/>
                    <a:pt x="1121664" y="132461"/>
                    <a:pt x="1181608" y="147447"/>
                  </a:cubicBezTo>
                  <a:cubicBezTo>
                    <a:pt x="1232662" y="162433"/>
                    <a:pt x="1280541" y="162433"/>
                    <a:pt x="1328547" y="138430"/>
                  </a:cubicBezTo>
                  <a:cubicBezTo>
                    <a:pt x="1400556" y="105410"/>
                    <a:pt x="1478534" y="90297"/>
                    <a:pt x="1553464" y="117348"/>
                  </a:cubicBezTo>
                  <a:cubicBezTo>
                    <a:pt x="1577467" y="126365"/>
                    <a:pt x="1610487" y="156464"/>
                    <a:pt x="1610487" y="174498"/>
                  </a:cubicBezTo>
                  <a:cubicBezTo>
                    <a:pt x="1607439" y="201549"/>
                    <a:pt x="1580515" y="240665"/>
                    <a:pt x="1556512" y="24371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4112720" y="1929600"/>
            <a:ext cx="882720" cy="1787760"/>
            <a:chOff x="0" y="0"/>
            <a:chExt cx="1176960" cy="2383680"/>
          </a:xfrm>
        </p:grpSpPr>
        <p:sp>
          <p:nvSpPr>
            <p:cNvPr id="86" name="Freeform 86"/>
            <p:cNvSpPr/>
            <p:nvPr/>
          </p:nvSpPr>
          <p:spPr>
            <a:xfrm>
              <a:off x="0" y="-254"/>
              <a:ext cx="1176909" cy="2383917"/>
            </a:xfrm>
            <a:custGeom>
              <a:avLst/>
              <a:gdLst/>
              <a:ahLst/>
              <a:cxnLst/>
              <a:rect l="l" t="t" r="r" b="b"/>
              <a:pathLst>
                <a:path w="1176909" h="2383917">
                  <a:moveTo>
                    <a:pt x="75057" y="2383917"/>
                  </a:moveTo>
                  <a:cubicBezTo>
                    <a:pt x="222123" y="2383917"/>
                    <a:pt x="369316" y="2383917"/>
                    <a:pt x="513461" y="2383917"/>
                  </a:cubicBezTo>
                  <a:cubicBezTo>
                    <a:pt x="552450" y="2383917"/>
                    <a:pt x="558546" y="2368931"/>
                    <a:pt x="558546" y="2332863"/>
                  </a:cubicBezTo>
                  <a:cubicBezTo>
                    <a:pt x="558546" y="2191766"/>
                    <a:pt x="558546" y="2050669"/>
                    <a:pt x="561594" y="1906524"/>
                  </a:cubicBezTo>
                  <a:cubicBezTo>
                    <a:pt x="561594" y="1558290"/>
                    <a:pt x="561594" y="1210056"/>
                    <a:pt x="567563" y="864743"/>
                  </a:cubicBezTo>
                  <a:cubicBezTo>
                    <a:pt x="567563" y="747649"/>
                    <a:pt x="582549" y="630555"/>
                    <a:pt x="588518" y="516509"/>
                  </a:cubicBezTo>
                  <a:cubicBezTo>
                    <a:pt x="603504" y="549529"/>
                    <a:pt x="609473" y="582549"/>
                    <a:pt x="612521" y="615569"/>
                  </a:cubicBezTo>
                  <a:cubicBezTo>
                    <a:pt x="636524" y="858774"/>
                    <a:pt x="648589" y="1104900"/>
                    <a:pt x="639572" y="1351026"/>
                  </a:cubicBezTo>
                  <a:cubicBezTo>
                    <a:pt x="633603" y="1600200"/>
                    <a:pt x="654558" y="1846326"/>
                    <a:pt x="663575" y="2095500"/>
                  </a:cubicBezTo>
                  <a:cubicBezTo>
                    <a:pt x="666623" y="2191512"/>
                    <a:pt x="675640" y="2287651"/>
                    <a:pt x="684530" y="2383663"/>
                  </a:cubicBezTo>
                  <a:cubicBezTo>
                    <a:pt x="843661" y="2383663"/>
                    <a:pt x="996823" y="2383663"/>
                    <a:pt x="1143889" y="2383663"/>
                  </a:cubicBezTo>
                  <a:cubicBezTo>
                    <a:pt x="1143889" y="2269617"/>
                    <a:pt x="1140841" y="2155444"/>
                    <a:pt x="1143889" y="2044446"/>
                  </a:cubicBezTo>
                  <a:cubicBezTo>
                    <a:pt x="1152906" y="1522095"/>
                    <a:pt x="1167892" y="999744"/>
                    <a:pt x="1173861" y="477393"/>
                  </a:cubicBezTo>
                  <a:cubicBezTo>
                    <a:pt x="1176909" y="318262"/>
                    <a:pt x="1161796" y="159131"/>
                    <a:pt x="1155827" y="0"/>
                  </a:cubicBezTo>
                  <a:cubicBezTo>
                    <a:pt x="783590" y="254"/>
                    <a:pt x="426339" y="254"/>
                    <a:pt x="57023" y="254"/>
                  </a:cubicBezTo>
                  <a:cubicBezTo>
                    <a:pt x="0" y="795782"/>
                    <a:pt x="93091" y="1585341"/>
                    <a:pt x="75057" y="238391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9007200" y="2510640"/>
            <a:ext cx="1765440" cy="835200"/>
            <a:chOff x="0" y="0"/>
            <a:chExt cx="2353920" cy="11136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2353818" cy="1113663"/>
            </a:xfrm>
            <a:custGeom>
              <a:avLst/>
              <a:gdLst/>
              <a:ahLst/>
              <a:cxnLst/>
              <a:rect l="l" t="t" r="r" b="b"/>
              <a:pathLst>
                <a:path w="2353818" h="1113663">
                  <a:moveTo>
                    <a:pt x="60071" y="981202"/>
                  </a:moveTo>
                  <a:cubicBezTo>
                    <a:pt x="240157" y="999236"/>
                    <a:pt x="420370" y="1023366"/>
                    <a:pt x="600456" y="1041400"/>
                  </a:cubicBezTo>
                  <a:cubicBezTo>
                    <a:pt x="1008761" y="1083564"/>
                    <a:pt x="1420114" y="1113663"/>
                    <a:pt x="1828419" y="1083564"/>
                  </a:cubicBezTo>
                  <a:cubicBezTo>
                    <a:pt x="1984502" y="1071499"/>
                    <a:pt x="2137664" y="1032383"/>
                    <a:pt x="2293747" y="1002284"/>
                  </a:cubicBezTo>
                  <a:cubicBezTo>
                    <a:pt x="2344801" y="990219"/>
                    <a:pt x="2353818" y="951103"/>
                    <a:pt x="2329815" y="908939"/>
                  </a:cubicBezTo>
                  <a:cubicBezTo>
                    <a:pt x="2308860" y="869823"/>
                    <a:pt x="2281809" y="830707"/>
                    <a:pt x="2248789" y="800608"/>
                  </a:cubicBezTo>
                  <a:cubicBezTo>
                    <a:pt x="2143760" y="698246"/>
                    <a:pt x="2002536" y="668147"/>
                    <a:pt x="1867535" y="638048"/>
                  </a:cubicBezTo>
                  <a:cubicBezTo>
                    <a:pt x="1819529" y="625983"/>
                    <a:pt x="1729359" y="647065"/>
                    <a:pt x="1711452" y="683133"/>
                  </a:cubicBezTo>
                  <a:cubicBezTo>
                    <a:pt x="1663446" y="773430"/>
                    <a:pt x="1612392" y="677164"/>
                    <a:pt x="1567307" y="704215"/>
                  </a:cubicBezTo>
                  <a:cubicBezTo>
                    <a:pt x="1567307" y="689229"/>
                    <a:pt x="1561338" y="671068"/>
                    <a:pt x="1567307" y="665099"/>
                  </a:cubicBezTo>
                  <a:cubicBezTo>
                    <a:pt x="1582293" y="653034"/>
                    <a:pt x="1600327" y="644017"/>
                    <a:pt x="1615313" y="644017"/>
                  </a:cubicBezTo>
                  <a:cubicBezTo>
                    <a:pt x="1660398" y="638048"/>
                    <a:pt x="1678305" y="613918"/>
                    <a:pt x="1681353" y="562737"/>
                  </a:cubicBezTo>
                  <a:cubicBezTo>
                    <a:pt x="1651381" y="559689"/>
                    <a:pt x="1621282" y="553720"/>
                    <a:pt x="1594231" y="556768"/>
                  </a:cubicBezTo>
                  <a:cubicBezTo>
                    <a:pt x="1552194" y="562737"/>
                    <a:pt x="1507109" y="571754"/>
                    <a:pt x="1465072" y="583819"/>
                  </a:cubicBezTo>
                  <a:cubicBezTo>
                    <a:pt x="1447038" y="586867"/>
                    <a:pt x="1432052" y="604901"/>
                    <a:pt x="1417066" y="616966"/>
                  </a:cubicBezTo>
                  <a:cubicBezTo>
                    <a:pt x="1402080" y="629031"/>
                    <a:pt x="1387094" y="644017"/>
                    <a:pt x="1371981" y="659130"/>
                  </a:cubicBezTo>
                  <a:cubicBezTo>
                    <a:pt x="1362964" y="641096"/>
                    <a:pt x="1353947" y="625983"/>
                    <a:pt x="1342009" y="607949"/>
                  </a:cubicBezTo>
                  <a:cubicBezTo>
                    <a:pt x="1308989" y="607949"/>
                    <a:pt x="1272921" y="607949"/>
                    <a:pt x="1239901" y="607949"/>
                  </a:cubicBezTo>
                  <a:cubicBezTo>
                    <a:pt x="1236853" y="598932"/>
                    <a:pt x="1236853" y="589915"/>
                    <a:pt x="1233932" y="580898"/>
                  </a:cubicBezTo>
                  <a:cubicBezTo>
                    <a:pt x="1266952" y="571881"/>
                    <a:pt x="1299972" y="550799"/>
                    <a:pt x="1332992" y="550799"/>
                  </a:cubicBezTo>
                  <a:cubicBezTo>
                    <a:pt x="1393063" y="547751"/>
                    <a:pt x="1423035" y="517652"/>
                    <a:pt x="1438021" y="460502"/>
                  </a:cubicBezTo>
                  <a:cubicBezTo>
                    <a:pt x="1414018" y="445516"/>
                    <a:pt x="1386967" y="412369"/>
                    <a:pt x="1371981" y="418338"/>
                  </a:cubicBezTo>
                  <a:cubicBezTo>
                    <a:pt x="1299972" y="442468"/>
                    <a:pt x="1209802" y="430403"/>
                    <a:pt x="1164844" y="514604"/>
                  </a:cubicBezTo>
                  <a:cubicBezTo>
                    <a:pt x="1149858" y="538734"/>
                    <a:pt x="1125855" y="559689"/>
                    <a:pt x="1107821" y="583819"/>
                  </a:cubicBezTo>
                  <a:cubicBezTo>
                    <a:pt x="1101852" y="580771"/>
                    <a:pt x="1095756" y="577850"/>
                    <a:pt x="1089787" y="571754"/>
                  </a:cubicBezTo>
                  <a:cubicBezTo>
                    <a:pt x="1095756" y="547624"/>
                    <a:pt x="1101852" y="520573"/>
                    <a:pt x="1107821" y="496570"/>
                  </a:cubicBezTo>
                  <a:cubicBezTo>
                    <a:pt x="1062736" y="490601"/>
                    <a:pt x="1017778" y="541655"/>
                    <a:pt x="957707" y="487553"/>
                  </a:cubicBezTo>
                  <a:cubicBezTo>
                    <a:pt x="1002792" y="469519"/>
                    <a:pt x="1035812" y="448437"/>
                    <a:pt x="1074801" y="442468"/>
                  </a:cubicBezTo>
                  <a:cubicBezTo>
                    <a:pt x="1137793" y="427482"/>
                    <a:pt x="1194943" y="409321"/>
                    <a:pt x="1227963" y="343154"/>
                  </a:cubicBezTo>
                  <a:cubicBezTo>
                    <a:pt x="1231011" y="334137"/>
                    <a:pt x="1245997" y="328168"/>
                    <a:pt x="1264031" y="319024"/>
                  </a:cubicBezTo>
                  <a:cubicBezTo>
                    <a:pt x="1267079" y="346075"/>
                    <a:pt x="1267079" y="364109"/>
                    <a:pt x="1270000" y="385191"/>
                  </a:cubicBezTo>
                  <a:cubicBezTo>
                    <a:pt x="1288034" y="379222"/>
                    <a:pt x="1303020" y="373126"/>
                    <a:pt x="1318006" y="367157"/>
                  </a:cubicBezTo>
                  <a:cubicBezTo>
                    <a:pt x="1279017" y="315976"/>
                    <a:pt x="1245997" y="267843"/>
                    <a:pt x="1209929" y="222631"/>
                  </a:cubicBezTo>
                  <a:cubicBezTo>
                    <a:pt x="1161923" y="159385"/>
                    <a:pt x="1113790" y="93218"/>
                    <a:pt x="1056767" y="38989"/>
                  </a:cubicBezTo>
                  <a:cubicBezTo>
                    <a:pt x="1026795" y="12065"/>
                    <a:pt x="972820" y="0"/>
                    <a:pt x="933704" y="3048"/>
                  </a:cubicBezTo>
                  <a:cubicBezTo>
                    <a:pt x="879602" y="6096"/>
                    <a:pt x="828675" y="30099"/>
                    <a:pt x="780542" y="54229"/>
                  </a:cubicBezTo>
                  <a:cubicBezTo>
                    <a:pt x="675513" y="102362"/>
                    <a:pt x="666496" y="177673"/>
                    <a:pt x="756539" y="252857"/>
                  </a:cubicBezTo>
                  <a:cubicBezTo>
                    <a:pt x="786511" y="279908"/>
                    <a:pt x="822579" y="297942"/>
                    <a:pt x="861568" y="322072"/>
                  </a:cubicBezTo>
                  <a:cubicBezTo>
                    <a:pt x="768477" y="322072"/>
                    <a:pt x="675386" y="234823"/>
                    <a:pt x="645414" y="126492"/>
                  </a:cubicBezTo>
                  <a:cubicBezTo>
                    <a:pt x="486283" y="126492"/>
                    <a:pt x="324104" y="126492"/>
                    <a:pt x="173990" y="126492"/>
                  </a:cubicBezTo>
                  <a:cubicBezTo>
                    <a:pt x="137922" y="267970"/>
                    <a:pt x="110998" y="397383"/>
                    <a:pt x="68961" y="523748"/>
                  </a:cubicBezTo>
                  <a:cubicBezTo>
                    <a:pt x="27051" y="653161"/>
                    <a:pt x="0" y="782574"/>
                    <a:pt x="5969" y="917956"/>
                  </a:cubicBezTo>
                  <a:cubicBezTo>
                    <a:pt x="5969" y="960120"/>
                    <a:pt x="18034" y="975106"/>
                    <a:pt x="60071" y="98120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1738160" y="2323440"/>
            <a:ext cx="1324080" cy="844560"/>
            <a:chOff x="0" y="0"/>
            <a:chExt cx="1765440" cy="112608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765300" cy="1125982"/>
            </a:xfrm>
            <a:custGeom>
              <a:avLst/>
              <a:gdLst/>
              <a:ahLst/>
              <a:cxnLst/>
              <a:rect l="l" t="t" r="r" b="b"/>
              <a:pathLst>
                <a:path w="1765300" h="1125982">
                  <a:moveTo>
                    <a:pt x="174117" y="876808"/>
                  </a:moveTo>
                  <a:cubicBezTo>
                    <a:pt x="288163" y="900811"/>
                    <a:pt x="396240" y="939927"/>
                    <a:pt x="510413" y="966851"/>
                  </a:cubicBezTo>
                  <a:cubicBezTo>
                    <a:pt x="867664" y="1056894"/>
                    <a:pt x="1231011" y="1125982"/>
                    <a:pt x="1603248" y="1056894"/>
                  </a:cubicBezTo>
                  <a:cubicBezTo>
                    <a:pt x="1744345" y="1032891"/>
                    <a:pt x="1756410" y="1023874"/>
                    <a:pt x="1759331" y="876681"/>
                  </a:cubicBezTo>
                  <a:cubicBezTo>
                    <a:pt x="1759331" y="873633"/>
                    <a:pt x="1759331" y="870712"/>
                    <a:pt x="1759331" y="864616"/>
                  </a:cubicBezTo>
                  <a:cubicBezTo>
                    <a:pt x="1765300" y="477266"/>
                    <a:pt x="1510157" y="164973"/>
                    <a:pt x="1128776" y="86868"/>
                  </a:cubicBezTo>
                  <a:cubicBezTo>
                    <a:pt x="1110742" y="80899"/>
                    <a:pt x="1089787" y="74803"/>
                    <a:pt x="1077722" y="62865"/>
                  </a:cubicBezTo>
                  <a:cubicBezTo>
                    <a:pt x="1026795" y="9017"/>
                    <a:pt x="951738" y="0"/>
                    <a:pt x="888746" y="36068"/>
                  </a:cubicBezTo>
                  <a:cubicBezTo>
                    <a:pt x="867791" y="51054"/>
                    <a:pt x="843661" y="60071"/>
                    <a:pt x="819658" y="63119"/>
                  </a:cubicBezTo>
                  <a:cubicBezTo>
                    <a:pt x="582422" y="99060"/>
                    <a:pt x="381254" y="201168"/>
                    <a:pt x="219202" y="375412"/>
                  </a:cubicBezTo>
                  <a:cubicBezTo>
                    <a:pt x="87122" y="519557"/>
                    <a:pt x="9017" y="687705"/>
                    <a:pt x="0" y="873887"/>
                  </a:cubicBezTo>
                  <a:cubicBezTo>
                    <a:pt x="60071" y="873887"/>
                    <a:pt x="120142" y="864870"/>
                    <a:pt x="174117" y="87693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8972640" y="8794080"/>
            <a:ext cx="1171440" cy="901440"/>
            <a:chOff x="0" y="0"/>
            <a:chExt cx="1561920" cy="120192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561973" cy="1201928"/>
            </a:xfrm>
            <a:custGeom>
              <a:avLst/>
              <a:gdLst/>
              <a:ahLst/>
              <a:cxnLst/>
              <a:rect l="l" t="t" r="r" b="b"/>
              <a:pathLst>
                <a:path w="1561973" h="1201928">
                  <a:moveTo>
                    <a:pt x="1495933" y="614426"/>
                  </a:moveTo>
                  <a:cubicBezTo>
                    <a:pt x="1274064" y="626364"/>
                    <a:pt x="1052195" y="632460"/>
                    <a:pt x="836422" y="572516"/>
                  </a:cubicBezTo>
                  <a:cubicBezTo>
                    <a:pt x="788416" y="560578"/>
                    <a:pt x="749427" y="530606"/>
                    <a:pt x="698500" y="506603"/>
                  </a:cubicBezTo>
                  <a:cubicBezTo>
                    <a:pt x="809498" y="338709"/>
                    <a:pt x="902335" y="182880"/>
                    <a:pt x="950341" y="3048"/>
                  </a:cubicBezTo>
                  <a:cubicBezTo>
                    <a:pt x="809498" y="0"/>
                    <a:pt x="491617" y="80899"/>
                    <a:pt x="368808" y="143891"/>
                  </a:cubicBezTo>
                  <a:cubicBezTo>
                    <a:pt x="224790" y="221742"/>
                    <a:pt x="131953" y="335661"/>
                    <a:pt x="77978" y="488569"/>
                  </a:cubicBezTo>
                  <a:cubicBezTo>
                    <a:pt x="0" y="716407"/>
                    <a:pt x="65913" y="911225"/>
                    <a:pt x="269875" y="1043051"/>
                  </a:cubicBezTo>
                  <a:cubicBezTo>
                    <a:pt x="386842" y="1121029"/>
                    <a:pt x="518668" y="1156970"/>
                    <a:pt x="659638" y="1168908"/>
                  </a:cubicBezTo>
                  <a:cubicBezTo>
                    <a:pt x="1151255" y="1201928"/>
                    <a:pt x="1370203" y="1037082"/>
                    <a:pt x="1561973" y="611378"/>
                  </a:cubicBezTo>
                  <a:cubicBezTo>
                    <a:pt x="1537970" y="611378"/>
                    <a:pt x="1517015" y="614426"/>
                    <a:pt x="1496060" y="61442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13826880" y="5314320"/>
            <a:ext cx="752400" cy="1352880"/>
            <a:chOff x="0" y="0"/>
            <a:chExt cx="1003200" cy="180384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1003173" cy="1803908"/>
            </a:xfrm>
            <a:custGeom>
              <a:avLst/>
              <a:gdLst/>
              <a:ahLst/>
              <a:cxnLst/>
              <a:rect l="l" t="t" r="r" b="b"/>
              <a:pathLst>
                <a:path w="1003173" h="1803908">
                  <a:moveTo>
                    <a:pt x="57023" y="1191514"/>
                  </a:moveTo>
                  <a:cubicBezTo>
                    <a:pt x="75057" y="1341628"/>
                    <a:pt x="105029" y="1488694"/>
                    <a:pt x="141097" y="1635760"/>
                  </a:cubicBezTo>
                  <a:cubicBezTo>
                    <a:pt x="168148" y="1755775"/>
                    <a:pt x="228219" y="1800860"/>
                    <a:pt x="333375" y="1800860"/>
                  </a:cubicBezTo>
                  <a:cubicBezTo>
                    <a:pt x="558673" y="1803908"/>
                    <a:pt x="783971" y="1800860"/>
                    <a:pt x="1003173" y="1800860"/>
                  </a:cubicBezTo>
                  <a:cubicBezTo>
                    <a:pt x="952119" y="1743837"/>
                    <a:pt x="895096" y="1686814"/>
                    <a:pt x="844042" y="1623822"/>
                  </a:cubicBezTo>
                  <a:cubicBezTo>
                    <a:pt x="696849" y="1452753"/>
                    <a:pt x="606806" y="1263650"/>
                    <a:pt x="654812" y="1026541"/>
                  </a:cubicBezTo>
                  <a:cubicBezTo>
                    <a:pt x="684911" y="882523"/>
                    <a:pt x="660781" y="840486"/>
                    <a:pt x="528701" y="774446"/>
                  </a:cubicBezTo>
                  <a:cubicBezTo>
                    <a:pt x="462661" y="741426"/>
                    <a:pt x="420624" y="690372"/>
                    <a:pt x="414528" y="618363"/>
                  </a:cubicBezTo>
                  <a:cubicBezTo>
                    <a:pt x="408559" y="525272"/>
                    <a:pt x="402463" y="435229"/>
                    <a:pt x="408559" y="342265"/>
                  </a:cubicBezTo>
                  <a:cubicBezTo>
                    <a:pt x="417449" y="231140"/>
                    <a:pt x="438531" y="117094"/>
                    <a:pt x="453517" y="0"/>
                  </a:cubicBezTo>
                  <a:cubicBezTo>
                    <a:pt x="297307" y="99060"/>
                    <a:pt x="147193" y="198120"/>
                    <a:pt x="51054" y="354203"/>
                  </a:cubicBezTo>
                  <a:cubicBezTo>
                    <a:pt x="21082" y="402209"/>
                    <a:pt x="0" y="471170"/>
                    <a:pt x="3048" y="528193"/>
                  </a:cubicBezTo>
                  <a:cubicBezTo>
                    <a:pt x="15113" y="747268"/>
                    <a:pt x="30099" y="969391"/>
                    <a:pt x="57150" y="119151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4722560" y="5310720"/>
            <a:ext cx="761760" cy="1355760"/>
            <a:chOff x="0" y="0"/>
            <a:chExt cx="1015680" cy="180768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1015746" cy="1807718"/>
            </a:xfrm>
            <a:custGeom>
              <a:avLst/>
              <a:gdLst/>
              <a:ahLst/>
              <a:cxnLst/>
              <a:rect l="l" t="t" r="r" b="b"/>
              <a:pathLst>
                <a:path w="1015746" h="1807718">
                  <a:moveTo>
                    <a:pt x="552958" y="0"/>
                  </a:moveTo>
                  <a:cubicBezTo>
                    <a:pt x="556006" y="27051"/>
                    <a:pt x="558927" y="42164"/>
                    <a:pt x="561975" y="57150"/>
                  </a:cubicBezTo>
                  <a:cubicBezTo>
                    <a:pt x="576961" y="225552"/>
                    <a:pt x="594995" y="394081"/>
                    <a:pt x="604012" y="565404"/>
                  </a:cubicBezTo>
                  <a:cubicBezTo>
                    <a:pt x="607060" y="661670"/>
                    <a:pt x="567944" y="739902"/>
                    <a:pt x="471805" y="781939"/>
                  </a:cubicBezTo>
                  <a:cubicBezTo>
                    <a:pt x="456819" y="790956"/>
                    <a:pt x="441706" y="799973"/>
                    <a:pt x="426720" y="812038"/>
                  </a:cubicBezTo>
                  <a:cubicBezTo>
                    <a:pt x="354584" y="854202"/>
                    <a:pt x="327533" y="914273"/>
                    <a:pt x="348615" y="998474"/>
                  </a:cubicBezTo>
                  <a:cubicBezTo>
                    <a:pt x="396748" y="1196975"/>
                    <a:pt x="354584" y="1377442"/>
                    <a:pt x="234442" y="1539875"/>
                  </a:cubicBezTo>
                  <a:cubicBezTo>
                    <a:pt x="165227" y="1633220"/>
                    <a:pt x="81153" y="1717421"/>
                    <a:pt x="0" y="1807718"/>
                  </a:cubicBezTo>
                  <a:cubicBezTo>
                    <a:pt x="219329" y="1807718"/>
                    <a:pt x="435737" y="1807718"/>
                    <a:pt x="655066" y="1807718"/>
                  </a:cubicBezTo>
                  <a:cubicBezTo>
                    <a:pt x="742188" y="1807718"/>
                    <a:pt x="799338" y="1762633"/>
                    <a:pt x="829310" y="1684401"/>
                  </a:cubicBezTo>
                  <a:cubicBezTo>
                    <a:pt x="844296" y="1642237"/>
                    <a:pt x="862330" y="1600200"/>
                    <a:pt x="868426" y="1558036"/>
                  </a:cubicBezTo>
                  <a:cubicBezTo>
                    <a:pt x="919480" y="1206119"/>
                    <a:pt x="967613" y="854202"/>
                    <a:pt x="1012698" y="499237"/>
                  </a:cubicBezTo>
                  <a:cubicBezTo>
                    <a:pt x="1015746" y="466090"/>
                    <a:pt x="1003681" y="424053"/>
                    <a:pt x="985647" y="390906"/>
                  </a:cubicBezTo>
                  <a:cubicBezTo>
                    <a:pt x="889508" y="213614"/>
                    <a:pt x="724154" y="114300"/>
                    <a:pt x="552958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16030800" y="5298480"/>
            <a:ext cx="1959120" cy="1002960"/>
            <a:chOff x="0" y="0"/>
            <a:chExt cx="2612160" cy="133728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2612136" cy="1337310"/>
            </a:xfrm>
            <a:custGeom>
              <a:avLst/>
              <a:gdLst/>
              <a:ahLst/>
              <a:cxnLst/>
              <a:rect l="l" t="t" r="r" b="b"/>
              <a:pathLst>
                <a:path w="2612136" h="1337310">
                  <a:moveTo>
                    <a:pt x="2477262" y="1058418"/>
                  </a:moveTo>
                  <a:cubicBezTo>
                    <a:pt x="2393315" y="1013460"/>
                    <a:pt x="2303272" y="974471"/>
                    <a:pt x="2210308" y="947420"/>
                  </a:cubicBezTo>
                  <a:cubicBezTo>
                    <a:pt x="2081403" y="911479"/>
                    <a:pt x="1955419" y="878459"/>
                    <a:pt x="1847469" y="797560"/>
                  </a:cubicBezTo>
                  <a:cubicBezTo>
                    <a:pt x="1793494" y="758571"/>
                    <a:pt x="1739519" y="722630"/>
                    <a:pt x="1682496" y="689610"/>
                  </a:cubicBezTo>
                  <a:cubicBezTo>
                    <a:pt x="1634490" y="659638"/>
                    <a:pt x="1613535" y="626618"/>
                    <a:pt x="1616456" y="569722"/>
                  </a:cubicBezTo>
                  <a:cubicBezTo>
                    <a:pt x="1619504" y="500761"/>
                    <a:pt x="1580515" y="467741"/>
                    <a:pt x="1514475" y="464820"/>
                  </a:cubicBezTo>
                  <a:cubicBezTo>
                    <a:pt x="1481455" y="464820"/>
                    <a:pt x="1445514" y="467868"/>
                    <a:pt x="1412494" y="464820"/>
                  </a:cubicBezTo>
                  <a:cubicBezTo>
                    <a:pt x="1385443" y="461772"/>
                    <a:pt x="1349502" y="479806"/>
                    <a:pt x="1343533" y="428879"/>
                  </a:cubicBezTo>
                  <a:cubicBezTo>
                    <a:pt x="1340485" y="389890"/>
                    <a:pt x="1343533" y="359918"/>
                    <a:pt x="1391539" y="341884"/>
                  </a:cubicBezTo>
                  <a:cubicBezTo>
                    <a:pt x="1427480" y="326898"/>
                    <a:pt x="1472565" y="293878"/>
                    <a:pt x="1481455" y="257937"/>
                  </a:cubicBezTo>
                  <a:cubicBezTo>
                    <a:pt x="1499489" y="209931"/>
                    <a:pt x="1496441" y="149987"/>
                    <a:pt x="1481455" y="99060"/>
                  </a:cubicBezTo>
                  <a:cubicBezTo>
                    <a:pt x="1475486" y="66040"/>
                    <a:pt x="1436497" y="30099"/>
                    <a:pt x="1406525" y="18161"/>
                  </a:cubicBezTo>
                  <a:cubicBezTo>
                    <a:pt x="1361567" y="0"/>
                    <a:pt x="1307592" y="0"/>
                    <a:pt x="1259586" y="5969"/>
                  </a:cubicBezTo>
                  <a:cubicBezTo>
                    <a:pt x="1163574" y="17907"/>
                    <a:pt x="1139571" y="56896"/>
                    <a:pt x="1151636" y="158877"/>
                  </a:cubicBezTo>
                  <a:cubicBezTo>
                    <a:pt x="1205611" y="167894"/>
                    <a:pt x="1202563" y="167894"/>
                    <a:pt x="1211580" y="119888"/>
                  </a:cubicBezTo>
                  <a:cubicBezTo>
                    <a:pt x="1217549" y="95885"/>
                    <a:pt x="1229614" y="62865"/>
                    <a:pt x="1250569" y="53975"/>
                  </a:cubicBezTo>
                  <a:cubicBezTo>
                    <a:pt x="1307592" y="20955"/>
                    <a:pt x="1397508" y="48006"/>
                    <a:pt x="1418463" y="96012"/>
                  </a:cubicBezTo>
                  <a:cubicBezTo>
                    <a:pt x="1454404" y="173990"/>
                    <a:pt x="1427480" y="281940"/>
                    <a:pt x="1358519" y="305943"/>
                  </a:cubicBezTo>
                  <a:cubicBezTo>
                    <a:pt x="1295527" y="326898"/>
                    <a:pt x="1271524" y="362966"/>
                    <a:pt x="1280541" y="425831"/>
                  </a:cubicBezTo>
                  <a:cubicBezTo>
                    <a:pt x="1283589" y="434848"/>
                    <a:pt x="1280541" y="446786"/>
                    <a:pt x="1277493" y="464820"/>
                  </a:cubicBezTo>
                  <a:cubicBezTo>
                    <a:pt x="1232535" y="464820"/>
                    <a:pt x="1187577" y="464820"/>
                    <a:pt x="1145540" y="464820"/>
                  </a:cubicBezTo>
                  <a:cubicBezTo>
                    <a:pt x="1052576" y="464820"/>
                    <a:pt x="1019556" y="494792"/>
                    <a:pt x="1019556" y="590804"/>
                  </a:cubicBezTo>
                  <a:cubicBezTo>
                    <a:pt x="1019556" y="626745"/>
                    <a:pt x="1007618" y="647827"/>
                    <a:pt x="980567" y="668782"/>
                  </a:cubicBezTo>
                  <a:cubicBezTo>
                    <a:pt x="785749" y="815594"/>
                    <a:pt x="572770" y="923544"/>
                    <a:pt x="332867" y="974471"/>
                  </a:cubicBezTo>
                  <a:cubicBezTo>
                    <a:pt x="221869" y="998474"/>
                    <a:pt x="113919" y="1049401"/>
                    <a:pt x="59944" y="1163320"/>
                  </a:cubicBezTo>
                  <a:cubicBezTo>
                    <a:pt x="0" y="1292352"/>
                    <a:pt x="9017" y="1337310"/>
                    <a:pt x="164973" y="1337310"/>
                  </a:cubicBezTo>
                  <a:cubicBezTo>
                    <a:pt x="938784" y="1334262"/>
                    <a:pt x="1712468" y="1337310"/>
                    <a:pt x="2483231" y="1337310"/>
                  </a:cubicBezTo>
                  <a:cubicBezTo>
                    <a:pt x="2501265" y="1337310"/>
                    <a:pt x="2519172" y="1337310"/>
                    <a:pt x="2537206" y="1334262"/>
                  </a:cubicBezTo>
                  <a:cubicBezTo>
                    <a:pt x="2591181" y="1328293"/>
                    <a:pt x="2612136" y="1301242"/>
                    <a:pt x="2600198" y="1247267"/>
                  </a:cubicBezTo>
                  <a:cubicBezTo>
                    <a:pt x="2582164" y="1172337"/>
                    <a:pt x="2552192" y="1094359"/>
                    <a:pt x="2477262" y="1058418"/>
                  </a:cubicBezTo>
                  <a:close/>
                  <a:moveTo>
                    <a:pt x="251968" y="1205357"/>
                  </a:moveTo>
                  <a:cubicBezTo>
                    <a:pt x="248920" y="1199388"/>
                    <a:pt x="245999" y="1193419"/>
                    <a:pt x="242951" y="1190371"/>
                  </a:cubicBezTo>
                  <a:cubicBezTo>
                    <a:pt x="272923" y="1166368"/>
                    <a:pt x="299974" y="1142365"/>
                    <a:pt x="332867" y="1124458"/>
                  </a:cubicBezTo>
                  <a:cubicBezTo>
                    <a:pt x="359918" y="1109472"/>
                    <a:pt x="389890" y="1097534"/>
                    <a:pt x="422783" y="1091438"/>
                  </a:cubicBezTo>
                  <a:cubicBezTo>
                    <a:pt x="677799" y="1055370"/>
                    <a:pt x="884682" y="917448"/>
                    <a:pt x="1097661" y="785622"/>
                  </a:cubicBezTo>
                  <a:cubicBezTo>
                    <a:pt x="1121664" y="767588"/>
                    <a:pt x="1154684" y="761619"/>
                    <a:pt x="1184656" y="758698"/>
                  </a:cubicBezTo>
                  <a:cubicBezTo>
                    <a:pt x="1388618" y="731774"/>
                    <a:pt x="1565529" y="776732"/>
                    <a:pt x="1733423" y="902589"/>
                  </a:cubicBezTo>
                  <a:cubicBezTo>
                    <a:pt x="1856359" y="998474"/>
                    <a:pt x="2003298" y="1049528"/>
                    <a:pt x="2159254" y="1079500"/>
                  </a:cubicBezTo>
                  <a:cubicBezTo>
                    <a:pt x="2243201" y="1097534"/>
                    <a:pt x="2330196" y="1112520"/>
                    <a:pt x="2387219" y="1205484"/>
                  </a:cubicBezTo>
                  <a:cubicBezTo>
                    <a:pt x="1670431" y="1205484"/>
                    <a:pt x="959739" y="1205484"/>
                    <a:pt x="251968" y="120548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9540720" y="8457120"/>
            <a:ext cx="943200" cy="771840"/>
            <a:chOff x="0" y="0"/>
            <a:chExt cx="1257600" cy="102912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257554" cy="1029081"/>
            </a:xfrm>
            <a:custGeom>
              <a:avLst/>
              <a:gdLst/>
              <a:ahLst/>
              <a:cxnLst/>
              <a:rect l="l" t="t" r="r" b="b"/>
              <a:pathLst>
                <a:path w="1257554" h="1029081">
                  <a:moveTo>
                    <a:pt x="876427" y="18034"/>
                  </a:moveTo>
                  <a:cubicBezTo>
                    <a:pt x="807339" y="33147"/>
                    <a:pt x="735330" y="39116"/>
                    <a:pt x="663321" y="45085"/>
                  </a:cubicBezTo>
                  <a:cubicBezTo>
                    <a:pt x="606298" y="51054"/>
                    <a:pt x="549275" y="48133"/>
                    <a:pt x="489204" y="48133"/>
                  </a:cubicBezTo>
                  <a:cubicBezTo>
                    <a:pt x="414147" y="51181"/>
                    <a:pt x="360172" y="87249"/>
                    <a:pt x="336169" y="162433"/>
                  </a:cubicBezTo>
                  <a:cubicBezTo>
                    <a:pt x="318135" y="216535"/>
                    <a:pt x="297180" y="270764"/>
                    <a:pt x="282194" y="324866"/>
                  </a:cubicBezTo>
                  <a:cubicBezTo>
                    <a:pt x="231140" y="508508"/>
                    <a:pt x="174117" y="689102"/>
                    <a:pt x="60071" y="848614"/>
                  </a:cubicBezTo>
                  <a:cubicBezTo>
                    <a:pt x="42037" y="872617"/>
                    <a:pt x="27051" y="902716"/>
                    <a:pt x="0" y="944880"/>
                  </a:cubicBezTo>
                  <a:cubicBezTo>
                    <a:pt x="69088" y="969010"/>
                    <a:pt x="129032" y="1005078"/>
                    <a:pt x="189103" y="1008126"/>
                  </a:cubicBezTo>
                  <a:cubicBezTo>
                    <a:pt x="357124" y="1020191"/>
                    <a:pt x="525272" y="1017143"/>
                    <a:pt x="690372" y="1023112"/>
                  </a:cubicBezTo>
                  <a:cubicBezTo>
                    <a:pt x="792480" y="1029081"/>
                    <a:pt x="852424" y="996061"/>
                    <a:pt x="894461" y="893699"/>
                  </a:cubicBezTo>
                  <a:cubicBezTo>
                    <a:pt x="954532" y="737235"/>
                    <a:pt x="1068578" y="628904"/>
                    <a:pt x="1242568" y="598805"/>
                  </a:cubicBezTo>
                  <a:cubicBezTo>
                    <a:pt x="1245616" y="595757"/>
                    <a:pt x="1251585" y="589788"/>
                    <a:pt x="1257554" y="583819"/>
                  </a:cubicBezTo>
                  <a:cubicBezTo>
                    <a:pt x="1215517" y="460502"/>
                    <a:pt x="1173480" y="334010"/>
                    <a:pt x="1128522" y="210693"/>
                  </a:cubicBezTo>
                  <a:cubicBezTo>
                    <a:pt x="1119505" y="180594"/>
                    <a:pt x="1104519" y="147447"/>
                    <a:pt x="1089533" y="117348"/>
                  </a:cubicBezTo>
                  <a:cubicBezTo>
                    <a:pt x="1038479" y="24130"/>
                    <a:pt x="981456" y="0"/>
                    <a:pt x="876427" y="1803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11830320" y="5551920"/>
            <a:ext cx="936720" cy="853920"/>
            <a:chOff x="0" y="0"/>
            <a:chExt cx="1248960" cy="113856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248918" cy="1138555"/>
            </a:xfrm>
            <a:custGeom>
              <a:avLst/>
              <a:gdLst/>
              <a:ahLst/>
              <a:cxnLst/>
              <a:rect l="l" t="t" r="r" b="b"/>
              <a:pathLst>
                <a:path w="1248918" h="1138555">
                  <a:moveTo>
                    <a:pt x="1002157" y="0"/>
                  </a:moveTo>
                  <a:cubicBezTo>
                    <a:pt x="749427" y="0"/>
                    <a:pt x="496570" y="0"/>
                    <a:pt x="243713" y="0"/>
                  </a:cubicBezTo>
                  <a:cubicBezTo>
                    <a:pt x="93345" y="0"/>
                    <a:pt x="0" y="92837"/>
                    <a:pt x="0" y="242697"/>
                  </a:cubicBezTo>
                  <a:cubicBezTo>
                    <a:pt x="0" y="464439"/>
                    <a:pt x="0" y="683133"/>
                    <a:pt x="0" y="901827"/>
                  </a:cubicBezTo>
                  <a:cubicBezTo>
                    <a:pt x="0" y="1045591"/>
                    <a:pt x="93345" y="1135507"/>
                    <a:pt x="237744" y="1138555"/>
                  </a:cubicBezTo>
                  <a:cubicBezTo>
                    <a:pt x="364109" y="1138555"/>
                    <a:pt x="490601" y="1138555"/>
                    <a:pt x="616966" y="1138555"/>
                  </a:cubicBezTo>
                  <a:cubicBezTo>
                    <a:pt x="749427" y="1138555"/>
                    <a:pt x="878840" y="1138555"/>
                    <a:pt x="1011174" y="1138555"/>
                  </a:cubicBezTo>
                  <a:cubicBezTo>
                    <a:pt x="1149604" y="1135507"/>
                    <a:pt x="1245870" y="1048639"/>
                    <a:pt x="1245870" y="910844"/>
                  </a:cubicBezTo>
                  <a:cubicBezTo>
                    <a:pt x="1248918" y="683133"/>
                    <a:pt x="1248918" y="458470"/>
                    <a:pt x="1242822" y="230759"/>
                  </a:cubicBezTo>
                  <a:cubicBezTo>
                    <a:pt x="1239901" y="83947"/>
                    <a:pt x="1149604" y="0"/>
                    <a:pt x="1002157" y="0"/>
                  </a:cubicBezTo>
                  <a:close/>
                  <a:moveTo>
                    <a:pt x="948055" y="934847"/>
                  </a:moveTo>
                  <a:cubicBezTo>
                    <a:pt x="731393" y="931799"/>
                    <a:pt x="511683" y="934847"/>
                    <a:pt x="295021" y="931799"/>
                  </a:cubicBezTo>
                  <a:cubicBezTo>
                    <a:pt x="270891" y="931799"/>
                    <a:pt x="246888" y="931799"/>
                    <a:pt x="216789" y="931799"/>
                  </a:cubicBezTo>
                  <a:cubicBezTo>
                    <a:pt x="213741" y="910844"/>
                    <a:pt x="210820" y="895858"/>
                    <a:pt x="210820" y="883920"/>
                  </a:cubicBezTo>
                  <a:cubicBezTo>
                    <a:pt x="210820" y="677164"/>
                    <a:pt x="213868" y="470408"/>
                    <a:pt x="210820" y="266700"/>
                  </a:cubicBezTo>
                  <a:cubicBezTo>
                    <a:pt x="210820" y="224790"/>
                    <a:pt x="219837" y="206756"/>
                    <a:pt x="267970" y="206756"/>
                  </a:cubicBezTo>
                  <a:cubicBezTo>
                    <a:pt x="502666" y="206756"/>
                    <a:pt x="737489" y="206756"/>
                    <a:pt x="972185" y="206756"/>
                  </a:cubicBezTo>
                  <a:cubicBezTo>
                    <a:pt x="1020318" y="203708"/>
                    <a:pt x="1038352" y="218694"/>
                    <a:pt x="1038352" y="269621"/>
                  </a:cubicBezTo>
                  <a:cubicBezTo>
                    <a:pt x="1035304" y="464312"/>
                    <a:pt x="1038352" y="656082"/>
                    <a:pt x="1038352" y="850900"/>
                  </a:cubicBezTo>
                  <a:cubicBezTo>
                    <a:pt x="1038352" y="931799"/>
                    <a:pt x="1032383" y="934847"/>
                    <a:pt x="948055" y="93484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16128720" y="8184240"/>
            <a:ext cx="1720800" cy="1492560"/>
            <a:chOff x="0" y="0"/>
            <a:chExt cx="2294400" cy="19900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294509" cy="1990090"/>
            </a:xfrm>
            <a:custGeom>
              <a:avLst/>
              <a:gdLst/>
              <a:ahLst/>
              <a:cxnLst/>
              <a:rect l="l" t="t" r="r" b="b"/>
              <a:pathLst>
                <a:path w="2294509" h="1990090">
                  <a:moveTo>
                    <a:pt x="2123440" y="390779"/>
                  </a:moveTo>
                  <a:cubicBezTo>
                    <a:pt x="1976501" y="249555"/>
                    <a:pt x="1802511" y="147320"/>
                    <a:pt x="1622552" y="57150"/>
                  </a:cubicBezTo>
                  <a:cubicBezTo>
                    <a:pt x="1544574" y="18034"/>
                    <a:pt x="1460627" y="0"/>
                    <a:pt x="1370584" y="3048"/>
                  </a:cubicBezTo>
                  <a:cubicBezTo>
                    <a:pt x="1196594" y="6096"/>
                    <a:pt x="1022731" y="3048"/>
                    <a:pt x="848741" y="3048"/>
                  </a:cubicBezTo>
                  <a:cubicBezTo>
                    <a:pt x="827786" y="3048"/>
                    <a:pt x="803783" y="3048"/>
                    <a:pt x="782701" y="9017"/>
                  </a:cubicBezTo>
                  <a:cubicBezTo>
                    <a:pt x="542798" y="114173"/>
                    <a:pt x="314960" y="243459"/>
                    <a:pt x="128905" y="435864"/>
                  </a:cubicBezTo>
                  <a:cubicBezTo>
                    <a:pt x="38989" y="532130"/>
                    <a:pt x="0" y="643382"/>
                    <a:pt x="14986" y="781558"/>
                  </a:cubicBezTo>
                  <a:cubicBezTo>
                    <a:pt x="42037" y="1001014"/>
                    <a:pt x="48006" y="1223518"/>
                    <a:pt x="74930" y="1442974"/>
                  </a:cubicBezTo>
                  <a:cubicBezTo>
                    <a:pt x="92964" y="1575308"/>
                    <a:pt x="128905" y="1704467"/>
                    <a:pt x="167894" y="1833753"/>
                  </a:cubicBezTo>
                  <a:cubicBezTo>
                    <a:pt x="200914" y="1945005"/>
                    <a:pt x="284861" y="1990090"/>
                    <a:pt x="401828" y="1990090"/>
                  </a:cubicBezTo>
                  <a:cubicBezTo>
                    <a:pt x="647827" y="1987042"/>
                    <a:pt x="893699" y="1987042"/>
                    <a:pt x="1139698" y="1987042"/>
                  </a:cubicBezTo>
                  <a:cubicBezTo>
                    <a:pt x="1388618" y="1987042"/>
                    <a:pt x="1634617" y="1987042"/>
                    <a:pt x="1883537" y="1987042"/>
                  </a:cubicBezTo>
                  <a:cubicBezTo>
                    <a:pt x="1988566" y="1987042"/>
                    <a:pt x="2066544" y="1941957"/>
                    <a:pt x="2099437" y="1842770"/>
                  </a:cubicBezTo>
                  <a:cubicBezTo>
                    <a:pt x="2132457" y="1740535"/>
                    <a:pt x="2165477" y="1641348"/>
                    <a:pt x="2180463" y="1536192"/>
                  </a:cubicBezTo>
                  <a:cubicBezTo>
                    <a:pt x="2222500" y="1265682"/>
                    <a:pt x="2249424" y="992124"/>
                    <a:pt x="2285492" y="721487"/>
                  </a:cubicBezTo>
                  <a:cubicBezTo>
                    <a:pt x="2294509" y="652399"/>
                    <a:pt x="2282444" y="589153"/>
                    <a:pt x="2243455" y="532130"/>
                  </a:cubicBezTo>
                  <a:cubicBezTo>
                    <a:pt x="2207514" y="481076"/>
                    <a:pt x="2168525" y="432943"/>
                    <a:pt x="2123440" y="390779"/>
                  </a:cubicBezTo>
                  <a:close/>
                  <a:moveTo>
                    <a:pt x="1706499" y="177419"/>
                  </a:moveTo>
                  <a:cubicBezTo>
                    <a:pt x="1625600" y="450977"/>
                    <a:pt x="1541653" y="721487"/>
                    <a:pt x="1454658" y="1007110"/>
                  </a:cubicBezTo>
                  <a:cubicBezTo>
                    <a:pt x="1325753" y="844804"/>
                    <a:pt x="1328674" y="634365"/>
                    <a:pt x="1214755" y="469011"/>
                  </a:cubicBezTo>
                  <a:cubicBezTo>
                    <a:pt x="1388745" y="399923"/>
                    <a:pt x="1442720" y="237490"/>
                    <a:pt x="1493647" y="69215"/>
                  </a:cubicBezTo>
                  <a:cubicBezTo>
                    <a:pt x="1568577" y="105283"/>
                    <a:pt x="1634617" y="141351"/>
                    <a:pt x="1706626" y="177419"/>
                  </a:cubicBezTo>
                  <a:close/>
                  <a:moveTo>
                    <a:pt x="1436624" y="90170"/>
                  </a:moveTo>
                  <a:cubicBezTo>
                    <a:pt x="1394587" y="243459"/>
                    <a:pt x="1337691" y="378714"/>
                    <a:pt x="1175639" y="435864"/>
                  </a:cubicBezTo>
                  <a:cubicBezTo>
                    <a:pt x="1157605" y="441833"/>
                    <a:pt x="1136650" y="441833"/>
                    <a:pt x="1121664" y="435864"/>
                  </a:cubicBezTo>
                  <a:cubicBezTo>
                    <a:pt x="965708" y="375793"/>
                    <a:pt x="908812" y="240538"/>
                    <a:pt x="866775" y="90170"/>
                  </a:cubicBezTo>
                  <a:cubicBezTo>
                    <a:pt x="1058672" y="90170"/>
                    <a:pt x="1244727" y="90170"/>
                    <a:pt x="1436624" y="90170"/>
                  </a:cubicBezTo>
                  <a:close/>
                  <a:moveTo>
                    <a:pt x="809752" y="75184"/>
                  </a:moveTo>
                  <a:cubicBezTo>
                    <a:pt x="866775" y="237490"/>
                    <a:pt x="914781" y="399796"/>
                    <a:pt x="1091692" y="472059"/>
                  </a:cubicBezTo>
                  <a:cubicBezTo>
                    <a:pt x="977773" y="637413"/>
                    <a:pt x="980694" y="844804"/>
                    <a:pt x="848741" y="1013206"/>
                  </a:cubicBezTo>
                  <a:cubicBezTo>
                    <a:pt x="764794" y="727456"/>
                    <a:pt x="680847" y="456946"/>
                    <a:pt x="596900" y="180340"/>
                  </a:cubicBezTo>
                  <a:cubicBezTo>
                    <a:pt x="668909" y="144272"/>
                    <a:pt x="737870" y="111252"/>
                    <a:pt x="809879" y="75184"/>
                  </a:cubicBezTo>
                  <a:close/>
                  <a:moveTo>
                    <a:pt x="2207514" y="697484"/>
                  </a:moveTo>
                  <a:cubicBezTo>
                    <a:pt x="2171573" y="983107"/>
                    <a:pt x="2138553" y="1268603"/>
                    <a:pt x="2096516" y="1554226"/>
                  </a:cubicBezTo>
                  <a:cubicBezTo>
                    <a:pt x="2087499" y="1638427"/>
                    <a:pt x="2057527" y="1716532"/>
                    <a:pt x="2033524" y="1797685"/>
                  </a:cubicBezTo>
                  <a:cubicBezTo>
                    <a:pt x="2009521" y="1869821"/>
                    <a:pt x="1958594" y="1905889"/>
                    <a:pt x="1877568" y="1905889"/>
                  </a:cubicBezTo>
                  <a:cubicBezTo>
                    <a:pt x="1385697" y="1902841"/>
                    <a:pt x="890778" y="1902841"/>
                    <a:pt x="395986" y="1905889"/>
                  </a:cubicBezTo>
                  <a:cubicBezTo>
                    <a:pt x="312039" y="1905889"/>
                    <a:pt x="255016" y="1869821"/>
                    <a:pt x="234061" y="1791716"/>
                  </a:cubicBezTo>
                  <a:cubicBezTo>
                    <a:pt x="201041" y="1641348"/>
                    <a:pt x="165100" y="1491107"/>
                    <a:pt x="144145" y="1340739"/>
                  </a:cubicBezTo>
                  <a:cubicBezTo>
                    <a:pt x="120015" y="1151382"/>
                    <a:pt x="116967" y="958977"/>
                    <a:pt x="96012" y="772541"/>
                  </a:cubicBezTo>
                  <a:cubicBezTo>
                    <a:pt x="81026" y="655320"/>
                    <a:pt x="120015" y="565150"/>
                    <a:pt x="197993" y="483997"/>
                  </a:cubicBezTo>
                  <a:cubicBezTo>
                    <a:pt x="303022" y="375793"/>
                    <a:pt x="425958" y="291592"/>
                    <a:pt x="560959" y="213487"/>
                  </a:cubicBezTo>
                  <a:cubicBezTo>
                    <a:pt x="647954" y="502031"/>
                    <a:pt x="734949" y="787654"/>
                    <a:pt x="821944" y="1073277"/>
                  </a:cubicBezTo>
                  <a:cubicBezTo>
                    <a:pt x="896874" y="1043178"/>
                    <a:pt x="935863" y="986155"/>
                    <a:pt x="959866" y="919988"/>
                  </a:cubicBezTo>
                  <a:cubicBezTo>
                    <a:pt x="998855" y="814832"/>
                    <a:pt x="1031875" y="706501"/>
                    <a:pt x="1073785" y="604393"/>
                  </a:cubicBezTo>
                  <a:cubicBezTo>
                    <a:pt x="1088771" y="565277"/>
                    <a:pt x="1124712" y="532257"/>
                    <a:pt x="1151763" y="496189"/>
                  </a:cubicBezTo>
                  <a:cubicBezTo>
                    <a:pt x="1178814" y="532257"/>
                    <a:pt x="1217803" y="565277"/>
                    <a:pt x="1232789" y="607441"/>
                  </a:cubicBezTo>
                  <a:cubicBezTo>
                    <a:pt x="1271778" y="697611"/>
                    <a:pt x="1298829" y="796798"/>
                    <a:pt x="1331722" y="890016"/>
                  </a:cubicBezTo>
                  <a:cubicBezTo>
                    <a:pt x="1361694" y="965200"/>
                    <a:pt x="1394714" y="1037336"/>
                    <a:pt x="1484630" y="1070356"/>
                  </a:cubicBezTo>
                  <a:cubicBezTo>
                    <a:pt x="1568577" y="787781"/>
                    <a:pt x="1655572" y="505206"/>
                    <a:pt x="1742567" y="216662"/>
                  </a:cubicBezTo>
                  <a:cubicBezTo>
                    <a:pt x="1910461" y="318897"/>
                    <a:pt x="2078482" y="418084"/>
                    <a:pt x="2183511" y="589407"/>
                  </a:cubicBezTo>
                  <a:cubicBezTo>
                    <a:pt x="2201545" y="619506"/>
                    <a:pt x="2210562" y="661543"/>
                    <a:pt x="2207514" y="69761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11309040" y="3012480"/>
            <a:ext cx="1457280" cy="486000"/>
            <a:chOff x="0" y="0"/>
            <a:chExt cx="1943040" cy="64800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1943100" cy="647954"/>
            </a:xfrm>
            <a:custGeom>
              <a:avLst/>
              <a:gdLst/>
              <a:ahLst/>
              <a:cxnLst/>
              <a:rect l="l" t="t" r="r" b="b"/>
              <a:pathLst>
                <a:path w="1943100" h="647954">
                  <a:moveTo>
                    <a:pt x="492506" y="401955"/>
                  </a:moveTo>
                  <a:cubicBezTo>
                    <a:pt x="561594" y="443992"/>
                    <a:pt x="633603" y="477012"/>
                    <a:pt x="702691" y="516001"/>
                  </a:cubicBezTo>
                  <a:cubicBezTo>
                    <a:pt x="930910" y="647954"/>
                    <a:pt x="1156208" y="630047"/>
                    <a:pt x="1378458" y="501015"/>
                  </a:cubicBezTo>
                  <a:cubicBezTo>
                    <a:pt x="1480566" y="443992"/>
                    <a:pt x="1591691" y="401955"/>
                    <a:pt x="1696847" y="351028"/>
                  </a:cubicBezTo>
                  <a:cubicBezTo>
                    <a:pt x="1777873" y="315087"/>
                    <a:pt x="1862074" y="279019"/>
                    <a:pt x="1943100" y="243078"/>
                  </a:cubicBezTo>
                  <a:cubicBezTo>
                    <a:pt x="1940052" y="237109"/>
                    <a:pt x="1937131" y="228092"/>
                    <a:pt x="1937131" y="222123"/>
                  </a:cubicBezTo>
                  <a:cubicBezTo>
                    <a:pt x="1901063" y="222123"/>
                    <a:pt x="1864995" y="225171"/>
                    <a:pt x="1829054" y="222123"/>
                  </a:cubicBezTo>
                  <a:cubicBezTo>
                    <a:pt x="1624838" y="204089"/>
                    <a:pt x="1414653" y="195072"/>
                    <a:pt x="1210437" y="162179"/>
                  </a:cubicBezTo>
                  <a:cubicBezTo>
                    <a:pt x="1087247" y="144145"/>
                    <a:pt x="967232" y="87122"/>
                    <a:pt x="844042" y="51181"/>
                  </a:cubicBezTo>
                  <a:cubicBezTo>
                    <a:pt x="669671" y="0"/>
                    <a:pt x="510540" y="9017"/>
                    <a:pt x="360426" y="131953"/>
                  </a:cubicBezTo>
                  <a:cubicBezTo>
                    <a:pt x="261366" y="209931"/>
                    <a:pt x="147193" y="272923"/>
                    <a:pt x="42037" y="344932"/>
                  </a:cubicBezTo>
                  <a:cubicBezTo>
                    <a:pt x="24003" y="356997"/>
                    <a:pt x="0" y="386969"/>
                    <a:pt x="3048" y="401955"/>
                  </a:cubicBezTo>
                  <a:cubicBezTo>
                    <a:pt x="12065" y="422910"/>
                    <a:pt x="42037" y="449961"/>
                    <a:pt x="60071" y="449961"/>
                  </a:cubicBezTo>
                  <a:cubicBezTo>
                    <a:pt x="111125" y="446913"/>
                    <a:pt x="168148" y="440944"/>
                    <a:pt x="207264" y="414020"/>
                  </a:cubicBezTo>
                  <a:cubicBezTo>
                    <a:pt x="303403" y="345059"/>
                    <a:pt x="393446" y="347980"/>
                    <a:pt x="492506" y="40208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11394720" y="5704560"/>
            <a:ext cx="396720" cy="552240"/>
            <a:chOff x="0" y="0"/>
            <a:chExt cx="528960" cy="73632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528955" cy="736346"/>
            </a:xfrm>
            <a:custGeom>
              <a:avLst/>
              <a:gdLst/>
              <a:ahLst/>
              <a:cxnLst/>
              <a:rect l="l" t="t" r="r" b="b"/>
              <a:pathLst>
                <a:path w="528955" h="736346">
                  <a:moveTo>
                    <a:pt x="3048" y="703453"/>
                  </a:moveTo>
                  <a:cubicBezTo>
                    <a:pt x="3048" y="715391"/>
                    <a:pt x="24003" y="736346"/>
                    <a:pt x="32893" y="736346"/>
                  </a:cubicBezTo>
                  <a:cubicBezTo>
                    <a:pt x="197231" y="736346"/>
                    <a:pt x="358648" y="736346"/>
                    <a:pt x="528955" y="736346"/>
                  </a:cubicBezTo>
                  <a:cubicBezTo>
                    <a:pt x="528955" y="484886"/>
                    <a:pt x="528955" y="242443"/>
                    <a:pt x="528955" y="0"/>
                  </a:cubicBezTo>
                  <a:cubicBezTo>
                    <a:pt x="352679" y="0"/>
                    <a:pt x="179324" y="0"/>
                    <a:pt x="0" y="0"/>
                  </a:cubicBezTo>
                  <a:cubicBezTo>
                    <a:pt x="0" y="239395"/>
                    <a:pt x="0" y="469900"/>
                    <a:pt x="3048" y="70345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12804480" y="5704560"/>
            <a:ext cx="396720" cy="555840"/>
            <a:chOff x="0" y="0"/>
            <a:chExt cx="528960" cy="74112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528955" cy="741172"/>
            </a:xfrm>
            <a:custGeom>
              <a:avLst/>
              <a:gdLst/>
              <a:ahLst/>
              <a:cxnLst/>
              <a:rect l="l" t="t" r="r" b="b"/>
              <a:pathLst>
                <a:path w="528955" h="741172">
                  <a:moveTo>
                    <a:pt x="526034" y="60071"/>
                  </a:moveTo>
                  <a:cubicBezTo>
                    <a:pt x="526034" y="39116"/>
                    <a:pt x="522986" y="21082"/>
                    <a:pt x="522986" y="0"/>
                  </a:cubicBezTo>
                  <a:cubicBezTo>
                    <a:pt x="343662" y="0"/>
                    <a:pt x="173355" y="0"/>
                    <a:pt x="0" y="0"/>
                  </a:cubicBezTo>
                  <a:cubicBezTo>
                    <a:pt x="0" y="245999"/>
                    <a:pt x="0" y="489077"/>
                    <a:pt x="0" y="738124"/>
                  </a:cubicBezTo>
                  <a:cubicBezTo>
                    <a:pt x="158369" y="738124"/>
                    <a:pt x="310769" y="738124"/>
                    <a:pt x="463169" y="741172"/>
                  </a:cubicBezTo>
                  <a:cubicBezTo>
                    <a:pt x="511048" y="741172"/>
                    <a:pt x="528955" y="726186"/>
                    <a:pt x="525907" y="678180"/>
                  </a:cubicBezTo>
                  <a:cubicBezTo>
                    <a:pt x="525907" y="471170"/>
                    <a:pt x="525907" y="264160"/>
                    <a:pt x="525907" y="6007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14662080" y="5288400"/>
            <a:ext cx="504720" cy="1374480"/>
            <a:chOff x="0" y="0"/>
            <a:chExt cx="672960" cy="183264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672973" cy="1832610"/>
            </a:xfrm>
            <a:custGeom>
              <a:avLst/>
              <a:gdLst/>
              <a:ahLst/>
              <a:cxnLst/>
              <a:rect l="l" t="t" r="r" b="b"/>
              <a:pathLst>
                <a:path w="672973" h="1832610">
                  <a:moveTo>
                    <a:pt x="27178" y="1826641"/>
                  </a:moveTo>
                  <a:cubicBezTo>
                    <a:pt x="202184" y="1697482"/>
                    <a:pt x="340995" y="1541272"/>
                    <a:pt x="407416" y="1330960"/>
                  </a:cubicBezTo>
                  <a:cubicBezTo>
                    <a:pt x="440563" y="1219835"/>
                    <a:pt x="419481" y="1111631"/>
                    <a:pt x="401320" y="1003427"/>
                  </a:cubicBezTo>
                  <a:cubicBezTo>
                    <a:pt x="392303" y="943356"/>
                    <a:pt x="407416" y="892302"/>
                    <a:pt x="455676" y="853186"/>
                  </a:cubicBezTo>
                  <a:cubicBezTo>
                    <a:pt x="485902" y="826135"/>
                    <a:pt x="522097" y="802132"/>
                    <a:pt x="558292" y="781050"/>
                  </a:cubicBezTo>
                  <a:cubicBezTo>
                    <a:pt x="624713" y="748030"/>
                    <a:pt x="654812" y="693928"/>
                    <a:pt x="660908" y="624840"/>
                  </a:cubicBezTo>
                  <a:cubicBezTo>
                    <a:pt x="672973" y="435610"/>
                    <a:pt x="657860" y="252349"/>
                    <a:pt x="612648" y="69088"/>
                  </a:cubicBezTo>
                  <a:cubicBezTo>
                    <a:pt x="609600" y="51054"/>
                    <a:pt x="588518" y="33020"/>
                    <a:pt x="567309" y="0"/>
                  </a:cubicBezTo>
                  <a:cubicBezTo>
                    <a:pt x="374142" y="621919"/>
                    <a:pt x="190119" y="1222756"/>
                    <a:pt x="0" y="1832610"/>
                  </a:cubicBezTo>
                  <a:cubicBezTo>
                    <a:pt x="18161" y="1829562"/>
                    <a:pt x="24130" y="1829562"/>
                    <a:pt x="27178" y="182664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14148000" y="5301360"/>
            <a:ext cx="492480" cy="1365120"/>
            <a:chOff x="0" y="0"/>
            <a:chExt cx="656640" cy="18201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656717" cy="1820164"/>
            </a:xfrm>
            <a:custGeom>
              <a:avLst/>
              <a:gdLst/>
              <a:ahLst/>
              <a:cxnLst/>
              <a:rect l="l" t="t" r="r" b="b"/>
              <a:pathLst>
                <a:path w="656717" h="1820164">
                  <a:moveTo>
                    <a:pt x="248920" y="1277366"/>
                  </a:moveTo>
                  <a:cubicBezTo>
                    <a:pt x="275844" y="1430274"/>
                    <a:pt x="362839" y="1553210"/>
                    <a:pt x="467741" y="1664208"/>
                  </a:cubicBezTo>
                  <a:cubicBezTo>
                    <a:pt x="521716" y="1718183"/>
                    <a:pt x="581660" y="1769110"/>
                    <a:pt x="638683" y="1820164"/>
                  </a:cubicBezTo>
                  <a:cubicBezTo>
                    <a:pt x="644652" y="1817116"/>
                    <a:pt x="650621" y="1811147"/>
                    <a:pt x="656717" y="1808226"/>
                  </a:cubicBezTo>
                  <a:cubicBezTo>
                    <a:pt x="470789" y="1208405"/>
                    <a:pt x="287782" y="608711"/>
                    <a:pt x="104902" y="9017"/>
                  </a:cubicBezTo>
                  <a:cubicBezTo>
                    <a:pt x="98933" y="5969"/>
                    <a:pt x="92964" y="3048"/>
                    <a:pt x="83947" y="0"/>
                  </a:cubicBezTo>
                  <a:cubicBezTo>
                    <a:pt x="72009" y="20955"/>
                    <a:pt x="53975" y="38989"/>
                    <a:pt x="48006" y="59944"/>
                  </a:cubicBezTo>
                  <a:cubicBezTo>
                    <a:pt x="36068" y="89916"/>
                    <a:pt x="29972" y="122936"/>
                    <a:pt x="27051" y="152908"/>
                  </a:cubicBezTo>
                  <a:cubicBezTo>
                    <a:pt x="18034" y="296926"/>
                    <a:pt x="5969" y="440817"/>
                    <a:pt x="0" y="584708"/>
                  </a:cubicBezTo>
                  <a:cubicBezTo>
                    <a:pt x="0" y="665734"/>
                    <a:pt x="35941" y="731647"/>
                    <a:pt x="116967" y="773684"/>
                  </a:cubicBezTo>
                  <a:cubicBezTo>
                    <a:pt x="248920" y="842645"/>
                    <a:pt x="269875" y="893572"/>
                    <a:pt x="254889" y="1040511"/>
                  </a:cubicBezTo>
                  <a:cubicBezTo>
                    <a:pt x="242951" y="1118489"/>
                    <a:pt x="236855" y="1202436"/>
                    <a:pt x="248920" y="127736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10007280" y="8857440"/>
            <a:ext cx="889200" cy="679680"/>
            <a:chOff x="0" y="0"/>
            <a:chExt cx="1185600" cy="90624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185545" cy="906272"/>
            </a:xfrm>
            <a:custGeom>
              <a:avLst/>
              <a:gdLst/>
              <a:ahLst/>
              <a:cxnLst/>
              <a:rect l="l" t="t" r="r" b="b"/>
              <a:pathLst>
                <a:path w="1185545" h="906272">
                  <a:moveTo>
                    <a:pt x="1086612" y="15113"/>
                  </a:moveTo>
                  <a:cubicBezTo>
                    <a:pt x="1062482" y="5969"/>
                    <a:pt x="1032510" y="0"/>
                    <a:pt x="1005459" y="5969"/>
                  </a:cubicBezTo>
                  <a:cubicBezTo>
                    <a:pt x="867410" y="39116"/>
                    <a:pt x="729361" y="72263"/>
                    <a:pt x="591312" y="114427"/>
                  </a:cubicBezTo>
                  <a:cubicBezTo>
                    <a:pt x="480314" y="147574"/>
                    <a:pt x="411226" y="228854"/>
                    <a:pt x="354203" y="328168"/>
                  </a:cubicBezTo>
                  <a:cubicBezTo>
                    <a:pt x="240157" y="523875"/>
                    <a:pt x="117094" y="713613"/>
                    <a:pt x="0" y="906272"/>
                  </a:cubicBezTo>
                  <a:cubicBezTo>
                    <a:pt x="42037" y="879221"/>
                    <a:pt x="90043" y="852043"/>
                    <a:pt x="132080" y="819023"/>
                  </a:cubicBezTo>
                  <a:cubicBezTo>
                    <a:pt x="273177" y="713613"/>
                    <a:pt x="402209" y="593217"/>
                    <a:pt x="549275" y="505841"/>
                  </a:cubicBezTo>
                  <a:cubicBezTo>
                    <a:pt x="720344" y="406400"/>
                    <a:pt x="909447" y="334137"/>
                    <a:pt x="1089533" y="246888"/>
                  </a:cubicBezTo>
                  <a:cubicBezTo>
                    <a:pt x="1131570" y="228854"/>
                    <a:pt x="1185545" y="210820"/>
                    <a:pt x="1182624" y="150495"/>
                  </a:cubicBezTo>
                  <a:cubicBezTo>
                    <a:pt x="1179703" y="90170"/>
                    <a:pt x="1143635" y="42164"/>
                    <a:pt x="1086612" y="1511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6637040" y="3075840"/>
            <a:ext cx="511200" cy="648000"/>
            <a:chOff x="0" y="0"/>
            <a:chExt cx="681600" cy="86400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681609" cy="863981"/>
            </a:xfrm>
            <a:custGeom>
              <a:avLst/>
              <a:gdLst/>
              <a:ahLst/>
              <a:cxnLst/>
              <a:rect l="l" t="t" r="r" b="b"/>
              <a:pathLst>
                <a:path w="681609" h="863981">
                  <a:moveTo>
                    <a:pt x="33020" y="414020"/>
                  </a:moveTo>
                  <a:cubicBezTo>
                    <a:pt x="135128" y="564007"/>
                    <a:pt x="237236" y="708025"/>
                    <a:pt x="345313" y="863981"/>
                  </a:cubicBezTo>
                  <a:cubicBezTo>
                    <a:pt x="429387" y="743966"/>
                    <a:pt x="504444" y="626999"/>
                    <a:pt x="591566" y="521970"/>
                  </a:cubicBezTo>
                  <a:cubicBezTo>
                    <a:pt x="660654" y="434975"/>
                    <a:pt x="681609" y="351028"/>
                    <a:pt x="657606" y="245999"/>
                  </a:cubicBezTo>
                  <a:cubicBezTo>
                    <a:pt x="642620" y="179959"/>
                    <a:pt x="639572" y="110998"/>
                    <a:pt x="630555" y="44958"/>
                  </a:cubicBezTo>
                  <a:cubicBezTo>
                    <a:pt x="630555" y="29972"/>
                    <a:pt x="624586" y="17907"/>
                    <a:pt x="618490" y="0"/>
                  </a:cubicBezTo>
                  <a:cubicBezTo>
                    <a:pt x="435356" y="90043"/>
                    <a:pt x="255270" y="177038"/>
                    <a:pt x="78105" y="266954"/>
                  </a:cubicBezTo>
                  <a:cubicBezTo>
                    <a:pt x="24003" y="294005"/>
                    <a:pt x="0" y="366014"/>
                    <a:pt x="33020" y="41402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9007200" y="3288240"/>
            <a:ext cx="1803600" cy="187200"/>
            <a:chOff x="0" y="0"/>
            <a:chExt cx="2404800" cy="24960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404872" cy="249555"/>
            </a:xfrm>
            <a:custGeom>
              <a:avLst/>
              <a:gdLst/>
              <a:ahLst/>
              <a:cxnLst/>
              <a:rect l="l" t="t" r="r" b="b"/>
              <a:pathLst>
                <a:path w="2404872" h="249555">
                  <a:moveTo>
                    <a:pt x="84201" y="130683"/>
                  </a:moveTo>
                  <a:cubicBezTo>
                    <a:pt x="625221" y="199009"/>
                    <a:pt x="1166368" y="249555"/>
                    <a:pt x="1713484" y="237617"/>
                  </a:cubicBezTo>
                  <a:cubicBezTo>
                    <a:pt x="1911858" y="231648"/>
                    <a:pt x="2113280" y="222758"/>
                    <a:pt x="2302637" y="157353"/>
                  </a:cubicBezTo>
                  <a:cubicBezTo>
                    <a:pt x="2398776" y="124714"/>
                    <a:pt x="2404872" y="103886"/>
                    <a:pt x="2347722" y="20701"/>
                  </a:cubicBezTo>
                  <a:cubicBezTo>
                    <a:pt x="2248535" y="41529"/>
                    <a:pt x="2158365" y="65278"/>
                    <a:pt x="2062099" y="77216"/>
                  </a:cubicBezTo>
                  <a:cubicBezTo>
                    <a:pt x="1965960" y="92075"/>
                    <a:pt x="1866646" y="100965"/>
                    <a:pt x="1770507" y="104013"/>
                  </a:cubicBezTo>
                  <a:cubicBezTo>
                    <a:pt x="1262507" y="124841"/>
                    <a:pt x="757428" y="80264"/>
                    <a:pt x="255524" y="29718"/>
                  </a:cubicBezTo>
                  <a:cubicBezTo>
                    <a:pt x="171323" y="20828"/>
                    <a:pt x="90170" y="8890"/>
                    <a:pt x="5969" y="0"/>
                  </a:cubicBezTo>
                  <a:cubicBezTo>
                    <a:pt x="0" y="118872"/>
                    <a:pt x="0" y="118872"/>
                    <a:pt x="84201" y="13068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6697520" y="2427840"/>
            <a:ext cx="365040" cy="514080"/>
            <a:chOff x="0" y="0"/>
            <a:chExt cx="486720" cy="68544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486791" cy="685419"/>
            </a:xfrm>
            <a:custGeom>
              <a:avLst/>
              <a:gdLst/>
              <a:ahLst/>
              <a:cxnLst/>
              <a:rect l="l" t="t" r="r" b="b"/>
              <a:pathLst>
                <a:path w="486791" h="685419">
                  <a:moveTo>
                    <a:pt x="486664" y="405892"/>
                  </a:moveTo>
                  <a:cubicBezTo>
                    <a:pt x="486664" y="381889"/>
                    <a:pt x="480695" y="354838"/>
                    <a:pt x="477647" y="330708"/>
                  </a:cubicBezTo>
                  <a:cubicBezTo>
                    <a:pt x="462788" y="219456"/>
                    <a:pt x="450850" y="108204"/>
                    <a:pt x="435991" y="0"/>
                  </a:cubicBezTo>
                  <a:cubicBezTo>
                    <a:pt x="313563" y="0"/>
                    <a:pt x="194056" y="0"/>
                    <a:pt x="77597" y="0"/>
                  </a:cubicBezTo>
                  <a:cubicBezTo>
                    <a:pt x="50800" y="228473"/>
                    <a:pt x="26924" y="450977"/>
                    <a:pt x="0" y="685419"/>
                  </a:cubicBezTo>
                  <a:cubicBezTo>
                    <a:pt x="164211" y="607314"/>
                    <a:pt x="316484" y="529082"/>
                    <a:pt x="471805" y="450977"/>
                  </a:cubicBezTo>
                  <a:cubicBezTo>
                    <a:pt x="480822" y="445008"/>
                    <a:pt x="486791" y="420878"/>
                    <a:pt x="486791" y="40589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16652880" y="2031120"/>
            <a:ext cx="486000" cy="352080"/>
            <a:chOff x="0" y="0"/>
            <a:chExt cx="648000" cy="46944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647954" cy="469519"/>
            </a:xfrm>
            <a:custGeom>
              <a:avLst/>
              <a:gdLst/>
              <a:ahLst/>
              <a:cxnLst/>
              <a:rect l="l" t="t" r="r" b="b"/>
              <a:pathLst>
                <a:path w="647954" h="469519">
                  <a:moveTo>
                    <a:pt x="173228" y="466471"/>
                  </a:moveTo>
                  <a:cubicBezTo>
                    <a:pt x="268732" y="469519"/>
                    <a:pt x="364363" y="469519"/>
                    <a:pt x="459867" y="466471"/>
                  </a:cubicBezTo>
                  <a:cubicBezTo>
                    <a:pt x="477774" y="466471"/>
                    <a:pt x="501650" y="445389"/>
                    <a:pt x="507619" y="430403"/>
                  </a:cubicBezTo>
                  <a:cubicBezTo>
                    <a:pt x="537464" y="352171"/>
                    <a:pt x="558419" y="273939"/>
                    <a:pt x="585216" y="195707"/>
                  </a:cubicBezTo>
                  <a:cubicBezTo>
                    <a:pt x="606171" y="132461"/>
                    <a:pt x="626999" y="69342"/>
                    <a:pt x="647954" y="127"/>
                  </a:cubicBezTo>
                  <a:cubicBezTo>
                    <a:pt x="426974" y="0"/>
                    <a:pt x="215011" y="0"/>
                    <a:pt x="0" y="0"/>
                  </a:cubicBezTo>
                  <a:cubicBezTo>
                    <a:pt x="44831" y="150495"/>
                    <a:pt x="86614" y="294894"/>
                    <a:pt x="131445" y="439293"/>
                  </a:cubicBezTo>
                  <a:cubicBezTo>
                    <a:pt x="134493" y="451358"/>
                    <a:pt x="158369" y="466344"/>
                    <a:pt x="173228" y="46634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14693760" y="5199840"/>
            <a:ext cx="374400" cy="707760"/>
            <a:chOff x="0" y="0"/>
            <a:chExt cx="499200" cy="94368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499237" cy="943610"/>
            </a:xfrm>
            <a:custGeom>
              <a:avLst/>
              <a:gdLst/>
              <a:ahLst/>
              <a:cxnLst/>
              <a:rect l="l" t="t" r="r" b="b"/>
              <a:pathLst>
                <a:path w="499237" h="943610">
                  <a:moveTo>
                    <a:pt x="0" y="393700"/>
                  </a:moveTo>
                  <a:cubicBezTo>
                    <a:pt x="30099" y="465836"/>
                    <a:pt x="60198" y="532003"/>
                    <a:pt x="87249" y="601091"/>
                  </a:cubicBezTo>
                  <a:cubicBezTo>
                    <a:pt x="117348" y="682244"/>
                    <a:pt x="144399" y="766445"/>
                    <a:pt x="177419" y="847471"/>
                  </a:cubicBezTo>
                  <a:cubicBezTo>
                    <a:pt x="189484" y="877570"/>
                    <a:pt x="216535" y="904621"/>
                    <a:pt x="243586" y="943610"/>
                  </a:cubicBezTo>
                  <a:cubicBezTo>
                    <a:pt x="333756" y="655066"/>
                    <a:pt x="415036" y="384556"/>
                    <a:pt x="499237" y="111125"/>
                  </a:cubicBezTo>
                  <a:cubicBezTo>
                    <a:pt x="424053" y="72136"/>
                    <a:pt x="351790" y="39116"/>
                    <a:pt x="276606" y="0"/>
                  </a:cubicBezTo>
                  <a:cubicBezTo>
                    <a:pt x="222504" y="171323"/>
                    <a:pt x="168402" y="330581"/>
                    <a:pt x="0" y="39370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14236560" y="5202720"/>
            <a:ext cx="371520" cy="702000"/>
            <a:chOff x="0" y="0"/>
            <a:chExt cx="495360" cy="93600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495300" cy="935990"/>
            </a:xfrm>
            <a:custGeom>
              <a:avLst/>
              <a:gdLst/>
              <a:ahLst/>
              <a:cxnLst/>
              <a:rect l="l" t="t" r="r" b="b"/>
              <a:pathLst>
                <a:path w="495300" h="935990">
                  <a:moveTo>
                    <a:pt x="386588" y="678053"/>
                  </a:moveTo>
                  <a:cubicBezTo>
                    <a:pt x="422910" y="582041"/>
                    <a:pt x="459105" y="488950"/>
                    <a:pt x="495300" y="390017"/>
                  </a:cubicBezTo>
                  <a:cubicBezTo>
                    <a:pt x="329184" y="329946"/>
                    <a:pt x="277876" y="164973"/>
                    <a:pt x="223520" y="0"/>
                  </a:cubicBezTo>
                  <a:cubicBezTo>
                    <a:pt x="147955" y="38989"/>
                    <a:pt x="75565" y="72009"/>
                    <a:pt x="0" y="110998"/>
                  </a:cubicBezTo>
                  <a:cubicBezTo>
                    <a:pt x="84582" y="386969"/>
                    <a:pt x="169164" y="656971"/>
                    <a:pt x="256794" y="935990"/>
                  </a:cubicBezTo>
                  <a:cubicBezTo>
                    <a:pt x="277876" y="911987"/>
                    <a:pt x="296037" y="897001"/>
                    <a:pt x="305181" y="876046"/>
                  </a:cubicBezTo>
                  <a:cubicBezTo>
                    <a:pt x="335407" y="810006"/>
                    <a:pt x="362585" y="744093"/>
                    <a:pt x="386715" y="67805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14436720" y="5654160"/>
            <a:ext cx="434880" cy="927360"/>
            <a:chOff x="0" y="0"/>
            <a:chExt cx="579840" cy="123648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579882" cy="1236472"/>
            </a:xfrm>
            <a:custGeom>
              <a:avLst/>
              <a:gdLst/>
              <a:ahLst/>
              <a:cxnLst/>
              <a:rect l="l" t="t" r="r" b="b"/>
              <a:pathLst>
                <a:path w="579882" h="1236472">
                  <a:moveTo>
                    <a:pt x="207264" y="177038"/>
                  </a:moveTo>
                  <a:cubicBezTo>
                    <a:pt x="270383" y="177038"/>
                    <a:pt x="324485" y="177038"/>
                    <a:pt x="381508" y="177038"/>
                  </a:cubicBezTo>
                  <a:cubicBezTo>
                    <a:pt x="399542" y="363093"/>
                    <a:pt x="414528" y="543179"/>
                    <a:pt x="429641" y="723265"/>
                  </a:cubicBezTo>
                  <a:cubicBezTo>
                    <a:pt x="432689" y="747268"/>
                    <a:pt x="429641" y="768223"/>
                    <a:pt x="423672" y="789305"/>
                  </a:cubicBezTo>
                  <a:cubicBezTo>
                    <a:pt x="405638" y="861314"/>
                    <a:pt x="384556" y="933323"/>
                    <a:pt x="366649" y="1002411"/>
                  </a:cubicBezTo>
                  <a:cubicBezTo>
                    <a:pt x="348615" y="1080389"/>
                    <a:pt x="330581" y="1158494"/>
                    <a:pt x="312547" y="1236472"/>
                  </a:cubicBezTo>
                  <a:cubicBezTo>
                    <a:pt x="402590" y="942340"/>
                    <a:pt x="495681" y="651256"/>
                    <a:pt x="579882" y="378206"/>
                  </a:cubicBezTo>
                  <a:cubicBezTo>
                    <a:pt x="540766" y="306197"/>
                    <a:pt x="504825" y="252095"/>
                    <a:pt x="477774" y="192151"/>
                  </a:cubicBezTo>
                  <a:cubicBezTo>
                    <a:pt x="450596" y="135001"/>
                    <a:pt x="432689" y="75057"/>
                    <a:pt x="405638" y="0"/>
                  </a:cubicBezTo>
                  <a:cubicBezTo>
                    <a:pt x="396621" y="57023"/>
                    <a:pt x="387604" y="96012"/>
                    <a:pt x="381635" y="135001"/>
                  </a:cubicBezTo>
                  <a:cubicBezTo>
                    <a:pt x="321564" y="135001"/>
                    <a:pt x="264414" y="135001"/>
                    <a:pt x="207391" y="135001"/>
                  </a:cubicBezTo>
                  <a:cubicBezTo>
                    <a:pt x="198247" y="86995"/>
                    <a:pt x="192278" y="42037"/>
                    <a:pt x="183261" y="0"/>
                  </a:cubicBezTo>
                  <a:cubicBezTo>
                    <a:pt x="168275" y="18034"/>
                    <a:pt x="162179" y="38989"/>
                    <a:pt x="153162" y="60071"/>
                  </a:cubicBezTo>
                  <a:cubicBezTo>
                    <a:pt x="111125" y="159004"/>
                    <a:pt x="96139" y="273050"/>
                    <a:pt x="9017" y="351155"/>
                  </a:cubicBezTo>
                  <a:cubicBezTo>
                    <a:pt x="0" y="357124"/>
                    <a:pt x="3048" y="381127"/>
                    <a:pt x="5969" y="393192"/>
                  </a:cubicBezTo>
                  <a:cubicBezTo>
                    <a:pt x="90170" y="672211"/>
                    <a:pt x="177292" y="948309"/>
                    <a:pt x="264414" y="1227455"/>
                  </a:cubicBezTo>
                  <a:cubicBezTo>
                    <a:pt x="261366" y="1206500"/>
                    <a:pt x="258445" y="1188466"/>
                    <a:pt x="255397" y="1167384"/>
                  </a:cubicBezTo>
                  <a:cubicBezTo>
                    <a:pt x="210312" y="963295"/>
                    <a:pt x="117221" y="768223"/>
                    <a:pt x="165227" y="549148"/>
                  </a:cubicBezTo>
                  <a:cubicBezTo>
                    <a:pt x="192278" y="426085"/>
                    <a:pt x="195326" y="300101"/>
                    <a:pt x="207264" y="17703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16364160" y="2431440"/>
            <a:ext cx="342720" cy="504720"/>
            <a:chOff x="0" y="0"/>
            <a:chExt cx="456960" cy="67296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456946" cy="672846"/>
            </a:xfrm>
            <a:custGeom>
              <a:avLst/>
              <a:gdLst/>
              <a:ahLst/>
              <a:cxnLst/>
              <a:rect l="l" t="t" r="r" b="b"/>
              <a:pathLst>
                <a:path w="456946" h="672846">
                  <a:moveTo>
                    <a:pt x="198374" y="630936"/>
                  </a:moveTo>
                  <a:cubicBezTo>
                    <a:pt x="333629" y="618871"/>
                    <a:pt x="378714" y="510794"/>
                    <a:pt x="405765" y="417576"/>
                  </a:cubicBezTo>
                  <a:cubicBezTo>
                    <a:pt x="441960" y="285369"/>
                    <a:pt x="441960" y="144145"/>
                    <a:pt x="456946" y="0"/>
                  </a:cubicBezTo>
                  <a:cubicBezTo>
                    <a:pt x="444881" y="3048"/>
                    <a:pt x="438912" y="3048"/>
                    <a:pt x="435864" y="9017"/>
                  </a:cubicBezTo>
                  <a:cubicBezTo>
                    <a:pt x="297561" y="132207"/>
                    <a:pt x="159258" y="255397"/>
                    <a:pt x="20955" y="381508"/>
                  </a:cubicBezTo>
                  <a:cubicBezTo>
                    <a:pt x="9017" y="390525"/>
                    <a:pt x="0" y="408559"/>
                    <a:pt x="0" y="423545"/>
                  </a:cubicBezTo>
                  <a:cubicBezTo>
                    <a:pt x="0" y="504698"/>
                    <a:pt x="0" y="585724"/>
                    <a:pt x="0" y="672846"/>
                  </a:cubicBezTo>
                  <a:cubicBezTo>
                    <a:pt x="72136" y="657860"/>
                    <a:pt x="135255" y="633730"/>
                    <a:pt x="198374" y="630809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16668720" y="2856960"/>
            <a:ext cx="421920" cy="330480"/>
            <a:chOff x="0" y="0"/>
            <a:chExt cx="562560" cy="44064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562483" cy="440690"/>
            </a:xfrm>
            <a:custGeom>
              <a:avLst/>
              <a:gdLst/>
              <a:ahLst/>
              <a:cxnLst/>
              <a:rect l="l" t="t" r="r" b="b"/>
              <a:pathLst>
                <a:path w="562483" h="440690">
                  <a:moveTo>
                    <a:pt x="0" y="440690"/>
                  </a:moveTo>
                  <a:cubicBezTo>
                    <a:pt x="186563" y="347726"/>
                    <a:pt x="367030" y="260858"/>
                    <a:pt x="544449" y="170942"/>
                  </a:cubicBezTo>
                  <a:cubicBezTo>
                    <a:pt x="553466" y="164973"/>
                    <a:pt x="562483" y="149987"/>
                    <a:pt x="562483" y="137922"/>
                  </a:cubicBezTo>
                  <a:cubicBezTo>
                    <a:pt x="559435" y="92964"/>
                    <a:pt x="550418" y="48006"/>
                    <a:pt x="544449" y="0"/>
                  </a:cubicBezTo>
                  <a:cubicBezTo>
                    <a:pt x="372999" y="83947"/>
                    <a:pt x="210566" y="161925"/>
                    <a:pt x="48133" y="242824"/>
                  </a:cubicBezTo>
                  <a:cubicBezTo>
                    <a:pt x="36068" y="248793"/>
                    <a:pt x="21082" y="266827"/>
                    <a:pt x="18034" y="281813"/>
                  </a:cubicBezTo>
                  <a:cubicBezTo>
                    <a:pt x="12065" y="332740"/>
                    <a:pt x="5969" y="380746"/>
                    <a:pt x="0" y="44069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12087360" y="8609760"/>
            <a:ext cx="200160" cy="82800"/>
            <a:chOff x="0" y="0"/>
            <a:chExt cx="266880" cy="1104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66954" cy="110363"/>
            </a:xfrm>
            <a:custGeom>
              <a:avLst/>
              <a:gdLst/>
              <a:ahLst/>
              <a:cxnLst/>
              <a:rect l="l" t="t" r="r" b="b"/>
              <a:pathLst>
                <a:path w="266954" h="110363">
                  <a:moveTo>
                    <a:pt x="44958" y="29845"/>
                  </a:moveTo>
                  <a:cubicBezTo>
                    <a:pt x="27051" y="38735"/>
                    <a:pt x="14986" y="59690"/>
                    <a:pt x="0" y="77597"/>
                  </a:cubicBezTo>
                  <a:cubicBezTo>
                    <a:pt x="20955" y="86487"/>
                    <a:pt x="42037" y="110363"/>
                    <a:pt x="62992" y="107442"/>
                  </a:cubicBezTo>
                  <a:cubicBezTo>
                    <a:pt x="131953" y="95504"/>
                    <a:pt x="197993" y="77597"/>
                    <a:pt x="266954" y="59690"/>
                  </a:cubicBezTo>
                  <a:cubicBezTo>
                    <a:pt x="266954" y="53721"/>
                    <a:pt x="263906" y="44831"/>
                    <a:pt x="263906" y="38862"/>
                  </a:cubicBezTo>
                  <a:cubicBezTo>
                    <a:pt x="191897" y="5969"/>
                    <a:pt x="119888" y="0"/>
                    <a:pt x="44958" y="2984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12398400" y="8609760"/>
            <a:ext cx="177840" cy="60480"/>
            <a:chOff x="0" y="0"/>
            <a:chExt cx="237120" cy="8064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237109" cy="80645"/>
            </a:xfrm>
            <a:custGeom>
              <a:avLst/>
              <a:gdLst/>
              <a:ahLst/>
              <a:cxnLst/>
              <a:rect l="l" t="t" r="r" b="b"/>
              <a:pathLst>
                <a:path w="237109" h="80645">
                  <a:moveTo>
                    <a:pt x="0" y="68707"/>
                  </a:moveTo>
                  <a:cubicBezTo>
                    <a:pt x="84074" y="77724"/>
                    <a:pt x="159131" y="80645"/>
                    <a:pt x="237109" y="35814"/>
                  </a:cubicBezTo>
                  <a:cubicBezTo>
                    <a:pt x="165100" y="0"/>
                    <a:pt x="62992" y="14986"/>
                    <a:pt x="0" y="6870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12029760" y="5745600"/>
            <a:ext cx="536400" cy="470160"/>
            <a:chOff x="0" y="0"/>
            <a:chExt cx="715200" cy="62688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715137" cy="626999"/>
            </a:xfrm>
            <a:custGeom>
              <a:avLst/>
              <a:gdLst/>
              <a:ahLst/>
              <a:cxnLst/>
              <a:rect l="l" t="t" r="r" b="b"/>
              <a:pathLst>
                <a:path w="715137" h="626999">
                  <a:moveTo>
                    <a:pt x="0" y="251968"/>
                  </a:moveTo>
                  <a:cubicBezTo>
                    <a:pt x="24003" y="251968"/>
                    <a:pt x="45085" y="251968"/>
                    <a:pt x="69088" y="251968"/>
                  </a:cubicBezTo>
                  <a:cubicBezTo>
                    <a:pt x="138176" y="251968"/>
                    <a:pt x="207264" y="248920"/>
                    <a:pt x="276479" y="255016"/>
                  </a:cubicBezTo>
                  <a:cubicBezTo>
                    <a:pt x="297561" y="255016"/>
                    <a:pt x="327533" y="275971"/>
                    <a:pt x="336550" y="294005"/>
                  </a:cubicBezTo>
                  <a:cubicBezTo>
                    <a:pt x="342519" y="308991"/>
                    <a:pt x="333502" y="342011"/>
                    <a:pt x="318516" y="356997"/>
                  </a:cubicBezTo>
                  <a:cubicBezTo>
                    <a:pt x="306451" y="368935"/>
                    <a:pt x="279400" y="375031"/>
                    <a:pt x="258445" y="375031"/>
                  </a:cubicBezTo>
                  <a:cubicBezTo>
                    <a:pt x="174244" y="375031"/>
                    <a:pt x="87122" y="375031"/>
                    <a:pt x="0" y="375031"/>
                  </a:cubicBezTo>
                  <a:cubicBezTo>
                    <a:pt x="0" y="462026"/>
                    <a:pt x="0" y="540004"/>
                    <a:pt x="0" y="626999"/>
                  </a:cubicBezTo>
                  <a:cubicBezTo>
                    <a:pt x="240411" y="626999"/>
                    <a:pt x="474853" y="626999"/>
                    <a:pt x="715137" y="626999"/>
                  </a:cubicBezTo>
                  <a:cubicBezTo>
                    <a:pt x="715137" y="414020"/>
                    <a:pt x="715137" y="207137"/>
                    <a:pt x="715137" y="127"/>
                  </a:cubicBezTo>
                  <a:cubicBezTo>
                    <a:pt x="474853" y="0"/>
                    <a:pt x="240411" y="0"/>
                    <a:pt x="0" y="0"/>
                  </a:cubicBezTo>
                  <a:cubicBezTo>
                    <a:pt x="0" y="83947"/>
                    <a:pt x="0" y="164973"/>
                    <a:pt x="0" y="25196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16951680" y="8844480"/>
            <a:ext cx="88560" cy="76320"/>
            <a:chOff x="0" y="0"/>
            <a:chExt cx="118080" cy="10176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118110" cy="101854"/>
            </a:xfrm>
            <a:custGeom>
              <a:avLst/>
              <a:gdLst/>
              <a:ahLst/>
              <a:cxnLst/>
              <a:rect l="l" t="t" r="r" b="b"/>
              <a:pathLst>
                <a:path w="118110" h="101854">
                  <a:moveTo>
                    <a:pt x="59055" y="3048"/>
                  </a:moveTo>
                  <a:cubicBezTo>
                    <a:pt x="38354" y="5969"/>
                    <a:pt x="20701" y="32893"/>
                    <a:pt x="0" y="47879"/>
                  </a:cubicBezTo>
                  <a:cubicBezTo>
                    <a:pt x="17653" y="65786"/>
                    <a:pt x="32512" y="98806"/>
                    <a:pt x="50165" y="98806"/>
                  </a:cubicBezTo>
                  <a:cubicBezTo>
                    <a:pt x="70866" y="101854"/>
                    <a:pt x="94488" y="77851"/>
                    <a:pt x="118110" y="65913"/>
                  </a:cubicBezTo>
                  <a:cubicBezTo>
                    <a:pt x="118110" y="56896"/>
                    <a:pt x="118110" y="48006"/>
                    <a:pt x="118110" y="41910"/>
                  </a:cubicBezTo>
                  <a:cubicBezTo>
                    <a:pt x="97409" y="26924"/>
                    <a:pt x="76708" y="0"/>
                    <a:pt x="59055" y="304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16938720" y="9267120"/>
            <a:ext cx="92160" cy="79200"/>
            <a:chOff x="0" y="0"/>
            <a:chExt cx="122880" cy="1056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122809" cy="105537"/>
            </a:xfrm>
            <a:custGeom>
              <a:avLst/>
              <a:gdLst/>
              <a:ahLst/>
              <a:cxnLst/>
              <a:rect l="l" t="t" r="r" b="b"/>
              <a:pathLst>
                <a:path w="122809" h="105537">
                  <a:moveTo>
                    <a:pt x="58420" y="3048"/>
                  </a:moveTo>
                  <a:cubicBezTo>
                    <a:pt x="36830" y="9271"/>
                    <a:pt x="18415" y="37211"/>
                    <a:pt x="0" y="55880"/>
                  </a:cubicBezTo>
                  <a:cubicBezTo>
                    <a:pt x="18415" y="74549"/>
                    <a:pt x="36830" y="105537"/>
                    <a:pt x="55245" y="105537"/>
                  </a:cubicBezTo>
                  <a:cubicBezTo>
                    <a:pt x="76708" y="105537"/>
                    <a:pt x="101346" y="80645"/>
                    <a:pt x="122809" y="65151"/>
                  </a:cubicBezTo>
                  <a:cubicBezTo>
                    <a:pt x="122809" y="55880"/>
                    <a:pt x="119761" y="46482"/>
                    <a:pt x="119761" y="40259"/>
                  </a:cubicBezTo>
                  <a:cubicBezTo>
                    <a:pt x="98298" y="24892"/>
                    <a:pt x="76835" y="0"/>
                    <a:pt x="58420" y="304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16935120" y="9473040"/>
            <a:ext cx="79200" cy="82800"/>
            <a:chOff x="0" y="0"/>
            <a:chExt cx="105600" cy="11040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105664" cy="110363"/>
            </a:xfrm>
            <a:custGeom>
              <a:avLst/>
              <a:gdLst/>
              <a:ahLst/>
              <a:cxnLst/>
              <a:rect l="l" t="t" r="r" b="b"/>
              <a:pathLst>
                <a:path w="105664" h="110363">
                  <a:moveTo>
                    <a:pt x="38100" y="0"/>
                  </a:moveTo>
                  <a:cubicBezTo>
                    <a:pt x="26416" y="20828"/>
                    <a:pt x="0" y="44704"/>
                    <a:pt x="2921" y="65659"/>
                  </a:cubicBezTo>
                  <a:cubicBezTo>
                    <a:pt x="2921" y="83566"/>
                    <a:pt x="35179" y="110363"/>
                    <a:pt x="55753" y="110363"/>
                  </a:cubicBezTo>
                  <a:cubicBezTo>
                    <a:pt x="73406" y="110363"/>
                    <a:pt x="105664" y="80518"/>
                    <a:pt x="105664" y="62611"/>
                  </a:cubicBezTo>
                  <a:cubicBezTo>
                    <a:pt x="105537" y="41783"/>
                    <a:pt x="79248" y="20828"/>
                    <a:pt x="64516" y="0"/>
                  </a:cubicBezTo>
                  <a:cubicBezTo>
                    <a:pt x="55753" y="0"/>
                    <a:pt x="46990" y="0"/>
                    <a:pt x="38100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16957440" y="8632080"/>
            <a:ext cx="98640" cy="79200"/>
            <a:chOff x="0" y="0"/>
            <a:chExt cx="131520" cy="1056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131572" cy="105664"/>
            </a:xfrm>
            <a:custGeom>
              <a:avLst/>
              <a:gdLst/>
              <a:ahLst/>
              <a:cxnLst/>
              <a:rect l="l" t="t" r="r" b="b"/>
              <a:pathLst>
                <a:path w="131572" h="105664">
                  <a:moveTo>
                    <a:pt x="59817" y="3048"/>
                  </a:moveTo>
                  <a:cubicBezTo>
                    <a:pt x="35814" y="6096"/>
                    <a:pt x="17907" y="36195"/>
                    <a:pt x="0" y="54356"/>
                  </a:cubicBezTo>
                  <a:cubicBezTo>
                    <a:pt x="17907" y="69469"/>
                    <a:pt x="32893" y="99568"/>
                    <a:pt x="53848" y="102616"/>
                  </a:cubicBezTo>
                  <a:cubicBezTo>
                    <a:pt x="71755" y="105664"/>
                    <a:pt x="95758" y="81534"/>
                    <a:pt x="131572" y="57404"/>
                  </a:cubicBezTo>
                  <a:cubicBezTo>
                    <a:pt x="95631" y="30226"/>
                    <a:pt x="74676" y="0"/>
                    <a:pt x="59817" y="304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16948080" y="9038160"/>
            <a:ext cx="82800" cy="95040"/>
            <a:chOff x="0" y="0"/>
            <a:chExt cx="110400" cy="12672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110363" cy="126746"/>
            </a:xfrm>
            <a:custGeom>
              <a:avLst/>
              <a:gdLst/>
              <a:ahLst/>
              <a:cxnLst/>
              <a:rect l="l" t="t" r="r" b="b"/>
              <a:pathLst>
                <a:path w="110363" h="126746">
                  <a:moveTo>
                    <a:pt x="49022" y="123698"/>
                  </a:moveTo>
                  <a:cubicBezTo>
                    <a:pt x="70485" y="120650"/>
                    <a:pt x="101219" y="93472"/>
                    <a:pt x="104267" y="72390"/>
                  </a:cubicBezTo>
                  <a:cubicBezTo>
                    <a:pt x="110363" y="57277"/>
                    <a:pt x="76708" y="33147"/>
                    <a:pt x="52070" y="0"/>
                  </a:cubicBezTo>
                  <a:cubicBezTo>
                    <a:pt x="27559" y="33147"/>
                    <a:pt x="0" y="54356"/>
                    <a:pt x="0" y="72390"/>
                  </a:cubicBezTo>
                  <a:cubicBezTo>
                    <a:pt x="3048" y="93472"/>
                    <a:pt x="36830" y="126746"/>
                    <a:pt x="49022" y="12369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4000" y="510420"/>
            <a:ext cx="7032240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92"/>
              </a:lnSpc>
            </a:pPr>
            <a:r>
              <a:rPr lang="fa-IR" sz="5000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منابع</a:t>
            </a:r>
            <a:endParaRPr lang="en-US" sz="5000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299200" y="1885680"/>
            <a:ext cx="1527120" cy="1603440"/>
            <a:chOff x="0" y="0"/>
            <a:chExt cx="2036160" cy="21379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36191" cy="2137664"/>
            </a:xfrm>
            <a:custGeom>
              <a:avLst/>
              <a:gdLst/>
              <a:ahLst/>
              <a:cxnLst/>
              <a:rect l="l" t="t" r="r" b="b"/>
              <a:pathLst>
                <a:path w="2036191" h="2137664">
                  <a:moveTo>
                    <a:pt x="1842897" y="864489"/>
                  </a:moveTo>
                  <a:cubicBezTo>
                    <a:pt x="1871472" y="843026"/>
                    <a:pt x="1896618" y="824992"/>
                    <a:pt x="1935988" y="799973"/>
                  </a:cubicBezTo>
                  <a:cubicBezTo>
                    <a:pt x="1918081" y="828675"/>
                    <a:pt x="1907413" y="850138"/>
                    <a:pt x="1889506" y="878840"/>
                  </a:cubicBezTo>
                  <a:cubicBezTo>
                    <a:pt x="1910969" y="864489"/>
                    <a:pt x="1928876" y="857377"/>
                    <a:pt x="1943227" y="846582"/>
                  </a:cubicBezTo>
                  <a:cubicBezTo>
                    <a:pt x="1946783" y="850138"/>
                    <a:pt x="1946783" y="853694"/>
                    <a:pt x="1950339" y="853694"/>
                  </a:cubicBezTo>
                  <a:cubicBezTo>
                    <a:pt x="1928876" y="882396"/>
                    <a:pt x="1903857" y="907542"/>
                    <a:pt x="1871599" y="939800"/>
                  </a:cubicBezTo>
                  <a:cubicBezTo>
                    <a:pt x="1896618" y="968502"/>
                    <a:pt x="1921637" y="1004316"/>
                    <a:pt x="1953895" y="1029462"/>
                  </a:cubicBezTo>
                  <a:cubicBezTo>
                    <a:pt x="2036191" y="1108329"/>
                    <a:pt x="2036191" y="1147826"/>
                    <a:pt x="1939544" y="1212342"/>
                  </a:cubicBezTo>
                  <a:cubicBezTo>
                    <a:pt x="1932432" y="1219454"/>
                    <a:pt x="1925193" y="1223137"/>
                    <a:pt x="1918081" y="1230249"/>
                  </a:cubicBezTo>
                  <a:cubicBezTo>
                    <a:pt x="1928876" y="1273302"/>
                    <a:pt x="1935988" y="1280414"/>
                    <a:pt x="2003933" y="1312799"/>
                  </a:cubicBezTo>
                  <a:cubicBezTo>
                    <a:pt x="1993138" y="1341501"/>
                    <a:pt x="1982470" y="1366647"/>
                    <a:pt x="1971675" y="1398905"/>
                  </a:cubicBezTo>
                  <a:cubicBezTo>
                    <a:pt x="1996694" y="1456309"/>
                    <a:pt x="1993138" y="1474216"/>
                    <a:pt x="1935861" y="1513713"/>
                  </a:cubicBezTo>
                  <a:cubicBezTo>
                    <a:pt x="1928749" y="1517269"/>
                    <a:pt x="1925066" y="1528064"/>
                    <a:pt x="1921510" y="1535176"/>
                  </a:cubicBezTo>
                  <a:cubicBezTo>
                    <a:pt x="1921510" y="1545971"/>
                    <a:pt x="1925066" y="1553083"/>
                    <a:pt x="1925066" y="1563878"/>
                  </a:cubicBezTo>
                  <a:cubicBezTo>
                    <a:pt x="1925066" y="1685798"/>
                    <a:pt x="1882140" y="1725295"/>
                    <a:pt x="1760474" y="1710944"/>
                  </a:cubicBezTo>
                  <a:cubicBezTo>
                    <a:pt x="1685290" y="1703832"/>
                    <a:pt x="1610233" y="1696593"/>
                    <a:pt x="1531493" y="1696593"/>
                  </a:cubicBezTo>
                  <a:cubicBezTo>
                    <a:pt x="1431290" y="1696593"/>
                    <a:pt x="1341882" y="1736090"/>
                    <a:pt x="1273810" y="1814957"/>
                  </a:cubicBezTo>
                  <a:cubicBezTo>
                    <a:pt x="1094994" y="1682369"/>
                    <a:pt x="991235" y="1492250"/>
                    <a:pt x="1041400" y="1294892"/>
                  </a:cubicBezTo>
                  <a:cubicBezTo>
                    <a:pt x="991362" y="1337945"/>
                    <a:pt x="962660" y="1431163"/>
                    <a:pt x="966216" y="1510157"/>
                  </a:cubicBezTo>
                  <a:cubicBezTo>
                    <a:pt x="984123" y="1761236"/>
                    <a:pt x="1137920" y="1886839"/>
                    <a:pt x="1356233" y="1940560"/>
                  </a:cubicBezTo>
                  <a:cubicBezTo>
                    <a:pt x="1392047" y="1951355"/>
                    <a:pt x="1431417" y="1951355"/>
                    <a:pt x="1467104" y="1962023"/>
                  </a:cubicBezTo>
                  <a:cubicBezTo>
                    <a:pt x="1485011" y="1965579"/>
                    <a:pt x="1499362" y="1983486"/>
                    <a:pt x="1513586" y="1994281"/>
                  </a:cubicBezTo>
                  <a:cubicBezTo>
                    <a:pt x="1502791" y="2005076"/>
                    <a:pt x="1492123" y="2026539"/>
                    <a:pt x="1477772" y="2030095"/>
                  </a:cubicBezTo>
                  <a:cubicBezTo>
                    <a:pt x="1141349" y="2137664"/>
                    <a:pt x="826516" y="2087499"/>
                    <a:pt x="543814" y="1879473"/>
                  </a:cubicBezTo>
                  <a:cubicBezTo>
                    <a:pt x="118110" y="1567561"/>
                    <a:pt x="0" y="982853"/>
                    <a:pt x="268351" y="527304"/>
                  </a:cubicBezTo>
                  <a:cubicBezTo>
                    <a:pt x="415163" y="283337"/>
                    <a:pt x="626237" y="125603"/>
                    <a:pt x="901827" y="50165"/>
                  </a:cubicBezTo>
                  <a:cubicBezTo>
                    <a:pt x="1102233" y="0"/>
                    <a:pt x="1298956" y="10795"/>
                    <a:pt x="1492250" y="82550"/>
                  </a:cubicBezTo>
                  <a:cubicBezTo>
                    <a:pt x="1613916" y="129159"/>
                    <a:pt x="1732026" y="193802"/>
                    <a:pt x="1789303" y="319278"/>
                  </a:cubicBezTo>
                  <a:cubicBezTo>
                    <a:pt x="1821561" y="391033"/>
                    <a:pt x="1828673" y="473583"/>
                    <a:pt x="1846580" y="548894"/>
                  </a:cubicBezTo>
                  <a:cubicBezTo>
                    <a:pt x="1864487" y="620649"/>
                    <a:pt x="1857375" y="688848"/>
                    <a:pt x="1825117" y="753364"/>
                  </a:cubicBezTo>
                  <a:cubicBezTo>
                    <a:pt x="1807210" y="792861"/>
                    <a:pt x="1810766" y="807212"/>
                    <a:pt x="1843024" y="864616"/>
                  </a:cubicBezTo>
                  <a:close/>
                  <a:moveTo>
                    <a:pt x="1270508" y="1721993"/>
                  </a:moveTo>
                  <a:cubicBezTo>
                    <a:pt x="1331341" y="1668145"/>
                    <a:pt x="1402969" y="1632331"/>
                    <a:pt x="1485265" y="1628775"/>
                  </a:cubicBezTo>
                  <a:cubicBezTo>
                    <a:pt x="1581912" y="1628775"/>
                    <a:pt x="1682115" y="1635887"/>
                    <a:pt x="1778762" y="1639570"/>
                  </a:cubicBezTo>
                  <a:cubicBezTo>
                    <a:pt x="1839595" y="1643126"/>
                    <a:pt x="1850390" y="1636014"/>
                    <a:pt x="1853946" y="1575054"/>
                  </a:cubicBezTo>
                  <a:cubicBezTo>
                    <a:pt x="1853946" y="1564259"/>
                    <a:pt x="1853946" y="1557147"/>
                    <a:pt x="1853946" y="1546352"/>
                  </a:cubicBezTo>
                  <a:cubicBezTo>
                    <a:pt x="1846834" y="1499743"/>
                    <a:pt x="1857502" y="1463802"/>
                    <a:pt x="1907667" y="1442339"/>
                  </a:cubicBezTo>
                  <a:cubicBezTo>
                    <a:pt x="1853946" y="1410081"/>
                    <a:pt x="1882648" y="1374140"/>
                    <a:pt x="1900555" y="1341882"/>
                  </a:cubicBezTo>
                  <a:cubicBezTo>
                    <a:pt x="1818259" y="1244981"/>
                    <a:pt x="1818259" y="1237869"/>
                    <a:pt x="1939925" y="1119505"/>
                  </a:cubicBezTo>
                  <a:cubicBezTo>
                    <a:pt x="1825371" y="1019048"/>
                    <a:pt x="1739519" y="907923"/>
                    <a:pt x="1746631" y="746506"/>
                  </a:cubicBezTo>
                  <a:cubicBezTo>
                    <a:pt x="1696593" y="778764"/>
                    <a:pt x="1649984" y="814705"/>
                    <a:pt x="1603502" y="850519"/>
                  </a:cubicBezTo>
                  <a:cubicBezTo>
                    <a:pt x="1481836" y="936625"/>
                    <a:pt x="1363726" y="1019175"/>
                    <a:pt x="1245616" y="1108837"/>
                  </a:cubicBezTo>
                  <a:cubicBezTo>
                    <a:pt x="1181227" y="1162685"/>
                    <a:pt x="1131062" y="1234440"/>
                    <a:pt x="1109599" y="1320419"/>
                  </a:cubicBezTo>
                  <a:cubicBezTo>
                    <a:pt x="1066673" y="1492631"/>
                    <a:pt x="1159637" y="1610995"/>
                    <a:pt x="1270635" y="172212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467840" y="8302320"/>
            <a:ext cx="1482480" cy="1374480"/>
            <a:chOff x="0" y="0"/>
            <a:chExt cx="1976640" cy="18326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76628" cy="1832610"/>
            </a:xfrm>
            <a:custGeom>
              <a:avLst/>
              <a:gdLst/>
              <a:ahLst/>
              <a:cxnLst/>
              <a:rect l="l" t="t" r="r" b="b"/>
              <a:pathLst>
                <a:path w="1976628" h="1832610">
                  <a:moveTo>
                    <a:pt x="444881" y="615696"/>
                  </a:moveTo>
                  <a:cubicBezTo>
                    <a:pt x="470027" y="501142"/>
                    <a:pt x="505841" y="397383"/>
                    <a:pt x="570484" y="304292"/>
                  </a:cubicBezTo>
                  <a:cubicBezTo>
                    <a:pt x="782066" y="0"/>
                    <a:pt x="1194562" y="3556"/>
                    <a:pt x="1395476" y="322199"/>
                  </a:cubicBezTo>
                  <a:cubicBezTo>
                    <a:pt x="1442085" y="393827"/>
                    <a:pt x="1463675" y="483235"/>
                    <a:pt x="1495933" y="565658"/>
                  </a:cubicBezTo>
                  <a:cubicBezTo>
                    <a:pt x="1503045" y="583565"/>
                    <a:pt x="1506728" y="597916"/>
                    <a:pt x="1510284" y="612140"/>
                  </a:cubicBezTo>
                  <a:cubicBezTo>
                    <a:pt x="1675257" y="597789"/>
                    <a:pt x="1739900" y="712343"/>
                    <a:pt x="1790065" y="834009"/>
                  </a:cubicBezTo>
                  <a:cubicBezTo>
                    <a:pt x="1861820" y="1002284"/>
                    <a:pt x="1904873" y="1177671"/>
                    <a:pt x="1926336" y="1356614"/>
                  </a:cubicBezTo>
                  <a:cubicBezTo>
                    <a:pt x="1940687" y="1460373"/>
                    <a:pt x="1951482" y="1564259"/>
                    <a:pt x="1965833" y="1668018"/>
                  </a:cubicBezTo>
                  <a:cubicBezTo>
                    <a:pt x="1976628" y="1757553"/>
                    <a:pt x="1915668" y="1829054"/>
                    <a:pt x="1822323" y="1829054"/>
                  </a:cubicBezTo>
                  <a:cubicBezTo>
                    <a:pt x="1269873" y="1829054"/>
                    <a:pt x="720979" y="1829054"/>
                    <a:pt x="168529" y="1832610"/>
                  </a:cubicBezTo>
                  <a:cubicBezTo>
                    <a:pt x="114681" y="1832610"/>
                    <a:pt x="64516" y="1814703"/>
                    <a:pt x="32258" y="1771777"/>
                  </a:cubicBezTo>
                  <a:cubicBezTo>
                    <a:pt x="14351" y="1753870"/>
                    <a:pt x="0" y="1721739"/>
                    <a:pt x="3556" y="1696593"/>
                  </a:cubicBezTo>
                  <a:cubicBezTo>
                    <a:pt x="28702" y="1385189"/>
                    <a:pt x="68072" y="1077341"/>
                    <a:pt x="200914" y="790956"/>
                  </a:cubicBezTo>
                  <a:cubicBezTo>
                    <a:pt x="218821" y="748030"/>
                    <a:pt x="251079" y="712216"/>
                    <a:pt x="279781" y="672846"/>
                  </a:cubicBezTo>
                  <a:cubicBezTo>
                    <a:pt x="319278" y="619125"/>
                    <a:pt x="380238" y="612013"/>
                    <a:pt x="444754" y="615569"/>
                  </a:cubicBezTo>
                  <a:close/>
                  <a:moveTo>
                    <a:pt x="1133475" y="615569"/>
                  </a:moveTo>
                  <a:cubicBezTo>
                    <a:pt x="1212342" y="615569"/>
                    <a:pt x="1284097" y="615569"/>
                    <a:pt x="1373886" y="615569"/>
                  </a:cubicBezTo>
                  <a:cubicBezTo>
                    <a:pt x="1338072" y="533273"/>
                    <a:pt x="1312926" y="454533"/>
                    <a:pt x="1269873" y="386461"/>
                  </a:cubicBezTo>
                  <a:cubicBezTo>
                    <a:pt x="1212469" y="296926"/>
                    <a:pt x="1129919" y="239649"/>
                    <a:pt x="1022350" y="225425"/>
                  </a:cubicBezTo>
                  <a:cubicBezTo>
                    <a:pt x="771271" y="189611"/>
                    <a:pt x="609854" y="443738"/>
                    <a:pt x="595503" y="615569"/>
                  </a:cubicBezTo>
                  <a:cubicBezTo>
                    <a:pt x="674370" y="615569"/>
                    <a:pt x="749808" y="615569"/>
                    <a:pt x="832231" y="615569"/>
                  </a:cubicBezTo>
                  <a:cubicBezTo>
                    <a:pt x="832231" y="694309"/>
                    <a:pt x="828675" y="762381"/>
                    <a:pt x="832231" y="833882"/>
                  </a:cubicBezTo>
                  <a:cubicBezTo>
                    <a:pt x="832231" y="858901"/>
                    <a:pt x="825119" y="869696"/>
                    <a:pt x="799973" y="884047"/>
                  </a:cubicBezTo>
                  <a:cubicBezTo>
                    <a:pt x="735457" y="912622"/>
                    <a:pt x="703072" y="966343"/>
                    <a:pt x="703072" y="1037971"/>
                  </a:cubicBezTo>
                  <a:cubicBezTo>
                    <a:pt x="706628" y="1095248"/>
                    <a:pt x="706628" y="1148969"/>
                    <a:pt x="703072" y="1202563"/>
                  </a:cubicBezTo>
                  <a:cubicBezTo>
                    <a:pt x="699516" y="1292098"/>
                    <a:pt x="724535" y="1363599"/>
                    <a:pt x="814324" y="1402969"/>
                  </a:cubicBezTo>
                  <a:cubicBezTo>
                    <a:pt x="814324" y="1460246"/>
                    <a:pt x="814324" y="1517523"/>
                    <a:pt x="814324" y="1578356"/>
                  </a:cubicBezTo>
                  <a:cubicBezTo>
                    <a:pt x="814324" y="1592707"/>
                    <a:pt x="821436" y="1610614"/>
                    <a:pt x="832231" y="1617726"/>
                  </a:cubicBezTo>
                  <a:cubicBezTo>
                    <a:pt x="875284" y="1657096"/>
                    <a:pt x="918337" y="1692910"/>
                    <a:pt x="964946" y="1725168"/>
                  </a:cubicBezTo>
                  <a:cubicBezTo>
                    <a:pt x="972058" y="1732280"/>
                    <a:pt x="997204" y="1732280"/>
                    <a:pt x="1007999" y="1725168"/>
                  </a:cubicBezTo>
                  <a:cubicBezTo>
                    <a:pt x="1083310" y="1657223"/>
                    <a:pt x="1165860" y="1589151"/>
                    <a:pt x="1137158" y="1467485"/>
                  </a:cubicBezTo>
                  <a:cubicBezTo>
                    <a:pt x="1133602" y="1456690"/>
                    <a:pt x="1133602" y="1446022"/>
                    <a:pt x="1137158" y="1435227"/>
                  </a:cubicBezTo>
                  <a:cubicBezTo>
                    <a:pt x="1140714" y="1420876"/>
                    <a:pt x="1147953" y="1402969"/>
                    <a:pt x="1162304" y="1395857"/>
                  </a:cubicBezTo>
                  <a:cubicBezTo>
                    <a:pt x="1223264" y="1356487"/>
                    <a:pt x="1251966" y="1306322"/>
                    <a:pt x="1251966" y="1234821"/>
                  </a:cubicBezTo>
                  <a:cubicBezTo>
                    <a:pt x="1251966" y="1170432"/>
                    <a:pt x="1251966" y="1109599"/>
                    <a:pt x="1251966" y="1045083"/>
                  </a:cubicBezTo>
                  <a:cubicBezTo>
                    <a:pt x="1255522" y="973455"/>
                    <a:pt x="1223264" y="916178"/>
                    <a:pt x="1155065" y="880491"/>
                  </a:cubicBezTo>
                  <a:cubicBezTo>
                    <a:pt x="1144270" y="873379"/>
                    <a:pt x="1133602" y="859028"/>
                    <a:pt x="1133602" y="844677"/>
                  </a:cubicBezTo>
                  <a:cubicBezTo>
                    <a:pt x="1130046" y="773049"/>
                    <a:pt x="1133602" y="697865"/>
                    <a:pt x="1133602" y="615569"/>
                  </a:cubicBezTo>
                  <a:close/>
                  <a:moveTo>
                    <a:pt x="556006" y="819658"/>
                  </a:moveTo>
                  <a:cubicBezTo>
                    <a:pt x="577469" y="819658"/>
                    <a:pt x="599059" y="823214"/>
                    <a:pt x="616966" y="819658"/>
                  </a:cubicBezTo>
                  <a:cubicBezTo>
                    <a:pt x="634873" y="812546"/>
                    <a:pt x="645668" y="794639"/>
                    <a:pt x="660019" y="783844"/>
                  </a:cubicBezTo>
                  <a:cubicBezTo>
                    <a:pt x="645668" y="773049"/>
                    <a:pt x="631317" y="755269"/>
                    <a:pt x="616966" y="751586"/>
                  </a:cubicBezTo>
                  <a:cubicBezTo>
                    <a:pt x="581152" y="748030"/>
                    <a:pt x="545211" y="751586"/>
                    <a:pt x="509397" y="748030"/>
                  </a:cubicBezTo>
                  <a:cubicBezTo>
                    <a:pt x="387477" y="748030"/>
                    <a:pt x="304927" y="801751"/>
                    <a:pt x="265430" y="916305"/>
                  </a:cubicBezTo>
                  <a:cubicBezTo>
                    <a:pt x="247523" y="966470"/>
                    <a:pt x="229616" y="1016508"/>
                    <a:pt x="218821" y="1066673"/>
                  </a:cubicBezTo>
                  <a:cubicBezTo>
                    <a:pt x="197358" y="1156208"/>
                    <a:pt x="179324" y="1242060"/>
                    <a:pt x="164973" y="1331595"/>
                  </a:cubicBezTo>
                  <a:cubicBezTo>
                    <a:pt x="161417" y="1345946"/>
                    <a:pt x="182880" y="1363853"/>
                    <a:pt x="190119" y="1381760"/>
                  </a:cubicBezTo>
                  <a:cubicBezTo>
                    <a:pt x="204470" y="1367409"/>
                    <a:pt x="222377" y="1356741"/>
                    <a:pt x="229616" y="1342390"/>
                  </a:cubicBezTo>
                  <a:cubicBezTo>
                    <a:pt x="236728" y="1331595"/>
                    <a:pt x="236728" y="1313815"/>
                    <a:pt x="240411" y="1299464"/>
                  </a:cubicBezTo>
                  <a:cubicBezTo>
                    <a:pt x="272669" y="1170559"/>
                    <a:pt x="304927" y="1045337"/>
                    <a:pt x="337312" y="919988"/>
                  </a:cubicBezTo>
                  <a:cubicBezTo>
                    <a:pt x="355219" y="862711"/>
                    <a:pt x="398272" y="834136"/>
                    <a:pt x="455676" y="826897"/>
                  </a:cubicBezTo>
                  <a:cubicBezTo>
                    <a:pt x="487934" y="823341"/>
                    <a:pt x="520192" y="819785"/>
                    <a:pt x="556133" y="81978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5261040" y="8604000"/>
            <a:ext cx="1584000" cy="898560"/>
            <a:chOff x="0" y="0"/>
            <a:chExt cx="2112000" cy="1198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12010" cy="1198118"/>
            </a:xfrm>
            <a:custGeom>
              <a:avLst/>
              <a:gdLst/>
              <a:ahLst/>
              <a:cxnLst/>
              <a:rect l="l" t="t" r="r" b="b"/>
              <a:pathLst>
                <a:path w="2112010" h="1198118">
                  <a:moveTo>
                    <a:pt x="1059561" y="1194562"/>
                  </a:moveTo>
                  <a:cubicBezTo>
                    <a:pt x="880618" y="1198118"/>
                    <a:pt x="708787" y="1169543"/>
                    <a:pt x="558419" y="1069340"/>
                  </a:cubicBezTo>
                  <a:cubicBezTo>
                    <a:pt x="468884" y="1012063"/>
                    <a:pt x="397383" y="926338"/>
                    <a:pt x="314960" y="851154"/>
                  </a:cubicBezTo>
                  <a:cubicBezTo>
                    <a:pt x="264795" y="804672"/>
                    <a:pt x="218313" y="754634"/>
                    <a:pt x="164592" y="711708"/>
                  </a:cubicBezTo>
                  <a:cubicBezTo>
                    <a:pt x="125222" y="679577"/>
                    <a:pt x="78740" y="665226"/>
                    <a:pt x="39243" y="640207"/>
                  </a:cubicBezTo>
                  <a:cubicBezTo>
                    <a:pt x="21463" y="629412"/>
                    <a:pt x="7112" y="611505"/>
                    <a:pt x="3556" y="593725"/>
                  </a:cubicBezTo>
                  <a:cubicBezTo>
                    <a:pt x="0" y="586613"/>
                    <a:pt x="17907" y="565150"/>
                    <a:pt x="28575" y="557911"/>
                  </a:cubicBezTo>
                  <a:cubicBezTo>
                    <a:pt x="214757" y="432689"/>
                    <a:pt x="411607" y="318262"/>
                    <a:pt x="558419" y="139446"/>
                  </a:cubicBezTo>
                  <a:cubicBezTo>
                    <a:pt x="579882" y="117983"/>
                    <a:pt x="601345" y="96520"/>
                    <a:pt x="622808" y="78613"/>
                  </a:cubicBezTo>
                  <a:cubicBezTo>
                    <a:pt x="683768" y="25019"/>
                    <a:pt x="744601" y="0"/>
                    <a:pt x="826897" y="32131"/>
                  </a:cubicBezTo>
                  <a:cubicBezTo>
                    <a:pt x="984377" y="92964"/>
                    <a:pt x="1141857" y="82169"/>
                    <a:pt x="1299464" y="28575"/>
                  </a:cubicBezTo>
                  <a:cubicBezTo>
                    <a:pt x="1360297" y="7112"/>
                    <a:pt x="1410462" y="17907"/>
                    <a:pt x="1456944" y="53594"/>
                  </a:cubicBezTo>
                  <a:cubicBezTo>
                    <a:pt x="1485519" y="75057"/>
                    <a:pt x="1514221" y="100076"/>
                    <a:pt x="1539240" y="125095"/>
                  </a:cubicBezTo>
                  <a:cubicBezTo>
                    <a:pt x="1657350" y="268097"/>
                    <a:pt x="1804162" y="371856"/>
                    <a:pt x="1958086" y="472059"/>
                  </a:cubicBezTo>
                  <a:cubicBezTo>
                    <a:pt x="2001012" y="500634"/>
                    <a:pt x="2043938" y="529336"/>
                    <a:pt x="2086991" y="557911"/>
                  </a:cubicBezTo>
                  <a:cubicBezTo>
                    <a:pt x="2097786" y="565023"/>
                    <a:pt x="2112010" y="582930"/>
                    <a:pt x="2112010" y="593725"/>
                  </a:cubicBezTo>
                  <a:cubicBezTo>
                    <a:pt x="2112010" y="608076"/>
                    <a:pt x="2097659" y="633095"/>
                    <a:pt x="2086991" y="636651"/>
                  </a:cubicBezTo>
                  <a:cubicBezTo>
                    <a:pt x="1947418" y="676021"/>
                    <a:pt x="1857883" y="783336"/>
                    <a:pt x="1768348" y="886968"/>
                  </a:cubicBezTo>
                  <a:cubicBezTo>
                    <a:pt x="1603629" y="1080135"/>
                    <a:pt x="1396111" y="1176655"/>
                    <a:pt x="1145540" y="1194562"/>
                  </a:cubicBezTo>
                  <a:cubicBezTo>
                    <a:pt x="1116965" y="1198118"/>
                    <a:pt x="1088263" y="1194562"/>
                    <a:pt x="1059688" y="1194562"/>
                  </a:cubicBezTo>
                  <a:close/>
                  <a:moveTo>
                    <a:pt x="400939" y="525780"/>
                  </a:moveTo>
                  <a:cubicBezTo>
                    <a:pt x="476123" y="554355"/>
                    <a:pt x="547751" y="579374"/>
                    <a:pt x="612140" y="615188"/>
                  </a:cubicBezTo>
                  <a:cubicBezTo>
                    <a:pt x="730250" y="676021"/>
                    <a:pt x="851916" y="704596"/>
                    <a:pt x="980821" y="701040"/>
                  </a:cubicBezTo>
                  <a:cubicBezTo>
                    <a:pt x="1127633" y="693928"/>
                    <a:pt x="1274318" y="718947"/>
                    <a:pt x="1414018" y="661670"/>
                  </a:cubicBezTo>
                  <a:cubicBezTo>
                    <a:pt x="1503553" y="622300"/>
                    <a:pt x="1585849" y="561594"/>
                    <a:pt x="1682496" y="504317"/>
                  </a:cubicBezTo>
                  <a:cubicBezTo>
                    <a:pt x="1646682" y="493649"/>
                    <a:pt x="1621663" y="479298"/>
                    <a:pt x="1592961" y="479298"/>
                  </a:cubicBezTo>
                  <a:cubicBezTo>
                    <a:pt x="1507109" y="479298"/>
                    <a:pt x="1414018" y="472186"/>
                    <a:pt x="1328039" y="486410"/>
                  </a:cubicBezTo>
                  <a:cubicBezTo>
                    <a:pt x="1170559" y="507873"/>
                    <a:pt x="1013079" y="522224"/>
                    <a:pt x="851916" y="489966"/>
                  </a:cubicBezTo>
                  <a:cubicBezTo>
                    <a:pt x="766064" y="475615"/>
                    <a:pt x="676529" y="472059"/>
                    <a:pt x="590550" y="472059"/>
                  </a:cubicBezTo>
                  <a:cubicBezTo>
                    <a:pt x="522478" y="472059"/>
                    <a:pt x="458089" y="486410"/>
                    <a:pt x="400812" y="52565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537680" y="6242400"/>
            <a:ext cx="1422720" cy="1425600"/>
            <a:chOff x="0" y="0"/>
            <a:chExt cx="1896960" cy="1900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896872" cy="1900809"/>
            </a:xfrm>
            <a:custGeom>
              <a:avLst/>
              <a:gdLst/>
              <a:ahLst/>
              <a:cxnLst/>
              <a:rect l="l" t="t" r="r" b="b"/>
              <a:pathLst>
                <a:path w="1896872" h="1900809">
                  <a:moveTo>
                    <a:pt x="1678178" y="1768348"/>
                  </a:moveTo>
                  <a:cubicBezTo>
                    <a:pt x="1674622" y="1771904"/>
                    <a:pt x="1671066" y="1771904"/>
                    <a:pt x="1671066" y="1775460"/>
                  </a:cubicBezTo>
                  <a:cubicBezTo>
                    <a:pt x="1545590" y="1786255"/>
                    <a:pt x="1545590" y="1786255"/>
                    <a:pt x="1542034" y="1660906"/>
                  </a:cubicBezTo>
                  <a:cubicBezTo>
                    <a:pt x="1538478" y="1499870"/>
                    <a:pt x="1538478" y="1338707"/>
                    <a:pt x="1534922" y="1174115"/>
                  </a:cubicBezTo>
                  <a:cubicBezTo>
                    <a:pt x="1531366" y="1048766"/>
                    <a:pt x="1524127" y="919988"/>
                    <a:pt x="1520571" y="794639"/>
                  </a:cubicBezTo>
                  <a:cubicBezTo>
                    <a:pt x="1520571" y="780288"/>
                    <a:pt x="1517015" y="766064"/>
                    <a:pt x="1517015" y="748157"/>
                  </a:cubicBezTo>
                  <a:cubicBezTo>
                    <a:pt x="1509903" y="748157"/>
                    <a:pt x="1506220" y="744601"/>
                    <a:pt x="1502664" y="744601"/>
                  </a:cubicBezTo>
                  <a:cubicBezTo>
                    <a:pt x="1456055" y="819785"/>
                    <a:pt x="1398651" y="887730"/>
                    <a:pt x="1362837" y="970153"/>
                  </a:cubicBezTo>
                  <a:cubicBezTo>
                    <a:pt x="1287526" y="1134872"/>
                    <a:pt x="1223010" y="1303020"/>
                    <a:pt x="1151255" y="1471295"/>
                  </a:cubicBezTo>
                  <a:cubicBezTo>
                    <a:pt x="1090295" y="1610868"/>
                    <a:pt x="1018540" y="1743329"/>
                    <a:pt x="878713" y="1818513"/>
                  </a:cubicBezTo>
                  <a:cubicBezTo>
                    <a:pt x="756793" y="1890141"/>
                    <a:pt x="616966" y="1900809"/>
                    <a:pt x="477139" y="1890141"/>
                  </a:cubicBezTo>
                  <a:cubicBezTo>
                    <a:pt x="355219" y="1879346"/>
                    <a:pt x="236855" y="1854327"/>
                    <a:pt x="118491" y="1839976"/>
                  </a:cubicBezTo>
                  <a:cubicBezTo>
                    <a:pt x="82677" y="1832864"/>
                    <a:pt x="64643" y="1822069"/>
                    <a:pt x="61087" y="1782699"/>
                  </a:cubicBezTo>
                  <a:cubicBezTo>
                    <a:pt x="50292" y="1686052"/>
                    <a:pt x="28829" y="1589405"/>
                    <a:pt x="18034" y="1492758"/>
                  </a:cubicBezTo>
                  <a:cubicBezTo>
                    <a:pt x="0" y="1342390"/>
                    <a:pt x="68072" y="1245743"/>
                    <a:pt x="218694" y="1213485"/>
                  </a:cubicBezTo>
                  <a:cubicBezTo>
                    <a:pt x="276098" y="1202690"/>
                    <a:pt x="326263" y="1199134"/>
                    <a:pt x="376428" y="1238504"/>
                  </a:cubicBezTo>
                  <a:cubicBezTo>
                    <a:pt x="462534" y="1299337"/>
                    <a:pt x="566420" y="1317244"/>
                    <a:pt x="670433" y="1317244"/>
                  </a:cubicBezTo>
                  <a:cubicBezTo>
                    <a:pt x="781558" y="1317244"/>
                    <a:pt x="856869" y="1256411"/>
                    <a:pt x="910717" y="1166876"/>
                  </a:cubicBezTo>
                  <a:cubicBezTo>
                    <a:pt x="989584" y="1030859"/>
                    <a:pt x="1064895" y="894842"/>
                    <a:pt x="1140206" y="758825"/>
                  </a:cubicBezTo>
                  <a:cubicBezTo>
                    <a:pt x="1262253" y="544068"/>
                    <a:pt x="1538351" y="161036"/>
                    <a:pt x="1696085" y="0"/>
                  </a:cubicBezTo>
                  <a:cubicBezTo>
                    <a:pt x="1803654" y="96647"/>
                    <a:pt x="1896872" y="268478"/>
                    <a:pt x="1814449" y="425958"/>
                  </a:cubicBezTo>
                  <a:cubicBezTo>
                    <a:pt x="1764284" y="526161"/>
                    <a:pt x="1746377" y="647954"/>
                    <a:pt x="1728343" y="762508"/>
                  </a:cubicBezTo>
                  <a:cubicBezTo>
                    <a:pt x="1703197" y="937895"/>
                    <a:pt x="1678178" y="1113282"/>
                    <a:pt x="1667383" y="1292352"/>
                  </a:cubicBezTo>
                  <a:cubicBezTo>
                    <a:pt x="1660271" y="1431925"/>
                    <a:pt x="1674495" y="1575181"/>
                    <a:pt x="1678178" y="1718310"/>
                  </a:cubicBezTo>
                  <a:cubicBezTo>
                    <a:pt x="1678178" y="1736217"/>
                    <a:pt x="1678178" y="1750568"/>
                    <a:pt x="1678178" y="176847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74480" y="8226720"/>
            <a:ext cx="682560" cy="1686240"/>
            <a:chOff x="0" y="0"/>
            <a:chExt cx="910080" cy="2248320"/>
          </a:xfrm>
        </p:grpSpPr>
        <p:sp>
          <p:nvSpPr>
            <p:cNvPr id="12" name="Freeform 12"/>
            <p:cNvSpPr/>
            <p:nvPr/>
          </p:nvSpPr>
          <p:spPr>
            <a:xfrm>
              <a:off x="254" y="0"/>
              <a:ext cx="909955" cy="2248154"/>
            </a:xfrm>
            <a:custGeom>
              <a:avLst/>
              <a:gdLst/>
              <a:ahLst/>
              <a:cxnLst/>
              <a:rect l="l" t="t" r="r" b="b"/>
              <a:pathLst>
                <a:path w="909955" h="2248154">
                  <a:moveTo>
                    <a:pt x="294767" y="0"/>
                  </a:moveTo>
                  <a:cubicBezTo>
                    <a:pt x="381127" y="0"/>
                    <a:pt x="460248" y="0"/>
                    <a:pt x="542925" y="0"/>
                  </a:cubicBezTo>
                  <a:cubicBezTo>
                    <a:pt x="550164" y="25146"/>
                    <a:pt x="560959" y="50165"/>
                    <a:pt x="568071" y="75311"/>
                  </a:cubicBezTo>
                  <a:cubicBezTo>
                    <a:pt x="596900" y="172085"/>
                    <a:pt x="657987" y="233045"/>
                    <a:pt x="751586" y="261747"/>
                  </a:cubicBezTo>
                  <a:cubicBezTo>
                    <a:pt x="776732" y="268859"/>
                    <a:pt x="787527" y="283210"/>
                    <a:pt x="794766" y="308356"/>
                  </a:cubicBezTo>
                  <a:cubicBezTo>
                    <a:pt x="819912" y="415925"/>
                    <a:pt x="809117" y="519938"/>
                    <a:pt x="765937" y="623951"/>
                  </a:cubicBezTo>
                  <a:cubicBezTo>
                    <a:pt x="737108" y="695706"/>
                    <a:pt x="711962" y="763778"/>
                    <a:pt x="686816" y="835533"/>
                  </a:cubicBezTo>
                  <a:cubicBezTo>
                    <a:pt x="672465" y="875030"/>
                    <a:pt x="683260" y="910844"/>
                    <a:pt x="704850" y="946658"/>
                  </a:cubicBezTo>
                  <a:cubicBezTo>
                    <a:pt x="802005" y="1097280"/>
                    <a:pt x="830707" y="1262253"/>
                    <a:pt x="823595" y="1434338"/>
                  </a:cubicBezTo>
                  <a:cubicBezTo>
                    <a:pt x="823595" y="1452245"/>
                    <a:pt x="820039" y="1466596"/>
                    <a:pt x="820039" y="1480947"/>
                  </a:cubicBezTo>
                  <a:cubicBezTo>
                    <a:pt x="809244" y="1592072"/>
                    <a:pt x="809244" y="1592072"/>
                    <a:pt x="697738" y="1609979"/>
                  </a:cubicBezTo>
                  <a:cubicBezTo>
                    <a:pt x="625856" y="1620774"/>
                    <a:pt x="557403" y="1631442"/>
                    <a:pt x="485521" y="1638681"/>
                  </a:cubicBezTo>
                  <a:cubicBezTo>
                    <a:pt x="485521" y="1771396"/>
                    <a:pt x="485521" y="1900428"/>
                    <a:pt x="485521" y="2036699"/>
                  </a:cubicBezTo>
                  <a:cubicBezTo>
                    <a:pt x="575437" y="2018792"/>
                    <a:pt x="658241" y="2000885"/>
                    <a:pt x="744474" y="1982851"/>
                  </a:cubicBezTo>
                  <a:cubicBezTo>
                    <a:pt x="776859" y="1975739"/>
                    <a:pt x="805688" y="1968500"/>
                    <a:pt x="834390" y="1961388"/>
                  </a:cubicBezTo>
                  <a:cubicBezTo>
                    <a:pt x="866775" y="1957832"/>
                    <a:pt x="888365" y="1961388"/>
                    <a:pt x="899160" y="1997202"/>
                  </a:cubicBezTo>
                  <a:cubicBezTo>
                    <a:pt x="909955" y="2029460"/>
                    <a:pt x="895604" y="2051050"/>
                    <a:pt x="859536" y="2061718"/>
                  </a:cubicBezTo>
                  <a:cubicBezTo>
                    <a:pt x="802005" y="2072513"/>
                    <a:pt x="744474" y="2086864"/>
                    <a:pt x="683260" y="2104771"/>
                  </a:cubicBezTo>
                  <a:cubicBezTo>
                    <a:pt x="719201" y="2115566"/>
                    <a:pt x="755142" y="2122678"/>
                    <a:pt x="791210" y="2129917"/>
                  </a:cubicBezTo>
                  <a:cubicBezTo>
                    <a:pt x="802005" y="2133473"/>
                    <a:pt x="812800" y="2133473"/>
                    <a:pt x="823595" y="2137029"/>
                  </a:cubicBezTo>
                  <a:cubicBezTo>
                    <a:pt x="859536" y="2144141"/>
                    <a:pt x="895477" y="2154936"/>
                    <a:pt x="888365" y="2201545"/>
                  </a:cubicBezTo>
                  <a:cubicBezTo>
                    <a:pt x="884809" y="2237359"/>
                    <a:pt x="855980" y="2248154"/>
                    <a:pt x="805688" y="2237359"/>
                  </a:cubicBezTo>
                  <a:cubicBezTo>
                    <a:pt x="719328" y="2219452"/>
                    <a:pt x="629412" y="2205101"/>
                    <a:pt x="546735" y="2179955"/>
                  </a:cubicBezTo>
                  <a:cubicBezTo>
                    <a:pt x="456819" y="2158492"/>
                    <a:pt x="370459" y="2158492"/>
                    <a:pt x="284099" y="2183511"/>
                  </a:cubicBezTo>
                  <a:cubicBezTo>
                    <a:pt x="219329" y="2201418"/>
                    <a:pt x="154559" y="2212213"/>
                    <a:pt x="89916" y="2226564"/>
                  </a:cubicBezTo>
                  <a:cubicBezTo>
                    <a:pt x="57531" y="2233676"/>
                    <a:pt x="28702" y="2230120"/>
                    <a:pt x="21590" y="2190750"/>
                  </a:cubicBezTo>
                  <a:cubicBezTo>
                    <a:pt x="14351" y="2154936"/>
                    <a:pt x="35941" y="2133346"/>
                    <a:pt x="68326" y="2126234"/>
                  </a:cubicBezTo>
                  <a:cubicBezTo>
                    <a:pt x="93472" y="2119122"/>
                    <a:pt x="122301" y="2115439"/>
                    <a:pt x="151003" y="2097532"/>
                  </a:cubicBezTo>
                  <a:cubicBezTo>
                    <a:pt x="122174" y="2090420"/>
                    <a:pt x="93472" y="2083181"/>
                    <a:pt x="68326" y="2076069"/>
                  </a:cubicBezTo>
                  <a:cubicBezTo>
                    <a:pt x="21590" y="2068957"/>
                    <a:pt x="0" y="2047367"/>
                    <a:pt x="7112" y="2015109"/>
                  </a:cubicBezTo>
                  <a:cubicBezTo>
                    <a:pt x="14224" y="1982851"/>
                    <a:pt x="39497" y="1968500"/>
                    <a:pt x="86233" y="1979295"/>
                  </a:cubicBezTo>
                  <a:cubicBezTo>
                    <a:pt x="183388" y="2000758"/>
                    <a:pt x="276860" y="2022348"/>
                    <a:pt x="374015" y="2040255"/>
                  </a:cubicBezTo>
                  <a:cubicBezTo>
                    <a:pt x="377571" y="2043811"/>
                    <a:pt x="384810" y="2043811"/>
                    <a:pt x="395605" y="2043811"/>
                  </a:cubicBezTo>
                  <a:cubicBezTo>
                    <a:pt x="399161" y="2025904"/>
                    <a:pt x="399161" y="2007997"/>
                    <a:pt x="399161" y="1989963"/>
                  </a:cubicBezTo>
                  <a:cubicBezTo>
                    <a:pt x="399161" y="1885950"/>
                    <a:pt x="395605" y="1785620"/>
                    <a:pt x="399161" y="1685163"/>
                  </a:cubicBezTo>
                  <a:cubicBezTo>
                    <a:pt x="402717" y="1642110"/>
                    <a:pt x="384810" y="1634998"/>
                    <a:pt x="348742" y="1631315"/>
                  </a:cubicBezTo>
                  <a:cubicBezTo>
                    <a:pt x="266065" y="1620520"/>
                    <a:pt x="183261" y="1606169"/>
                    <a:pt x="100584" y="1595501"/>
                  </a:cubicBezTo>
                  <a:cubicBezTo>
                    <a:pt x="71755" y="1591945"/>
                    <a:pt x="64643" y="1581150"/>
                    <a:pt x="64643" y="1556004"/>
                  </a:cubicBezTo>
                  <a:cubicBezTo>
                    <a:pt x="35814" y="1366012"/>
                    <a:pt x="57404" y="1183132"/>
                    <a:pt x="151003" y="1010920"/>
                  </a:cubicBezTo>
                  <a:cubicBezTo>
                    <a:pt x="197739" y="932053"/>
                    <a:pt x="194183" y="856742"/>
                    <a:pt x="151003" y="781431"/>
                  </a:cubicBezTo>
                  <a:cubicBezTo>
                    <a:pt x="68072" y="641858"/>
                    <a:pt x="42926" y="487680"/>
                    <a:pt x="53721" y="326263"/>
                  </a:cubicBezTo>
                  <a:cubicBezTo>
                    <a:pt x="57277" y="286766"/>
                    <a:pt x="64516" y="261747"/>
                    <a:pt x="111252" y="254508"/>
                  </a:cubicBezTo>
                  <a:cubicBezTo>
                    <a:pt x="244348" y="225933"/>
                    <a:pt x="291084" y="132715"/>
                    <a:pt x="294767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3073680" y="8635680"/>
            <a:ext cx="1527120" cy="695520"/>
            <a:chOff x="0" y="0"/>
            <a:chExt cx="2036160" cy="9273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36191" cy="927354"/>
            </a:xfrm>
            <a:custGeom>
              <a:avLst/>
              <a:gdLst/>
              <a:ahLst/>
              <a:cxnLst/>
              <a:rect l="l" t="t" r="r" b="b"/>
              <a:pathLst>
                <a:path w="2036191" h="927354">
                  <a:moveTo>
                    <a:pt x="2036191" y="325882"/>
                  </a:moveTo>
                  <a:cubicBezTo>
                    <a:pt x="2029079" y="343789"/>
                    <a:pt x="2021840" y="361696"/>
                    <a:pt x="2014728" y="379603"/>
                  </a:cubicBezTo>
                  <a:cubicBezTo>
                    <a:pt x="1925066" y="350901"/>
                    <a:pt x="1835531" y="318770"/>
                    <a:pt x="1742313" y="293624"/>
                  </a:cubicBezTo>
                  <a:cubicBezTo>
                    <a:pt x="1652651" y="268605"/>
                    <a:pt x="1555877" y="254254"/>
                    <a:pt x="1455547" y="229235"/>
                  </a:cubicBezTo>
                  <a:cubicBezTo>
                    <a:pt x="1484249" y="418973"/>
                    <a:pt x="1437640" y="576580"/>
                    <a:pt x="1304925" y="701929"/>
                  </a:cubicBezTo>
                  <a:cubicBezTo>
                    <a:pt x="1211707" y="787908"/>
                    <a:pt x="1104138" y="827278"/>
                    <a:pt x="982345" y="834390"/>
                  </a:cubicBezTo>
                  <a:cubicBezTo>
                    <a:pt x="785241" y="841502"/>
                    <a:pt x="516382" y="716280"/>
                    <a:pt x="469773" y="365379"/>
                  </a:cubicBezTo>
                  <a:cubicBezTo>
                    <a:pt x="441071" y="401193"/>
                    <a:pt x="408813" y="429768"/>
                    <a:pt x="390906" y="462026"/>
                  </a:cubicBezTo>
                  <a:cubicBezTo>
                    <a:pt x="358648" y="533654"/>
                    <a:pt x="329946" y="608838"/>
                    <a:pt x="301244" y="684022"/>
                  </a:cubicBezTo>
                  <a:cubicBezTo>
                    <a:pt x="297688" y="691134"/>
                    <a:pt x="294132" y="701929"/>
                    <a:pt x="294132" y="709041"/>
                  </a:cubicBezTo>
                  <a:cubicBezTo>
                    <a:pt x="250952" y="895096"/>
                    <a:pt x="186436" y="927354"/>
                    <a:pt x="0" y="866521"/>
                  </a:cubicBezTo>
                  <a:cubicBezTo>
                    <a:pt x="7112" y="755523"/>
                    <a:pt x="21463" y="644525"/>
                    <a:pt x="57404" y="533527"/>
                  </a:cubicBezTo>
                  <a:cubicBezTo>
                    <a:pt x="168529" y="200533"/>
                    <a:pt x="415798" y="17907"/>
                    <a:pt x="774319" y="7112"/>
                  </a:cubicBezTo>
                  <a:cubicBezTo>
                    <a:pt x="1032383" y="0"/>
                    <a:pt x="1283335" y="53721"/>
                    <a:pt x="1527175" y="136017"/>
                  </a:cubicBezTo>
                  <a:cubicBezTo>
                    <a:pt x="1692021" y="189738"/>
                    <a:pt x="1853438" y="250571"/>
                    <a:pt x="2014728" y="311404"/>
                  </a:cubicBezTo>
                  <a:cubicBezTo>
                    <a:pt x="2021840" y="314960"/>
                    <a:pt x="2025523" y="318516"/>
                    <a:pt x="2036191" y="32575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7661520" y="4273200"/>
            <a:ext cx="1143360" cy="1333440"/>
            <a:chOff x="0" y="0"/>
            <a:chExt cx="1524480" cy="17779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524508" cy="1777873"/>
            </a:xfrm>
            <a:custGeom>
              <a:avLst/>
              <a:gdLst/>
              <a:ahLst/>
              <a:cxnLst/>
              <a:rect l="l" t="t" r="r" b="b"/>
              <a:pathLst>
                <a:path w="1524508" h="1777873">
                  <a:moveTo>
                    <a:pt x="640588" y="347726"/>
                  </a:moveTo>
                  <a:cubicBezTo>
                    <a:pt x="583311" y="283210"/>
                    <a:pt x="526034" y="222250"/>
                    <a:pt x="468757" y="161290"/>
                  </a:cubicBezTo>
                  <a:cubicBezTo>
                    <a:pt x="443738" y="136144"/>
                    <a:pt x="443738" y="114681"/>
                    <a:pt x="468757" y="89662"/>
                  </a:cubicBezTo>
                  <a:cubicBezTo>
                    <a:pt x="493776" y="68199"/>
                    <a:pt x="518795" y="43053"/>
                    <a:pt x="547497" y="21590"/>
                  </a:cubicBezTo>
                  <a:cubicBezTo>
                    <a:pt x="558292" y="10795"/>
                    <a:pt x="576199" y="3556"/>
                    <a:pt x="590423" y="3556"/>
                  </a:cubicBezTo>
                  <a:cubicBezTo>
                    <a:pt x="701421" y="3556"/>
                    <a:pt x="815975" y="0"/>
                    <a:pt x="926846" y="7112"/>
                  </a:cubicBezTo>
                  <a:cubicBezTo>
                    <a:pt x="955421" y="7112"/>
                    <a:pt x="984123" y="32258"/>
                    <a:pt x="1005586" y="50165"/>
                  </a:cubicBezTo>
                  <a:cubicBezTo>
                    <a:pt x="1087882" y="125476"/>
                    <a:pt x="1087882" y="125476"/>
                    <a:pt x="1009142" y="204343"/>
                  </a:cubicBezTo>
                  <a:cubicBezTo>
                    <a:pt x="966216" y="250952"/>
                    <a:pt x="923290" y="297561"/>
                    <a:pt x="880364" y="347726"/>
                  </a:cubicBezTo>
                  <a:cubicBezTo>
                    <a:pt x="1363472" y="448056"/>
                    <a:pt x="1524508" y="899795"/>
                    <a:pt x="1460119" y="1200785"/>
                  </a:cubicBezTo>
                  <a:cubicBezTo>
                    <a:pt x="1392174" y="1530604"/>
                    <a:pt x="1087882" y="1777873"/>
                    <a:pt x="751586" y="1774317"/>
                  </a:cubicBezTo>
                  <a:cubicBezTo>
                    <a:pt x="411480" y="1767205"/>
                    <a:pt x="118110" y="1516253"/>
                    <a:pt x="57277" y="1186434"/>
                  </a:cubicBezTo>
                  <a:cubicBezTo>
                    <a:pt x="0" y="867410"/>
                    <a:pt x="171831" y="448056"/>
                    <a:pt x="640588" y="347726"/>
                  </a:cubicBezTo>
                  <a:close/>
                  <a:moveTo>
                    <a:pt x="1263269" y="1082548"/>
                  </a:moveTo>
                  <a:cubicBezTo>
                    <a:pt x="1274064" y="806577"/>
                    <a:pt x="1077214" y="573532"/>
                    <a:pt x="780161" y="552069"/>
                  </a:cubicBezTo>
                  <a:cubicBezTo>
                    <a:pt x="526034" y="537718"/>
                    <a:pt x="275590" y="752729"/>
                    <a:pt x="257683" y="1007237"/>
                  </a:cubicBezTo>
                  <a:cubicBezTo>
                    <a:pt x="239776" y="1304798"/>
                    <a:pt x="447294" y="1544955"/>
                    <a:pt x="737235" y="1562862"/>
                  </a:cubicBezTo>
                  <a:cubicBezTo>
                    <a:pt x="1012825" y="1573657"/>
                    <a:pt x="1248918" y="1365758"/>
                    <a:pt x="1263269" y="1082548"/>
                  </a:cubicBezTo>
                  <a:close/>
                  <a:moveTo>
                    <a:pt x="100203" y="1050290"/>
                  </a:moveTo>
                  <a:cubicBezTo>
                    <a:pt x="100203" y="1057402"/>
                    <a:pt x="96647" y="1075436"/>
                    <a:pt x="103759" y="1093343"/>
                  </a:cubicBezTo>
                  <a:cubicBezTo>
                    <a:pt x="110871" y="1111250"/>
                    <a:pt x="125222" y="1125601"/>
                    <a:pt x="139573" y="1143508"/>
                  </a:cubicBezTo>
                  <a:cubicBezTo>
                    <a:pt x="153924" y="1125601"/>
                    <a:pt x="168148" y="1111250"/>
                    <a:pt x="175387" y="1093343"/>
                  </a:cubicBezTo>
                  <a:cubicBezTo>
                    <a:pt x="182499" y="1078992"/>
                    <a:pt x="178943" y="1061085"/>
                    <a:pt x="178943" y="1046734"/>
                  </a:cubicBezTo>
                  <a:cubicBezTo>
                    <a:pt x="196850" y="978662"/>
                    <a:pt x="203962" y="903351"/>
                    <a:pt x="228981" y="835279"/>
                  </a:cubicBezTo>
                  <a:cubicBezTo>
                    <a:pt x="300609" y="666750"/>
                    <a:pt x="433070" y="555625"/>
                    <a:pt x="601218" y="491109"/>
                  </a:cubicBezTo>
                  <a:cubicBezTo>
                    <a:pt x="633476" y="480314"/>
                    <a:pt x="679958" y="473202"/>
                    <a:pt x="662051" y="430149"/>
                  </a:cubicBezTo>
                  <a:cubicBezTo>
                    <a:pt x="647700" y="387096"/>
                    <a:pt x="604774" y="408686"/>
                    <a:pt x="576199" y="419354"/>
                  </a:cubicBezTo>
                  <a:cubicBezTo>
                    <a:pt x="304165" y="509016"/>
                    <a:pt x="118110" y="752729"/>
                    <a:pt x="100203" y="1050290"/>
                  </a:cubicBezTo>
                  <a:close/>
                  <a:moveTo>
                    <a:pt x="951865" y="146939"/>
                  </a:moveTo>
                  <a:cubicBezTo>
                    <a:pt x="951865" y="143383"/>
                    <a:pt x="951865" y="143383"/>
                    <a:pt x="955421" y="139827"/>
                  </a:cubicBezTo>
                  <a:cubicBezTo>
                    <a:pt x="855345" y="121920"/>
                    <a:pt x="755142" y="104013"/>
                    <a:pt x="658495" y="82423"/>
                  </a:cubicBezTo>
                  <a:cubicBezTo>
                    <a:pt x="597662" y="71628"/>
                    <a:pt x="590550" y="78867"/>
                    <a:pt x="569087" y="146939"/>
                  </a:cubicBezTo>
                  <a:cubicBezTo>
                    <a:pt x="697865" y="146939"/>
                    <a:pt x="826770" y="146939"/>
                    <a:pt x="951992" y="14693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035360" y="6759360"/>
            <a:ext cx="1272960" cy="917280"/>
            <a:chOff x="0" y="0"/>
            <a:chExt cx="1697280" cy="12230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697228" cy="1223137"/>
            </a:xfrm>
            <a:custGeom>
              <a:avLst/>
              <a:gdLst/>
              <a:ahLst/>
              <a:cxnLst/>
              <a:rect l="l" t="t" r="r" b="b"/>
              <a:pathLst>
                <a:path w="1697228" h="1223137">
                  <a:moveTo>
                    <a:pt x="855853" y="0"/>
                  </a:moveTo>
                  <a:cubicBezTo>
                    <a:pt x="1027684" y="0"/>
                    <a:pt x="1195959" y="0"/>
                    <a:pt x="1367790" y="3556"/>
                  </a:cubicBezTo>
                  <a:cubicBezTo>
                    <a:pt x="1385697" y="3556"/>
                    <a:pt x="1407160" y="10668"/>
                    <a:pt x="1421511" y="25019"/>
                  </a:cubicBezTo>
                  <a:cubicBezTo>
                    <a:pt x="1503807" y="103886"/>
                    <a:pt x="1582674" y="182880"/>
                    <a:pt x="1661414" y="261747"/>
                  </a:cubicBezTo>
                  <a:cubicBezTo>
                    <a:pt x="1697228" y="297561"/>
                    <a:pt x="1697228" y="319151"/>
                    <a:pt x="1661414" y="354965"/>
                  </a:cubicBezTo>
                  <a:cubicBezTo>
                    <a:pt x="1414399" y="627634"/>
                    <a:pt x="1163701" y="896620"/>
                    <a:pt x="916686" y="1169289"/>
                  </a:cubicBezTo>
                  <a:cubicBezTo>
                    <a:pt x="905891" y="1180084"/>
                    <a:pt x="898779" y="1187196"/>
                    <a:pt x="887984" y="1197991"/>
                  </a:cubicBezTo>
                  <a:cubicBezTo>
                    <a:pt x="862965" y="1223137"/>
                    <a:pt x="837819" y="1223137"/>
                    <a:pt x="809244" y="1194435"/>
                  </a:cubicBezTo>
                  <a:cubicBezTo>
                    <a:pt x="701802" y="1076071"/>
                    <a:pt x="590804" y="961263"/>
                    <a:pt x="483362" y="839343"/>
                  </a:cubicBezTo>
                  <a:cubicBezTo>
                    <a:pt x="336550" y="681482"/>
                    <a:pt x="189738" y="520065"/>
                    <a:pt x="42926" y="362204"/>
                  </a:cubicBezTo>
                  <a:cubicBezTo>
                    <a:pt x="0" y="315595"/>
                    <a:pt x="0" y="301244"/>
                    <a:pt x="46609" y="258191"/>
                  </a:cubicBezTo>
                  <a:cubicBezTo>
                    <a:pt x="118110" y="182880"/>
                    <a:pt x="193421" y="111125"/>
                    <a:pt x="264922" y="35814"/>
                  </a:cubicBezTo>
                  <a:cubicBezTo>
                    <a:pt x="290068" y="10795"/>
                    <a:pt x="315087" y="0"/>
                    <a:pt x="350901" y="0"/>
                  </a:cubicBezTo>
                  <a:cubicBezTo>
                    <a:pt x="519176" y="0"/>
                    <a:pt x="687451" y="0"/>
                    <a:pt x="855726" y="0"/>
                  </a:cubicBezTo>
                  <a:close/>
                  <a:moveTo>
                    <a:pt x="540639" y="358648"/>
                  </a:moveTo>
                  <a:cubicBezTo>
                    <a:pt x="626618" y="555879"/>
                    <a:pt x="708914" y="745998"/>
                    <a:pt x="791337" y="932561"/>
                  </a:cubicBezTo>
                  <a:cubicBezTo>
                    <a:pt x="794893" y="932561"/>
                    <a:pt x="794893" y="932561"/>
                    <a:pt x="798449" y="929005"/>
                  </a:cubicBezTo>
                  <a:cubicBezTo>
                    <a:pt x="798449" y="738886"/>
                    <a:pt x="798449" y="548767"/>
                    <a:pt x="798449" y="358775"/>
                  </a:cubicBezTo>
                  <a:cubicBezTo>
                    <a:pt x="712470" y="358775"/>
                    <a:pt x="630174" y="358775"/>
                    <a:pt x="540639" y="358775"/>
                  </a:cubicBezTo>
                  <a:close/>
                  <a:moveTo>
                    <a:pt x="902335" y="903859"/>
                  </a:moveTo>
                  <a:cubicBezTo>
                    <a:pt x="905891" y="907415"/>
                    <a:pt x="905891" y="907415"/>
                    <a:pt x="909447" y="907415"/>
                  </a:cubicBezTo>
                  <a:cubicBezTo>
                    <a:pt x="995426" y="724535"/>
                    <a:pt x="1081278" y="545211"/>
                    <a:pt x="1163701" y="362204"/>
                  </a:cubicBezTo>
                  <a:cubicBezTo>
                    <a:pt x="1074166" y="362204"/>
                    <a:pt x="988187" y="362204"/>
                    <a:pt x="902335" y="362204"/>
                  </a:cubicBezTo>
                  <a:cubicBezTo>
                    <a:pt x="902335" y="545084"/>
                    <a:pt x="902335" y="724408"/>
                    <a:pt x="902335" y="903732"/>
                  </a:cubicBezTo>
                  <a:close/>
                  <a:moveTo>
                    <a:pt x="658876" y="889508"/>
                  </a:moveTo>
                  <a:cubicBezTo>
                    <a:pt x="662432" y="889508"/>
                    <a:pt x="662432" y="885952"/>
                    <a:pt x="665988" y="885952"/>
                  </a:cubicBezTo>
                  <a:cubicBezTo>
                    <a:pt x="658876" y="871601"/>
                    <a:pt x="655193" y="857250"/>
                    <a:pt x="648081" y="846455"/>
                  </a:cubicBezTo>
                  <a:cubicBezTo>
                    <a:pt x="590804" y="710184"/>
                    <a:pt x="526288" y="581025"/>
                    <a:pt x="476250" y="444754"/>
                  </a:cubicBezTo>
                  <a:cubicBezTo>
                    <a:pt x="451231" y="376555"/>
                    <a:pt x="422529" y="344297"/>
                    <a:pt x="347345" y="355092"/>
                  </a:cubicBezTo>
                  <a:cubicBezTo>
                    <a:pt x="293624" y="362204"/>
                    <a:pt x="236347" y="358648"/>
                    <a:pt x="168275" y="358648"/>
                  </a:cubicBezTo>
                  <a:cubicBezTo>
                    <a:pt x="336550" y="541528"/>
                    <a:pt x="497713" y="713740"/>
                    <a:pt x="658876" y="889508"/>
                  </a:cubicBezTo>
                  <a:close/>
                  <a:moveTo>
                    <a:pt x="1020572" y="896620"/>
                  </a:moveTo>
                  <a:cubicBezTo>
                    <a:pt x="1024128" y="900176"/>
                    <a:pt x="1027684" y="900176"/>
                    <a:pt x="1027684" y="903732"/>
                  </a:cubicBezTo>
                  <a:cubicBezTo>
                    <a:pt x="1192403" y="724408"/>
                    <a:pt x="1357122" y="545084"/>
                    <a:pt x="1528953" y="358521"/>
                  </a:cubicBezTo>
                  <a:cubicBezTo>
                    <a:pt x="1442974" y="358521"/>
                    <a:pt x="1371346" y="354965"/>
                    <a:pt x="1296162" y="358521"/>
                  </a:cubicBezTo>
                  <a:cubicBezTo>
                    <a:pt x="1285367" y="358521"/>
                    <a:pt x="1271143" y="369316"/>
                    <a:pt x="1263904" y="379984"/>
                  </a:cubicBezTo>
                  <a:cubicBezTo>
                    <a:pt x="1181608" y="552323"/>
                    <a:pt x="1102868" y="724535"/>
                    <a:pt x="1020572" y="896620"/>
                  </a:cubicBezTo>
                  <a:close/>
                  <a:moveTo>
                    <a:pt x="540639" y="96901"/>
                  </a:moveTo>
                  <a:cubicBezTo>
                    <a:pt x="544195" y="104013"/>
                    <a:pt x="544195" y="107696"/>
                    <a:pt x="547751" y="107696"/>
                  </a:cubicBezTo>
                  <a:cubicBezTo>
                    <a:pt x="640842" y="154305"/>
                    <a:pt x="737489" y="200914"/>
                    <a:pt x="830580" y="247523"/>
                  </a:cubicBezTo>
                  <a:cubicBezTo>
                    <a:pt x="841375" y="251079"/>
                    <a:pt x="852043" y="254635"/>
                    <a:pt x="855599" y="251079"/>
                  </a:cubicBezTo>
                  <a:cubicBezTo>
                    <a:pt x="955802" y="204470"/>
                    <a:pt x="1052576" y="154178"/>
                    <a:pt x="1149223" y="107569"/>
                  </a:cubicBezTo>
                  <a:cubicBezTo>
                    <a:pt x="1149223" y="104013"/>
                    <a:pt x="1149223" y="100457"/>
                    <a:pt x="1149223" y="96774"/>
                  </a:cubicBezTo>
                  <a:cubicBezTo>
                    <a:pt x="948690" y="96774"/>
                    <a:pt x="744601" y="96774"/>
                    <a:pt x="540512" y="96774"/>
                  </a:cubicBezTo>
                  <a:close/>
                  <a:moveTo>
                    <a:pt x="179070" y="258191"/>
                  </a:moveTo>
                  <a:cubicBezTo>
                    <a:pt x="254254" y="258191"/>
                    <a:pt x="315087" y="258191"/>
                    <a:pt x="383159" y="258191"/>
                  </a:cubicBezTo>
                  <a:cubicBezTo>
                    <a:pt x="358140" y="215138"/>
                    <a:pt x="336550" y="172085"/>
                    <a:pt x="311531" y="132715"/>
                  </a:cubicBezTo>
                  <a:cubicBezTo>
                    <a:pt x="268605" y="175768"/>
                    <a:pt x="225552" y="211582"/>
                    <a:pt x="179070" y="258191"/>
                  </a:cubicBezTo>
                  <a:close/>
                  <a:moveTo>
                    <a:pt x="1324864" y="258191"/>
                  </a:moveTo>
                  <a:cubicBezTo>
                    <a:pt x="1392936" y="258191"/>
                    <a:pt x="1453769" y="258191"/>
                    <a:pt x="1525397" y="258191"/>
                  </a:cubicBezTo>
                  <a:cubicBezTo>
                    <a:pt x="1496695" y="229489"/>
                    <a:pt x="1475232" y="211582"/>
                    <a:pt x="1453769" y="189992"/>
                  </a:cubicBezTo>
                  <a:cubicBezTo>
                    <a:pt x="1432306" y="172085"/>
                    <a:pt x="1414399" y="154178"/>
                    <a:pt x="1389253" y="129032"/>
                  </a:cubicBezTo>
                  <a:cubicBezTo>
                    <a:pt x="1367790" y="175641"/>
                    <a:pt x="1346327" y="211582"/>
                    <a:pt x="1324737" y="258191"/>
                  </a:cubicBezTo>
                  <a:close/>
                  <a:moveTo>
                    <a:pt x="1070610" y="254635"/>
                  </a:moveTo>
                  <a:cubicBezTo>
                    <a:pt x="1199515" y="276098"/>
                    <a:pt x="1235329" y="254635"/>
                    <a:pt x="1253236" y="161417"/>
                  </a:cubicBezTo>
                  <a:cubicBezTo>
                    <a:pt x="1195959" y="193675"/>
                    <a:pt x="1138682" y="222377"/>
                    <a:pt x="1070610" y="254635"/>
                  </a:cubicBezTo>
                  <a:close/>
                  <a:moveTo>
                    <a:pt x="630174" y="254635"/>
                  </a:moveTo>
                  <a:cubicBezTo>
                    <a:pt x="565658" y="222377"/>
                    <a:pt x="508381" y="193675"/>
                    <a:pt x="447548" y="161417"/>
                  </a:cubicBezTo>
                  <a:cubicBezTo>
                    <a:pt x="483362" y="265430"/>
                    <a:pt x="504825" y="276225"/>
                    <a:pt x="630174" y="25463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3044880" y="4057920"/>
            <a:ext cx="1330560" cy="1482480"/>
            <a:chOff x="0" y="0"/>
            <a:chExt cx="1774080" cy="19766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774063" cy="1976628"/>
            </a:xfrm>
            <a:custGeom>
              <a:avLst/>
              <a:gdLst/>
              <a:ahLst/>
              <a:cxnLst/>
              <a:rect l="l" t="t" r="r" b="b"/>
              <a:pathLst>
                <a:path w="1774063" h="1976628">
                  <a:moveTo>
                    <a:pt x="1756156" y="3556"/>
                  </a:moveTo>
                  <a:cubicBezTo>
                    <a:pt x="1763268" y="42926"/>
                    <a:pt x="1770507" y="82296"/>
                    <a:pt x="1774063" y="121666"/>
                  </a:cubicBezTo>
                  <a:cubicBezTo>
                    <a:pt x="1716659" y="139573"/>
                    <a:pt x="1662938" y="150368"/>
                    <a:pt x="1612773" y="171831"/>
                  </a:cubicBezTo>
                  <a:cubicBezTo>
                    <a:pt x="1498092" y="218440"/>
                    <a:pt x="1383411" y="261366"/>
                    <a:pt x="1275842" y="318643"/>
                  </a:cubicBezTo>
                  <a:cubicBezTo>
                    <a:pt x="1075182" y="422529"/>
                    <a:pt x="917448" y="580009"/>
                    <a:pt x="784860" y="762635"/>
                  </a:cubicBezTo>
                  <a:cubicBezTo>
                    <a:pt x="677418" y="913130"/>
                    <a:pt x="605663" y="1081405"/>
                    <a:pt x="548386" y="1260475"/>
                  </a:cubicBezTo>
                  <a:cubicBezTo>
                    <a:pt x="480314" y="1475359"/>
                    <a:pt x="448056" y="1697355"/>
                    <a:pt x="433705" y="1926463"/>
                  </a:cubicBezTo>
                  <a:cubicBezTo>
                    <a:pt x="433705" y="1940814"/>
                    <a:pt x="430149" y="1955165"/>
                    <a:pt x="430149" y="1976628"/>
                  </a:cubicBezTo>
                  <a:cubicBezTo>
                    <a:pt x="408686" y="1958721"/>
                    <a:pt x="390779" y="1944370"/>
                    <a:pt x="372745" y="1930019"/>
                  </a:cubicBezTo>
                  <a:cubicBezTo>
                    <a:pt x="254508" y="1819021"/>
                    <a:pt x="136144" y="1708023"/>
                    <a:pt x="17907" y="1593469"/>
                  </a:cubicBezTo>
                  <a:cubicBezTo>
                    <a:pt x="7112" y="1582674"/>
                    <a:pt x="0" y="1557655"/>
                    <a:pt x="3556" y="1543304"/>
                  </a:cubicBezTo>
                  <a:cubicBezTo>
                    <a:pt x="96774" y="1195959"/>
                    <a:pt x="229362" y="870204"/>
                    <a:pt x="473075" y="598043"/>
                  </a:cubicBezTo>
                  <a:cubicBezTo>
                    <a:pt x="645160" y="408178"/>
                    <a:pt x="852932" y="268605"/>
                    <a:pt x="1093089" y="171831"/>
                  </a:cubicBezTo>
                  <a:cubicBezTo>
                    <a:pt x="1290193" y="93091"/>
                    <a:pt x="1494536" y="46482"/>
                    <a:pt x="1702308" y="3556"/>
                  </a:cubicBezTo>
                  <a:cubicBezTo>
                    <a:pt x="1716659" y="0"/>
                    <a:pt x="1734566" y="3556"/>
                    <a:pt x="1756029" y="355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5213520" y="6349680"/>
            <a:ext cx="1139760" cy="1006560"/>
            <a:chOff x="0" y="0"/>
            <a:chExt cx="1519680" cy="1342080"/>
          </a:xfrm>
        </p:grpSpPr>
        <p:sp>
          <p:nvSpPr>
            <p:cNvPr id="22" name="Freeform 22"/>
            <p:cNvSpPr/>
            <p:nvPr/>
          </p:nvSpPr>
          <p:spPr>
            <a:xfrm>
              <a:off x="-127" y="0"/>
              <a:ext cx="1519809" cy="1342136"/>
            </a:xfrm>
            <a:custGeom>
              <a:avLst/>
              <a:gdLst/>
              <a:ahLst/>
              <a:cxnLst/>
              <a:rect l="l" t="t" r="r" b="b"/>
              <a:pathLst>
                <a:path w="1519809" h="1342136">
                  <a:moveTo>
                    <a:pt x="1483995" y="1141603"/>
                  </a:moveTo>
                  <a:cubicBezTo>
                    <a:pt x="1369568" y="1259713"/>
                    <a:pt x="1237234" y="1324102"/>
                    <a:pt x="1072769" y="1331341"/>
                  </a:cubicBezTo>
                  <a:cubicBezTo>
                    <a:pt x="904748" y="1342136"/>
                    <a:pt x="758063" y="1291971"/>
                    <a:pt x="632968" y="1184656"/>
                  </a:cubicBezTo>
                  <a:cubicBezTo>
                    <a:pt x="600837" y="1159637"/>
                    <a:pt x="572135" y="1130935"/>
                    <a:pt x="550672" y="1098804"/>
                  </a:cubicBezTo>
                  <a:cubicBezTo>
                    <a:pt x="529209" y="1070229"/>
                    <a:pt x="507746" y="1062990"/>
                    <a:pt x="475615" y="1062990"/>
                  </a:cubicBezTo>
                  <a:cubicBezTo>
                    <a:pt x="318262" y="1066546"/>
                    <a:pt x="160909" y="1066546"/>
                    <a:pt x="0" y="1066546"/>
                  </a:cubicBezTo>
                  <a:cubicBezTo>
                    <a:pt x="127" y="844677"/>
                    <a:pt x="127" y="626364"/>
                    <a:pt x="127" y="404368"/>
                  </a:cubicBezTo>
                  <a:cubicBezTo>
                    <a:pt x="78740" y="404368"/>
                    <a:pt x="157480" y="404368"/>
                    <a:pt x="236093" y="404368"/>
                  </a:cubicBezTo>
                  <a:cubicBezTo>
                    <a:pt x="307594" y="404368"/>
                    <a:pt x="379095" y="397256"/>
                    <a:pt x="450596" y="404368"/>
                  </a:cubicBezTo>
                  <a:cubicBezTo>
                    <a:pt x="493522" y="407924"/>
                    <a:pt x="514985" y="386461"/>
                    <a:pt x="532892" y="357886"/>
                  </a:cubicBezTo>
                  <a:cubicBezTo>
                    <a:pt x="726059" y="71628"/>
                    <a:pt x="1158621" y="0"/>
                    <a:pt x="1444752" y="254127"/>
                  </a:cubicBezTo>
                  <a:cubicBezTo>
                    <a:pt x="1469771" y="275590"/>
                    <a:pt x="1498346" y="300609"/>
                    <a:pt x="1519809" y="332867"/>
                  </a:cubicBezTo>
                  <a:cubicBezTo>
                    <a:pt x="1426845" y="329311"/>
                    <a:pt x="1337437" y="357886"/>
                    <a:pt x="1248029" y="311404"/>
                  </a:cubicBezTo>
                  <a:cubicBezTo>
                    <a:pt x="1065657" y="211201"/>
                    <a:pt x="829691" y="254127"/>
                    <a:pt x="715264" y="390144"/>
                  </a:cubicBezTo>
                  <a:cubicBezTo>
                    <a:pt x="718820" y="411607"/>
                    <a:pt x="725932" y="429514"/>
                    <a:pt x="725932" y="447421"/>
                  </a:cubicBezTo>
                  <a:cubicBezTo>
                    <a:pt x="729488" y="637159"/>
                    <a:pt x="729488" y="826770"/>
                    <a:pt x="725932" y="1012825"/>
                  </a:cubicBezTo>
                  <a:cubicBezTo>
                    <a:pt x="725932" y="1052195"/>
                    <a:pt x="740283" y="1073658"/>
                    <a:pt x="768858" y="1095121"/>
                  </a:cubicBezTo>
                  <a:cubicBezTo>
                    <a:pt x="919099" y="1191768"/>
                    <a:pt x="1072769" y="1202436"/>
                    <a:pt x="1237234" y="1134491"/>
                  </a:cubicBezTo>
                  <a:cubicBezTo>
                    <a:pt x="1283716" y="1116584"/>
                    <a:pt x="1340993" y="1127379"/>
                    <a:pt x="1394587" y="1123696"/>
                  </a:cubicBezTo>
                  <a:cubicBezTo>
                    <a:pt x="1423162" y="1123696"/>
                    <a:pt x="1451737" y="1123696"/>
                    <a:pt x="1480439" y="1123696"/>
                  </a:cubicBezTo>
                  <a:cubicBezTo>
                    <a:pt x="1480439" y="1130808"/>
                    <a:pt x="1483995" y="1134491"/>
                    <a:pt x="1483995" y="114160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7693200" y="2063520"/>
            <a:ext cx="1082880" cy="1196640"/>
            <a:chOff x="0" y="0"/>
            <a:chExt cx="1443840" cy="1595520"/>
          </a:xfrm>
        </p:grpSpPr>
        <p:sp>
          <p:nvSpPr>
            <p:cNvPr id="24" name="Freeform 24"/>
            <p:cNvSpPr/>
            <p:nvPr/>
          </p:nvSpPr>
          <p:spPr>
            <a:xfrm>
              <a:off x="0" y="-127"/>
              <a:ext cx="1443736" cy="1595628"/>
            </a:xfrm>
            <a:custGeom>
              <a:avLst/>
              <a:gdLst/>
              <a:ahLst/>
              <a:cxnLst/>
              <a:rect l="l" t="t" r="r" b="b"/>
              <a:pathLst>
                <a:path w="1443736" h="1595628">
                  <a:moveTo>
                    <a:pt x="992378" y="1581277"/>
                  </a:moveTo>
                  <a:cubicBezTo>
                    <a:pt x="992378" y="1523873"/>
                    <a:pt x="992378" y="1462913"/>
                    <a:pt x="992378" y="1394841"/>
                  </a:cubicBezTo>
                  <a:cubicBezTo>
                    <a:pt x="806069" y="1473708"/>
                    <a:pt x="626999" y="1473708"/>
                    <a:pt x="444246" y="1391285"/>
                  </a:cubicBezTo>
                  <a:cubicBezTo>
                    <a:pt x="444246" y="1459357"/>
                    <a:pt x="444246" y="1520317"/>
                    <a:pt x="444246" y="1581277"/>
                  </a:cubicBezTo>
                  <a:cubicBezTo>
                    <a:pt x="401193" y="1595628"/>
                    <a:pt x="383286" y="1581277"/>
                    <a:pt x="372618" y="1545463"/>
                  </a:cubicBezTo>
                  <a:cubicBezTo>
                    <a:pt x="347599" y="1463040"/>
                    <a:pt x="318897" y="1387729"/>
                    <a:pt x="286639" y="1308862"/>
                  </a:cubicBezTo>
                  <a:cubicBezTo>
                    <a:pt x="279527" y="1290955"/>
                    <a:pt x="268732" y="1273048"/>
                    <a:pt x="254381" y="1258697"/>
                  </a:cubicBezTo>
                  <a:cubicBezTo>
                    <a:pt x="0" y="996823"/>
                    <a:pt x="0" y="595249"/>
                    <a:pt x="254381" y="333629"/>
                  </a:cubicBezTo>
                  <a:cubicBezTo>
                    <a:pt x="268732" y="319278"/>
                    <a:pt x="279400" y="304927"/>
                    <a:pt x="286639" y="287020"/>
                  </a:cubicBezTo>
                  <a:cubicBezTo>
                    <a:pt x="315341" y="204597"/>
                    <a:pt x="343916" y="125730"/>
                    <a:pt x="372618" y="46736"/>
                  </a:cubicBezTo>
                  <a:cubicBezTo>
                    <a:pt x="386969" y="3683"/>
                    <a:pt x="386969" y="3683"/>
                    <a:pt x="444246" y="7239"/>
                  </a:cubicBezTo>
                  <a:cubicBezTo>
                    <a:pt x="444246" y="68199"/>
                    <a:pt x="444246" y="132715"/>
                    <a:pt x="444246" y="197231"/>
                  </a:cubicBezTo>
                  <a:cubicBezTo>
                    <a:pt x="626999" y="118364"/>
                    <a:pt x="806069" y="114808"/>
                    <a:pt x="992378" y="197231"/>
                  </a:cubicBezTo>
                  <a:cubicBezTo>
                    <a:pt x="992378" y="129159"/>
                    <a:pt x="992378" y="71755"/>
                    <a:pt x="992378" y="10795"/>
                  </a:cubicBezTo>
                  <a:cubicBezTo>
                    <a:pt x="1031748" y="0"/>
                    <a:pt x="1053338" y="10795"/>
                    <a:pt x="1064006" y="46609"/>
                  </a:cubicBezTo>
                  <a:cubicBezTo>
                    <a:pt x="1089025" y="125476"/>
                    <a:pt x="1117727" y="200787"/>
                    <a:pt x="1146429" y="272542"/>
                  </a:cubicBezTo>
                  <a:cubicBezTo>
                    <a:pt x="1157224" y="294005"/>
                    <a:pt x="1171448" y="315595"/>
                    <a:pt x="1185799" y="333502"/>
                  </a:cubicBezTo>
                  <a:cubicBezTo>
                    <a:pt x="1443736" y="588010"/>
                    <a:pt x="1443736" y="996823"/>
                    <a:pt x="1189355" y="1255014"/>
                  </a:cubicBezTo>
                  <a:cubicBezTo>
                    <a:pt x="1142746" y="1298067"/>
                    <a:pt x="1135634" y="1355344"/>
                    <a:pt x="1110488" y="1409192"/>
                  </a:cubicBezTo>
                  <a:cubicBezTo>
                    <a:pt x="1092581" y="1455801"/>
                    <a:pt x="1074674" y="1498854"/>
                    <a:pt x="1063879" y="1545463"/>
                  </a:cubicBezTo>
                  <a:cubicBezTo>
                    <a:pt x="1053084" y="1584960"/>
                    <a:pt x="1031621" y="1595628"/>
                    <a:pt x="992251" y="1581277"/>
                  </a:cubicBezTo>
                  <a:close/>
                  <a:moveTo>
                    <a:pt x="250825" y="796036"/>
                  </a:moveTo>
                  <a:cubicBezTo>
                    <a:pt x="254381" y="1068578"/>
                    <a:pt x="458597" y="1269365"/>
                    <a:pt x="734441" y="1265682"/>
                  </a:cubicBezTo>
                  <a:cubicBezTo>
                    <a:pt x="992378" y="1265682"/>
                    <a:pt x="1196594" y="1050544"/>
                    <a:pt x="1193038" y="785241"/>
                  </a:cubicBezTo>
                  <a:cubicBezTo>
                    <a:pt x="1189482" y="523494"/>
                    <a:pt x="981710" y="322707"/>
                    <a:pt x="716534" y="326263"/>
                  </a:cubicBezTo>
                  <a:cubicBezTo>
                    <a:pt x="455041" y="326263"/>
                    <a:pt x="247142" y="534162"/>
                    <a:pt x="250825" y="79590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3368880" y="1844640"/>
            <a:ext cx="1025280" cy="1632240"/>
            <a:chOff x="0" y="0"/>
            <a:chExt cx="1367040" cy="2176320"/>
          </a:xfrm>
        </p:grpSpPr>
        <p:sp>
          <p:nvSpPr>
            <p:cNvPr id="26" name="Freeform 26"/>
            <p:cNvSpPr/>
            <p:nvPr/>
          </p:nvSpPr>
          <p:spPr>
            <a:xfrm>
              <a:off x="127" y="0"/>
              <a:ext cx="1366774" cy="2176399"/>
            </a:xfrm>
            <a:custGeom>
              <a:avLst/>
              <a:gdLst/>
              <a:ahLst/>
              <a:cxnLst/>
              <a:rect l="l" t="t" r="r" b="b"/>
              <a:pathLst>
                <a:path w="1366774" h="2176399">
                  <a:moveTo>
                    <a:pt x="647573" y="1395984"/>
                  </a:moveTo>
                  <a:cubicBezTo>
                    <a:pt x="618998" y="1474724"/>
                    <a:pt x="586740" y="1557020"/>
                    <a:pt x="558165" y="1639443"/>
                  </a:cubicBezTo>
                  <a:cubicBezTo>
                    <a:pt x="554609" y="1646555"/>
                    <a:pt x="561721" y="1664462"/>
                    <a:pt x="568960" y="1675257"/>
                  </a:cubicBezTo>
                  <a:cubicBezTo>
                    <a:pt x="654812" y="1818386"/>
                    <a:pt x="618998" y="1993773"/>
                    <a:pt x="483108" y="2083308"/>
                  </a:cubicBezTo>
                  <a:cubicBezTo>
                    <a:pt x="343535" y="2176399"/>
                    <a:pt x="164592" y="2144141"/>
                    <a:pt x="67945" y="2004568"/>
                  </a:cubicBezTo>
                  <a:cubicBezTo>
                    <a:pt x="0" y="1911477"/>
                    <a:pt x="0" y="1764792"/>
                    <a:pt x="67945" y="1671701"/>
                  </a:cubicBezTo>
                  <a:cubicBezTo>
                    <a:pt x="146685" y="1560703"/>
                    <a:pt x="279146" y="1514221"/>
                    <a:pt x="404368" y="1553591"/>
                  </a:cubicBezTo>
                  <a:cubicBezTo>
                    <a:pt x="418719" y="1557147"/>
                    <a:pt x="432943" y="1560703"/>
                    <a:pt x="454406" y="1567942"/>
                  </a:cubicBezTo>
                  <a:cubicBezTo>
                    <a:pt x="593979" y="1045210"/>
                    <a:pt x="733552" y="522605"/>
                    <a:pt x="876681" y="0"/>
                  </a:cubicBezTo>
                  <a:cubicBezTo>
                    <a:pt x="1012571" y="78740"/>
                    <a:pt x="1127125" y="264922"/>
                    <a:pt x="1066292" y="447421"/>
                  </a:cubicBezTo>
                  <a:cubicBezTo>
                    <a:pt x="1023366" y="569087"/>
                    <a:pt x="966089" y="680085"/>
                    <a:pt x="908812" y="794639"/>
                  </a:cubicBezTo>
                  <a:cubicBezTo>
                    <a:pt x="858774" y="902081"/>
                    <a:pt x="805053" y="1002284"/>
                    <a:pt x="754888" y="1109599"/>
                  </a:cubicBezTo>
                  <a:cubicBezTo>
                    <a:pt x="747776" y="1131062"/>
                    <a:pt x="747776" y="1159764"/>
                    <a:pt x="754888" y="1184783"/>
                  </a:cubicBezTo>
                  <a:cubicBezTo>
                    <a:pt x="787146" y="1313688"/>
                    <a:pt x="819277" y="1442466"/>
                    <a:pt x="855091" y="1574927"/>
                  </a:cubicBezTo>
                  <a:cubicBezTo>
                    <a:pt x="855091" y="1578483"/>
                    <a:pt x="858647" y="1582039"/>
                    <a:pt x="862203" y="1585722"/>
                  </a:cubicBezTo>
                  <a:cubicBezTo>
                    <a:pt x="905129" y="1571371"/>
                    <a:pt x="944499" y="1553464"/>
                    <a:pt x="987425" y="1546352"/>
                  </a:cubicBezTo>
                  <a:cubicBezTo>
                    <a:pt x="1123442" y="1521333"/>
                    <a:pt x="1266571" y="1603629"/>
                    <a:pt x="1313053" y="1728851"/>
                  </a:cubicBezTo>
                  <a:cubicBezTo>
                    <a:pt x="1366774" y="1868424"/>
                    <a:pt x="1316609" y="2018792"/>
                    <a:pt x="1191387" y="2093976"/>
                  </a:cubicBezTo>
                  <a:cubicBezTo>
                    <a:pt x="1069721" y="2169160"/>
                    <a:pt x="908685" y="2147697"/>
                    <a:pt x="815594" y="2040255"/>
                  </a:cubicBezTo>
                  <a:cubicBezTo>
                    <a:pt x="736854" y="1954403"/>
                    <a:pt x="715391" y="1854073"/>
                    <a:pt x="754761" y="1743202"/>
                  </a:cubicBezTo>
                  <a:cubicBezTo>
                    <a:pt x="765556" y="1710944"/>
                    <a:pt x="765556" y="1685925"/>
                    <a:pt x="751205" y="1653667"/>
                  </a:cubicBezTo>
                  <a:cubicBezTo>
                    <a:pt x="718947" y="1567815"/>
                    <a:pt x="690372" y="1481836"/>
                    <a:pt x="658114" y="1392428"/>
                  </a:cubicBezTo>
                  <a:cubicBezTo>
                    <a:pt x="654558" y="1395984"/>
                    <a:pt x="651002" y="1395984"/>
                    <a:pt x="647319" y="1395984"/>
                  </a:cubicBezTo>
                  <a:close/>
                  <a:moveTo>
                    <a:pt x="314833" y="2015236"/>
                  </a:moveTo>
                  <a:cubicBezTo>
                    <a:pt x="415036" y="2015236"/>
                    <a:pt x="493776" y="1936496"/>
                    <a:pt x="493776" y="1839849"/>
                  </a:cubicBezTo>
                  <a:cubicBezTo>
                    <a:pt x="493776" y="1743202"/>
                    <a:pt x="415036" y="1660906"/>
                    <a:pt x="318389" y="1660906"/>
                  </a:cubicBezTo>
                  <a:cubicBezTo>
                    <a:pt x="221742" y="1660906"/>
                    <a:pt x="139446" y="1739646"/>
                    <a:pt x="139446" y="1839849"/>
                  </a:cubicBezTo>
                  <a:cubicBezTo>
                    <a:pt x="139446" y="1936496"/>
                    <a:pt x="218186" y="2015236"/>
                    <a:pt x="314833" y="2015236"/>
                  </a:cubicBezTo>
                  <a:close/>
                  <a:moveTo>
                    <a:pt x="1034161" y="2015236"/>
                  </a:moveTo>
                  <a:cubicBezTo>
                    <a:pt x="1134364" y="2015236"/>
                    <a:pt x="1209548" y="1940052"/>
                    <a:pt x="1213104" y="1843405"/>
                  </a:cubicBezTo>
                  <a:cubicBezTo>
                    <a:pt x="1216660" y="1746758"/>
                    <a:pt x="1134364" y="1664462"/>
                    <a:pt x="1041273" y="1664462"/>
                  </a:cubicBezTo>
                  <a:cubicBezTo>
                    <a:pt x="941070" y="1660906"/>
                    <a:pt x="862330" y="1739646"/>
                    <a:pt x="858774" y="1836293"/>
                  </a:cubicBezTo>
                  <a:cubicBezTo>
                    <a:pt x="858774" y="1936496"/>
                    <a:pt x="933958" y="2015236"/>
                    <a:pt x="1034161" y="2015236"/>
                  </a:cubicBezTo>
                  <a:close/>
                  <a:moveTo>
                    <a:pt x="665480" y="1056005"/>
                  </a:moveTo>
                  <a:cubicBezTo>
                    <a:pt x="629666" y="1059561"/>
                    <a:pt x="608203" y="1073912"/>
                    <a:pt x="608203" y="1109726"/>
                  </a:cubicBezTo>
                  <a:cubicBezTo>
                    <a:pt x="604647" y="1145540"/>
                    <a:pt x="629666" y="1174115"/>
                    <a:pt x="665480" y="1174115"/>
                  </a:cubicBezTo>
                  <a:cubicBezTo>
                    <a:pt x="697738" y="1170559"/>
                    <a:pt x="722757" y="1149096"/>
                    <a:pt x="722757" y="1116838"/>
                  </a:cubicBezTo>
                  <a:cubicBezTo>
                    <a:pt x="722757" y="1081024"/>
                    <a:pt x="704850" y="1059561"/>
                    <a:pt x="665480" y="105600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889200" y="4225680"/>
            <a:ext cx="993600" cy="1216080"/>
            <a:chOff x="0" y="0"/>
            <a:chExt cx="1324800" cy="162144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324737" cy="1621409"/>
            </a:xfrm>
            <a:custGeom>
              <a:avLst/>
              <a:gdLst/>
              <a:ahLst/>
              <a:cxnLst/>
              <a:rect l="l" t="t" r="r" b="b"/>
              <a:pathLst>
                <a:path w="1324737" h="1621409">
                  <a:moveTo>
                    <a:pt x="348234" y="1621409"/>
                  </a:moveTo>
                  <a:cubicBezTo>
                    <a:pt x="258445" y="1621409"/>
                    <a:pt x="179451" y="1621409"/>
                    <a:pt x="96901" y="1621409"/>
                  </a:cubicBezTo>
                  <a:cubicBezTo>
                    <a:pt x="43053" y="1617853"/>
                    <a:pt x="3556" y="1578356"/>
                    <a:pt x="3556" y="1520952"/>
                  </a:cubicBezTo>
                  <a:cubicBezTo>
                    <a:pt x="0" y="1312926"/>
                    <a:pt x="0" y="1101344"/>
                    <a:pt x="3556" y="893191"/>
                  </a:cubicBezTo>
                  <a:cubicBezTo>
                    <a:pt x="3556" y="817880"/>
                    <a:pt x="43053" y="781939"/>
                    <a:pt x="118491" y="781939"/>
                  </a:cubicBezTo>
                  <a:cubicBezTo>
                    <a:pt x="179578" y="781939"/>
                    <a:pt x="244094" y="781939"/>
                    <a:pt x="305181" y="785495"/>
                  </a:cubicBezTo>
                  <a:cubicBezTo>
                    <a:pt x="333883" y="785495"/>
                    <a:pt x="348234" y="778383"/>
                    <a:pt x="351917" y="749681"/>
                  </a:cubicBezTo>
                  <a:cubicBezTo>
                    <a:pt x="359156" y="710184"/>
                    <a:pt x="362712" y="663575"/>
                    <a:pt x="387858" y="642112"/>
                  </a:cubicBezTo>
                  <a:cubicBezTo>
                    <a:pt x="409448" y="620649"/>
                    <a:pt x="459613" y="635000"/>
                    <a:pt x="495554" y="631317"/>
                  </a:cubicBezTo>
                  <a:cubicBezTo>
                    <a:pt x="502793" y="631317"/>
                    <a:pt x="509905" y="627761"/>
                    <a:pt x="520700" y="627761"/>
                  </a:cubicBezTo>
                  <a:cubicBezTo>
                    <a:pt x="520700" y="566801"/>
                    <a:pt x="520700" y="509397"/>
                    <a:pt x="520700" y="444754"/>
                  </a:cubicBezTo>
                  <a:cubicBezTo>
                    <a:pt x="502793" y="444754"/>
                    <a:pt x="488442" y="444754"/>
                    <a:pt x="473964" y="444754"/>
                  </a:cubicBezTo>
                  <a:cubicBezTo>
                    <a:pt x="387858" y="441198"/>
                    <a:pt x="323215" y="376555"/>
                    <a:pt x="319532" y="290449"/>
                  </a:cubicBezTo>
                  <a:cubicBezTo>
                    <a:pt x="319532" y="243840"/>
                    <a:pt x="319532" y="197231"/>
                    <a:pt x="319532" y="150495"/>
                  </a:cubicBezTo>
                  <a:cubicBezTo>
                    <a:pt x="323088" y="68199"/>
                    <a:pt x="384175" y="3556"/>
                    <a:pt x="470281" y="3556"/>
                  </a:cubicBezTo>
                  <a:cubicBezTo>
                    <a:pt x="610362" y="0"/>
                    <a:pt x="750316" y="0"/>
                    <a:pt x="893953" y="3556"/>
                  </a:cubicBezTo>
                  <a:cubicBezTo>
                    <a:pt x="976503" y="3556"/>
                    <a:pt x="1041146" y="68072"/>
                    <a:pt x="1044702" y="150622"/>
                  </a:cubicBezTo>
                  <a:cubicBezTo>
                    <a:pt x="1044702" y="193675"/>
                    <a:pt x="1044702" y="236728"/>
                    <a:pt x="1044702" y="279781"/>
                  </a:cubicBezTo>
                  <a:cubicBezTo>
                    <a:pt x="1044702" y="376682"/>
                    <a:pt x="980059" y="441198"/>
                    <a:pt x="883158" y="444754"/>
                  </a:cubicBezTo>
                  <a:cubicBezTo>
                    <a:pt x="872363" y="444754"/>
                    <a:pt x="861568" y="444754"/>
                    <a:pt x="847217" y="444754"/>
                  </a:cubicBezTo>
                  <a:cubicBezTo>
                    <a:pt x="847217" y="505714"/>
                    <a:pt x="847217" y="563118"/>
                    <a:pt x="847217" y="627761"/>
                  </a:cubicBezTo>
                  <a:cubicBezTo>
                    <a:pt x="879475" y="627761"/>
                    <a:pt x="915416" y="627761"/>
                    <a:pt x="951357" y="627761"/>
                  </a:cubicBezTo>
                  <a:cubicBezTo>
                    <a:pt x="976503" y="627761"/>
                    <a:pt x="990854" y="634873"/>
                    <a:pt x="990854" y="663575"/>
                  </a:cubicBezTo>
                  <a:cubicBezTo>
                    <a:pt x="990854" y="663575"/>
                    <a:pt x="994410" y="667131"/>
                    <a:pt x="994410" y="670687"/>
                  </a:cubicBezTo>
                  <a:cubicBezTo>
                    <a:pt x="1019556" y="781939"/>
                    <a:pt x="1019556" y="781939"/>
                    <a:pt x="1130808" y="781939"/>
                  </a:cubicBezTo>
                  <a:cubicBezTo>
                    <a:pt x="1163066" y="781939"/>
                    <a:pt x="1191895" y="781939"/>
                    <a:pt x="1224153" y="781939"/>
                  </a:cubicBezTo>
                  <a:cubicBezTo>
                    <a:pt x="1281557" y="785495"/>
                    <a:pt x="1324737" y="828548"/>
                    <a:pt x="1324737" y="889508"/>
                  </a:cubicBezTo>
                  <a:cubicBezTo>
                    <a:pt x="1324737" y="1097534"/>
                    <a:pt x="1324737" y="1302004"/>
                    <a:pt x="1324737" y="1510157"/>
                  </a:cubicBezTo>
                  <a:cubicBezTo>
                    <a:pt x="1324737" y="1581912"/>
                    <a:pt x="1285240" y="1617726"/>
                    <a:pt x="1213485" y="1621409"/>
                  </a:cubicBezTo>
                  <a:cubicBezTo>
                    <a:pt x="1156081" y="1621409"/>
                    <a:pt x="1094994" y="1621409"/>
                    <a:pt x="1034034" y="1621409"/>
                  </a:cubicBezTo>
                  <a:cubicBezTo>
                    <a:pt x="1034034" y="1621409"/>
                    <a:pt x="1030478" y="1617853"/>
                    <a:pt x="1023239" y="1614297"/>
                  </a:cubicBezTo>
                  <a:cubicBezTo>
                    <a:pt x="1148842" y="1488694"/>
                    <a:pt x="1195578" y="1341628"/>
                    <a:pt x="1170432" y="1169416"/>
                  </a:cubicBezTo>
                  <a:cubicBezTo>
                    <a:pt x="1148842" y="1047496"/>
                    <a:pt x="1087882" y="947039"/>
                    <a:pt x="990981" y="868045"/>
                  </a:cubicBezTo>
                  <a:cubicBezTo>
                    <a:pt x="793496" y="710184"/>
                    <a:pt x="513461" y="728091"/>
                    <a:pt x="334010" y="907542"/>
                  </a:cubicBezTo>
                  <a:cubicBezTo>
                    <a:pt x="158115" y="1083310"/>
                    <a:pt x="122174" y="1384681"/>
                    <a:pt x="348361" y="1621409"/>
                  </a:cubicBezTo>
                  <a:close/>
                  <a:moveTo>
                    <a:pt x="685800" y="104013"/>
                  </a:moveTo>
                  <a:cubicBezTo>
                    <a:pt x="617601" y="104013"/>
                    <a:pt x="545719" y="104013"/>
                    <a:pt x="477520" y="104013"/>
                  </a:cubicBezTo>
                  <a:cubicBezTo>
                    <a:pt x="445262" y="104013"/>
                    <a:pt x="423672" y="121920"/>
                    <a:pt x="423672" y="154178"/>
                  </a:cubicBezTo>
                  <a:cubicBezTo>
                    <a:pt x="420116" y="197231"/>
                    <a:pt x="420116" y="240284"/>
                    <a:pt x="423672" y="283337"/>
                  </a:cubicBezTo>
                  <a:cubicBezTo>
                    <a:pt x="423672" y="322834"/>
                    <a:pt x="445262" y="340741"/>
                    <a:pt x="481076" y="340741"/>
                  </a:cubicBezTo>
                  <a:cubicBezTo>
                    <a:pt x="613918" y="340741"/>
                    <a:pt x="746760" y="340741"/>
                    <a:pt x="879602" y="340741"/>
                  </a:cubicBezTo>
                  <a:cubicBezTo>
                    <a:pt x="919099" y="340741"/>
                    <a:pt x="940689" y="319278"/>
                    <a:pt x="940689" y="279781"/>
                  </a:cubicBezTo>
                  <a:cubicBezTo>
                    <a:pt x="944245" y="243967"/>
                    <a:pt x="944245" y="204470"/>
                    <a:pt x="940689" y="164973"/>
                  </a:cubicBezTo>
                  <a:cubicBezTo>
                    <a:pt x="940689" y="121920"/>
                    <a:pt x="922782" y="104013"/>
                    <a:pt x="876046" y="104013"/>
                  </a:cubicBezTo>
                  <a:cubicBezTo>
                    <a:pt x="811403" y="104013"/>
                    <a:pt x="746760" y="104013"/>
                    <a:pt x="685800" y="10401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736560" y="2073600"/>
            <a:ext cx="1749600" cy="1196640"/>
            <a:chOff x="0" y="0"/>
            <a:chExt cx="2332800" cy="15955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32736" cy="1595501"/>
            </a:xfrm>
            <a:custGeom>
              <a:avLst/>
              <a:gdLst/>
              <a:ahLst/>
              <a:cxnLst/>
              <a:rect l="l" t="t" r="r" b="b"/>
              <a:pathLst>
                <a:path w="2332736" h="1595501">
                  <a:moveTo>
                    <a:pt x="1132332" y="562864"/>
                  </a:moveTo>
                  <a:cubicBezTo>
                    <a:pt x="1157478" y="530606"/>
                    <a:pt x="1189609" y="483997"/>
                    <a:pt x="1218311" y="433832"/>
                  </a:cubicBezTo>
                  <a:cubicBezTo>
                    <a:pt x="1250569" y="380111"/>
                    <a:pt x="1282827" y="329819"/>
                    <a:pt x="1304290" y="268859"/>
                  </a:cubicBezTo>
                  <a:cubicBezTo>
                    <a:pt x="1325753" y="204343"/>
                    <a:pt x="1279144" y="132588"/>
                    <a:pt x="1214755" y="114681"/>
                  </a:cubicBezTo>
                  <a:cubicBezTo>
                    <a:pt x="1157478" y="96774"/>
                    <a:pt x="1100074" y="132588"/>
                    <a:pt x="1075055" y="197104"/>
                  </a:cubicBezTo>
                  <a:cubicBezTo>
                    <a:pt x="1067943" y="225806"/>
                    <a:pt x="1064260" y="258064"/>
                    <a:pt x="1060704" y="286766"/>
                  </a:cubicBezTo>
                  <a:cubicBezTo>
                    <a:pt x="1057148" y="315468"/>
                    <a:pt x="1049909" y="340487"/>
                    <a:pt x="1017651" y="340487"/>
                  </a:cubicBezTo>
                  <a:cubicBezTo>
                    <a:pt x="985393" y="336931"/>
                    <a:pt x="981837" y="311785"/>
                    <a:pt x="981837" y="286766"/>
                  </a:cubicBezTo>
                  <a:cubicBezTo>
                    <a:pt x="981837" y="218694"/>
                    <a:pt x="992632" y="154051"/>
                    <a:pt x="1035558" y="96774"/>
                  </a:cubicBezTo>
                  <a:cubicBezTo>
                    <a:pt x="1085723" y="32258"/>
                    <a:pt x="1150239" y="0"/>
                    <a:pt x="1236218" y="21463"/>
                  </a:cubicBezTo>
                  <a:cubicBezTo>
                    <a:pt x="1315085" y="46609"/>
                    <a:pt x="1375918" y="125476"/>
                    <a:pt x="1383157" y="211455"/>
                  </a:cubicBezTo>
                  <a:cubicBezTo>
                    <a:pt x="1393952" y="315468"/>
                    <a:pt x="1350899" y="401447"/>
                    <a:pt x="1289939" y="480314"/>
                  </a:cubicBezTo>
                  <a:cubicBezTo>
                    <a:pt x="1268476" y="512572"/>
                    <a:pt x="1243330" y="544830"/>
                    <a:pt x="1214628" y="584327"/>
                  </a:cubicBezTo>
                  <a:cubicBezTo>
                    <a:pt x="1332865" y="580771"/>
                    <a:pt x="1307846" y="663194"/>
                    <a:pt x="1314958" y="713359"/>
                  </a:cubicBezTo>
                  <a:cubicBezTo>
                    <a:pt x="1440434" y="752856"/>
                    <a:pt x="1562227" y="781431"/>
                    <a:pt x="1676908" y="828040"/>
                  </a:cubicBezTo>
                  <a:cubicBezTo>
                    <a:pt x="1938528" y="935609"/>
                    <a:pt x="2135632" y="1122045"/>
                    <a:pt x="2289683" y="1355090"/>
                  </a:cubicBezTo>
                  <a:cubicBezTo>
                    <a:pt x="2332736" y="1419606"/>
                    <a:pt x="2304034" y="1516380"/>
                    <a:pt x="2225167" y="1562989"/>
                  </a:cubicBezTo>
                  <a:cubicBezTo>
                    <a:pt x="2200021" y="1577340"/>
                    <a:pt x="2167890" y="1584452"/>
                    <a:pt x="2139188" y="1588135"/>
                  </a:cubicBezTo>
                  <a:cubicBezTo>
                    <a:pt x="2099818" y="1591691"/>
                    <a:pt x="2071116" y="1573784"/>
                    <a:pt x="2053209" y="1534414"/>
                  </a:cubicBezTo>
                  <a:cubicBezTo>
                    <a:pt x="1992249" y="1408938"/>
                    <a:pt x="1924177" y="1287018"/>
                    <a:pt x="1831086" y="1175893"/>
                  </a:cubicBezTo>
                  <a:cubicBezTo>
                    <a:pt x="1702054" y="1021715"/>
                    <a:pt x="1544447" y="917702"/>
                    <a:pt x="1343787" y="881888"/>
                  </a:cubicBezTo>
                  <a:cubicBezTo>
                    <a:pt x="1329436" y="878332"/>
                    <a:pt x="1307973" y="889000"/>
                    <a:pt x="1293622" y="892683"/>
                  </a:cubicBezTo>
                  <a:cubicBezTo>
                    <a:pt x="1275715" y="899795"/>
                    <a:pt x="1257808" y="910590"/>
                    <a:pt x="1243457" y="910590"/>
                  </a:cubicBezTo>
                  <a:cubicBezTo>
                    <a:pt x="1200404" y="914146"/>
                    <a:pt x="1157478" y="910590"/>
                    <a:pt x="1114425" y="910590"/>
                  </a:cubicBezTo>
                  <a:cubicBezTo>
                    <a:pt x="1107313" y="910590"/>
                    <a:pt x="1096518" y="910590"/>
                    <a:pt x="1092962" y="907034"/>
                  </a:cubicBezTo>
                  <a:cubicBezTo>
                    <a:pt x="1010539" y="842518"/>
                    <a:pt x="935355" y="896239"/>
                    <a:pt x="860044" y="924941"/>
                  </a:cubicBezTo>
                  <a:cubicBezTo>
                    <a:pt x="630682" y="1011047"/>
                    <a:pt x="480187" y="1186815"/>
                    <a:pt x="361950" y="1398270"/>
                  </a:cubicBezTo>
                  <a:cubicBezTo>
                    <a:pt x="336804" y="1441323"/>
                    <a:pt x="315341" y="1484376"/>
                    <a:pt x="293878" y="1530985"/>
                  </a:cubicBezTo>
                  <a:cubicBezTo>
                    <a:pt x="268732" y="1577594"/>
                    <a:pt x="236601" y="1595501"/>
                    <a:pt x="186436" y="1588389"/>
                  </a:cubicBezTo>
                  <a:cubicBezTo>
                    <a:pt x="78867" y="1570482"/>
                    <a:pt x="0" y="1437767"/>
                    <a:pt x="75311" y="1333754"/>
                  </a:cubicBezTo>
                  <a:cubicBezTo>
                    <a:pt x="229362" y="1118616"/>
                    <a:pt x="412115" y="946531"/>
                    <a:pt x="652145" y="835406"/>
                  </a:cubicBezTo>
                  <a:cubicBezTo>
                    <a:pt x="773938" y="781685"/>
                    <a:pt x="902970" y="745744"/>
                    <a:pt x="1042797" y="727837"/>
                  </a:cubicBezTo>
                  <a:cubicBezTo>
                    <a:pt x="1046353" y="695579"/>
                    <a:pt x="1039241" y="656082"/>
                    <a:pt x="1053592" y="631063"/>
                  </a:cubicBezTo>
                  <a:cubicBezTo>
                    <a:pt x="1067943" y="606044"/>
                    <a:pt x="1100201" y="591566"/>
                    <a:pt x="1132459" y="56299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975280" y="6651360"/>
            <a:ext cx="885600" cy="498240"/>
            <a:chOff x="0" y="0"/>
            <a:chExt cx="1180800" cy="6643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180719" cy="664337"/>
            </a:xfrm>
            <a:custGeom>
              <a:avLst/>
              <a:gdLst/>
              <a:ahLst/>
              <a:cxnLst/>
              <a:rect l="l" t="t" r="r" b="b"/>
              <a:pathLst>
                <a:path w="1180719" h="664337">
                  <a:moveTo>
                    <a:pt x="1177163" y="0"/>
                  </a:moveTo>
                  <a:cubicBezTo>
                    <a:pt x="1177163" y="21590"/>
                    <a:pt x="1177163" y="39497"/>
                    <a:pt x="1177163" y="53848"/>
                  </a:cubicBezTo>
                  <a:cubicBezTo>
                    <a:pt x="1177163" y="240538"/>
                    <a:pt x="1177163" y="427355"/>
                    <a:pt x="1180719" y="617601"/>
                  </a:cubicBezTo>
                  <a:cubicBezTo>
                    <a:pt x="1180719" y="649859"/>
                    <a:pt x="1169924" y="664337"/>
                    <a:pt x="1134237" y="664337"/>
                  </a:cubicBezTo>
                  <a:cubicBezTo>
                    <a:pt x="941070" y="660781"/>
                    <a:pt x="751332" y="660781"/>
                    <a:pt x="561721" y="660781"/>
                  </a:cubicBezTo>
                  <a:cubicBezTo>
                    <a:pt x="436499" y="660781"/>
                    <a:pt x="314833" y="660781"/>
                    <a:pt x="189611" y="660781"/>
                  </a:cubicBezTo>
                  <a:cubicBezTo>
                    <a:pt x="189611" y="578231"/>
                    <a:pt x="189611" y="495554"/>
                    <a:pt x="189611" y="409448"/>
                  </a:cubicBezTo>
                  <a:cubicBezTo>
                    <a:pt x="153797" y="409448"/>
                    <a:pt x="121666" y="413004"/>
                    <a:pt x="92964" y="409448"/>
                  </a:cubicBezTo>
                  <a:cubicBezTo>
                    <a:pt x="35814" y="409321"/>
                    <a:pt x="0" y="373507"/>
                    <a:pt x="0" y="319532"/>
                  </a:cubicBezTo>
                  <a:cubicBezTo>
                    <a:pt x="0" y="269240"/>
                    <a:pt x="35814" y="229743"/>
                    <a:pt x="93091" y="226187"/>
                  </a:cubicBezTo>
                  <a:cubicBezTo>
                    <a:pt x="121666" y="226187"/>
                    <a:pt x="153924" y="226187"/>
                    <a:pt x="189738" y="226187"/>
                  </a:cubicBezTo>
                  <a:cubicBezTo>
                    <a:pt x="189738" y="150749"/>
                    <a:pt x="189738" y="75311"/>
                    <a:pt x="189738" y="0"/>
                  </a:cubicBezTo>
                  <a:cubicBezTo>
                    <a:pt x="518795" y="0"/>
                    <a:pt x="844423" y="0"/>
                    <a:pt x="1177163" y="0"/>
                  </a:cubicBezTo>
                  <a:close/>
                  <a:moveTo>
                    <a:pt x="912495" y="402209"/>
                  </a:moveTo>
                  <a:cubicBezTo>
                    <a:pt x="966216" y="402209"/>
                    <a:pt x="1001903" y="366268"/>
                    <a:pt x="1005586" y="315976"/>
                  </a:cubicBezTo>
                  <a:cubicBezTo>
                    <a:pt x="1005586" y="265684"/>
                    <a:pt x="966216" y="226187"/>
                    <a:pt x="916178" y="226187"/>
                  </a:cubicBezTo>
                  <a:cubicBezTo>
                    <a:pt x="869696" y="226187"/>
                    <a:pt x="826770" y="265684"/>
                    <a:pt x="826770" y="312420"/>
                  </a:cubicBezTo>
                  <a:cubicBezTo>
                    <a:pt x="823214" y="359156"/>
                    <a:pt x="866140" y="402209"/>
                    <a:pt x="912622" y="402209"/>
                  </a:cubicBezTo>
                  <a:close/>
                  <a:moveTo>
                    <a:pt x="472313" y="394970"/>
                  </a:moveTo>
                  <a:cubicBezTo>
                    <a:pt x="522351" y="409321"/>
                    <a:pt x="558165" y="394970"/>
                    <a:pt x="579628" y="355473"/>
                  </a:cubicBezTo>
                  <a:cubicBezTo>
                    <a:pt x="601091" y="319532"/>
                    <a:pt x="593979" y="283718"/>
                    <a:pt x="565277" y="254889"/>
                  </a:cubicBezTo>
                  <a:cubicBezTo>
                    <a:pt x="536575" y="226060"/>
                    <a:pt x="504444" y="218948"/>
                    <a:pt x="465074" y="236982"/>
                  </a:cubicBezTo>
                  <a:cubicBezTo>
                    <a:pt x="518795" y="298069"/>
                    <a:pt x="522351" y="333883"/>
                    <a:pt x="472186" y="39497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2981520" y="6470640"/>
            <a:ext cx="1056960" cy="1060560"/>
            <a:chOff x="0" y="0"/>
            <a:chExt cx="1409280" cy="1414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409319" cy="1414018"/>
            </a:xfrm>
            <a:custGeom>
              <a:avLst/>
              <a:gdLst/>
              <a:ahLst/>
              <a:cxnLst/>
              <a:rect l="l" t="t" r="r" b="b"/>
              <a:pathLst>
                <a:path w="1409319" h="1414018">
                  <a:moveTo>
                    <a:pt x="1405763" y="701675"/>
                  </a:moveTo>
                  <a:cubicBezTo>
                    <a:pt x="1409319" y="1081151"/>
                    <a:pt x="1094613" y="1403350"/>
                    <a:pt x="708279" y="1406906"/>
                  </a:cubicBezTo>
                  <a:cubicBezTo>
                    <a:pt x="336169" y="1414018"/>
                    <a:pt x="10668" y="1099058"/>
                    <a:pt x="7112" y="726694"/>
                  </a:cubicBezTo>
                  <a:cubicBezTo>
                    <a:pt x="0" y="329311"/>
                    <a:pt x="304038" y="14351"/>
                    <a:pt x="701040" y="7112"/>
                  </a:cubicBezTo>
                  <a:cubicBezTo>
                    <a:pt x="1083818" y="0"/>
                    <a:pt x="1394968" y="311404"/>
                    <a:pt x="1405763" y="701675"/>
                  </a:cubicBezTo>
                  <a:close/>
                  <a:moveTo>
                    <a:pt x="693928" y="1263777"/>
                  </a:moveTo>
                  <a:cubicBezTo>
                    <a:pt x="1001522" y="1267333"/>
                    <a:pt x="1262634" y="1020318"/>
                    <a:pt x="1262634" y="708914"/>
                  </a:cubicBezTo>
                  <a:cubicBezTo>
                    <a:pt x="1259078" y="390271"/>
                    <a:pt x="1012190" y="157480"/>
                    <a:pt x="715391" y="150368"/>
                  </a:cubicBezTo>
                  <a:cubicBezTo>
                    <a:pt x="414909" y="146812"/>
                    <a:pt x="161036" y="390271"/>
                    <a:pt x="150241" y="680212"/>
                  </a:cubicBezTo>
                  <a:cubicBezTo>
                    <a:pt x="139573" y="1016762"/>
                    <a:pt x="414909" y="1263777"/>
                    <a:pt x="693928" y="1263777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4057920" y="5004000"/>
            <a:ext cx="527040" cy="540000"/>
            <a:chOff x="0" y="0"/>
            <a:chExt cx="702720" cy="720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702691" cy="719963"/>
            </a:xfrm>
            <a:custGeom>
              <a:avLst/>
              <a:gdLst/>
              <a:ahLst/>
              <a:cxnLst/>
              <a:rect l="l" t="t" r="r" b="b"/>
              <a:pathLst>
                <a:path w="702691" h="719963">
                  <a:moveTo>
                    <a:pt x="702691" y="365379"/>
                  </a:moveTo>
                  <a:cubicBezTo>
                    <a:pt x="702691" y="451358"/>
                    <a:pt x="702691" y="533781"/>
                    <a:pt x="702691" y="616077"/>
                  </a:cubicBezTo>
                  <a:cubicBezTo>
                    <a:pt x="702691" y="687705"/>
                    <a:pt x="670433" y="719963"/>
                    <a:pt x="602361" y="719963"/>
                  </a:cubicBezTo>
                  <a:cubicBezTo>
                    <a:pt x="433832" y="719963"/>
                    <a:pt x="265303" y="719963"/>
                    <a:pt x="100457" y="719963"/>
                  </a:cubicBezTo>
                  <a:cubicBezTo>
                    <a:pt x="43053" y="719963"/>
                    <a:pt x="3683" y="687705"/>
                    <a:pt x="3683" y="630428"/>
                  </a:cubicBezTo>
                  <a:cubicBezTo>
                    <a:pt x="0" y="451358"/>
                    <a:pt x="0" y="275844"/>
                    <a:pt x="3556" y="100330"/>
                  </a:cubicBezTo>
                  <a:cubicBezTo>
                    <a:pt x="3556" y="39370"/>
                    <a:pt x="39497" y="3556"/>
                    <a:pt x="100330" y="3556"/>
                  </a:cubicBezTo>
                  <a:cubicBezTo>
                    <a:pt x="272542" y="0"/>
                    <a:pt x="440944" y="3556"/>
                    <a:pt x="613029" y="3556"/>
                  </a:cubicBezTo>
                  <a:cubicBezTo>
                    <a:pt x="666750" y="3556"/>
                    <a:pt x="702691" y="42926"/>
                    <a:pt x="702691" y="103886"/>
                  </a:cubicBezTo>
                  <a:cubicBezTo>
                    <a:pt x="702691" y="189865"/>
                    <a:pt x="702691" y="279400"/>
                    <a:pt x="702691" y="36537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5664240" y="4572000"/>
            <a:ext cx="889200" cy="977760"/>
            <a:chOff x="0" y="0"/>
            <a:chExt cx="1185600" cy="13036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185672" cy="1303655"/>
            </a:xfrm>
            <a:custGeom>
              <a:avLst/>
              <a:gdLst/>
              <a:ahLst/>
              <a:cxnLst/>
              <a:rect l="l" t="t" r="r" b="b"/>
              <a:pathLst>
                <a:path w="1185672" h="1303655">
                  <a:moveTo>
                    <a:pt x="583819" y="1303655"/>
                  </a:moveTo>
                  <a:cubicBezTo>
                    <a:pt x="465582" y="1303655"/>
                    <a:pt x="347472" y="1303655"/>
                    <a:pt x="229235" y="1303655"/>
                  </a:cubicBezTo>
                  <a:cubicBezTo>
                    <a:pt x="89535" y="1300099"/>
                    <a:pt x="0" y="1225042"/>
                    <a:pt x="3556" y="1085850"/>
                  </a:cubicBezTo>
                  <a:cubicBezTo>
                    <a:pt x="3556" y="982218"/>
                    <a:pt x="25019" y="878713"/>
                    <a:pt x="39370" y="775081"/>
                  </a:cubicBezTo>
                  <a:cubicBezTo>
                    <a:pt x="64389" y="603631"/>
                    <a:pt x="89535" y="432181"/>
                    <a:pt x="121793" y="260731"/>
                  </a:cubicBezTo>
                  <a:cubicBezTo>
                    <a:pt x="132588" y="200025"/>
                    <a:pt x="164719" y="139319"/>
                    <a:pt x="196977" y="89281"/>
                  </a:cubicBezTo>
                  <a:cubicBezTo>
                    <a:pt x="240030" y="28575"/>
                    <a:pt x="304419" y="3556"/>
                    <a:pt x="379730" y="3556"/>
                  </a:cubicBezTo>
                  <a:cubicBezTo>
                    <a:pt x="501523" y="7112"/>
                    <a:pt x="626872" y="7112"/>
                    <a:pt x="748665" y="3556"/>
                  </a:cubicBezTo>
                  <a:cubicBezTo>
                    <a:pt x="916940" y="0"/>
                    <a:pt x="1017270" y="71374"/>
                    <a:pt x="1049528" y="239268"/>
                  </a:cubicBezTo>
                  <a:cubicBezTo>
                    <a:pt x="1074547" y="385699"/>
                    <a:pt x="1099693" y="532130"/>
                    <a:pt x="1124712" y="678561"/>
                  </a:cubicBezTo>
                  <a:cubicBezTo>
                    <a:pt x="1139063" y="782193"/>
                    <a:pt x="1156970" y="889254"/>
                    <a:pt x="1174877" y="992886"/>
                  </a:cubicBezTo>
                  <a:cubicBezTo>
                    <a:pt x="1185672" y="1071499"/>
                    <a:pt x="1181989" y="1146429"/>
                    <a:pt x="1135507" y="1214374"/>
                  </a:cubicBezTo>
                  <a:cubicBezTo>
                    <a:pt x="1092581" y="1278636"/>
                    <a:pt x="1028065" y="1303655"/>
                    <a:pt x="952881" y="1303655"/>
                  </a:cubicBezTo>
                  <a:cubicBezTo>
                    <a:pt x="831088" y="1303655"/>
                    <a:pt x="709295" y="1303655"/>
                    <a:pt x="583946" y="1303655"/>
                  </a:cubicBezTo>
                  <a:close/>
                  <a:moveTo>
                    <a:pt x="591058" y="1200023"/>
                  </a:moveTo>
                  <a:cubicBezTo>
                    <a:pt x="691388" y="1200023"/>
                    <a:pt x="791591" y="1200023"/>
                    <a:pt x="895477" y="1200023"/>
                  </a:cubicBezTo>
                  <a:cubicBezTo>
                    <a:pt x="1031621" y="1200023"/>
                    <a:pt x="1085342" y="1149985"/>
                    <a:pt x="1074547" y="1014349"/>
                  </a:cubicBezTo>
                  <a:cubicBezTo>
                    <a:pt x="1070991" y="910717"/>
                    <a:pt x="1049528" y="807212"/>
                    <a:pt x="1031621" y="700024"/>
                  </a:cubicBezTo>
                  <a:cubicBezTo>
                    <a:pt x="1010158" y="557149"/>
                    <a:pt x="988695" y="414274"/>
                    <a:pt x="959993" y="271399"/>
                  </a:cubicBezTo>
                  <a:cubicBezTo>
                    <a:pt x="934974" y="153543"/>
                    <a:pt x="863219" y="103505"/>
                    <a:pt x="745109" y="103505"/>
                  </a:cubicBezTo>
                  <a:cubicBezTo>
                    <a:pt x="644779" y="103505"/>
                    <a:pt x="548132" y="103505"/>
                    <a:pt x="447802" y="103505"/>
                  </a:cubicBezTo>
                  <a:cubicBezTo>
                    <a:pt x="297307" y="103505"/>
                    <a:pt x="240030" y="149987"/>
                    <a:pt x="211455" y="303530"/>
                  </a:cubicBezTo>
                  <a:cubicBezTo>
                    <a:pt x="189992" y="399923"/>
                    <a:pt x="175641" y="499999"/>
                    <a:pt x="161290" y="596392"/>
                  </a:cubicBezTo>
                  <a:cubicBezTo>
                    <a:pt x="139700" y="735838"/>
                    <a:pt x="114681" y="875030"/>
                    <a:pt x="100330" y="1014349"/>
                  </a:cubicBezTo>
                  <a:cubicBezTo>
                    <a:pt x="85979" y="1139444"/>
                    <a:pt x="146812" y="1200150"/>
                    <a:pt x="272161" y="1200150"/>
                  </a:cubicBezTo>
                  <a:cubicBezTo>
                    <a:pt x="376047" y="1200150"/>
                    <a:pt x="483489" y="1200150"/>
                    <a:pt x="590931" y="120015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5581440" y="4079520"/>
            <a:ext cx="749520" cy="438480"/>
            <a:chOff x="0" y="0"/>
            <a:chExt cx="999360" cy="584640"/>
          </a:xfrm>
        </p:grpSpPr>
        <p:sp>
          <p:nvSpPr>
            <p:cNvPr id="40" name="Freeform 40"/>
            <p:cNvSpPr/>
            <p:nvPr/>
          </p:nvSpPr>
          <p:spPr>
            <a:xfrm>
              <a:off x="127" y="0"/>
              <a:ext cx="999236" cy="584581"/>
            </a:xfrm>
            <a:custGeom>
              <a:avLst/>
              <a:gdLst/>
              <a:ahLst/>
              <a:cxnLst/>
              <a:rect l="l" t="t" r="r" b="b"/>
              <a:pathLst>
                <a:path w="999236" h="584581">
                  <a:moveTo>
                    <a:pt x="898906" y="584581"/>
                  </a:moveTo>
                  <a:cubicBezTo>
                    <a:pt x="766318" y="584581"/>
                    <a:pt x="633857" y="584581"/>
                    <a:pt x="504952" y="584581"/>
                  </a:cubicBezTo>
                  <a:cubicBezTo>
                    <a:pt x="504952" y="527177"/>
                    <a:pt x="497840" y="469773"/>
                    <a:pt x="504952" y="412369"/>
                  </a:cubicBezTo>
                  <a:cubicBezTo>
                    <a:pt x="512064" y="347853"/>
                    <a:pt x="551561" y="304800"/>
                    <a:pt x="605282" y="272542"/>
                  </a:cubicBezTo>
                  <a:cubicBezTo>
                    <a:pt x="637540" y="251079"/>
                    <a:pt x="641096" y="208026"/>
                    <a:pt x="616077" y="175641"/>
                  </a:cubicBezTo>
                  <a:cubicBezTo>
                    <a:pt x="573151" y="129032"/>
                    <a:pt x="526542" y="111125"/>
                    <a:pt x="458470" y="107442"/>
                  </a:cubicBezTo>
                  <a:cubicBezTo>
                    <a:pt x="333121" y="100330"/>
                    <a:pt x="229235" y="150495"/>
                    <a:pt x="121793" y="197104"/>
                  </a:cubicBezTo>
                  <a:cubicBezTo>
                    <a:pt x="110998" y="200660"/>
                    <a:pt x="100330" y="207899"/>
                    <a:pt x="89535" y="211455"/>
                  </a:cubicBezTo>
                  <a:cubicBezTo>
                    <a:pt x="57277" y="218567"/>
                    <a:pt x="28702" y="215011"/>
                    <a:pt x="14351" y="182753"/>
                  </a:cubicBezTo>
                  <a:cubicBezTo>
                    <a:pt x="0" y="150495"/>
                    <a:pt x="14351" y="121793"/>
                    <a:pt x="46609" y="107442"/>
                  </a:cubicBezTo>
                  <a:cubicBezTo>
                    <a:pt x="128778" y="75311"/>
                    <a:pt x="207645" y="39497"/>
                    <a:pt x="290068" y="7112"/>
                  </a:cubicBezTo>
                  <a:cubicBezTo>
                    <a:pt x="304292" y="0"/>
                    <a:pt x="322199" y="3556"/>
                    <a:pt x="340106" y="3556"/>
                  </a:cubicBezTo>
                  <a:cubicBezTo>
                    <a:pt x="533527" y="0"/>
                    <a:pt x="726948" y="0"/>
                    <a:pt x="916813" y="3556"/>
                  </a:cubicBezTo>
                  <a:cubicBezTo>
                    <a:pt x="934720" y="3556"/>
                    <a:pt x="956183" y="3556"/>
                    <a:pt x="970534" y="14351"/>
                  </a:cubicBezTo>
                  <a:cubicBezTo>
                    <a:pt x="984885" y="25146"/>
                    <a:pt x="999236" y="50165"/>
                    <a:pt x="995553" y="64516"/>
                  </a:cubicBezTo>
                  <a:cubicBezTo>
                    <a:pt x="991997" y="82423"/>
                    <a:pt x="970534" y="100330"/>
                    <a:pt x="952627" y="107569"/>
                  </a:cubicBezTo>
                  <a:cubicBezTo>
                    <a:pt x="941832" y="114681"/>
                    <a:pt x="920369" y="114681"/>
                    <a:pt x="906018" y="111125"/>
                  </a:cubicBezTo>
                  <a:cubicBezTo>
                    <a:pt x="845185" y="100330"/>
                    <a:pt x="805688" y="129032"/>
                    <a:pt x="773430" y="172085"/>
                  </a:cubicBezTo>
                  <a:cubicBezTo>
                    <a:pt x="744728" y="204343"/>
                    <a:pt x="751967" y="247396"/>
                    <a:pt x="791337" y="268986"/>
                  </a:cubicBezTo>
                  <a:cubicBezTo>
                    <a:pt x="862965" y="312039"/>
                    <a:pt x="906018" y="369443"/>
                    <a:pt x="898779" y="462661"/>
                  </a:cubicBezTo>
                  <a:cubicBezTo>
                    <a:pt x="895223" y="502158"/>
                    <a:pt x="898779" y="541528"/>
                    <a:pt x="898779" y="58458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063440" y="4829040"/>
            <a:ext cx="679680" cy="679680"/>
            <a:chOff x="0" y="0"/>
            <a:chExt cx="906240" cy="9062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906145" cy="906272"/>
            </a:xfrm>
            <a:custGeom>
              <a:avLst/>
              <a:gdLst/>
              <a:ahLst/>
              <a:cxnLst/>
              <a:rect l="l" t="t" r="r" b="b"/>
              <a:pathLst>
                <a:path w="906145" h="906272">
                  <a:moveTo>
                    <a:pt x="451358" y="3556"/>
                  </a:moveTo>
                  <a:cubicBezTo>
                    <a:pt x="687705" y="0"/>
                    <a:pt x="891921" y="196977"/>
                    <a:pt x="899033" y="437007"/>
                  </a:cubicBezTo>
                  <a:cubicBezTo>
                    <a:pt x="906145" y="680593"/>
                    <a:pt x="705612" y="891921"/>
                    <a:pt x="469138" y="899033"/>
                  </a:cubicBezTo>
                  <a:cubicBezTo>
                    <a:pt x="214884" y="906272"/>
                    <a:pt x="7112" y="712851"/>
                    <a:pt x="3556" y="458470"/>
                  </a:cubicBezTo>
                  <a:cubicBezTo>
                    <a:pt x="0" y="204089"/>
                    <a:pt x="186309" y="10795"/>
                    <a:pt x="451358" y="3556"/>
                  </a:cubicBezTo>
                  <a:close/>
                  <a:moveTo>
                    <a:pt x="802386" y="458470"/>
                  </a:moveTo>
                  <a:cubicBezTo>
                    <a:pt x="805942" y="265049"/>
                    <a:pt x="651891" y="100330"/>
                    <a:pt x="462026" y="96774"/>
                  </a:cubicBezTo>
                  <a:cubicBezTo>
                    <a:pt x="265049" y="93091"/>
                    <a:pt x="103886" y="243586"/>
                    <a:pt x="96774" y="429895"/>
                  </a:cubicBezTo>
                  <a:cubicBezTo>
                    <a:pt x="93091" y="633984"/>
                    <a:pt x="243586" y="798830"/>
                    <a:pt x="444119" y="805942"/>
                  </a:cubicBezTo>
                  <a:cubicBezTo>
                    <a:pt x="630428" y="809498"/>
                    <a:pt x="805942" y="655447"/>
                    <a:pt x="802259" y="45847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3489120" y="1841760"/>
            <a:ext cx="330480" cy="803520"/>
            <a:chOff x="0" y="0"/>
            <a:chExt cx="440640" cy="10713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40690" cy="1071372"/>
            </a:xfrm>
            <a:custGeom>
              <a:avLst/>
              <a:gdLst/>
              <a:ahLst/>
              <a:cxnLst/>
              <a:rect l="l" t="t" r="r" b="b"/>
              <a:pathLst>
                <a:path w="440690" h="1071372">
                  <a:moveTo>
                    <a:pt x="240030" y="0"/>
                  </a:moveTo>
                  <a:cubicBezTo>
                    <a:pt x="304546" y="243713"/>
                    <a:pt x="372618" y="480187"/>
                    <a:pt x="429895" y="720217"/>
                  </a:cubicBezTo>
                  <a:cubicBezTo>
                    <a:pt x="440690" y="766826"/>
                    <a:pt x="419100" y="824103"/>
                    <a:pt x="404876" y="874268"/>
                  </a:cubicBezTo>
                  <a:cubicBezTo>
                    <a:pt x="390525" y="938784"/>
                    <a:pt x="369062" y="1003300"/>
                    <a:pt x="351155" y="1071372"/>
                  </a:cubicBezTo>
                  <a:cubicBezTo>
                    <a:pt x="286639" y="953135"/>
                    <a:pt x="222250" y="842010"/>
                    <a:pt x="164846" y="723773"/>
                  </a:cubicBezTo>
                  <a:cubicBezTo>
                    <a:pt x="121793" y="634238"/>
                    <a:pt x="78867" y="541020"/>
                    <a:pt x="50165" y="447929"/>
                  </a:cubicBezTo>
                  <a:cubicBezTo>
                    <a:pt x="0" y="268732"/>
                    <a:pt x="93091" y="107442"/>
                    <a:pt x="240030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686240" y="4222800"/>
            <a:ext cx="787680" cy="993600"/>
            <a:chOff x="0" y="0"/>
            <a:chExt cx="1050240" cy="1324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050290" cy="1324864"/>
            </a:xfrm>
            <a:custGeom>
              <a:avLst/>
              <a:gdLst/>
              <a:ahLst/>
              <a:cxnLst/>
              <a:rect l="l" t="t" r="r" b="b"/>
              <a:pathLst>
                <a:path w="1050290" h="1324864">
                  <a:moveTo>
                    <a:pt x="741934" y="1324737"/>
                  </a:moveTo>
                  <a:cubicBezTo>
                    <a:pt x="616458" y="1292479"/>
                    <a:pt x="494665" y="1256538"/>
                    <a:pt x="376301" y="1224153"/>
                  </a:cubicBezTo>
                  <a:cubicBezTo>
                    <a:pt x="365506" y="1220597"/>
                    <a:pt x="351155" y="1206246"/>
                    <a:pt x="351155" y="1195451"/>
                  </a:cubicBezTo>
                  <a:cubicBezTo>
                    <a:pt x="347599" y="1152398"/>
                    <a:pt x="347599" y="1105662"/>
                    <a:pt x="347599" y="1055370"/>
                  </a:cubicBezTo>
                  <a:cubicBezTo>
                    <a:pt x="476631" y="1091311"/>
                    <a:pt x="598551" y="1127125"/>
                    <a:pt x="727583" y="1163066"/>
                  </a:cubicBezTo>
                  <a:cubicBezTo>
                    <a:pt x="810133" y="876046"/>
                    <a:pt x="889000" y="592328"/>
                    <a:pt x="971423" y="301625"/>
                  </a:cubicBezTo>
                  <a:cubicBezTo>
                    <a:pt x="716915" y="229743"/>
                    <a:pt x="462407" y="157988"/>
                    <a:pt x="204343" y="82550"/>
                  </a:cubicBezTo>
                  <a:cubicBezTo>
                    <a:pt x="146939" y="287274"/>
                    <a:pt x="89662" y="488315"/>
                    <a:pt x="32258" y="689356"/>
                  </a:cubicBezTo>
                  <a:cubicBezTo>
                    <a:pt x="28702" y="689356"/>
                    <a:pt x="25146" y="689356"/>
                    <a:pt x="21463" y="689356"/>
                  </a:cubicBezTo>
                  <a:cubicBezTo>
                    <a:pt x="17907" y="646303"/>
                    <a:pt x="0" y="603123"/>
                    <a:pt x="10795" y="563626"/>
                  </a:cubicBezTo>
                  <a:cubicBezTo>
                    <a:pt x="57404" y="376936"/>
                    <a:pt x="114681" y="190246"/>
                    <a:pt x="168529" y="0"/>
                  </a:cubicBezTo>
                  <a:cubicBezTo>
                    <a:pt x="462407" y="82550"/>
                    <a:pt x="752729" y="165100"/>
                    <a:pt x="1050290" y="247777"/>
                  </a:cubicBezTo>
                  <a:cubicBezTo>
                    <a:pt x="946404" y="606806"/>
                    <a:pt x="845947" y="965835"/>
                    <a:pt x="742061" y="132486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4111920" y="6349680"/>
            <a:ext cx="200160" cy="1250640"/>
            <a:chOff x="0" y="0"/>
            <a:chExt cx="266880" cy="16675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66954" cy="1667510"/>
            </a:xfrm>
            <a:custGeom>
              <a:avLst/>
              <a:gdLst/>
              <a:ahLst/>
              <a:cxnLst/>
              <a:rect l="l" t="t" r="r" b="b"/>
              <a:pathLst>
                <a:path w="266954" h="1667510">
                  <a:moveTo>
                    <a:pt x="145923" y="1653159"/>
                  </a:moveTo>
                  <a:cubicBezTo>
                    <a:pt x="113919" y="1667510"/>
                    <a:pt x="103251" y="1656715"/>
                    <a:pt x="103251" y="1624584"/>
                  </a:cubicBezTo>
                  <a:cubicBezTo>
                    <a:pt x="78232" y="1281049"/>
                    <a:pt x="53340" y="933958"/>
                    <a:pt x="28448" y="590423"/>
                  </a:cubicBezTo>
                  <a:cubicBezTo>
                    <a:pt x="24892" y="533146"/>
                    <a:pt x="10668" y="475869"/>
                    <a:pt x="0" y="418719"/>
                  </a:cubicBezTo>
                  <a:cubicBezTo>
                    <a:pt x="71120" y="407924"/>
                    <a:pt x="67564" y="407924"/>
                    <a:pt x="78232" y="465201"/>
                  </a:cubicBezTo>
                  <a:cubicBezTo>
                    <a:pt x="81788" y="490220"/>
                    <a:pt x="96012" y="518922"/>
                    <a:pt x="128016" y="511683"/>
                  </a:cubicBezTo>
                  <a:cubicBezTo>
                    <a:pt x="145796" y="504571"/>
                    <a:pt x="170688" y="479425"/>
                    <a:pt x="174244" y="461645"/>
                  </a:cubicBezTo>
                  <a:cubicBezTo>
                    <a:pt x="177800" y="361442"/>
                    <a:pt x="177800" y="264795"/>
                    <a:pt x="174244" y="164592"/>
                  </a:cubicBezTo>
                  <a:cubicBezTo>
                    <a:pt x="170688" y="146685"/>
                    <a:pt x="145796" y="118110"/>
                    <a:pt x="128016" y="114554"/>
                  </a:cubicBezTo>
                  <a:cubicBezTo>
                    <a:pt x="99568" y="107442"/>
                    <a:pt x="81788" y="136017"/>
                    <a:pt x="81788" y="161036"/>
                  </a:cubicBezTo>
                  <a:cubicBezTo>
                    <a:pt x="78232" y="189611"/>
                    <a:pt x="78232" y="218313"/>
                    <a:pt x="78232" y="243332"/>
                  </a:cubicBezTo>
                  <a:cubicBezTo>
                    <a:pt x="10668" y="250444"/>
                    <a:pt x="7112" y="246888"/>
                    <a:pt x="7112" y="186055"/>
                  </a:cubicBezTo>
                  <a:cubicBezTo>
                    <a:pt x="7112" y="157480"/>
                    <a:pt x="7112" y="128778"/>
                    <a:pt x="10668" y="103759"/>
                  </a:cubicBezTo>
                  <a:cubicBezTo>
                    <a:pt x="17780" y="42926"/>
                    <a:pt x="74676" y="0"/>
                    <a:pt x="135255" y="3556"/>
                  </a:cubicBezTo>
                  <a:cubicBezTo>
                    <a:pt x="195834" y="7112"/>
                    <a:pt x="245618" y="53594"/>
                    <a:pt x="249174" y="114427"/>
                  </a:cubicBezTo>
                  <a:cubicBezTo>
                    <a:pt x="249174" y="243205"/>
                    <a:pt x="266954" y="379222"/>
                    <a:pt x="245618" y="508000"/>
                  </a:cubicBezTo>
                  <a:cubicBezTo>
                    <a:pt x="210058" y="701294"/>
                    <a:pt x="210058" y="898017"/>
                    <a:pt x="188722" y="1094867"/>
                  </a:cubicBezTo>
                  <a:cubicBezTo>
                    <a:pt x="170942" y="1270254"/>
                    <a:pt x="160274" y="1445514"/>
                    <a:pt x="146050" y="1624457"/>
                  </a:cubicBezTo>
                  <a:cubicBezTo>
                    <a:pt x="146050" y="1635252"/>
                    <a:pt x="146050" y="1645920"/>
                    <a:pt x="146050" y="165303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4152960" y="4572000"/>
            <a:ext cx="333360" cy="393840"/>
            <a:chOff x="0" y="0"/>
            <a:chExt cx="444480" cy="52512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44500" cy="525145"/>
            </a:xfrm>
            <a:custGeom>
              <a:avLst/>
              <a:gdLst/>
              <a:ahLst/>
              <a:cxnLst/>
              <a:rect l="l" t="t" r="r" b="b"/>
              <a:pathLst>
                <a:path w="444500" h="525145">
                  <a:moveTo>
                    <a:pt x="3556" y="525145"/>
                  </a:moveTo>
                  <a:cubicBezTo>
                    <a:pt x="3556" y="378714"/>
                    <a:pt x="0" y="232156"/>
                    <a:pt x="3556" y="89281"/>
                  </a:cubicBezTo>
                  <a:cubicBezTo>
                    <a:pt x="3556" y="39243"/>
                    <a:pt x="42672" y="3556"/>
                    <a:pt x="92456" y="3556"/>
                  </a:cubicBezTo>
                  <a:cubicBezTo>
                    <a:pt x="177800" y="0"/>
                    <a:pt x="266700" y="0"/>
                    <a:pt x="355600" y="0"/>
                  </a:cubicBezTo>
                  <a:cubicBezTo>
                    <a:pt x="401828" y="3556"/>
                    <a:pt x="440944" y="39243"/>
                    <a:pt x="440944" y="89281"/>
                  </a:cubicBezTo>
                  <a:cubicBezTo>
                    <a:pt x="444500" y="235712"/>
                    <a:pt x="444500" y="378714"/>
                    <a:pt x="444500" y="525145"/>
                  </a:cubicBezTo>
                  <a:cubicBezTo>
                    <a:pt x="348488" y="525145"/>
                    <a:pt x="256032" y="525145"/>
                    <a:pt x="160020" y="525145"/>
                  </a:cubicBezTo>
                  <a:cubicBezTo>
                    <a:pt x="160020" y="389382"/>
                    <a:pt x="160020" y="250063"/>
                    <a:pt x="160020" y="107188"/>
                  </a:cubicBezTo>
                  <a:cubicBezTo>
                    <a:pt x="135128" y="107188"/>
                    <a:pt x="117348" y="107188"/>
                    <a:pt x="92456" y="103632"/>
                  </a:cubicBezTo>
                  <a:cubicBezTo>
                    <a:pt x="92456" y="246507"/>
                    <a:pt x="92456" y="385826"/>
                    <a:pt x="92456" y="525145"/>
                  </a:cubicBezTo>
                  <a:cubicBezTo>
                    <a:pt x="60452" y="525145"/>
                    <a:pt x="35560" y="525145"/>
                    <a:pt x="3556" y="52514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7855200" y="6194160"/>
            <a:ext cx="892080" cy="946080"/>
            <a:chOff x="0" y="0"/>
            <a:chExt cx="1189440" cy="126144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189482" cy="1261491"/>
            </a:xfrm>
            <a:custGeom>
              <a:avLst/>
              <a:gdLst/>
              <a:ahLst/>
              <a:cxnLst/>
              <a:rect l="l" t="t" r="r" b="b"/>
              <a:pathLst>
                <a:path w="1189482" h="1261491">
                  <a:moveTo>
                    <a:pt x="1189482" y="0"/>
                  </a:moveTo>
                  <a:cubicBezTo>
                    <a:pt x="1124966" y="68072"/>
                    <a:pt x="1053338" y="136144"/>
                    <a:pt x="995934" y="215011"/>
                  </a:cubicBezTo>
                  <a:cubicBezTo>
                    <a:pt x="877697" y="376301"/>
                    <a:pt x="766699" y="541147"/>
                    <a:pt x="662686" y="709549"/>
                  </a:cubicBezTo>
                  <a:cubicBezTo>
                    <a:pt x="576707" y="849249"/>
                    <a:pt x="501523" y="999871"/>
                    <a:pt x="422656" y="1143127"/>
                  </a:cubicBezTo>
                  <a:cubicBezTo>
                    <a:pt x="397637" y="1189736"/>
                    <a:pt x="361696" y="1218438"/>
                    <a:pt x="311531" y="1232662"/>
                  </a:cubicBezTo>
                  <a:cubicBezTo>
                    <a:pt x="222123" y="1261491"/>
                    <a:pt x="89535" y="1243584"/>
                    <a:pt x="0" y="1186180"/>
                  </a:cubicBezTo>
                  <a:cubicBezTo>
                    <a:pt x="3556" y="1186180"/>
                    <a:pt x="7112" y="1182624"/>
                    <a:pt x="10795" y="1182624"/>
                  </a:cubicBezTo>
                  <a:cubicBezTo>
                    <a:pt x="182753" y="1179068"/>
                    <a:pt x="304546" y="1089406"/>
                    <a:pt x="394081" y="953262"/>
                  </a:cubicBezTo>
                  <a:cubicBezTo>
                    <a:pt x="469265" y="835025"/>
                    <a:pt x="533781" y="709549"/>
                    <a:pt x="601853" y="587756"/>
                  </a:cubicBezTo>
                  <a:cubicBezTo>
                    <a:pt x="677037" y="458724"/>
                    <a:pt x="745109" y="326136"/>
                    <a:pt x="831088" y="207899"/>
                  </a:cubicBezTo>
                  <a:cubicBezTo>
                    <a:pt x="917194" y="85979"/>
                    <a:pt x="1042543" y="14351"/>
                    <a:pt x="1189482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4279680" y="6562800"/>
            <a:ext cx="396720" cy="1056960"/>
            <a:chOff x="0" y="0"/>
            <a:chExt cx="528960" cy="1409280"/>
          </a:xfrm>
        </p:grpSpPr>
        <p:sp>
          <p:nvSpPr>
            <p:cNvPr id="54" name="Freeform 54"/>
            <p:cNvSpPr/>
            <p:nvPr/>
          </p:nvSpPr>
          <p:spPr>
            <a:xfrm>
              <a:off x="254" y="0"/>
              <a:ext cx="528828" cy="1409319"/>
            </a:xfrm>
            <a:custGeom>
              <a:avLst/>
              <a:gdLst/>
              <a:ahLst/>
              <a:cxnLst/>
              <a:rect l="l" t="t" r="r" b="b"/>
              <a:pathLst>
                <a:path w="528828" h="1409319">
                  <a:moveTo>
                    <a:pt x="67691" y="107569"/>
                  </a:moveTo>
                  <a:cubicBezTo>
                    <a:pt x="67691" y="68072"/>
                    <a:pt x="67691" y="32258"/>
                    <a:pt x="67691" y="0"/>
                  </a:cubicBezTo>
                  <a:cubicBezTo>
                    <a:pt x="317881" y="28702"/>
                    <a:pt x="475107" y="172085"/>
                    <a:pt x="510921" y="405257"/>
                  </a:cubicBezTo>
                  <a:cubicBezTo>
                    <a:pt x="528828" y="527177"/>
                    <a:pt x="514477" y="649097"/>
                    <a:pt x="475234" y="767461"/>
                  </a:cubicBezTo>
                  <a:cubicBezTo>
                    <a:pt x="396621" y="993394"/>
                    <a:pt x="267970" y="1190625"/>
                    <a:pt x="114300" y="1373505"/>
                  </a:cubicBezTo>
                  <a:cubicBezTo>
                    <a:pt x="89281" y="1402207"/>
                    <a:pt x="60706" y="1409319"/>
                    <a:pt x="32131" y="1384300"/>
                  </a:cubicBezTo>
                  <a:cubicBezTo>
                    <a:pt x="0" y="1359154"/>
                    <a:pt x="7112" y="1330452"/>
                    <a:pt x="32131" y="1301877"/>
                  </a:cubicBezTo>
                  <a:cubicBezTo>
                    <a:pt x="142875" y="1176401"/>
                    <a:pt x="232283" y="1040130"/>
                    <a:pt x="307340" y="889508"/>
                  </a:cubicBezTo>
                  <a:cubicBezTo>
                    <a:pt x="378841" y="746125"/>
                    <a:pt x="421767" y="595503"/>
                    <a:pt x="403860" y="434086"/>
                  </a:cubicBezTo>
                  <a:cubicBezTo>
                    <a:pt x="385699" y="268986"/>
                    <a:pt x="289306" y="157734"/>
                    <a:pt x="117729" y="118364"/>
                  </a:cubicBezTo>
                  <a:cubicBezTo>
                    <a:pt x="99822" y="114808"/>
                    <a:pt x="85598" y="111252"/>
                    <a:pt x="67691" y="10756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063440" y="3085920"/>
            <a:ext cx="1108080" cy="88560"/>
            <a:chOff x="0" y="0"/>
            <a:chExt cx="1477440" cy="1180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477391" cy="118110"/>
            </a:xfrm>
            <a:custGeom>
              <a:avLst/>
              <a:gdLst/>
              <a:ahLst/>
              <a:cxnLst/>
              <a:rect l="l" t="t" r="r" b="b"/>
              <a:pathLst>
                <a:path w="1477391" h="118110">
                  <a:moveTo>
                    <a:pt x="742315" y="118110"/>
                  </a:moveTo>
                  <a:cubicBezTo>
                    <a:pt x="516382" y="118110"/>
                    <a:pt x="294005" y="118110"/>
                    <a:pt x="71755" y="118110"/>
                  </a:cubicBezTo>
                  <a:cubicBezTo>
                    <a:pt x="21463" y="118110"/>
                    <a:pt x="0" y="103378"/>
                    <a:pt x="0" y="59055"/>
                  </a:cubicBezTo>
                  <a:cubicBezTo>
                    <a:pt x="0" y="22098"/>
                    <a:pt x="21463" y="3683"/>
                    <a:pt x="68072" y="3683"/>
                  </a:cubicBezTo>
                  <a:cubicBezTo>
                    <a:pt x="491236" y="3683"/>
                    <a:pt x="914400" y="3683"/>
                    <a:pt x="1341120" y="3683"/>
                  </a:cubicBezTo>
                  <a:cubicBezTo>
                    <a:pt x="1366266" y="3683"/>
                    <a:pt x="1387729" y="3683"/>
                    <a:pt x="1412875" y="0"/>
                  </a:cubicBezTo>
                  <a:cubicBezTo>
                    <a:pt x="1452372" y="0"/>
                    <a:pt x="1473835" y="18415"/>
                    <a:pt x="1473835" y="59055"/>
                  </a:cubicBezTo>
                  <a:cubicBezTo>
                    <a:pt x="1477391" y="99695"/>
                    <a:pt x="1455928" y="118110"/>
                    <a:pt x="1412875" y="118110"/>
                  </a:cubicBezTo>
                  <a:cubicBezTo>
                    <a:pt x="1186942" y="118110"/>
                    <a:pt x="964565" y="118110"/>
                    <a:pt x="742315" y="11811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8048880" y="1882800"/>
            <a:ext cx="365040" cy="244800"/>
            <a:chOff x="0" y="0"/>
            <a:chExt cx="486720" cy="3264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86791" cy="326390"/>
            </a:xfrm>
            <a:custGeom>
              <a:avLst/>
              <a:gdLst/>
              <a:ahLst/>
              <a:cxnLst/>
              <a:rect l="l" t="t" r="r" b="b"/>
              <a:pathLst>
                <a:path w="486791" h="326390">
                  <a:moveTo>
                    <a:pt x="486664" y="326390"/>
                  </a:moveTo>
                  <a:cubicBezTo>
                    <a:pt x="322072" y="326390"/>
                    <a:pt x="164592" y="326390"/>
                    <a:pt x="3556" y="326390"/>
                  </a:cubicBezTo>
                  <a:cubicBezTo>
                    <a:pt x="3556" y="236728"/>
                    <a:pt x="0" y="147066"/>
                    <a:pt x="3556" y="60960"/>
                  </a:cubicBezTo>
                  <a:cubicBezTo>
                    <a:pt x="7112" y="25146"/>
                    <a:pt x="35814" y="3556"/>
                    <a:pt x="75184" y="0"/>
                  </a:cubicBezTo>
                  <a:cubicBezTo>
                    <a:pt x="186182" y="0"/>
                    <a:pt x="297053" y="0"/>
                    <a:pt x="408051" y="0"/>
                  </a:cubicBezTo>
                  <a:cubicBezTo>
                    <a:pt x="450977" y="3556"/>
                    <a:pt x="483235" y="32258"/>
                    <a:pt x="486791" y="75311"/>
                  </a:cubicBezTo>
                  <a:cubicBezTo>
                    <a:pt x="486791" y="157861"/>
                    <a:pt x="486791" y="240284"/>
                    <a:pt x="486791" y="32639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8045280" y="3191040"/>
            <a:ext cx="371520" cy="244800"/>
            <a:chOff x="0" y="0"/>
            <a:chExt cx="495360" cy="3264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495427" cy="326390"/>
            </a:xfrm>
            <a:custGeom>
              <a:avLst/>
              <a:gdLst/>
              <a:ahLst/>
              <a:cxnLst/>
              <a:rect l="l" t="t" r="r" b="b"/>
              <a:pathLst>
                <a:path w="495427" h="326390">
                  <a:moveTo>
                    <a:pt x="3556" y="0"/>
                  </a:moveTo>
                  <a:cubicBezTo>
                    <a:pt x="165100" y="0"/>
                    <a:pt x="326644" y="0"/>
                    <a:pt x="488188" y="0"/>
                  </a:cubicBezTo>
                  <a:cubicBezTo>
                    <a:pt x="488188" y="86106"/>
                    <a:pt x="495427" y="172212"/>
                    <a:pt x="488188" y="258191"/>
                  </a:cubicBezTo>
                  <a:cubicBezTo>
                    <a:pt x="484632" y="297688"/>
                    <a:pt x="452247" y="322707"/>
                    <a:pt x="412750" y="326390"/>
                  </a:cubicBezTo>
                  <a:cubicBezTo>
                    <a:pt x="301498" y="326390"/>
                    <a:pt x="190246" y="326390"/>
                    <a:pt x="78867" y="322834"/>
                  </a:cubicBezTo>
                  <a:cubicBezTo>
                    <a:pt x="35814" y="322834"/>
                    <a:pt x="7112" y="294132"/>
                    <a:pt x="3429" y="258318"/>
                  </a:cubicBezTo>
                  <a:cubicBezTo>
                    <a:pt x="0" y="172212"/>
                    <a:pt x="3556" y="86106"/>
                    <a:pt x="3556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5492880" y="4286160"/>
            <a:ext cx="257040" cy="457200"/>
            <a:chOff x="0" y="0"/>
            <a:chExt cx="342720" cy="6096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42646" cy="609600"/>
            </a:xfrm>
            <a:custGeom>
              <a:avLst/>
              <a:gdLst/>
              <a:ahLst/>
              <a:cxnLst/>
              <a:rect l="l" t="t" r="r" b="b"/>
              <a:pathLst>
                <a:path w="342646" h="609600">
                  <a:moveTo>
                    <a:pt x="167767" y="0"/>
                  </a:moveTo>
                  <a:cubicBezTo>
                    <a:pt x="239141" y="132715"/>
                    <a:pt x="310515" y="254635"/>
                    <a:pt x="331978" y="398018"/>
                  </a:cubicBezTo>
                  <a:cubicBezTo>
                    <a:pt x="342646" y="462534"/>
                    <a:pt x="335534" y="523494"/>
                    <a:pt x="278384" y="566547"/>
                  </a:cubicBezTo>
                  <a:cubicBezTo>
                    <a:pt x="217805" y="609600"/>
                    <a:pt x="149987" y="609600"/>
                    <a:pt x="82169" y="580898"/>
                  </a:cubicBezTo>
                  <a:cubicBezTo>
                    <a:pt x="25019" y="559435"/>
                    <a:pt x="7112" y="505587"/>
                    <a:pt x="3556" y="444627"/>
                  </a:cubicBezTo>
                  <a:cubicBezTo>
                    <a:pt x="0" y="347853"/>
                    <a:pt x="35687" y="258191"/>
                    <a:pt x="74930" y="172085"/>
                  </a:cubicBezTo>
                  <a:cubicBezTo>
                    <a:pt x="103505" y="114808"/>
                    <a:pt x="135636" y="60960"/>
                    <a:pt x="167767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841760" y="4429440"/>
            <a:ext cx="412560" cy="365040"/>
            <a:chOff x="0" y="0"/>
            <a:chExt cx="550080" cy="4867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550037" cy="486791"/>
            </a:xfrm>
            <a:custGeom>
              <a:avLst/>
              <a:gdLst/>
              <a:ahLst/>
              <a:cxnLst/>
              <a:rect l="l" t="t" r="r" b="b"/>
              <a:pathLst>
                <a:path w="550037" h="486791">
                  <a:moveTo>
                    <a:pt x="0" y="350774"/>
                  </a:moveTo>
                  <a:cubicBezTo>
                    <a:pt x="60706" y="329311"/>
                    <a:pt x="71501" y="289941"/>
                    <a:pt x="75057" y="239776"/>
                  </a:cubicBezTo>
                  <a:cubicBezTo>
                    <a:pt x="92837" y="100203"/>
                    <a:pt x="153543" y="28575"/>
                    <a:pt x="275082" y="14351"/>
                  </a:cubicBezTo>
                  <a:cubicBezTo>
                    <a:pt x="382143" y="0"/>
                    <a:pt x="489331" y="71628"/>
                    <a:pt x="521462" y="178943"/>
                  </a:cubicBezTo>
                  <a:cubicBezTo>
                    <a:pt x="550037" y="275590"/>
                    <a:pt x="532130" y="364998"/>
                    <a:pt x="492887" y="454533"/>
                  </a:cubicBezTo>
                  <a:cubicBezTo>
                    <a:pt x="485775" y="479552"/>
                    <a:pt x="471424" y="486791"/>
                    <a:pt x="446405" y="479552"/>
                  </a:cubicBezTo>
                  <a:cubicBezTo>
                    <a:pt x="300101" y="436626"/>
                    <a:pt x="157226" y="397256"/>
                    <a:pt x="0" y="350774"/>
                  </a:cubicBezTo>
                  <a:close/>
                  <a:moveTo>
                    <a:pt x="139319" y="168148"/>
                  </a:moveTo>
                  <a:cubicBezTo>
                    <a:pt x="110744" y="236220"/>
                    <a:pt x="121412" y="297053"/>
                    <a:pt x="164338" y="347091"/>
                  </a:cubicBezTo>
                  <a:cubicBezTo>
                    <a:pt x="210820" y="400812"/>
                    <a:pt x="275082" y="418719"/>
                    <a:pt x="346456" y="397256"/>
                  </a:cubicBezTo>
                  <a:cubicBezTo>
                    <a:pt x="407162" y="375793"/>
                    <a:pt x="450088" y="332867"/>
                    <a:pt x="457200" y="261239"/>
                  </a:cubicBezTo>
                  <a:cubicBezTo>
                    <a:pt x="371475" y="225425"/>
                    <a:pt x="357124" y="218313"/>
                    <a:pt x="350012" y="200406"/>
                  </a:cubicBezTo>
                  <a:cubicBezTo>
                    <a:pt x="342900" y="207518"/>
                    <a:pt x="335661" y="214757"/>
                    <a:pt x="317881" y="228981"/>
                  </a:cubicBezTo>
                  <a:cubicBezTo>
                    <a:pt x="324993" y="203962"/>
                    <a:pt x="324993" y="186055"/>
                    <a:pt x="328549" y="161036"/>
                  </a:cubicBezTo>
                  <a:cubicBezTo>
                    <a:pt x="314198" y="186055"/>
                    <a:pt x="307086" y="200406"/>
                    <a:pt x="296418" y="214757"/>
                  </a:cubicBezTo>
                  <a:cubicBezTo>
                    <a:pt x="242824" y="200406"/>
                    <a:pt x="192786" y="186182"/>
                    <a:pt x="139192" y="16827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4203360" y="4209840"/>
            <a:ext cx="225360" cy="326880"/>
            <a:chOff x="0" y="0"/>
            <a:chExt cx="300480" cy="43584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00482" cy="435864"/>
            </a:xfrm>
            <a:custGeom>
              <a:avLst/>
              <a:gdLst/>
              <a:ahLst/>
              <a:cxnLst/>
              <a:rect l="l" t="t" r="r" b="b"/>
              <a:pathLst>
                <a:path w="300482" h="435864">
                  <a:moveTo>
                    <a:pt x="7112" y="435864"/>
                  </a:moveTo>
                  <a:cubicBezTo>
                    <a:pt x="10668" y="363855"/>
                    <a:pt x="0" y="284607"/>
                    <a:pt x="25019" y="219710"/>
                  </a:cubicBezTo>
                  <a:cubicBezTo>
                    <a:pt x="42926" y="165735"/>
                    <a:pt x="96520" y="126111"/>
                    <a:pt x="139446" y="82804"/>
                  </a:cubicBezTo>
                  <a:cubicBezTo>
                    <a:pt x="168021" y="57531"/>
                    <a:pt x="203835" y="39624"/>
                    <a:pt x="239649" y="21590"/>
                  </a:cubicBezTo>
                  <a:cubicBezTo>
                    <a:pt x="275463" y="0"/>
                    <a:pt x="293370" y="10795"/>
                    <a:pt x="296926" y="57658"/>
                  </a:cubicBezTo>
                  <a:cubicBezTo>
                    <a:pt x="300482" y="75692"/>
                    <a:pt x="300482" y="97282"/>
                    <a:pt x="300482" y="118872"/>
                  </a:cubicBezTo>
                  <a:cubicBezTo>
                    <a:pt x="300482" y="223393"/>
                    <a:pt x="300482" y="331343"/>
                    <a:pt x="300482" y="435864"/>
                  </a:cubicBezTo>
                  <a:cubicBezTo>
                    <a:pt x="200279" y="435864"/>
                    <a:pt x="107315" y="435864"/>
                    <a:pt x="7112" y="43586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3540240" y="8982000"/>
            <a:ext cx="959040" cy="349200"/>
            <a:chOff x="0" y="0"/>
            <a:chExt cx="1278720" cy="4656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278763" cy="465582"/>
            </a:xfrm>
            <a:custGeom>
              <a:avLst/>
              <a:gdLst/>
              <a:ahLst/>
              <a:cxnLst/>
              <a:rect l="l" t="t" r="r" b="b"/>
              <a:pathLst>
                <a:path w="1278763" h="465582">
                  <a:moveTo>
                    <a:pt x="10795" y="437007"/>
                  </a:moveTo>
                  <a:cubicBezTo>
                    <a:pt x="0" y="397637"/>
                    <a:pt x="14351" y="397637"/>
                    <a:pt x="39497" y="397637"/>
                  </a:cubicBezTo>
                  <a:cubicBezTo>
                    <a:pt x="179197" y="404749"/>
                    <a:pt x="322453" y="419100"/>
                    <a:pt x="462153" y="411988"/>
                  </a:cubicBezTo>
                  <a:cubicBezTo>
                    <a:pt x="694944" y="397637"/>
                    <a:pt x="913511" y="326009"/>
                    <a:pt x="1089025" y="168402"/>
                  </a:cubicBezTo>
                  <a:cubicBezTo>
                    <a:pt x="1146175" y="118237"/>
                    <a:pt x="1196340" y="57277"/>
                    <a:pt x="1250061" y="0"/>
                  </a:cubicBezTo>
                  <a:cubicBezTo>
                    <a:pt x="1278763" y="10795"/>
                    <a:pt x="1267968" y="32258"/>
                    <a:pt x="1257173" y="53721"/>
                  </a:cubicBezTo>
                  <a:cubicBezTo>
                    <a:pt x="1199896" y="200533"/>
                    <a:pt x="1096010" y="300863"/>
                    <a:pt x="952754" y="368935"/>
                  </a:cubicBezTo>
                  <a:cubicBezTo>
                    <a:pt x="780796" y="447675"/>
                    <a:pt x="594614" y="465582"/>
                    <a:pt x="411861" y="462026"/>
                  </a:cubicBezTo>
                  <a:cubicBezTo>
                    <a:pt x="275844" y="462026"/>
                    <a:pt x="139700" y="447675"/>
                    <a:pt x="10795" y="437007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939680" y="4775040"/>
            <a:ext cx="238320" cy="225360"/>
            <a:chOff x="0" y="0"/>
            <a:chExt cx="317760" cy="3004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317754" cy="300482"/>
            </a:xfrm>
            <a:custGeom>
              <a:avLst/>
              <a:gdLst/>
              <a:ahLst/>
              <a:cxnLst/>
              <a:rect l="l" t="t" r="r" b="b"/>
              <a:pathLst>
                <a:path w="317754" h="300482">
                  <a:moveTo>
                    <a:pt x="285623" y="300482"/>
                  </a:moveTo>
                  <a:cubicBezTo>
                    <a:pt x="199898" y="275463"/>
                    <a:pt x="110617" y="254000"/>
                    <a:pt x="21463" y="225298"/>
                  </a:cubicBezTo>
                  <a:cubicBezTo>
                    <a:pt x="0" y="218186"/>
                    <a:pt x="0" y="135890"/>
                    <a:pt x="25019" y="117983"/>
                  </a:cubicBezTo>
                  <a:cubicBezTo>
                    <a:pt x="67818" y="78740"/>
                    <a:pt x="114300" y="42926"/>
                    <a:pt x="160655" y="7112"/>
                  </a:cubicBezTo>
                  <a:cubicBezTo>
                    <a:pt x="171323" y="0"/>
                    <a:pt x="192786" y="0"/>
                    <a:pt x="203454" y="7112"/>
                  </a:cubicBezTo>
                  <a:cubicBezTo>
                    <a:pt x="281940" y="67945"/>
                    <a:pt x="317754" y="196723"/>
                    <a:pt x="285623" y="3004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3860640" y="6382080"/>
            <a:ext cx="349200" cy="272880"/>
            <a:chOff x="0" y="0"/>
            <a:chExt cx="465600" cy="36384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465582" cy="363855"/>
            </a:xfrm>
            <a:custGeom>
              <a:avLst/>
              <a:gdLst/>
              <a:ahLst/>
              <a:cxnLst/>
              <a:rect l="l" t="t" r="r" b="b"/>
              <a:pathLst>
                <a:path w="465582" h="363855">
                  <a:moveTo>
                    <a:pt x="465582" y="235458"/>
                  </a:moveTo>
                  <a:cubicBezTo>
                    <a:pt x="465582" y="271145"/>
                    <a:pt x="465582" y="303276"/>
                    <a:pt x="465582" y="335280"/>
                  </a:cubicBezTo>
                  <a:cubicBezTo>
                    <a:pt x="290068" y="363855"/>
                    <a:pt x="85979" y="267589"/>
                    <a:pt x="10795" y="114173"/>
                  </a:cubicBezTo>
                  <a:cubicBezTo>
                    <a:pt x="0" y="89154"/>
                    <a:pt x="0" y="53467"/>
                    <a:pt x="10795" y="32131"/>
                  </a:cubicBezTo>
                  <a:cubicBezTo>
                    <a:pt x="25019" y="0"/>
                    <a:pt x="82423" y="7112"/>
                    <a:pt x="96647" y="39243"/>
                  </a:cubicBezTo>
                  <a:cubicBezTo>
                    <a:pt x="164719" y="192659"/>
                    <a:pt x="293624" y="235458"/>
                    <a:pt x="447675" y="231902"/>
                  </a:cubicBezTo>
                  <a:cubicBezTo>
                    <a:pt x="451231" y="231902"/>
                    <a:pt x="454787" y="235458"/>
                    <a:pt x="465582" y="23545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292400" y="6372000"/>
            <a:ext cx="152640" cy="295200"/>
            <a:chOff x="0" y="0"/>
            <a:chExt cx="203520" cy="3936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203581" cy="393446"/>
            </a:xfrm>
            <a:custGeom>
              <a:avLst/>
              <a:gdLst/>
              <a:ahLst/>
              <a:cxnLst/>
              <a:rect l="l" t="t" r="r" b="b"/>
              <a:pathLst>
                <a:path w="203581" h="393446">
                  <a:moveTo>
                    <a:pt x="203581" y="314833"/>
                  </a:moveTo>
                  <a:cubicBezTo>
                    <a:pt x="203581" y="357759"/>
                    <a:pt x="185674" y="382778"/>
                    <a:pt x="153543" y="386334"/>
                  </a:cubicBezTo>
                  <a:cubicBezTo>
                    <a:pt x="117856" y="393446"/>
                    <a:pt x="89281" y="379222"/>
                    <a:pt x="78613" y="343408"/>
                  </a:cubicBezTo>
                  <a:cubicBezTo>
                    <a:pt x="53594" y="261239"/>
                    <a:pt x="32131" y="178943"/>
                    <a:pt x="10668" y="96647"/>
                  </a:cubicBezTo>
                  <a:cubicBezTo>
                    <a:pt x="0" y="50038"/>
                    <a:pt x="17907" y="21463"/>
                    <a:pt x="57150" y="10795"/>
                  </a:cubicBezTo>
                  <a:cubicBezTo>
                    <a:pt x="92837" y="0"/>
                    <a:pt x="124968" y="21590"/>
                    <a:pt x="135763" y="64516"/>
                  </a:cubicBezTo>
                  <a:cubicBezTo>
                    <a:pt x="160782" y="150368"/>
                    <a:pt x="182118" y="236220"/>
                    <a:pt x="203581" y="31496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2127600" y="6489360"/>
            <a:ext cx="216000" cy="276480"/>
            <a:chOff x="0" y="0"/>
            <a:chExt cx="288000" cy="36864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88036" cy="368681"/>
            </a:xfrm>
            <a:custGeom>
              <a:avLst/>
              <a:gdLst/>
              <a:ahLst/>
              <a:cxnLst/>
              <a:rect l="l" t="t" r="r" b="b"/>
              <a:pathLst>
                <a:path w="288036" h="368681">
                  <a:moveTo>
                    <a:pt x="93599" y="368681"/>
                  </a:moveTo>
                  <a:cubicBezTo>
                    <a:pt x="32385" y="364998"/>
                    <a:pt x="0" y="314960"/>
                    <a:pt x="25146" y="272034"/>
                  </a:cubicBezTo>
                  <a:cubicBezTo>
                    <a:pt x="68453" y="196850"/>
                    <a:pt x="111633" y="121666"/>
                    <a:pt x="158369" y="50165"/>
                  </a:cubicBezTo>
                  <a:cubicBezTo>
                    <a:pt x="179959" y="10795"/>
                    <a:pt x="216027" y="0"/>
                    <a:pt x="248412" y="21463"/>
                  </a:cubicBezTo>
                  <a:cubicBezTo>
                    <a:pt x="280797" y="42926"/>
                    <a:pt x="288036" y="78740"/>
                    <a:pt x="266446" y="118110"/>
                  </a:cubicBezTo>
                  <a:cubicBezTo>
                    <a:pt x="226822" y="186055"/>
                    <a:pt x="187198" y="257683"/>
                    <a:pt x="140462" y="329311"/>
                  </a:cubicBezTo>
                  <a:cubicBezTo>
                    <a:pt x="129667" y="347218"/>
                    <a:pt x="104521" y="361569"/>
                    <a:pt x="93599" y="36868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619280" y="6333840"/>
            <a:ext cx="98640" cy="298800"/>
            <a:chOff x="0" y="0"/>
            <a:chExt cx="131520" cy="3984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131572" cy="398399"/>
            </a:xfrm>
            <a:custGeom>
              <a:avLst/>
              <a:gdLst/>
              <a:ahLst/>
              <a:cxnLst/>
              <a:rect l="l" t="t" r="r" b="b"/>
              <a:pathLst>
                <a:path w="131572" h="398399">
                  <a:moveTo>
                    <a:pt x="131572" y="199263"/>
                  </a:moveTo>
                  <a:cubicBezTo>
                    <a:pt x="131572" y="239141"/>
                    <a:pt x="131572" y="278892"/>
                    <a:pt x="131572" y="318770"/>
                  </a:cubicBezTo>
                  <a:cubicBezTo>
                    <a:pt x="131572" y="365887"/>
                    <a:pt x="99568" y="398399"/>
                    <a:pt x="64008" y="398399"/>
                  </a:cubicBezTo>
                  <a:cubicBezTo>
                    <a:pt x="32004" y="394716"/>
                    <a:pt x="3556" y="362204"/>
                    <a:pt x="3556" y="318770"/>
                  </a:cubicBezTo>
                  <a:cubicBezTo>
                    <a:pt x="0" y="239014"/>
                    <a:pt x="3556" y="155702"/>
                    <a:pt x="3556" y="76073"/>
                  </a:cubicBezTo>
                  <a:cubicBezTo>
                    <a:pt x="3556" y="25400"/>
                    <a:pt x="24892" y="0"/>
                    <a:pt x="67564" y="0"/>
                  </a:cubicBezTo>
                  <a:cubicBezTo>
                    <a:pt x="106680" y="0"/>
                    <a:pt x="131572" y="25400"/>
                    <a:pt x="131572" y="76073"/>
                  </a:cubicBezTo>
                  <a:cubicBezTo>
                    <a:pt x="131572" y="119507"/>
                    <a:pt x="131572" y="159385"/>
                    <a:pt x="131572" y="19926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882800" y="6369120"/>
            <a:ext cx="155520" cy="295200"/>
            <a:chOff x="0" y="0"/>
            <a:chExt cx="207360" cy="3936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207391" cy="393573"/>
            </a:xfrm>
            <a:custGeom>
              <a:avLst/>
              <a:gdLst/>
              <a:ahLst/>
              <a:cxnLst/>
              <a:rect l="l" t="t" r="r" b="b"/>
              <a:pathLst>
                <a:path w="207391" h="393573">
                  <a:moveTo>
                    <a:pt x="85852" y="393573"/>
                  </a:moveTo>
                  <a:cubicBezTo>
                    <a:pt x="32131" y="393573"/>
                    <a:pt x="0" y="353822"/>
                    <a:pt x="10668" y="314198"/>
                  </a:cubicBezTo>
                  <a:cubicBezTo>
                    <a:pt x="32131" y="227457"/>
                    <a:pt x="53594" y="140843"/>
                    <a:pt x="78613" y="54102"/>
                  </a:cubicBezTo>
                  <a:cubicBezTo>
                    <a:pt x="89408" y="14478"/>
                    <a:pt x="117983" y="0"/>
                    <a:pt x="157353" y="10795"/>
                  </a:cubicBezTo>
                  <a:cubicBezTo>
                    <a:pt x="193167" y="18034"/>
                    <a:pt x="207391" y="46863"/>
                    <a:pt x="200279" y="83058"/>
                  </a:cubicBezTo>
                  <a:cubicBezTo>
                    <a:pt x="178816" y="173355"/>
                    <a:pt x="157353" y="263652"/>
                    <a:pt x="132334" y="353822"/>
                  </a:cubicBezTo>
                  <a:cubicBezTo>
                    <a:pt x="125222" y="371856"/>
                    <a:pt x="96520" y="382651"/>
                    <a:pt x="85852" y="39357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990720" y="6495840"/>
            <a:ext cx="216000" cy="276480"/>
            <a:chOff x="0" y="0"/>
            <a:chExt cx="288000" cy="36864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88036" cy="368681"/>
            </a:xfrm>
            <a:custGeom>
              <a:avLst/>
              <a:gdLst/>
              <a:ahLst/>
              <a:cxnLst/>
              <a:rect l="l" t="t" r="r" b="b"/>
              <a:pathLst>
                <a:path w="288036" h="368681">
                  <a:moveTo>
                    <a:pt x="194437" y="368681"/>
                  </a:moveTo>
                  <a:cubicBezTo>
                    <a:pt x="183642" y="361569"/>
                    <a:pt x="162052" y="350774"/>
                    <a:pt x="151257" y="332867"/>
                  </a:cubicBezTo>
                  <a:cubicBezTo>
                    <a:pt x="104394" y="257683"/>
                    <a:pt x="61214" y="182499"/>
                    <a:pt x="18034" y="107315"/>
                  </a:cubicBezTo>
                  <a:cubicBezTo>
                    <a:pt x="0" y="71628"/>
                    <a:pt x="10795" y="39370"/>
                    <a:pt x="43180" y="17907"/>
                  </a:cubicBezTo>
                  <a:cubicBezTo>
                    <a:pt x="72009" y="0"/>
                    <a:pt x="111633" y="10795"/>
                    <a:pt x="133223" y="42926"/>
                  </a:cubicBezTo>
                  <a:cubicBezTo>
                    <a:pt x="176403" y="118110"/>
                    <a:pt x="219583" y="189611"/>
                    <a:pt x="259207" y="264795"/>
                  </a:cubicBezTo>
                  <a:cubicBezTo>
                    <a:pt x="288036" y="314960"/>
                    <a:pt x="259207" y="368554"/>
                    <a:pt x="194437" y="36855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8747280" y="2562480"/>
            <a:ext cx="92160" cy="209520"/>
            <a:chOff x="0" y="0"/>
            <a:chExt cx="122880" cy="2793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22809" cy="279400"/>
            </a:xfrm>
            <a:custGeom>
              <a:avLst/>
              <a:gdLst/>
              <a:ahLst/>
              <a:cxnLst/>
              <a:rect l="l" t="t" r="r" b="b"/>
              <a:pathLst>
                <a:path w="122809" h="279400">
                  <a:moveTo>
                    <a:pt x="0" y="0"/>
                  </a:moveTo>
                  <a:cubicBezTo>
                    <a:pt x="21717" y="0"/>
                    <a:pt x="39751" y="0"/>
                    <a:pt x="57785" y="0"/>
                  </a:cubicBezTo>
                  <a:cubicBezTo>
                    <a:pt x="97536" y="0"/>
                    <a:pt x="115697" y="21209"/>
                    <a:pt x="119253" y="56642"/>
                  </a:cubicBezTo>
                  <a:cubicBezTo>
                    <a:pt x="119253" y="113284"/>
                    <a:pt x="122809" y="166243"/>
                    <a:pt x="119253" y="222885"/>
                  </a:cubicBezTo>
                  <a:cubicBezTo>
                    <a:pt x="115697" y="258191"/>
                    <a:pt x="97536" y="279400"/>
                    <a:pt x="57785" y="279400"/>
                  </a:cubicBezTo>
                  <a:cubicBezTo>
                    <a:pt x="39751" y="279400"/>
                    <a:pt x="21717" y="279400"/>
                    <a:pt x="0" y="279400"/>
                  </a:cubicBezTo>
                  <a:cubicBezTo>
                    <a:pt x="0" y="187452"/>
                    <a:pt x="0" y="95504"/>
                    <a:pt x="0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8470800" y="4137120"/>
            <a:ext cx="149040" cy="136800"/>
            <a:chOff x="0" y="0"/>
            <a:chExt cx="198720" cy="182400"/>
          </a:xfrm>
        </p:grpSpPr>
        <p:sp>
          <p:nvSpPr>
            <p:cNvPr id="86" name="Freeform 86"/>
            <p:cNvSpPr/>
            <p:nvPr/>
          </p:nvSpPr>
          <p:spPr>
            <a:xfrm>
              <a:off x="127" y="0"/>
              <a:ext cx="198628" cy="182372"/>
            </a:xfrm>
            <a:custGeom>
              <a:avLst/>
              <a:gdLst/>
              <a:ahLst/>
              <a:cxnLst/>
              <a:rect l="l" t="t" r="r" b="b"/>
              <a:pathLst>
                <a:path w="198628" h="182372">
                  <a:moveTo>
                    <a:pt x="198628" y="14351"/>
                  </a:moveTo>
                  <a:cubicBezTo>
                    <a:pt x="180848" y="42926"/>
                    <a:pt x="177292" y="53721"/>
                    <a:pt x="166751" y="64389"/>
                  </a:cubicBezTo>
                  <a:cubicBezTo>
                    <a:pt x="131318" y="100203"/>
                    <a:pt x="92202" y="139446"/>
                    <a:pt x="53213" y="175260"/>
                  </a:cubicBezTo>
                  <a:cubicBezTo>
                    <a:pt x="42545" y="182372"/>
                    <a:pt x="21336" y="178816"/>
                    <a:pt x="3556" y="182372"/>
                  </a:cubicBezTo>
                  <a:cubicBezTo>
                    <a:pt x="3556" y="164465"/>
                    <a:pt x="0" y="139446"/>
                    <a:pt x="7112" y="132334"/>
                  </a:cubicBezTo>
                  <a:cubicBezTo>
                    <a:pt x="45974" y="89408"/>
                    <a:pt x="85090" y="50038"/>
                    <a:pt x="127635" y="10668"/>
                  </a:cubicBezTo>
                  <a:cubicBezTo>
                    <a:pt x="134747" y="3556"/>
                    <a:pt x="152400" y="0"/>
                    <a:pt x="163068" y="0"/>
                  </a:cubicBezTo>
                  <a:cubicBezTo>
                    <a:pt x="177292" y="3556"/>
                    <a:pt x="187960" y="10668"/>
                    <a:pt x="198501" y="1435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8010720" y="4032000"/>
            <a:ext cx="101520" cy="171360"/>
            <a:chOff x="0" y="0"/>
            <a:chExt cx="135360" cy="2284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35382" cy="228473"/>
            </a:xfrm>
            <a:custGeom>
              <a:avLst/>
              <a:gdLst/>
              <a:ahLst/>
              <a:cxnLst/>
              <a:rect l="l" t="t" r="r" b="b"/>
              <a:pathLst>
                <a:path w="135382" h="228473">
                  <a:moveTo>
                    <a:pt x="135382" y="199898"/>
                  </a:moveTo>
                  <a:cubicBezTo>
                    <a:pt x="128016" y="210566"/>
                    <a:pt x="120777" y="228473"/>
                    <a:pt x="109728" y="228473"/>
                  </a:cubicBezTo>
                  <a:cubicBezTo>
                    <a:pt x="98679" y="228473"/>
                    <a:pt x="76835" y="224917"/>
                    <a:pt x="73152" y="214249"/>
                  </a:cubicBezTo>
                  <a:cubicBezTo>
                    <a:pt x="47498" y="157099"/>
                    <a:pt x="25654" y="99949"/>
                    <a:pt x="3683" y="39370"/>
                  </a:cubicBezTo>
                  <a:cubicBezTo>
                    <a:pt x="0" y="28575"/>
                    <a:pt x="10922" y="7112"/>
                    <a:pt x="21971" y="3556"/>
                  </a:cubicBezTo>
                  <a:cubicBezTo>
                    <a:pt x="29337" y="0"/>
                    <a:pt x="54864" y="3556"/>
                    <a:pt x="58547" y="14224"/>
                  </a:cubicBezTo>
                  <a:cubicBezTo>
                    <a:pt x="87757" y="74930"/>
                    <a:pt x="109728" y="135636"/>
                    <a:pt x="135382" y="19989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7835760" y="4150080"/>
            <a:ext cx="136800" cy="142560"/>
            <a:chOff x="0" y="0"/>
            <a:chExt cx="182400" cy="19008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82372" cy="190119"/>
            </a:xfrm>
            <a:custGeom>
              <a:avLst/>
              <a:gdLst/>
              <a:ahLst/>
              <a:cxnLst/>
              <a:rect l="l" t="t" r="r" b="b"/>
              <a:pathLst>
                <a:path w="182372" h="190119">
                  <a:moveTo>
                    <a:pt x="25527" y="0"/>
                  </a:moveTo>
                  <a:cubicBezTo>
                    <a:pt x="40132" y="10795"/>
                    <a:pt x="54737" y="14351"/>
                    <a:pt x="61976" y="25146"/>
                  </a:cubicBezTo>
                  <a:cubicBezTo>
                    <a:pt x="98425" y="60960"/>
                    <a:pt x="138557" y="96901"/>
                    <a:pt x="171450" y="136271"/>
                  </a:cubicBezTo>
                  <a:cubicBezTo>
                    <a:pt x="182372" y="147066"/>
                    <a:pt x="182372" y="172085"/>
                    <a:pt x="182372" y="190119"/>
                  </a:cubicBezTo>
                  <a:cubicBezTo>
                    <a:pt x="164084" y="186563"/>
                    <a:pt x="142240" y="190119"/>
                    <a:pt x="127635" y="179324"/>
                  </a:cubicBezTo>
                  <a:cubicBezTo>
                    <a:pt x="87503" y="147066"/>
                    <a:pt x="47371" y="107569"/>
                    <a:pt x="10922" y="64516"/>
                  </a:cubicBezTo>
                  <a:cubicBezTo>
                    <a:pt x="0" y="57404"/>
                    <a:pt x="0" y="39497"/>
                    <a:pt x="0" y="25146"/>
                  </a:cubicBezTo>
                  <a:cubicBezTo>
                    <a:pt x="0" y="17907"/>
                    <a:pt x="14605" y="10795"/>
                    <a:pt x="25527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8340480" y="4029120"/>
            <a:ext cx="105120" cy="174960"/>
            <a:chOff x="0" y="0"/>
            <a:chExt cx="140160" cy="2332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40081" cy="233299"/>
            </a:xfrm>
            <a:custGeom>
              <a:avLst/>
              <a:gdLst/>
              <a:ahLst/>
              <a:cxnLst/>
              <a:rect l="l" t="t" r="r" b="b"/>
              <a:pathLst>
                <a:path w="140081" h="233299">
                  <a:moveTo>
                    <a:pt x="0" y="200533"/>
                  </a:moveTo>
                  <a:cubicBezTo>
                    <a:pt x="29464" y="134874"/>
                    <a:pt x="51689" y="76581"/>
                    <a:pt x="81153" y="18288"/>
                  </a:cubicBezTo>
                  <a:cubicBezTo>
                    <a:pt x="84836" y="7239"/>
                    <a:pt x="110617" y="0"/>
                    <a:pt x="117983" y="3683"/>
                  </a:cubicBezTo>
                  <a:cubicBezTo>
                    <a:pt x="129032" y="10922"/>
                    <a:pt x="140081" y="32893"/>
                    <a:pt x="136398" y="43815"/>
                  </a:cubicBezTo>
                  <a:cubicBezTo>
                    <a:pt x="114300" y="102108"/>
                    <a:pt x="88519" y="160401"/>
                    <a:pt x="62738" y="218694"/>
                  </a:cubicBezTo>
                  <a:cubicBezTo>
                    <a:pt x="59055" y="225933"/>
                    <a:pt x="36957" y="233299"/>
                    <a:pt x="22225" y="229616"/>
                  </a:cubicBezTo>
                  <a:cubicBezTo>
                    <a:pt x="14859" y="229616"/>
                    <a:pt x="7493" y="211328"/>
                    <a:pt x="127" y="20040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8207280" y="3993840"/>
            <a:ext cx="54000" cy="184320"/>
            <a:chOff x="0" y="0"/>
            <a:chExt cx="72000" cy="2457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72009" cy="245872"/>
            </a:xfrm>
            <a:custGeom>
              <a:avLst/>
              <a:gdLst/>
              <a:ahLst/>
              <a:cxnLst/>
              <a:rect l="l" t="t" r="r" b="b"/>
              <a:pathLst>
                <a:path w="72009" h="245872">
                  <a:moveTo>
                    <a:pt x="68453" y="122936"/>
                  </a:moveTo>
                  <a:cubicBezTo>
                    <a:pt x="68453" y="151892"/>
                    <a:pt x="72009" y="180721"/>
                    <a:pt x="64897" y="209677"/>
                  </a:cubicBezTo>
                  <a:cubicBezTo>
                    <a:pt x="64897" y="224155"/>
                    <a:pt x="46863" y="234950"/>
                    <a:pt x="36068" y="245872"/>
                  </a:cubicBezTo>
                  <a:cubicBezTo>
                    <a:pt x="25146" y="234950"/>
                    <a:pt x="3556" y="224028"/>
                    <a:pt x="3556" y="209677"/>
                  </a:cubicBezTo>
                  <a:cubicBezTo>
                    <a:pt x="0" y="151765"/>
                    <a:pt x="0" y="93980"/>
                    <a:pt x="3556" y="36195"/>
                  </a:cubicBezTo>
                  <a:cubicBezTo>
                    <a:pt x="3556" y="21717"/>
                    <a:pt x="25146" y="10795"/>
                    <a:pt x="35941" y="0"/>
                  </a:cubicBezTo>
                  <a:cubicBezTo>
                    <a:pt x="46863" y="10795"/>
                    <a:pt x="64770" y="21717"/>
                    <a:pt x="64770" y="36195"/>
                  </a:cubicBezTo>
                  <a:cubicBezTo>
                    <a:pt x="72009" y="65151"/>
                    <a:pt x="68326" y="93980"/>
                    <a:pt x="68326" y="12293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869840" y="4727520"/>
            <a:ext cx="92160" cy="88560"/>
            <a:chOff x="0" y="0"/>
            <a:chExt cx="122880" cy="11808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122936" cy="118110"/>
            </a:xfrm>
            <a:custGeom>
              <a:avLst/>
              <a:gdLst/>
              <a:ahLst/>
              <a:cxnLst/>
              <a:rect l="l" t="t" r="r" b="b"/>
              <a:pathLst>
                <a:path w="122936" h="118110">
                  <a:moveTo>
                    <a:pt x="122936" y="0"/>
                  </a:moveTo>
                  <a:cubicBezTo>
                    <a:pt x="108458" y="46482"/>
                    <a:pt x="97536" y="82296"/>
                    <a:pt x="86741" y="118110"/>
                  </a:cubicBezTo>
                  <a:cubicBezTo>
                    <a:pt x="57785" y="93091"/>
                    <a:pt x="32512" y="67945"/>
                    <a:pt x="0" y="39370"/>
                  </a:cubicBezTo>
                  <a:cubicBezTo>
                    <a:pt x="39751" y="25019"/>
                    <a:pt x="75946" y="14351"/>
                    <a:pt x="122936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8083440" y="9038880"/>
            <a:ext cx="234720" cy="527040"/>
            <a:chOff x="0" y="0"/>
            <a:chExt cx="312960" cy="70272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313055" cy="702691"/>
            </a:xfrm>
            <a:custGeom>
              <a:avLst/>
              <a:gdLst/>
              <a:ahLst/>
              <a:cxnLst/>
              <a:rect l="l" t="t" r="r" b="b"/>
              <a:pathLst>
                <a:path w="313055" h="702691">
                  <a:moveTo>
                    <a:pt x="312928" y="276098"/>
                  </a:moveTo>
                  <a:cubicBezTo>
                    <a:pt x="273304" y="268986"/>
                    <a:pt x="266192" y="290449"/>
                    <a:pt x="266192" y="322707"/>
                  </a:cubicBezTo>
                  <a:cubicBezTo>
                    <a:pt x="269748" y="398018"/>
                    <a:pt x="266192" y="473329"/>
                    <a:pt x="269748" y="544957"/>
                  </a:cubicBezTo>
                  <a:cubicBezTo>
                    <a:pt x="269748" y="584454"/>
                    <a:pt x="258953" y="613029"/>
                    <a:pt x="230124" y="638175"/>
                  </a:cubicBezTo>
                  <a:cubicBezTo>
                    <a:pt x="204978" y="656082"/>
                    <a:pt x="186944" y="677672"/>
                    <a:pt x="161798" y="702691"/>
                  </a:cubicBezTo>
                  <a:cubicBezTo>
                    <a:pt x="125857" y="670433"/>
                    <a:pt x="89916" y="641731"/>
                    <a:pt x="53848" y="613029"/>
                  </a:cubicBezTo>
                  <a:cubicBezTo>
                    <a:pt x="43053" y="602234"/>
                    <a:pt x="39497" y="584327"/>
                    <a:pt x="39497" y="569976"/>
                  </a:cubicBezTo>
                  <a:cubicBezTo>
                    <a:pt x="39497" y="487553"/>
                    <a:pt x="39497" y="405003"/>
                    <a:pt x="39497" y="322580"/>
                  </a:cubicBezTo>
                  <a:cubicBezTo>
                    <a:pt x="39497" y="304673"/>
                    <a:pt x="25146" y="290322"/>
                    <a:pt x="14351" y="272415"/>
                  </a:cubicBezTo>
                  <a:cubicBezTo>
                    <a:pt x="10795" y="261620"/>
                    <a:pt x="3556" y="250952"/>
                    <a:pt x="3556" y="240157"/>
                  </a:cubicBezTo>
                  <a:cubicBezTo>
                    <a:pt x="0" y="182880"/>
                    <a:pt x="0" y="121920"/>
                    <a:pt x="0" y="64516"/>
                  </a:cubicBezTo>
                  <a:cubicBezTo>
                    <a:pt x="0" y="21463"/>
                    <a:pt x="21590" y="0"/>
                    <a:pt x="64770" y="0"/>
                  </a:cubicBezTo>
                  <a:cubicBezTo>
                    <a:pt x="125984" y="0"/>
                    <a:pt x="187071" y="0"/>
                    <a:pt x="251841" y="0"/>
                  </a:cubicBezTo>
                  <a:cubicBezTo>
                    <a:pt x="295021" y="3556"/>
                    <a:pt x="313055" y="21463"/>
                    <a:pt x="313055" y="68072"/>
                  </a:cubicBezTo>
                  <a:cubicBezTo>
                    <a:pt x="313055" y="132588"/>
                    <a:pt x="313055" y="200787"/>
                    <a:pt x="313055" y="275971"/>
                  </a:cubicBezTo>
                  <a:close/>
                  <a:moveTo>
                    <a:pt x="100711" y="351409"/>
                  </a:moveTo>
                  <a:cubicBezTo>
                    <a:pt x="100711" y="401574"/>
                    <a:pt x="100711" y="455422"/>
                    <a:pt x="100711" y="505587"/>
                  </a:cubicBezTo>
                  <a:cubicBezTo>
                    <a:pt x="100711" y="545084"/>
                    <a:pt x="118745" y="566547"/>
                    <a:pt x="154686" y="573659"/>
                  </a:cubicBezTo>
                  <a:cubicBezTo>
                    <a:pt x="187071" y="577215"/>
                    <a:pt x="219456" y="544957"/>
                    <a:pt x="219456" y="509143"/>
                  </a:cubicBezTo>
                  <a:cubicBezTo>
                    <a:pt x="219456" y="405130"/>
                    <a:pt x="219456" y="297561"/>
                    <a:pt x="219456" y="193675"/>
                  </a:cubicBezTo>
                  <a:cubicBezTo>
                    <a:pt x="219456" y="154178"/>
                    <a:pt x="187071" y="129159"/>
                    <a:pt x="154686" y="132715"/>
                  </a:cubicBezTo>
                  <a:cubicBezTo>
                    <a:pt x="115062" y="139827"/>
                    <a:pt x="100711" y="161417"/>
                    <a:pt x="100711" y="200787"/>
                  </a:cubicBezTo>
                  <a:cubicBezTo>
                    <a:pt x="100711" y="250952"/>
                    <a:pt x="100711" y="301117"/>
                    <a:pt x="100711" y="35140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8130960" y="8766000"/>
            <a:ext cx="149040" cy="184320"/>
            <a:chOff x="0" y="0"/>
            <a:chExt cx="198720" cy="2457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98755" cy="245745"/>
            </a:xfrm>
            <a:custGeom>
              <a:avLst/>
              <a:gdLst/>
              <a:ahLst/>
              <a:cxnLst/>
              <a:rect l="l" t="t" r="r" b="b"/>
              <a:pathLst>
                <a:path w="198755" h="245745">
                  <a:moveTo>
                    <a:pt x="0" y="0"/>
                  </a:moveTo>
                  <a:cubicBezTo>
                    <a:pt x="67437" y="0"/>
                    <a:pt x="131318" y="0"/>
                    <a:pt x="198755" y="0"/>
                  </a:cubicBezTo>
                  <a:cubicBezTo>
                    <a:pt x="198755" y="79502"/>
                    <a:pt x="198755" y="162687"/>
                    <a:pt x="198755" y="245745"/>
                  </a:cubicBezTo>
                  <a:cubicBezTo>
                    <a:pt x="131318" y="245745"/>
                    <a:pt x="67437" y="245745"/>
                    <a:pt x="0" y="245745"/>
                  </a:cubicBezTo>
                  <a:cubicBezTo>
                    <a:pt x="0" y="162687"/>
                    <a:pt x="0" y="83185"/>
                    <a:pt x="0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8048880" y="2419200"/>
            <a:ext cx="346320" cy="311040"/>
            <a:chOff x="0" y="0"/>
            <a:chExt cx="461760" cy="41472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461772" cy="414782"/>
            </a:xfrm>
            <a:custGeom>
              <a:avLst/>
              <a:gdLst/>
              <a:ahLst/>
              <a:cxnLst/>
              <a:rect l="l" t="t" r="r" b="b"/>
              <a:pathLst>
                <a:path w="461772" h="414782">
                  <a:moveTo>
                    <a:pt x="248920" y="371856"/>
                  </a:moveTo>
                  <a:cubicBezTo>
                    <a:pt x="238125" y="378968"/>
                    <a:pt x="227330" y="389763"/>
                    <a:pt x="212852" y="400431"/>
                  </a:cubicBezTo>
                  <a:cubicBezTo>
                    <a:pt x="198374" y="382524"/>
                    <a:pt x="180340" y="364617"/>
                    <a:pt x="162306" y="346837"/>
                  </a:cubicBezTo>
                  <a:cubicBezTo>
                    <a:pt x="223647" y="311023"/>
                    <a:pt x="191135" y="278892"/>
                    <a:pt x="162306" y="239522"/>
                  </a:cubicBezTo>
                  <a:cubicBezTo>
                    <a:pt x="108204" y="175133"/>
                    <a:pt x="57658" y="103632"/>
                    <a:pt x="0" y="28575"/>
                  </a:cubicBezTo>
                  <a:cubicBezTo>
                    <a:pt x="10795" y="21463"/>
                    <a:pt x="18034" y="14351"/>
                    <a:pt x="28829" y="0"/>
                  </a:cubicBezTo>
                  <a:cubicBezTo>
                    <a:pt x="100965" y="96520"/>
                    <a:pt x="165989" y="182372"/>
                    <a:pt x="238125" y="278892"/>
                  </a:cubicBezTo>
                  <a:cubicBezTo>
                    <a:pt x="288671" y="218059"/>
                    <a:pt x="342773" y="157353"/>
                    <a:pt x="396875" y="96520"/>
                  </a:cubicBezTo>
                  <a:cubicBezTo>
                    <a:pt x="422148" y="125095"/>
                    <a:pt x="436499" y="143002"/>
                    <a:pt x="461772" y="168021"/>
                  </a:cubicBezTo>
                  <a:cubicBezTo>
                    <a:pt x="418465" y="207391"/>
                    <a:pt x="375158" y="246634"/>
                    <a:pt x="335534" y="286004"/>
                  </a:cubicBezTo>
                  <a:cubicBezTo>
                    <a:pt x="281432" y="336042"/>
                    <a:pt x="281432" y="336042"/>
                    <a:pt x="321056" y="396875"/>
                  </a:cubicBezTo>
                  <a:cubicBezTo>
                    <a:pt x="303022" y="414782"/>
                    <a:pt x="303022" y="414782"/>
                    <a:pt x="248920" y="37185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3175200" y="6664320"/>
            <a:ext cx="673200" cy="673200"/>
            <a:chOff x="0" y="0"/>
            <a:chExt cx="897600" cy="89760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897509" cy="897636"/>
            </a:xfrm>
            <a:custGeom>
              <a:avLst/>
              <a:gdLst/>
              <a:ahLst/>
              <a:cxnLst/>
              <a:rect l="l" t="t" r="r" b="b"/>
              <a:pathLst>
                <a:path w="897509" h="897636">
                  <a:moveTo>
                    <a:pt x="0" y="450596"/>
                  </a:moveTo>
                  <a:cubicBezTo>
                    <a:pt x="3556" y="189484"/>
                    <a:pt x="196723" y="0"/>
                    <a:pt x="457708" y="3556"/>
                  </a:cubicBezTo>
                  <a:cubicBezTo>
                    <a:pt x="700913" y="3556"/>
                    <a:pt x="897509" y="207391"/>
                    <a:pt x="893953" y="450596"/>
                  </a:cubicBezTo>
                  <a:cubicBezTo>
                    <a:pt x="893953" y="697357"/>
                    <a:pt x="690118" y="897636"/>
                    <a:pt x="443357" y="894080"/>
                  </a:cubicBezTo>
                  <a:cubicBezTo>
                    <a:pt x="196723" y="894080"/>
                    <a:pt x="0" y="693801"/>
                    <a:pt x="0" y="450596"/>
                  </a:cubicBezTo>
                  <a:close/>
                  <a:moveTo>
                    <a:pt x="540004" y="439928"/>
                  </a:moveTo>
                  <a:cubicBezTo>
                    <a:pt x="540004" y="489966"/>
                    <a:pt x="575818" y="525780"/>
                    <a:pt x="622300" y="525780"/>
                  </a:cubicBezTo>
                  <a:cubicBezTo>
                    <a:pt x="668782" y="525780"/>
                    <a:pt x="704596" y="486410"/>
                    <a:pt x="704596" y="443484"/>
                  </a:cubicBezTo>
                  <a:cubicBezTo>
                    <a:pt x="704596" y="397002"/>
                    <a:pt x="665226" y="361188"/>
                    <a:pt x="615188" y="361188"/>
                  </a:cubicBezTo>
                  <a:cubicBezTo>
                    <a:pt x="572262" y="361188"/>
                    <a:pt x="540131" y="393319"/>
                    <a:pt x="540131" y="439801"/>
                  </a:cubicBezTo>
                  <a:close/>
                  <a:moveTo>
                    <a:pt x="275336" y="525653"/>
                  </a:moveTo>
                  <a:cubicBezTo>
                    <a:pt x="325374" y="522097"/>
                    <a:pt x="361188" y="486283"/>
                    <a:pt x="357632" y="439801"/>
                  </a:cubicBezTo>
                  <a:cubicBezTo>
                    <a:pt x="357632" y="396875"/>
                    <a:pt x="318262" y="361188"/>
                    <a:pt x="275336" y="361188"/>
                  </a:cubicBezTo>
                  <a:cubicBezTo>
                    <a:pt x="228854" y="361188"/>
                    <a:pt x="193040" y="400558"/>
                    <a:pt x="193040" y="447040"/>
                  </a:cubicBezTo>
                  <a:cubicBezTo>
                    <a:pt x="193040" y="489966"/>
                    <a:pt x="228854" y="525653"/>
                    <a:pt x="275336" y="52565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5803920" y="4886640"/>
            <a:ext cx="599760" cy="524160"/>
            <a:chOff x="0" y="0"/>
            <a:chExt cx="799680" cy="698880"/>
          </a:xfrm>
        </p:grpSpPr>
        <p:sp>
          <p:nvSpPr>
            <p:cNvPr id="106" name="Freeform 106"/>
            <p:cNvSpPr/>
            <p:nvPr/>
          </p:nvSpPr>
          <p:spPr>
            <a:xfrm>
              <a:off x="-127" y="0"/>
              <a:ext cx="799719" cy="698754"/>
            </a:xfrm>
            <a:custGeom>
              <a:avLst/>
              <a:gdLst/>
              <a:ahLst/>
              <a:cxnLst/>
              <a:rect l="l" t="t" r="r" b="b"/>
              <a:pathLst>
                <a:path w="799719" h="698754">
                  <a:moveTo>
                    <a:pt x="190246" y="17907"/>
                  </a:moveTo>
                  <a:cubicBezTo>
                    <a:pt x="183134" y="100330"/>
                    <a:pt x="175895" y="179197"/>
                    <a:pt x="165100" y="265176"/>
                  </a:cubicBezTo>
                  <a:cubicBezTo>
                    <a:pt x="200914" y="265176"/>
                    <a:pt x="229616" y="265176"/>
                    <a:pt x="261874" y="265176"/>
                  </a:cubicBezTo>
                  <a:cubicBezTo>
                    <a:pt x="272669" y="179197"/>
                    <a:pt x="283337" y="96774"/>
                    <a:pt x="294132" y="7112"/>
                  </a:cubicBezTo>
                  <a:cubicBezTo>
                    <a:pt x="383794" y="7112"/>
                    <a:pt x="473456" y="7112"/>
                    <a:pt x="563118" y="7112"/>
                  </a:cubicBezTo>
                  <a:cubicBezTo>
                    <a:pt x="598932" y="7112"/>
                    <a:pt x="634873" y="10668"/>
                    <a:pt x="670687" y="10668"/>
                  </a:cubicBezTo>
                  <a:cubicBezTo>
                    <a:pt x="699389" y="10668"/>
                    <a:pt x="713740" y="17780"/>
                    <a:pt x="717296" y="50038"/>
                  </a:cubicBezTo>
                  <a:cubicBezTo>
                    <a:pt x="738759" y="186182"/>
                    <a:pt x="760349" y="326009"/>
                    <a:pt x="781812" y="462153"/>
                  </a:cubicBezTo>
                  <a:cubicBezTo>
                    <a:pt x="788924" y="505206"/>
                    <a:pt x="796163" y="548132"/>
                    <a:pt x="799719" y="587629"/>
                  </a:cubicBezTo>
                  <a:cubicBezTo>
                    <a:pt x="799719" y="673608"/>
                    <a:pt x="771017" y="698754"/>
                    <a:pt x="688594" y="698754"/>
                  </a:cubicBezTo>
                  <a:cubicBezTo>
                    <a:pt x="498475" y="698754"/>
                    <a:pt x="304927" y="698754"/>
                    <a:pt x="114808" y="698754"/>
                  </a:cubicBezTo>
                  <a:cubicBezTo>
                    <a:pt x="35941" y="698754"/>
                    <a:pt x="0" y="670052"/>
                    <a:pt x="7239" y="591185"/>
                  </a:cubicBezTo>
                  <a:cubicBezTo>
                    <a:pt x="18034" y="472948"/>
                    <a:pt x="39497" y="354584"/>
                    <a:pt x="57404" y="236347"/>
                  </a:cubicBezTo>
                  <a:cubicBezTo>
                    <a:pt x="64516" y="178943"/>
                    <a:pt x="78867" y="121666"/>
                    <a:pt x="82550" y="60706"/>
                  </a:cubicBezTo>
                  <a:cubicBezTo>
                    <a:pt x="86233" y="10795"/>
                    <a:pt x="111252" y="0"/>
                    <a:pt x="154305" y="10795"/>
                  </a:cubicBezTo>
                  <a:cubicBezTo>
                    <a:pt x="165100" y="10795"/>
                    <a:pt x="175768" y="14351"/>
                    <a:pt x="190119" y="17907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1184400" y="4950000"/>
            <a:ext cx="419040" cy="314640"/>
            <a:chOff x="0" y="0"/>
            <a:chExt cx="558720" cy="41952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558673" cy="419481"/>
            </a:xfrm>
            <a:custGeom>
              <a:avLst/>
              <a:gdLst/>
              <a:ahLst/>
              <a:cxnLst/>
              <a:rect l="l" t="t" r="r" b="b"/>
              <a:pathLst>
                <a:path w="558673" h="419481">
                  <a:moveTo>
                    <a:pt x="39116" y="419481"/>
                  </a:moveTo>
                  <a:cubicBezTo>
                    <a:pt x="0" y="319151"/>
                    <a:pt x="3556" y="225933"/>
                    <a:pt x="56896" y="143383"/>
                  </a:cubicBezTo>
                  <a:cubicBezTo>
                    <a:pt x="124587" y="43053"/>
                    <a:pt x="220599" y="0"/>
                    <a:pt x="338074" y="17907"/>
                  </a:cubicBezTo>
                  <a:cubicBezTo>
                    <a:pt x="441325" y="32258"/>
                    <a:pt x="512445" y="89662"/>
                    <a:pt x="558673" y="189992"/>
                  </a:cubicBezTo>
                  <a:cubicBezTo>
                    <a:pt x="348742" y="71755"/>
                    <a:pt x="74676" y="161417"/>
                    <a:pt x="39116" y="41948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13772880" y="7143840"/>
            <a:ext cx="2092320" cy="2622240"/>
            <a:chOff x="0" y="0"/>
            <a:chExt cx="2789760" cy="3496320"/>
          </a:xfrm>
        </p:grpSpPr>
        <p:sp>
          <p:nvSpPr>
            <p:cNvPr id="110" name="Freeform 110"/>
            <p:cNvSpPr/>
            <p:nvPr/>
          </p:nvSpPr>
          <p:spPr>
            <a:xfrm>
              <a:off x="-127" y="0"/>
              <a:ext cx="2789936" cy="3496310"/>
            </a:xfrm>
            <a:custGeom>
              <a:avLst/>
              <a:gdLst/>
              <a:ahLst/>
              <a:cxnLst/>
              <a:rect l="l" t="t" r="r" b="b"/>
              <a:pathLst>
                <a:path w="2789936" h="3496310">
                  <a:moveTo>
                    <a:pt x="2376043" y="3494024"/>
                  </a:moveTo>
                  <a:cubicBezTo>
                    <a:pt x="2270887" y="3494024"/>
                    <a:pt x="2168017" y="3494024"/>
                    <a:pt x="2062734" y="3494024"/>
                  </a:cubicBezTo>
                  <a:cubicBezTo>
                    <a:pt x="1950720" y="3494024"/>
                    <a:pt x="1838579" y="3491738"/>
                    <a:pt x="1724279" y="3494024"/>
                  </a:cubicBezTo>
                  <a:cubicBezTo>
                    <a:pt x="1685417" y="3496310"/>
                    <a:pt x="1673987" y="3484880"/>
                    <a:pt x="1673987" y="3443732"/>
                  </a:cubicBezTo>
                  <a:cubicBezTo>
                    <a:pt x="1667129" y="3144139"/>
                    <a:pt x="1660271" y="2842387"/>
                    <a:pt x="1651127" y="2540508"/>
                  </a:cubicBezTo>
                  <a:cubicBezTo>
                    <a:pt x="1635125" y="1998599"/>
                    <a:pt x="1616837" y="1458976"/>
                    <a:pt x="1600835" y="919226"/>
                  </a:cubicBezTo>
                  <a:cubicBezTo>
                    <a:pt x="1598549" y="834644"/>
                    <a:pt x="1600835" y="750062"/>
                    <a:pt x="1600835" y="667639"/>
                  </a:cubicBezTo>
                  <a:cubicBezTo>
                    <a:pt x="1644269" y="676783"/>
                    <a:pt x="1692275" y="688213"/>
                    <a:pt x="1742567" y="699643"/>
                  </a:cubicBezTo>
                  <a:cubicBezTo>
                    <a:pt x="1786001" y="708787"/>
                    <a:pt x="1815719" y="688213"/>
                    <a:pt x="1831721" y="653923"/>
                  </a:cubicBezTo>
                  <a:cubicBezTo>
                    <a:pt x="1882013" y="553339"/>
                    <a:pt x="1893443" y="443611"/>
                    <a:pt x="1888871" y="333756"/>
                  </a:cubicBezTo>
                  <a:cubicBezTo>
                    <a:pt x="1888871" y="310896"/>
                    <a:pt x="1872869" y="283464"/>
                    <a:pt x="1856867" y="265176"/>
                  </a:cubicBezTo>
                  <a:cubicBezTo>
                    <a:pt x="1664843" y="41148"/>
                    <a:pt x="1426972" y="0"/>
                    <a:pt x="1145794" y="102870"/>
                  </a:cubicBezTo>
                  <a:cubicBezTo>
                    <a:pt x="1061212" y="132588"/>
                    <a:pt x="992632" y="217170"/>
                    <a:pt x="921639" y="283464"/>
                  </a:cubicBezTo>
                  <a:cubicBezTo>
                    <a:pt x="903351" y="301752"/>
                    <a:pt x="896493" y="342900"/>
                    <a:pt x="898779" y="372618"/>
                  </a:cubicBezTo>
                  <a:cubicBezTo>
                    <a:pt x="905637" y="448056"/>
                    <a:pt x="917067" y="525780"/>
                    <a:pt x="935355" y="601345"/>
                  </a:cubicBezTo>
                  <a:cubicBezTo>
                    <a:pt x="958215" y="695071"/>
                    <a:pt x="1006221" y="720217"/>
                    <a:pt x="1097661" y="690499"/>
                  </a:cubicBezTo>
                  <a:cubicBezTo>
                    <a:pt x="1170813" y="665353"/>
                    <a:pt x="1241679" y="635635"/>
                    <a:pt x="1312672" y="603631"/>
                  </a:cubicBezTo>
                  <a:cubicBezTo>
                    <a:pt x="1360678" y="585343"/>
                    <a:pt x="1378966" y="546481"/>
                    <a:pt x="1383538" y="496189"/>
                  </a:cubicBezTo>
                  <a:cubicBezTo>
                    <a:pt x="1390396" y="409321"/>
                    <a:pt x="1365250" y="338455"/>
                    <a:pt x="1301242" y="278892"/>
                  </a:cubicBezTo>
                  <a:cubicBezTo>
                    <a:pt x="1278382" y="256032"/>
                    <a:pt x="1269238" y="219456"/>
                    <a:pt x="1253236" y="189738"/>
                  </a:cubicBezTo>
                  <a:cubicBezTo>
                    <a:pt x="1287526" y="178308"/>
                    <a:pt x="1319530" y="160020"/>
                    <a:pt x="1353820" y="157734"/>
                  </a:cubicBezTo>
                  <a:cubicBezTo>
                    <a:pt x="1404112" y="155448"/>
                    <a:pt x="1454404" y="157734"/>
                    <a:pt x="1502410" y="169164"/>
                  </a:cubicBezTo>
                  <a:cubicBezTo>
                    <a:pt x="1541272" y="178308"/>
                    <a:pt x="1548130" y="205740"/>
                    <a:pt x="1522984" y="237744"/>
                  </a:cubicBezTo>
                  <a:cubicBezTo>
                    <a:pt x="1509268" y="258318"/>
                    <a:pt x="1493266" y="281178"/>
                    <a:pt x="1474978" y="297180"/>
                  </a:cubicBezTo>
                  <a:cubicBezTo>
                    <a:pt x="1401826" y="356616"/>
                    <a:pt x="1401826" y="436626"/>
                    <a:pt x="1408684" y="519049"/>
                  </a:cubicBezTo>
                  <a:cubicBezTo>
                    <a:pt x="1415542" y="580771"/>
                    <a:pt x="1465834" y="603631"/>
                    <a:pt x="1513840" y="624205"/>
                  </a:cubicBezTo>
                  <a:cubicBezTo>
                    <a:pt x="1543558" y="637921"/>
                    <a:pt x="1552702" y="653923"/>
                    <a:pt x="1552702" y="685927"/>
                  </a:cubicBezTo>
                  <a:cubicBezTo>
                    <a:pt x="1559560" y="1250696"/>
                    <a:pt x="1568704" y="1813306"/>
                    <a:pt x="1580134" y="2378075"/>
                  </a:cubicBezTo>
                  <a:cubicBezTo>
                    <a:pt x="1584706" y="2734818"/>
                    <a:pt x="1591564" y="3093847"/>
                    <a:pt x="1598422" y="3450463"/>
                  </a:cubicBezTo>
                  <a:cubicBezTo>
                    <a:pt x="1598422" y="3461893"/>
                    <a:pt x="1598422" y="3475609"/>
                    <a:pt x="1598422" y="3491611"/>
                  </a:cubicBezTo>
                  <a:cubicBezTo>
                    <a:pt x="1250823" y="3491611"/>
                    <a:pt x="905510" y="3491611"/>
                    <a:pt x="555752" y="3491611"/>
                  </a:cubicBezTo>
                  <a:cubicBezTo>
                    <a:pt x="560324" y="3452749"/>
                    <a:pt x="562610" y="3418459"/>
                    <a:pt x="567182" y="3384169"/>
                  </a:cubicBezTo>
                  <a:cubicBezTo>
                    <a:pt x="601472" y="3155442"/>
                    <a:pt x="631190" y="2924556"/>
                    <a:pt x="667766" y="2693543"/>
                  </a:cubicBezTo>
                  <a:cubicBezTo>
                    <a:pt x="704342" y="2460244"/>
                    <a:pt x="745490" y="2229358"/>
                    <a:pt x="782066" y="1996059"/>
                  </a:cubicBezTo>
                  <a:cubicBezTo>
                    <a:pt x="811784" y="1799463"/>
                    <a:pt x="823214" y="1600454"/>
                    <a:pt x="802640" y="1399286"/>
                  </a:cubicBezTo>
                  <a:cubicBezTo>
                    <a:pt x="802640" y="1387856"/>
                    <a:pt x="798068" y="1374140"/>
                    <a:pt x="791210" y="1360424"/>
                  </a:cubicBezTo>
                  <a:cubicBezTo>
                    <a:pt x="734060" y="1586865"/>
                    <a:pt x="638048" y="1794891"/>
                    <a:pt x="530479" y="1998345"/>
                  </a:cubicBezTo>
                  <a:cubicBezTo>
                    <a:pt x="519049" y="2021205"/>
                    <a:pt x="503047" y="2044065"/>
                    <a:pt x="493903" y="2069211"/>
                  </a:cubicBezTo>
                  <a:cubicBezTo>
                    <a:pt x="475615" y="2110359"/>
                    <a:pt x="452755" y="2142363"/>
                    <a:pt x="461899" y="2194941"/>
                  </a:cubicBezTo>
                  <a:cubicBezTo>
                    <a:pt x="473329" y="2284095"/>
                    <a:pt x="411607" y="2320671"/>
                    <a:pt x="324739" y="2290953"/>
                  </a:cubicBezTo>
                  <a:cubicBezTo>
                    <a:pt x="242443" y="2261235"/>
                    <a:pt x="157861" y="2233803"/>
                    <a:pt x="73152" y="2206371"/>
                  </a:cubicBezTo>
                  <a:cubicBezTo>
                    <a:pt x="11430" y="2185797"/>
                    <a:pt x="0" y="2160651"/>
                    <a:pt x="29718" y="2101215"/>
                  </a:cubicBezTo>
                  <a:cubicBezTo>
                    <a:pt x="45720" y="2066925"/>
                    <a:pt x="50292" y="2016633"/>
                    <a:pt x="109728" y="2023491"/>
                  </a:cubicBezTo>
                  <a:cubicBezTo>
                    <a:pt x="114300" y="2023491"/>
                    <a:pt x="123444" y="2005203"/>
                    <a:pt x="128016" y="1993773"/>
                  </a:cubicBezTo>
                  <a:cubicBezTo>
                    <a:pt x="278892" y="1598168"/>
                    <a:pt x="429895" y="1202563"/>
                    <a:pt x="583057" y="809244"/>
                  </a:cubicBezTo>
                  <a:cubicBezTo>
                    <a:pt x="624205" y="704088"/>
                    <a:pt x="674497" y="603504"/>
                    <a:pt x="731647" y="507365"/>
                  </a:cubicBezTo>
                  <a:cubicBezTo>
                    <a:pt x="759079" y="461645"/>
                    <a:pt x="807085" y="425069"/>
                    <a:pt x="852805" y="390779"/>
                  </a:cubicBezTo>
                  <a:cubicBezTo>
                    <a:pt x="900811" y="356489"/>
                    <a:pt x="882523" y="292481"/>
                    <a:pt x="921385" y="251333"/>
                  </a:cubicBezTo>
                  <a:cubicBezTo>
                    <a:pt x="1072642" y="80010"/>
                    <a:pt x="1260094" y="20574"/>
                    <a:pt x="1481963" y="41148"/>
                  </a:cubicBezTo>
                  <a:cubicBezTo>
                    <a:pt x="1646555" y="54864"/>
                    <a:pt x="1760982" y="141732"/>
                    <a:pt x="1866138" y="253746"/>
                  </a:cubicBezTo>
                  <a:cubicBezTo>
                    <a:pt x="1886712" y="274320"/>
                    <a:pt x="1902714" y="306324"/>
                    <a:pt x="1905000" y="333756"/>
                  </a:cubicBezTo>
                  <a:cubicBezTo>
                    <a:pt x="1907286" y="370332"/>
                    <a:pt x="1927860" y="384048"/>
                    <a:pt x="1955292" y="400050"/>
                  </a:cubicBezTo>
                  <a:cubicBezTo>
                    <a:pt x="2042160" y="454914"/>
                    <a:pt x="2092452" y="541782"/>
                    <a:pt x="2129028" y="633349"/>
                  </a:cubicBezTo>
                  <a:cubicBezTo>
                    <a:pt x="2225040" y="859790"/>
                    <a:pt x="2316480" y="1086104"/>
                    <a:pt x="2405761" y="1312545"/>
                  </a:cubicBezTo>
                  <a:cubicBezTo>
                    <a:pt x="2492629" y="1541272"/>
                    <a:pt x="2577211" y="1772158"/>
                    <a:pt x="2664206" y="2000885"/>
                  </a:cubicBezTo>
                  <a:cubicBezTo>
                    <a:pt x="2666492" y="2010029"/>
                    <a:pt x="2680208" y="2021459"/>
                    <a:pt x="2689352" y="2023745"/>
                  </a:cubicBezTo>
                  <a:cubicBezTo>
                    <a:pt x="2737358" y="2035175"/>
                    <a:pt x="2789936" y="2126615"/>
                    <a:pt x="2769362" y="2170049"/>
                  </a:cubicBezTo>
                  <a:cubicBezTo>
                    <a:pt x="2762504" y="2183765"/>
                    <a:pt x="2741930" y="2195195"/>
                    <a:pt x="2725928" y="2202053"/>
                  </a:cubicBezTo>
                  <a:cubicBezTo>
                    <a:pt x="2629916" y="2236343"/>
                    <a:pt x="2531618" y="2270633"/>
                    <a:pt x="2435479" y="2302637"/>
                  </a:cubicBezTo>
                  <a:cubicBezTo>
                    <a:pt x="2371471" y="2323211"/>
                    <a:pt x="2314321" y="2254631"/>
                    <a:pt x="2328037" y="2179193"/>
                  </a:cubicBezTo>
                  <a:cubicBezTo>
                    <a:pt x="2330323" y="2156333"/>
                    <a:pt x="2325751" y="2128901"/>
                    <a:pt x="2316607" y="2108327"/>
                  </a:cubicBezTo>
                  <a:cubicBezTo>
                    <a:pt x="2218309" y="1911731"/>
                    <a:pt x="2106295" y="1717294"/>
                    <a:pt x="2044446" y="1504696"/>
                  </a:cubicBezTo>
                  <a:cubicBezTo>
                    <a:pt x="2023872" y="1436116"/>
                    <a:pt x="2003298" y="1369822"/>
                    <a:pt x="1985010" y="1303528"/>
                  </a:cubicBezTo>
                  <a:cubicBezTo>
                    <a:pt x="1980438" y="1292098"/>
                    <a:pt x="1975866" y="1280668"/>
                    <a:pt x="1964436" y="1271524"/>
                  </a:cubicBezTo>
                  <a:cubicBezTo>
                    <a:pt x="1955292" y="1394968"/>
                    <a:pt x="1950720" y="1516253"/>
                    <a:pt x="1978152" y="1637411"/>
                  </a:cubicBezTo>
                  <a:cubicBezTo>
                    <a:pt x="2062734" y="2005584"/>
                    <a:pt x="2145030" y="2376043"/>
                    <a:pt x="2225167" y="2744216"/>
                  </a:cubicBezTo>
                  <a:cubicBezTo>
                    <a:pt x="2277745" y="2984373"/>
                    <a:pt x="2325751" y="3226689"/>
                    <a:pt x="2376043" y="3466846"/>
                  </a:cubicBezTo>
                  <a:cubicBezTo>
                    <a:pt x="2378329" y="3473704"/>
                    <a:pt x="2376043" y="3482848"/>
                    <a:pt x="2376043" y="3494278"/>
                  </a:cubicBezTo>
                  <a:close/>
                  <a:moveTo>
                    <a:pt x="2410333" y="2293747"/>
                  </a:moveTo>
                  <a:cubicBezTo>
                    <a:pt x="2419477" y="2289175"/>
                    <a:pt x="2430907" y="2286889"/>
                    <a:pt x="2442337" y="2282317"/>
                  </a:cubicBezTo>
                  <a:cubicBezTo>
                    <a:pt x="2517775" y="2257171"/>
                    <a:pt x="2595499" y="2232025"/>
                    <a:pt x="2671064" y="2206879"/>
                  </a:cubicBezTo>
                  <a:cubicBezTo>
                    <a:pt x="2773934" y="2172589"/>
                    <a:pt x="2778506" y="2163445"/>
                    <a:pt x="2730500" y="2067433"/>
                  </a:cubicBezTo>
                  <a:cubicBezTo>
                    <a:pt x="2716784" y="2040001"/>
                    <a:pt x="2698496" y="2035429"/>
                    <a:pt x="2673350" y="2044573"/>
                  </a:cubicBezTo>
                  <a:cubicBezTo>
                    <a:pt x="2575052" y="2081149"/>
                    <a:pt x="2474468" y="2117725"/>
                    <a:pt x="2376043" y="2154301"/>
                  </a:cubicBezTo>
                  <a:cubicBezTo>
                    <a:pt x="2350897" y="2163445"/>
                    <a:pt x="2332609" y="2181733"/>
                    <a:pt x="2341753" y="2211451"/>
                  </a:cubicBezTo>
                  <a:cubicBezTo>
                    <a:pt x="2353183" y="2245741"/>
                    <a:pt x="2355469" y="2289175"/>
                    <a:pt x="2410333" y="2293747"/>
                  </a:cubicBezTo>
                  <a:close/>
                  <a:moveTo>
                    <a:pt x="450596" y="2188337"/>
                  </a:moveTo>
                  <a:cubicBezTo>
                    <a:pt x="439166" y="2179193"/>
                    <a:pt x="425450" y="2160905"/>
                    <a:pt x="409448" y="2154047"/>
                  </a:cubicBezTo>
                  <a:cubicBezTo>
                    <a:pt x="327152" y="2122043"/>
                    <a:pt x="242570" y="2092325"/>
                    <a:pt x="160147" y="2062607"/>
                  </a:cubicBezTo>
                  <a:cubicBezTo>
                    <a:pt x="75565" y="2028317"/>
                    <a:pt x="75565" y="2028317"/>
                    <a:pt x="38989" y="2112899"/>
                  </a:cubicBezTo>
                  <a:cubicBezTo>
                    <a:pt x="22987" y="2149475"/>
                    <a:pt x="27559" y="2174621"/>
                    <a:pt x="68707" y="2188337"/>
                  </a:cubicBezTo>
                  <a:cubicBezTo>
                    <a:pt x="157861" y="2218055"/>
                    <a:pt x="247015" y="2245487"/>
                    <a:pt x="334010" y="2279777"/>
                  </a:cubicBezTo>
                  <a:cubicBezTo>
                    <a:pt x="416306" y="2311781"/>
                    <a:pt x="436880" y="2266061"/>
                    <a:pt x="450596" y="2188337"/>
                  </a:cubicBezTo>
                  <a:close/>
                  <a:moveTo>
                    <a:pt x="1543685" y="1033526"/>
                  </a:moveTo>
                  <a:cubicBezTo>
                    <a:pt x="1513967" y="1010666"/>
                    <a:pt x="1497965" y="990092"/>
                    <a:pt x="1477391" y="985520"/>
                  </a:cubicBezTo>
                  <a:cubicBezTo>
                    <a:pt x="1449959" y="980948"/>
                    <a:pt x="1427099" y="1001522"/>
                    <a:pt x="1431671" y="1031240"/>
                  </a:cubicBezTo>
                  <a:cubicBezTo>
                    <a:pt x="1433957" y="1049528"/>
                    <a:pt x="1456817" y="1076960"/>
                    <a:pt x="1472819" y="1076960"/>
                  </a:cubicBezTo>
                  <a:cubicBezTo>
                    <a:pt x="1491107" y="1076960"/>
                    <a:pt x="1511681" y="1054100"/>
                    <a:pt x="1543685" y="1033526"/>
                  </a:cubicBezTo>
                  <a:close/>
                  <a:moveTo>
                    <a:pt x="1541399" y="1422273"/>
                  </a:moveTo>
                  <a:cubicBezTo>
                    <a:pt x="1511681" y="1403985"/>
                    <a:pt x="1493393" y="1385697"/>
                    <a:pt x="1475105" y="1383411"/>
                  </a:cubicBezTo>
                  <a:cubicBezTo>
                    <a:pt x="1445387" y="1376553"/>
                    <a:pt x="1429385" y="1399413"/>
                    <a:pt x="1429385" y="1426845"/>
                  </a:cubicBezTo>
                  <a:cubicBezTo>
                    <a:pt x="1431671" y="1456563"/>
                    <a:pt x="1449959" y="1479423"/>
                    <a:pt x="1479677" y="1472565"/>
                  </a:cubicBezTo>
                  <a:cubicBezTo>
                    <a:pt x="1497965" y="1467993"/>
                    <a:pt x="1513967" y="1447419"/>
                    <a:pt x="1541399" y="1422273"/>
                  </a:cubicBezTo>
                  <a:close/>
                  <a:moveTo>
                    <a:pt x="1198372" y="1811020"/>
                  </a:moveTo>
                  <a:cubicBezTo>
                    <a:pt x="1198372" y="1820164"/>
                    <a:pt x="1198372" y="1827022"/>
                    <a:pt x="1198372" y="1833880"/>
                  </a:cubicBezTo>
                  <a:cubicBezTo>
                    <a:pt x="1216660" y="1845310"/>
                    <a:pt x="1237234" y="1865884"/>
                    <a:pt x="1253236" y="1863598"/>
                  </a:cubicBezTo>
                  <a:cubicBezTo>
                    <a:pt x="1269238" y="1861312"/>
                    <a:pt x="1292098" y="1838452"/>
                    <a:pt x="1296670" y="1822450"/>
                  </a:cubicBezTo>
                  <a:cubicBezTo>
                    <a:pt x="1303528" y="1792732"/>
                    <a:pt x="1280668" y="1772158"/>
                    <a:pt x="1250950" y="1776730"/>
                  </a:cubicBezTo>
                  <a:cubicBezTo>
                    <a:pt x="1230376" y="1781302"/>
                    <a:pt x="1216660" y="1799590"/>
                    <a:pt x="1198372" y="1811020"/>
                  </a:cubicBezTo>
                  <a:close/>
                  <a:moveTo>
                    <a:pt x="1198372" y="1024382"/>
                  </a:moveTo>
                  <a:cubicBezTo>
                    <a:pt x="1198372" y="1031240"/>
                    <a:pt x="1198372" y="1038098"/>
                    <a:pt x="1198372" y="1044956"/>
                  </a:cubicBezTo>
                  <a:cubicBezTo>
                    <a:pt x="1216660" y="1056386"/>
                    <a:pt x="1237234" y="1079246"/>
                    <a:pt x="1253236" y="1076960"/>
                  </a:cubicBezTo>
                  <a:cubicBezTo>
                    <a:pt x="1269238" y="1074674"/>
                    <a:pt x="1292098" y="1049528"/>
                    <a:pt x="1296670" y="1031240"/>
                  </a:cubicBezTo>
                  <a:cubicBezTo>
                    <a:pt x="1303528" y="1001522"/>
                    <a:pt x="1278382" y="980948"/>
                    <a:pt x="1248664" y="985520"/>
                  </a:cubicBezTo>
                  <a:cubicBezTo>
                    <a:pt x="1230376" y="990092"/>
                    <a:pt x="1214374" y="1010666"/>
                    <a:pt x="1198372" y="1024382"/>
                  </a:cubicBezTo>
                  <a:close/>
                  <a:moveTo>
                    <a:pt x="1486535" y="1767586"/>
                  </a:moveTo>
                  <a:cubicBezTo>
                    <a:pt x="1479677" y="1767586"/>
                    <a:pt x="1472819" y="1767586"/>
                    <a:pt x="1465961" y="1767586"/>
                  </a:cubicBezTo>
                  <a:cubicBezTo>
                    <a:pt x="1454531" y="1785874"/>
                    <a:pt x="1433957" y="1801876"/>
                    <a:pt x="1431671" y="1820164"/>
                  </a:cubicBezTo>
                  <a:cubicBezTo>
                    <a:pt x="1427099" y="1849882"/>
                    <a:pt x="1447673" y="1872742"/>
                    <a:pt x="1477391" y="1865884"/>
                  </a:cubicBezTo>
                  <a:cubicBezTo>
                    <a:pt x="1495679" y="1861312"/>
                    <a:pt x="1518539" y="1838452"/>
                    <a:pt x="1520825" y="1820164"/>
                  </a:cubicBezTo>
                  <a:cubicBezTo>
                    <a:pt x="1523111" y="1804162"/>
                    <a:pt x="1497965" y="1785874"/>
                    <a:pt x="1486535" y="1767586"/>
                  </a:cubicBezTo>
                  <a:close/>
                  <a:moveTo>
                    <a:pt x="1198372" y="1433703"/>
                  </a:moveTo>
                  <a:cubicBezTo>
                    <a:pt x="1216660" y="1447419"/>
                    <a:pt x="1234948" y="1474851"/>
                    <a:pt x="1248664" y="1472565"/>
                  </a:cubicBezTo>
                  <a:cubicBezTo>
                    <a:pt x="1266952" y="1467993"/>
                    <a:pt x="1292098" y="1445133"/>
                    <a:pt x="1296670" y="1426845"/>
                  </a:cubicBezTo>
                  <a:cubicBezTo>
                    <a:pt x="1303528" y="1399413"/>
                    <a:pt x="1282954" y="1381125"/>
                    <a:pt x="1253236" y="1381125"/>
                  </a:cubicBezTo>
                  <a:cubicBezTo>
                    <a:pt x="1223518" y="1381125"/>
                    <a:pt x="1207516" y="1394841"/>
                    <a:pt x="1198372" y="143370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9308880" y="1314720"/>
            <a:ext cx="1831680" cy="2098800"/>
            <a:chOff x="0" y="0"/>
            <a:chExt cx="2442240" cy="279840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2442210" cy="2798572"/>
            </a:xfrm>
            <a:custGeom>
              <a:avLst/>
              <a:gdLst/>
              <a:ahLst/>
              <a:cxnLst/>
              <a:rect l="l" t="t" r="r" b="b"/>
              <a:pathLst>
                <a:path w="2442210" h="2798572">
                  <a:moveTo>
                    <a:pt x="1216533" y="2150110"/>
                  </a:moveTo>
                  <a:cubicBezTo>
                    <a:pt x="1170813" y="2282444"/>
                    <a:pt x="1061085" y="2328164"/>
                    <a:pt x="948944" y="2371471"/>
                  </a:cubicBezTo>
                  <a:cubicBezTo>
                    <a:pt x="784352" y="2435352"/>
                    <a:pt x="642493" y="2380615"/>
                    <a:pt x="505333" y="2291588"/>
                  </a:cubicBezTo>
                  <a:cubicBezTo>
                    <a:pt x="493903" y="2284730"/>
                    <a:pt x="487045" y="2255012"/>
                    <a:pt x="491617" y="2236851"/>
                  </a:cubicBezTo>
                  <a:cubicBezTo>
                    <a:pt x="521335" y="2097659"/>
                    <a:pt x="551053" y="1956054"/>
                    <a:pt x="585343" y="1816862"/>
                  </a:cubicBezTo>
                  <a:cubicBezTo>
                    <a:pt x="637921" y="1602359"/>
                    <a:pt x="656209" y="1390015"/>
                    <a:pt x="599059" y="1159510"/>
                  </a:cubicBezTo>
                  <a:cubicBezTo>
                    <a:pt x="589915" y="1207389"/>
                    <a:pt x="580771" y="1246251"/>
                    <a:pt x="573913" y="1282827"/>
                  </a:cubicBezTo>
                  <a:cubicBezTo>
                    <a:pt x="512191" y="1584071"/>
                    <a:pt x="482473" y="1887728"/>
                    <a:pt x="459613" y="2191258"/>
                  </a:cubicBezTo>
                  <a:cubicBezTo>
                    <a:pt x="450469" y="2314575"/>
                    <a:pt x="436753" y="2440051"/>
                    <a:pt x="427609" y="2563368"/>
                  </a:cubicBezTo>
                  <a:cubicBezTo>
                    <a:pt x="423037" y="2604516"/>
                    <a:pt x="425323" y="2645537"/>
                    <a:pt x="425323" y="2686685"/>
                  </a:cubicBezTo>
                  <a:cubicBezTo>
                    <a:pt x="423037" y="2698115"/>
                    <a:pt x="420751" y="2711831"/>
                    <a:pt x="413893" y="2718689"/>
                  </a:cubicBezTo>
                  <a:cubicBezTo>
                    <a:pt x="331597" y="2787142"/>
                    <a:pt x="125730" y="2798572"/>
                    <a:pt x="34290" y="2741549"/>
                  </a:cubicBezTo>
                  <a:cubicBezTo>
                    <a:pt x="9144" y="2725420"/>
                    <a:pt x="0" y="2704846"/>
                    <a:pt x="6858" y="2672842"/>
                  </a:cubicBezTo>
                  <a:cubicBezTo>
                    <a:pt x="36576" y="2529078"/>
                    <a:pt x="68580" y="2382901"/>
                    <a:pt x="93726" y="2236851"/>
                  </a:cubicBezTo>
                  <a:cubicBezTo>
                    <a:pt x="128016" y="2033651"/>
                    <a:pt x="160020" y="1832864"/>
                    <a:pt x="187452" y="1629664"/>
                  </a:cubicBezTo>
                  <a:cubicBezTo>
                    <a:pt x="221742" y="1376299"/>
                    <a:pt x="249174" y="1122934"/>
                    <a:pt x="278892" y="869569"/>
                  </a:cubicBezTo>
                  <a:cubicBezTo>
                    <a:pt x="297180" y="721233"/>
                    <a:pt x="310896" y="570611"/>
                    <a:pt x="368046" y="429006"/>
                  </a:cubicBezTo>
                  <a:cubicBezTo>
                    <a:pt x="390906" y="378841"/>
                    <a:pt x="416052" y="337693"/>
                    <a:pt x="475488" y="314833"/>
                  </a:cubicBezTo>
                  <a:cubicBezTo>
                    <a:pt x="557784" y="282829"/>
                    <a:pt x="635508" y="234950"/>
                    <a:pt x="713359" y="193802"/>
                  </a:cubicBezTo>
                  <a:cubicBezTo>
                    <a:pt x="720217" y="189230"/>
                    <a:pt x="727075" y="182372"/>
                    <a:pt x="733933" y="182372"/>
                  </a:cubicBezTo>
                  <a:cubicBezTo>
                    <a:pt x="823087" y="175514"/>
                    <a:pt x="871093" y="109347"/>
                    <a:pt x="923671" y="52324"/>
                  </a:cubicBezTo>
                  <a:cubicBezTo>
                    <a:pt x="951230" y="20574"/>
                    <a:pt x="983361" y="0"/>
                    <a:pt x="1029081" y="2286"/>
                  </a:cubicBezTo>
                  <a:cubicBezTo>
                    <a:pt x="1170813" y="4572"/>
                    <a:pt x="1310386" y="4572"/>
                    <a:pt x="1452118" y="6858"/>
                  </a:cubicBezTo>
                  <a:cubicBezTo>
                    <a:pt x="1465834" y="6858"/>
                    <a:pt x="1477264" y="16002"/>
                    <a:pt x="1488694" y="22860"/>
                  </a:cubicBezTo>
                  <a:cubicBezTo>
                    <a:pt x="1495552" y="27432"/>
                    <a:pt x="1504696" y="32004"/>
                    <a:pt x="1509268" y="41148"/>
                  </a:cubicBezTo>
                  <a:cubicBezTo>
                    <a:pt x="1577848" y="143891"/>
                    <a:pt x="1689862" y="180340"/>
                    <a:pt x="1795145" y="226060"/>
                  </a:cubicBezTo>
                  <a:cubicBezTo>
                    <a:pt x="1868297" y="258064"/>
                    <a:pt x="1946021" y="285369"/>
                    <a:pt x="2005584" y="333375"/>
                  </a:cubicBezTo>
                  <a:cubicBezTo>
                    <a:pt x="2049018" y="372237"/>
                    <a:pt x="2078736" y="438404"/>
                    <a:pt x="2097024" y="497713"/>
                  </a:cubicBezTo>
                  <a:cubicBezTo>
                    <a:pt x="2151888" y="673481"/>
                    <a:pt x="2158746" y="860679"/>
                    <a:pt x="2179320" y="1045464"/>
                  </a:cubicBezTo>
                  <a:cubicBezTo>
                    <a:pt x="2202180" y="1232662"/>
                    <a:pt x="2222754" y="1419860"/>
                    <a:pt x="2250186" y="1604645"/>
                  </a:cubicBezTo>
                  <a:cubicBezTo>
                    <a:pt x="2291334" y="1878584"/>
                    <a:pt x="2337054" y="2150110"/>
                    <a:pt x="2382774" y="2421763"/>
                  </a:cubicBezTo>
                  <a:cubicBezTo>
                    <a:pt x="2396490" y="2503932"/>
                    <a:pt x="2412492" y="2583815"/>
                    <a:pt x="2433066" y="2661412"/>
                  </a:cubicBezTo>
                  <a:cubicBezTo>
                    <a:pt x="2442210" y="2702560"/>
                    <a:pt x="2433066" y="2727579"/>
                    <a:pt x="2396490" y="2748153"/>
                  </a:cubicBezTo>
                  <a:cubicBezTo>
                    <a:pt x="2309622" y="2793746"/>
                    <a:pt x="2222754" y="2789301"/>
                    <a:pt x="2133473" y="2761869"/>
                  </a:cubicBezTo>
                  <a:cubicBezTo>
                    <a:pt x="2021459" y="2727579"/>
                    <a:pt x="2026031" y="2725293"/>
                    <a:pt x="2016887" y="2608961"/>
                  </a:cubicBezTo>
                  <a:cubicBezTo>
                    <a:pt x="2000885" y="2401189"/>
                    <a:pt x="1982597" y="2193544"/>
                    <a:pt x="1962023" y="1985772"/>
                  </a:cubicBezTo>
                  <a:cubicBezTo>
                    <a:pt x="1948307" y="1842008"/>
                    <a:pt x="1934591" y="1695831"/>
                    <a:pt x="1916303" y="1552067"/>
                  </a:cubicBezTo>
                  <a:cubicBezTo>
                    <a:pt x="1898015" y="1424305"/>
                    <a:pt x="1870583" y="1298702"/>
                    <a:pt x="1838579" y="1170940"/>
                  </a:cubicBezTo>
                  <a:cubicBezTo>
                    <a:pt x="1834007" y="1189228"/>
                    <a:pt x="1829435" y="1205230"/>
                    <a:pt x="1827149" y="1221105"/>
                  </a:cubicBezTo>
                  <a:cubicBezTo>
                    <a:pt x="1799717" y="1392301"/>
                    <a:pt x="1795145" y="1563497"/>
                    <a:pt x="1840865" y="1736979"/>
                  </a:cubicBezTo>
                  <a:cubicBezTo>
                    <a:pt x="1875155" y="1871599"/>
                    <a:pt x="1895729" y="2008632"/>
                    <a:pt x="1925447" y="2145538"/>
                  </a:cubicBezTo>
                  <a:cubicBezTo>
                    <a:pt x="1932305" y="2179828"/>
                    <a:pt x="1946021" y="2213991"/>
                    <a:pt x="1952879" y="2250567"/>
                  </a:cubicBezTo>
                  <a:cubicBezTo>
                    <a:pt x="1955165" y="2261997"/>
                    <a:pt x="1946021" y="2284857"/>
                    <a:pt x="1936877" y="2291715"/>
                  </a:cubicBezTo>
                  <a:cubicBezTo>
                    <a:pt x="1843151" y="2353310"/>
                    <a:pt x="1742567" y="2410460"/>
                    <a:pt x="1628140" y="2396744"/>
                  </a:cubicBezTo>
                  <a:cubicBezTo>
                    <a:pt x="1463548" y="2378456"/>
                    <a:pt x="1310259" y="2330577"/>
                    <a:pt x="1230249" y="2166239"/>
                  </a:cubicBezTo>
                  <a:cubicBezTo>
                    <a:pt x="1227963" y="2161667"/>
                    <a:pt x="1225677" y="2159381"/>
                    <a:pt x="1216533" y="2150237"/>
                  </a:cubicBezTo>
                  <a:close/>
                  <a:moveTo>
                    <a:pt x="1214247" y="1310259"/>
                  </a:moveTo>
                  <a:cubicBezTo>
                    <a:pt x="1218819" y="1310259"/>
                    <a:pt x="1223391" y="1312545"/>
                    <a:pt x="1227963" y="1312545"/>
                  </a:cubicBezTo>
                  <a:cubicBezTo>
                    <a:pt x="1243965" y="1246378"/>
                    <a:pt x="1262253" y="1180211"/>
                    <a:pt x="1280541" y="1111631"/>
                  </a:cubicBezTo>
                  <a:cubicBezTo>
                    <a:pt x="1344549" y="853694"/>
                    <a:pt x="1410843" y="595757"/>
                    <a:pt x="1467993" y="335534"/>
                  </a:cubicBezTo>
                  <a:cubicBezTo>
                    <a:pt x="1483995" y="269367"/>
                    <a:pt x="1465707" y="196342"/>
                    <a:pt x="1458849" y="127762"/>
                  </a:cubicBezTo>
                  <a:cubicBezTo>
                    <a:pt x="1458849" y="116332"/>
                    <a:pt x="1438275" y="98044"/>
                    <a:pt x="1426845" y="98044"/>
                  </a:cubicBezTo>
                  <a:cubicBezTo>
                    <a:pt x="1289685" y="93472"/>
                    <a:pt x="1154684" y="93472"/>
                    <a:pt x="1019810" y="95758"/>
                  </a:cubicBezTo>
                  <a:cubicBezTo>
                    <a:pt x="1006094" y="95758"/>
                    <a:pt x="985520" y="114046"/>
                    <a:pt x="980948" y="127762"/>
                  </a:cubicBezTo>
                  <a:cubicBezTo>
                    <a:pt x="953516" y="209931"/>
                    <a:pt x="958088" y="294386"/>
                    <a:pt x="978662" y="376555"/>
                  </a:cubicBezTo>
                  <a:cubicBezTo>
                    <a:pt x="1019810" y="547751"/>
                    <a:pt x="1058672" y="718947"/>
                    <a:pt x="1102106" y="887857"/>
                  </a:cubicBezTo>
                  <a:cubicBezTo>
                    <a:pt x="1138682" y="1029335"/>
                    <a:pt x="1177544" y="1170940"/>
                    <a:pt x="1214120" y="1310132"/>
                  </a:cubicBezTo>
                  <a:close/>
                  <a:moveTo>
                    <a:pt x="660908" y="351536"/>
                  </a:moveTo>
                  <a:cubicBezTo>
                    <a:pt x="699770" y="369824"/>
                    <a:pt x="731774" y="381254"/>
                    <a:pt x="770636" y="397129"/>
                  </a:cubicBezTo>
                  <a:cubicBezTo>
                    <a:pt x="720344" y="440436"/>
                    <a:pt x="676910" y="481584"/>
                    <a:pt x="633476" y="518160"/>
                  </a:cubicBezTo>
                  <a:cubicBezTo>
                    <a:pt x="660908" y="563753"/>
                    <a:pt x="679196" y="598043"/>
                    <a:pt x="699770" y="627761"/>
                  </a:cubicBezTo>
                  <a:cubicBezTo>
                    <a:pt x="868934" y="887984"/>
                    <a:pt x="1038225" y="1145921"/>
                    <a:pt x="1207389" y="1406144"/>
                  </a:cubicBezTo>
                  <a:cubicBezTo>
                    <a:pt x="1218819" y="1426718"/>
                    <a:pt x="1227963" y="1451737"/>
                    <a:pt x="1227963" y="1474597"/>
                  </a:cubicBezTo>
                  <a:cubicBezTo>
                    <a:pt x="1223391" y="1632077"/>
                    <a:pt x="1218819" y="1791843"/>
                    <a:pt x="1209675" y="1951609"/>
                  </a:cubicBezTo>
                  <a:cubicBezTo>
                    <a:pt x="1205103" y="2024634"/>
                    <a:pt x="1200531" y="2102231"/>
                    <a:pt x="1154811" y="2166112"/>
                  </a:cubicBezTo>
                  <a:cubicBezTo>
                    <a:pt x="1079373" y="2273427"/>
                    <a:pt x="962787" y="2307590"/>
                    <a:pt x="841502" y="2332736"/>
                  </a:cubicBezTo>
                  <a:cubicBezTo>
                    <a:pt x="740918" y="2353310"/>
                    <a:pt x="660908" y="2309876"/>
                    <a:pt x="583057" y="2257425"/>
                  </a:cubicBezTo>
                  <a:cubicBezTo>
                    <a:pt x="557911" y="2243709"/>
                    <a:pt x="537337" y="2227707"/>
                    <a:pt x="509905" y="2209546"/>
                  </a:cubicBezTo>
                  <a:cubicBezTo>
                    <a:pt x="505333" y="2232406"/>
                    <a:pt x="503047" y="2250694"/>
                    <a:pt x="500761" y="2266569"/>
                  </a:cubicBezTo>
                  <a:cubicBezTo>
                    <a:pt x="653923" y="2383028"/>
                    <a:pt x="818642" y="2421763"/>
                    <a:pt x="996950" y="2337308"/>
                  </a:cubicBezTo>
                  <a:cubicBezTo>
                    <a:pt x="1079246" y="2298446"/>
                    <a:pt x="1163828" y="2257425"/>
                    <a:pt x="1193673" y="2163826"/>
                  </a:cubicBezTo>
                  <a:cubicBezTo>
                    <a:pt x="1218819" y="2093087"/>
                    <a:pt x="1239393" y="2020062"/>
                    <a:pt x="1246251" y="1944751"/>
                  </a:cubicBezTo>
                  <a:cubicBezTo>
                    <a:pt x="1257681" y="1784985"/>
                    <a:pt x="1262253" y="1625219"/>
                    <a:pt x="1264539" y="1467739"/>
                  </a:cubicBezTo>
                  <a:cubicBezTo>
                    <a:pt x="1264539" y="1435735"/>
                    <a:pt x="1248537" y="1399286"/>
                    <a:pt x="1230249" y="1371854"/>
                  </a:cubicBezTo>
                  <a:cubicBezTo>
                    <a:pt x="1141095" y="1225804"/>
                    <a:pt x="1051941" y="1081913"/>
                    <a:pt x="958088" y="940435"/>
                  </a:cubicBezTo>
                  <a:cubicBezTo>
                    <a:pt x="871220" y="803402"/>
                    <a:pt x="782066" y="668782"/>
                    <a:pt x="690626" y="531876"/>
                  </a:cubicBezTo>
                  <a:cubicBezTo>
                    <a:pt x="738632" y="488569"/>
                    <a:pt x="786638" y="447421"/>
                    <a:pt x="836930" y="399542"/>
                  </a:cubicBezTo>
                  <a:cubicBezTo>
                    <a:pt x="791210" y="374396"/>
                    <a:pt x="754634" y="353949"/>
                    <a:pt x="708914" y="328803"/>
                  </a:cubicBezTo>
                  <a:cubicBezTo>
                    <a:pt x="740918" y="278638"/>
                    <a:pt x="770636" y="232918"/>
                    <a:pt x="800354" y="182753"/>
                  </a:cubicBezTo>
                  <a:cubicBezTo>
                    <a:pt x="690626" y="191897"/>
                    <a:pt x="702056" y="287782"/>
                    <a:pt x="660908" y="351663"/>
                  </a:cubicBezTo>
                  <a:close/>
                  <a:moveTo>
                    <a:pt x="1751711" y="532003"/>
                  </a:moveTo>
                  <a:cubicBezTo>
                    <a:pt x="1685417" y="630174"/>
                    <a:pt x="1621409" y="726059"/>
                    <a:pt x="1559687" y="824230"/>
                  </a:cubicBezTo>
                  <a:cubicBezTo>
                    <a:pt x="1454531" y="983996"/>
                    <a:pt x="1351534" y="1148334"/>
                    <a:pt x="1246378" y="1308100"/>
                  </a:cubicBezTo>
                  <a:cubicBezTo>
                    <a:pt x="1230376" y="1333246"/>
                    <a:pt x="1230376" y="1349248"/>
                    <a:pt x="1257808" y="1369695"/>
                  </a:cubicBezTo>
                  <a:cubicBezTo>
                    <a:pt x="1440688" y="1088898"/>
                    <a:pt x="1621409" y="810514"/>
                    <a:pt x="1808861" y="522859"/>
                  </a:cubicBezTo>
                  <a:cubicBezTo>
                    <a:pt x="1763141" y="481711"/>
                    <a:pt x="1719707" y="440690"/>
                    <a:pt x="1669415" y="397256"/>
                  </a:cubicBezTo>
                  <a:cubicBezTo>
                    <a:pt x="1710563" y="378968"/>
                    <a:pt x="1744853" y="367538"/>
                    <a:pt x="1779143" y="351663"/>
                  </a:cubicBezTo>
                  <a:cubicBezTo>
                    <a:pt x="1765427" y="317373"/>
                    <a:pt x="1747139" y="287782"/>
                    <a:pt x="1740281" y="255778"/>
                  </a:cubicBezTo>
                  <a:cubicBezTo>
                    <a:pt x="1726565" y="203327"/>
                    <a:pt x="1692275" y="187325"/>
                    <a:pt x="1644269" y="185039"/>
                  </a:cubicBezTo>
                  <a:cubicBezTo>
                    <a:pt x="1664843" y="219329"/>
                    <a:pt x="1687703" y="253492"/>
                    <a:pt x="1708277" y="287782"/>
                  </a:cubicBezTo>
                  <a:cubicBezTo>
                    <a:pt x="1731137" y="319786"/>
                    <a:pt x="1731137" y="342519"/>
                    <a:pt x="1689989" y="356235"/>
                  </a:cubicBezTo>
                  <a:cubicBezTo>
                    <a:pt x="1662557" y="365379"/>
                    <a:pt x="1637411" y="383667"/>
                    <a:pt x="1605407" y="399542"/>
                  </a:cubicBezTo>
                  <a:cubicBezTo>
                    <a:pt x="1657985" y="445135"/>
                    <a:pt x="1703705" y="486283"/>
                    <a:pt x="1751711" y="531876"/>
                  </a:cubicBezTo>
                  <a:close/>
                  <a:moveTo>
                    <a:pt x="1925447" y="2211832"/>
                  </a:moveTo>
                  <a:cubicBezTo>
                    <a:pt x="1813433" y="2298573"/>
                    <a:pt x="1699006" y="2367026"/>
                    <a:pt x="1548130" y="2321433"/>
                  </a:cubicBezTo>
                  <a:cubicBezTo>
                    <a:pt x="1413256" y="2282571"/>
                    <a:pt x="1289685" y="2230120"/>
                    <a:pt x="1243965" y="2065782"/>
                  </a:cubicBezTo>
                  <a:cubicBezTo>
                    <a:pt x="1237107" y="2095500"/>
                    <a:pt x="1227963" y="2113661"/>
                    <a:pt x="1232535" y="2125091"/>
                  </a:cubicBezTo>
                  <a:cubicBezTo>
                    <a:pt x="1259967" y="2172970"/>
                    <a:pt x="1280541" y="2234692"/>
                    <a:pt x="1321689" y="2264283"/>
                  </a:cubicBezTo>
                  <a:cubicBezTo>
                    <a:pt x="1525270" y="2405761"/>
                    <a:pt x="1687576" y="2424049"/>
                    <a:pt x="1893316" y="2303145"/>
                  </a:cubicBezTo>
                  <a:cubicBezTo>
                    <a:pt x="1927606" y="2280285"/>
                    <a:pt x="1959610" y="2261997"/>
                    <a:pt x="1925320" y="2211832"/>
                  </a:cubicBezTo>
                  <a:close/>
                  <a:moveTo>
                    <a:pt x="2035048" y="2663825"/>
                  </a:moveTo>
                  <a:cubicBezTo>
                    <a:pt x="2032762" y="2668397"/>
                    <a:pt x="2028190" y="2672969"/>
                    <a:pt x="2025904" y="2677541"/>
                  </a:cubicBezTo>
                  <a:cubicBezTo>
                    <a:pt x="2037334" y="2691257"/>
                    <a:pt x="2048764" y="2711831"/>
                    <a:pt x="2064766" y="2718689"/>
                  </a:cubicBezTo>
                  <a:cubicBezTo>
                    <a:pt x="2108200" y="2736977"/>
                    <a:pt x="2151634" y="2752979"/>
                    <a:pt x="2197354" y="2761996"/>
                  </a:cubicBezTo>
                  <a:cubicBezTo>
                    <a:pt x="2268220" y="2775712"/>
                    <a:pt x="2339086" y="2771140"/>
                    <a:pt x="2400935" y="2725420"/>
                  </a:cubicBezTo>
                  <a:cubicBezTo>
                    <a:pt x="2412365" y="2716276"/>
                    <a:pt x="2416937" y="2695702"/>
                    <a:pt x="2423795" y="2679827"/>
                  </a:cubicBezTo>
                  <a:cubicBezTo>
                    <a:pt x="2421509" y="2677541"/>
                    <a:pt x="2416937" y="2675255"/>
                    <a:pt x="2412365" y="2672969"/>
                  </a:cubicBezTo>
                  <a:cubicBezTo>
                    <a:pt x="2286635" y="2739136"/>
                    <a:pt x="2160778" y="2714117"/>
                    <a:pt x="2035048" y="2663825"/>
                  </a:cubicBezTo>
                  <a:close/>
                  <a:moveTo>
                    <a:pt x="25019" y="2672969"/>
                  </a:moveTo>
                  <a:cubicBezTo>
                    <a:pt x="20447" y="2725420"/>
                    <a:pt x="75311" y="2761996"/>
                    <a:pt x="159893" y="2766568"/>
                  </a:cubicBezTo>
                  <a:cubicBezTo>
                    <a:pt x="281051" y="2773426"/>
                    <a:pt x="406908" y="2723261"/>
                    <a:pt x="406908" y="2663825"/>
                  </a:cubicBezTo>
                  <a:cubicBezTo>
                    <a:pt x="281178" y="2713990"/>
                    <a:pt x="155321" y="2739136"/>
                    <a:pt x="25019" y="2672969"/>
                  </a:cubicBezTo>
                  <a:close/>
                  <a:moveTo>
                    <a:pt x="1159256" y="1595628"/>
                  </a:moveTo>
                  <a:cubicBezTo>
                    <a:pt x="1159256" y="1591056"/>
                    <a:pt x="1159256" y="1584198"/>
                    <a:pt x="1159256" y="1577340"/>
                  </a:cubicBezTo>
                  <a:cubicBezTo>
                    <a:pt x="1145540" y="1568196"/>
                    <a:pt x="1129538" y="1547622"/>
                    <a:pt x="1115822" y="1547622"/>
                  </a:cubicBezTo>
                  <a:cubicBezTo>
                    <a:pt x="1099820" y="1547622"/>
                    <a:pt x="1086104" y="1570482"/>
                    <a:pt x="1072388" y="1581912"/>
                  </a:cubicBezTo>
                  <a:cubicBezTo>
                    <a:pt x="1086104" y="1595628"/>
                    <a:pt x="1097534" y="1618488"/>
                    <a:pt x="1111250" y="1620774"/>
                  </a:cubicBezTo>
                  <a:cubicBezTo>
                    <a:pt x="1124966" y="1623060"/>
                    <a:pt x="1143254" y="1604772"/>
                    <a:pt x="1159256" y="1595628"/>
                  </a:cubicBezTo>
                  <a:close/>
                  <a:moveTo>
                    <a:pt x="1115822" y="1979041"/>
                  </a:moveTo>
                  <a:cubicBezTo>
                    <a:pt x="1131824" y="1949323"/>
                    <a:pt x="1152398" y="1931162"/>
                    <a:pt x="1150112" y="1917446"/>
                  </a:cubicBezTo>
                  <a:cubicBezTo>
                    <a:pt x="1147826" y="1903730"/>
                    <a:pt x="1124966" y="1892300"/>
                    <a:pt x="1111250" y="1878584"/>
                  </a:cubicBezTo>
                  <a:cubicBezTo>
                    <a:pt x="1097534" y="1892300"/>
                    <a:pt x="1076960" y="1906016"/>
                    <a:pt x="1076960" y="1921891"/>
                  </a:cubicBezTo>
                  <a:cubicBezTo>
                    <a:pt x="1074674" y="1935607"/>
                    <a:pt x="1095248" y="1951609"/>
                    <a:pt x="1115822" y="197891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9391680" y="6914880"/>
            <a:ext cx="1666800" cy="2864160"/>
            <a:chOff x="0" y="0"/>
            <a:chExt cx="2222400" cy="3818880"/>
          </a:xfrm>
        </p:grpSpPr>
        <p:sp>
          <p:nvSpPr>
            <p:cNvPr id="114" name="Freeform 114"/>
            <p:cNvSpPr/>
            <p:nvPr/>
          </p:nvSpPr>
          <p:spPr>
            <a:xfrm>
              <a:off x="0" y="-254"/>
              <a:ext cx="2222373" cy="3819144"/>
            </a:xfrm>
            <a:custGeom>
              <a:avLst/>
              <a:gdLst/>
              <a:ahLst/>
              <a:cxnLst/>
              <a:rect l="l" t="t" r="r" b="b"/>
              <a:pathLst>
                <a:path w="2222373" h="3819144">
                  <a:moveTo>
                    <a:pt x="0" y="3551682"/>
                  </a:moveTo>
                  <a:cubicBezTo>
                    <a:pt x="34290" y="3448812"/>
                    <a:pt x="68707" y="3345942"/>
                    <a:pt x="100711" y="3245485"/>
                  </a:cubicBezTo>
                  <a:cubicBezTo>
                    <a:pt x="217424" y="2886710"/>
                    <a:pt x="382270" y="2548382"/>
                    <a:pt x="553847" y="2217039"/>
                  </a:cubicBezTo>
                  <a:cubicBezTo>
                    <a:pt x="606552" y="2116455"/>
                    <a:pt x="654558" y="2015871"/>
                    <a:pt x="697992" y="1910842"/>
                  </a:cubicBezTo>
                  <a:cubicBezTo>
                    <a:pt x="768985" y="1734820"/>
                    <a:pt x="741426" y="1565783"/>
                    <a:pt x="640715" y="1405763"/>
                  </a:cubicBezTo>
                  <a:cubicBezTo>
                    <a:pt x="622427" y="1376045"/>
                    <a:pt x="601853" y="1346327"/>
                    <a:pt x="583438" y="1314323"/>
                  </a:cubicBezTo>
                  <a:cubicBezTo>
                    <a:pt x="498729" y="1181735"/>
                    <a:pt x="503301" y="1060704"/>
                    <a:pt x="608584" y="941832"/>
                  </a:cubicBezTo>
                  <a:cubicBezTo>
                    <a:pt x="665861" y="875538"/>
                    <a:pt x="686435" y="802386"/>
                    <a:pt x="691007" y="720090"/>
                  </a:cubicBezTo>
                  <a:cubicBezTo>
                    <a:pt x="693293" y="649224"/>
                    <a:pt x="697865" y="578358"/>
                    <a:pt x="702437" y="507492"/>
                  </a:cubicBezTo>
                  <a:cubicBezTo>
                    <a:pt x="652145" y="505206"/>
                    <a:pt x="606298" y="502920"/>
                    <a:pt x="560578" y="498348"/>
                  </a:cubicBezTo>
                  <a:cubicBezTo>
                    <a:pt x="560578" y="491490"/>
                    <a:pt x="560578" y="482346"/>
                    <a:pt x="560578" y="475488"/>
                  </a:cubicBezTo>
                  <a:cubicBezTo>
                    <a:pt x="581152" y="470916"/>
                    <a:pt x="604012" y="464058"/>
                    <a:pt x="626999" y="461772"/>
                  </a:cubicBezTo>
                  <a:cubicBezTo>
                    <a:pt x="661289" y="457200"/>
                    <a:pt x="693420" y="461772"/>
                    <a:pt x="720852" y="429768"/>
                  </a:cubicBezTo>
                  <a:cubicBezTo>
                    <a:pt x="734568" y="411480"/>
                    <a:pt x="775843" y="418338"/>
                    <a:pt x="798703" y="404622"/>
                  </a:cubicBezTo>
                  <a:cubicBezTo>
                    <a:pt x="846709" y="379476"/>
                    <a:pt x="892556" y="349758"/>
                    <a:pt x="938276" y="320040"/>
                  </a:cubicBezTo>
                  <a:cubicBezTo>
                    <a:pt x="979424" y="294894"/>
                    <a:pt x="1020699" y="272034"/>
                    <a:pt x="1059561" y="246888"/>
                  </a:cubicBezTo>
                  <a:cubicBezTo>
                    <a:pt x="1066419" y="242316"/>
                    <a:pt x="1077849" y="240030"/>
                    <a:pt x="1077849" y="235458"/>
                  </a:cubicBezTo>
                  <a:cubicBezTo>
                    <a:pt x="1077849" y="182880"/>
                    <a:pt x="1128141" y="162306"/>
                    <a:pt x="1153414" y="128016"/>
                  </a:cubicBezTo>
                  <a:cubicBezTo>
                    <a:pt x="1173988" y="100584"/>
                    <a:pt x="1169416" y="66294"/>
                    <a:pt x="1141984" y="52578"/>
                  </a:cubicBezTo>
                  <a:cubicBezTo>
                    <a:pt x="1121410" y="41148"/>
                    <a:pt x="1086993" y="38862"/>
                    <a:pt x="1068705" y="50292"/>
                  </a:cubicBezTo>
                  <a:cubicBezTo>
                    <a:pt x="1034415" y="68580"/>
                    <a:pt x="1041273" y="105156"/>
                    <a:pt x="1077849" y="121158"/>
                  </a:cubicBezTo>
                  <a:cubicBezTo>
                    <a:pt x="1086993" y="123444"/>
                    <a:pt x="1093851" y="130302"/>
                    <a:pt x="1100709" y="132588"/>
                  </a:cubicBezTo>
                  <a:cubicBezTo>
                    <a:pt x="1098423" y="137160"/>
                    <a:pt x="1098423" y="144018"/>
                    <a:pt x="1096137" y="148590"/>
                  </a:cubicBezTo>
                  <a:cubicBezTo>
                    <a:pt x="1080135" y="144018"/>
                    <a:pt x="1052703" y="146304"/>
                    <a:pt x="1045845" y="137160"/>
                  </a:cubicBezTo>
                  <a:cubicBezTo>
                    <a:pt x="1032129" y="116586"/>
                    <a:pt x="1018413" y="86868"/>
                    <a:pt x="1025271" y="68580"/>
                  </a:cubicBezTo>
                  <a:cubicBezTo>
                    <a:pt x="1032129" y="45720"/>
                    <a:pt x="1057275" y="20574"/>
                    <a:pt x="1082548" y="11430"/>
                  </a:cubicBezTo>
                  <a:cubicBezTo>
                    <a:pt x="1114552" y="0"/>
                    <a:pt x="1155827" y="9144"/>
                    <a:pt x="1174115" y="43434"/>
                  </a:cubicBezTo>
                  <a:cubicBezTo>
                    <a:pt x="1185545" y="70866"/>
                    <a:pt x="1187831" y="105156"/>
                    <a:pt x="1183259" y="132588"/>
                  </a:cubicBezTo>
                  <a:cubicBezTo>
                    <a:pt x="1178687" y="153162"/>
                    <a:pt x="1153541" y="166878"/>
                    <a:pt x="1139825" y="185166"/>
                  </a:cubicBezTo>
                  <a:cubicBezTo>
                    <a:pt x="1128395" y="198882"/>
                    <a:pt x="1116965" y="212598"/>
                    <a:pt x="1107821" y="224028"/>
                  </a:cubicBezTo>
                  <a:cubicBezTo>
                    <a:pt x="1208532" y="285750"/>
                    <a:pt x="1297813" y="342900"/>
                    <a:pt x="1391666" y="397764"/>
                  </a:cubicBezTo>
                  <a:cubicBezTo>
                    <a:pt x="1412240" y="411480"/>
                    <a:pt x="1435100" y="436626"/>
                    <a:pt x="1467231" y="413766"/>
                  </a:cubicBezTo>
                  <a:cubicBezTo>
                    <a:pt x="1474089" y="409194"/>
                    <a:pt x="1499235" y="418338"/>
                    <a:pt x="1503807" y="427482"/>
                  </a:cubicBezTo>
                  <a:cubicBezTo>
                    <a:pt x="1528953" y="470916"/>
                    <a:pt x="1570228" y="457200"/>
                    <a:pt x="1606804" y="464058"/>
                  </a:cubicBezTo>
                  <a:cubicBezTo>
                    <a:pt x="1618234" y="468630"/>
                    <a:pt x="1631950" y="470916"/>
                    <a:pt x="1652524" y="477774"/>
                  </a:cubicBezTo>
                  <a:cubicBezTo>
                    <a:pt x="1611376" y="518922"/>
                    <a:pt x="1567815" y="500634"/>
                    <a:pt x="1524381" y="507492"/>
                  </a:cubicBezTo>
                  <a:cubicBezTo>
                    <a:pt x="1524381" y="544068"/>
                    <a:pt x="1522095" y="582930"/>
                    <a:pt x="1524381" y="621792"/>
                  </a:cubicBezTo>
                  <a:cubicBezTo>
                    <a:pt x="1528953" y="683514"/>
                    <a:pt x="1531239" y="747522"/>
                    <a:pt x="1544955" y="809244"/>
                  </a:cubicBezTo>
                  <a:cubicBezTo>
                    <a:pt x="1554099" y="848106"/>
                    <a:pt x="1576959" y="886968"/>
                    <a:pt x="1602232" y="918972"/>
                  </a:cubicBezTo>
                  <a:cubicBezTo>
                    <a:pt x="1670939" y="1008126"/>
                    <a:pt x="1723517" y="1104138"/>
                    <a:pt x="1686941" y="1216025"/>
                  </a:cubicBezTo>
                  <a:cubicBezTo>
                    <a:pt x="1666367" y="1277747"/>
                    <a:pt x="1629664" y="1332611"/>
                    <a:pt x="1593088" y="1387475"/>
                  </a:cubicBezTo>
                  <a:cubicBezTo>
                    <a:pt x="1510665" y="1517777"/>
                    <a:pt x="1460373" y="1659382"/>
                    <a:pt x="1499235" y="1812544"/>
                  </a:cubicBezTo>
                  <a:cubicBezTo>
                    <a:pt x="1528953" y="1922272"/>
                    <a:pt x="1577086" y="2029714"/>
                    <a:pt x="1629664" y="2132457"/>
                  </a:cubicBezTo>
                  <a:cubicBezTo>
                    <a:pt x="1792224" y="2454656"/>
                    <a:pt x="1959229" y="2779268"/>
                    <a:pt x="2080514" y="3122041"/>
                  </a:cubicBezTo>
                  <a:cubicBezTo>
                    <a:pt x="2128520" y="3254629"/>
                    <a:pt x="2169795" y="3389376"/>
                    <a:pt x="2213229" y="3521964"/>
                  </a:cubicBezTo>
                  <a:cubicBezTo>
                    <a:pt x="2222373" y="3549396"/>
                    <a:pt x="2213229" y="3558540"/>
                    <a:pt x="2190369" y="3569970"/>
                  </a:cubicBezTo>
                  <a:cubicBezTo>
                    <a:pt x="1975231" y="3672840"/>
                    <a:pt x="1748663" y="3736848"/>
                    <a:pt x="1512951" y="3775710"/>
                  </a:cubicBezTo>
                  <a:cubicBezTo>
                    <a:pt x="1268095" y="3814572"/>
                    <a:pt x="1023112" y="3819144"/>
                    <a:pt x="778256" y="3784854"/>
                  </a:cubicBezTo>
                  <a:cubicBezTo>
                    <a:pt x="517398" y="3748278"/>
                    <a:pt x="263271" y="3679698"/>
                    <a:pt x="25273" y="3565398"/>
                  </a:cubicBezTo>
                  <a:cubicBezTo>
                    <a:pt x="18415" y="3563112"/>
                    <a:pt x="11557" y="3558540"/>
                    <a:pt x="127" y="3551682"/>
                  </a:cubicBezTo>
                  <a:close/>
                  <a:moveTo>
                    <a:pt x="1112393" y="1090422"/>
                  </a:moveTo>
                  <a:cubicBezTo>
                    <a:pt x="1174242" y="1001268"/>
                    <a:pt x="1254252" y="941832"/>
                    <a:pt x="1354963" y="916686"/>
                  </a:cubicBezTo>
                  <a:cubicBezTo>
                    <a:pt x="1409954" y="900684"/>
                    <a:pt x="1437386" y="870966"/>
                    <a:pt x="1439672" y="818388"/>
                  </a:cubicBezTo>
                  <a:cubicBezTo>
                    <a:pt x="1446530" y="717804"/>
                    <a:pt x="1448816" y="614934"/>
                    <a:pt x="1451102" y="514477"/>
                  </a:cubicBezTo>
                  <a:cubicBezTo>
                    <a:pt x="1451102" y="505333"/>
                    <a:pt x="1437386" y="489331"/>
                    <a:pt x="1425956" y="484759"/>
                  </a:cubicBezTo>
                  <a:cubicBezTo>
                    <a:pt x="1350391" y="455041"/>
                    <a:pt x="1272667" y="427609"/>
                    <a:pt x="1197102" y="397891"/>
                  </a:cubicBezTo>
                  <a:cubicBezTo>
                    <a:pt x="1146810" y="379603"/>
                    <a:pt x="1098677" y="365887"/>
                    <a:pt x="1046099" y="384175"/>
                  </a:cubicBezTo>
                  <a:cubicBezTo>
                    <a:pt x="961390" y="416179"/>
                    <a:pt x="878967" y="448183"/>
                    <a:pt x="794385" y="480187"/>
                  </a:cubicBezTo>
                  <a:cubicBezTo>
                    <a:pt x="785241" y="482473"/>
                    <a:pt x="771525" y="493903"/>
                    <a:pt x="771525" y="503047"/>
                  </a:cubicBezTo>
                  <a:cubicBezTo>
                    <a:pt x="778383" y="619633"/>
                    <a:pt x="782955" y="738505"/>
                    <a:pt x="796671" y="857250"/>
                  </a:cubicBezTo>
                  <a:cubicBezTo>
                    <a:pt x="796671" y="875538"/>
                    <a:pt x="826389" y="900684"/>
                    <a:pt x="846963" y="905256"/>
                  </a:cubicBezTo>
                  <a:cubicBezTo>
                    <a:pt x="954532" y="937260"/>
                    <a:pt x="1043813" y="992124"/>
                    <a:pt x="1112520" y="1090422"/>
                  </a:cubicBezTo>
                  <a:close/>
                  <a:moveTo>
                    <a:pt x="2179066" y="3478657"/>
                  </a:moveTo>
                  <a:cubicBezTo>
                    <a:pt x="1469517" y="3773424"/>
                    <a:pt x="755396" y="3761994"/>
                    <a:pt x="41402" y="3478657"/>
                  </a:cubicBezTo>
                  <a:cubicBezTo>
                    <a:pt x="32258" y="3506089"/>
                    <a:pt x="27686" y="3526663"/>
                    <a:pt x="18542" y="3554095"/>
                  </a:cubicBezTo>
                  <a:cubicBezTo>
                    <a:pt x="132969" y="3595243"/>
                    <a:pt x="240538" y="3638677"/>
                    <a:pt x="350393" y="3672967"/>
                  </a:cubicBezTo>
                  <a:cubicBezTo>
                    <a:pt x="686816" y="3780409"/>
                    <a:pt x="1027811" y="3816985"/>
                    <a:pt x="1380363" y="3778123"/>
                  </a:cubicBezTo>
                  <a:cubicBezTo>
                    <a:pt x="1648206" y="3746119"/>
                    <a:pt x="1904492" y="3679825"/>
                    <a:pt x="2151634" y="3572383"/>
                  </a:cubicBezTo>
                  <a:cubicBezTo>
                    <a:pt x="2197354" y="3551809"/>
                    <a:pt x="2208911" y="3531235"/>
                    <a:pt x="2179066" y="3478657"/>
                  </a:cubicBezTo>
                  <a:close/>
                  <a:moveTo>
                    <a:pt x="1114679" y="1120140"/>
                  </a:moveTo>
                  <a:cubicBezTo>
                    <a:pt x="1009396" y="960120"/>
                    <a:pt x="876554" y="923544"/>
                    <a:pt x="752983" y="905256"/>
                  </a:cubicBezTo>
                  <a:cubicBezTo>
                    <a:pt x="684276" y="893826"/>
                    <a:pt x="631698" y="909828"/>
                    <a:pt x="601980" y="978408"/>
                  </a:cubicBezTo>
                  <a:cubicBezTo>
                    <a:pt x="819404" y="939546"/>
                    <a:pt x="993267" y="1003554"/>
                    <a:pt x="1112393" y="1195451"/>
                  </a:cubicBezTo>
                  <a:cubicBezTo>
                    <a:pt x="1235964" y="1001141"/>
                    <a:pt x="1409954" y="937260"/>
                    <a:pt x="1629664" y="980567"/>
                  </a:cubicBezTo>
                  <a:cubicBezTo>
                    <a:pt x="1595374" y="921131"/>
                    <a:pt x="1554099" y="893699"/>
                    <a:pt x="1480947" y="902843"/>
                  </a:cubicBezTo>
                  <a:cubicBezTo>
                    <a:pt x="1329944" y="925703"/>
                    <a:pt x="1199388" y="980567"/>
                    <a:pt x="1114806" y="112001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16598880" y="6797520"/>
            <a:ext cx="1123920" cy="2975040"/>
            <a:chOff x="0" y="0"/>
            <a:chExt cx="1498560" cy="396672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498600" cy="3966718"/>
            </a:xfrm>
            <a:custGeom>
              <a:avLst/>
              <a:gdLst/>
              <a:ahLst/>
              <a:cxnLst/>
              <a:rect l="l" t="t" r="r" b="b"/>
              <a:pathLst>
                <a:path w="1498600" h="3966718">
                  <a:moveTo>
                    <a:pt x="1372743" y="1125474"/>
                  </a:moveTo>
                  <a:cubicBezTo>
                    <a:pt x="1315593" y="1203198"/>
                    <a:pt x="1251458" y="1269619"/>
                    <a:pt x="1205738" y="1347343"/>
                  </a:cubicBezTo>
                  <a:cubicBezTo>
                    <a:pt x="1100455" y="1528064"/>
                    <a:pt x="1100455" y="1711071"/>
                    <a:pt x="1196594" y="1898650"/>
                  </a:cubicBezTo>
                  <a:cubicBezTo>
                    <a:pt x="1262888" y="2024507"/>
                    <a:pt x="1322451" y="2154809"/>
                    <a:pt x="1381887" y="2285238"/>
                  </a:cubicBezTo>
                  <a:cubicBezTo>
                    <a:pt x="1471168" y="2493391"/>
                    <a:pt x="1498600" y="2710688"/>
                    <a:pt x="1484884" y="2932684"/>
                  </a:cubicBezTo>
                  <a:cubicBezTo>
                    <a:pt x="1471168" y="3156839"/>
                    <a:pt x="1452880" y="3376422"/>
                    <a:pt x="1432306" y="3598418"/>
                  </a:cubicBezTo>
                  <a:cubicBezTo>
                    <a:pt x="1423162" y="3719703"/>
                    <a:pt x="1404874" y="3840861"/>
                    <a:pt x="1388872" y="3962146"/>
                  </a:cubicBezTo>
                  <a:cubicBezTo>
                    <a:pt x="1375156" y="3964432"/>
                    <a:pt x="1363726" y="3966718"/>
                    <a:pt x="1354582" y="3966718"/>
                  </a:cubicBezTo>
                  <a:cubicBezTo>
                    <a:pt x="956437" y="3966718"/>
                    <a:pt x="558419" y="3966718"/>
                    <a:pt x="160274" y="3966718"/>
                  </a:cubicBezTo>
                  <a:cubicBezTo>
                    <a:pt x="123698" y="3966718"/>
                    <a:pt x="109982" y="3955288"/>
                    <a:pt x="107696" y="3918712"/>
                  </a:cubicBezTo>
                  <a:cubicBezTo>
                    <a:pt x="77978" y="3637280"/>
                    <a:pt x="43688" y="3355975"/>
                    <a:pt x="20701" y="3074543"/>
                  </a:cubicBezTo>
                  <a:cubicBezTo>
                    <a:pt x="6858" y="2875534"/>
                    <a:pt x="0" y="2671953"/>
                    <a:pt x="54864" y="2475230"/>
                  </a:cubicBezTo>
                  <a:cubicBezTo>
                    <a:pt x="109728" y="2276221"/>
                    <a:pt x="194437" y="2088642"/>
                    <a:pt x="297434" y="1910207"/>
                  </a:cubicBezTo>
                  <a:cubicBezTo>
                    <a:pt x="466725" y="1608201"/>
                    <a:pt x="324866" y="1308608"/>
                    <a:pt x="132715" y="1150747"/>
                  </a:cubicBezTo>
                  <a:cubicBezTo>
                    <a:pt x="128143" y="1146175"/>
                    <a:pt x="123571" y="1143889"/>
                    <a:pt x="116713" y="1137031"/>
                  </a:cubicBezTo>
                  <a:cubicBezTo>
                    <a:pt x="237998" y="1006602"/>
                    <a:pt x="260858" y="853313"/>
                    <a:pt x="221996" y="686308"/>
                  </a:cubicBezTo>
                  <a:cubicBezTo>
                    <a:pt x="221996" y="679450"/>
                    <a:pt x="217424" y="672592"/>
                    <a:pt x="217424" y="663448"/>
                  </a:cubicBezTo>
                  <a:cubicBezTo>
                    <a:pt x="221996" y="615442"/>
                    <a:pt x="201422" y="597154"/>
                    <a:pt x="153416" y="599440"/>
                  </a:cubicBezTo>
                  <a:cubicBezTo>
                    <a:pt x="137414" y="601726"/>
                    <a:pt x="123698" y="590296"/>
                    <a:pt x="107696" y="585724"/>
                  </a:cubicBezTo>
                  <a:cubicBezTo>
                    <a:pt x="109982" y="576580"/>
                    <a:pt x="109982" y="572008"/>
                    <a:pt x="112268" y="572008"/>
                  </a:cubicBezTo>
                  <a:cubicBezTo>
                    <a:pt x="171704" y="546862"/>
                    <a:pt x="233553" y="503428"/>
                    <a:pt x="292989" y="501142"/>
                  </a:cubicBezTo>
                  <a:cubicBezTo>
                    <a:pt x="425704" y="498856"/>
                    <a:pt x="508000" y="409575"/>
                    <a:pt x="608711" y="352425"/>
                  </a:cubicBezTo>
                  <a:cubicBezTo>
                    <a:pt x="633857" y="338709"/>
                    <a:pt x="659003" y="322707"/>
                    <a:pt x="684149" y="308991"/>
                  </a:cubicBezTo>
                  <a:cubicBezTo>
                    <a:pt x="709295" y="292989"/>
                    <a:pt x="745871" y="288417"/>
                    <a:pt x="743585" y="242697"/>
                  </a:cubicBezTo>
                  <a:cubicBezTo>
                    <a:pt x="741299" y="226695"/>
                    <a:pt x="766445" y="208407"/>
                    <a:pt x="780161" y="192405"/>
                  </a:cubicBezTo>
                  <a:cubicBezTo>
                    <a:pt x="796163" y="178689"/>
                    <a:pt x="814451" y="164973"/>
                    <a:pt x="825881" y="148971"/>
                  </a:cubicBezTo>
                  <a:cubicBezTo>
                    <a:pt x="846455" y="114681"/>
                    <a:pt x="832739" y="66675"/>
                    <a:pt x="798449" y="50546"/>
                  </a:cubicBezTo>
                  <a:cubicBezTo>
                    <a:pt x="757301" y="29972"/>
                    <a:pt x="711454" y="43688"/>
                    <a:pt x="697738" y="82550"/>
                  </a:cubicBezTo>
                  <a:cubicBezTo>
                    <a:pt x="688594" y="112268"/>
                    <a:pt x="695452" y="135128"/>
                    <a:pt x="729742" y="144272"/>
                  </a:cubicBezTo>
                  <a:cubicBezTo>
                    <a:pt x="738886" y="146558"/>
                    <a:pt x="748030" y="157988"/>
                    <a:pt x="757174" y="164846"/>
                  </a:cubicBezTo>
                  <a:cubicBezTo>
                    <a:pt x="743458" y="169418"/>
                    <a:pt x="729742" y="178562"/>
                    <a:pt x="718312" y="176276"/>
                  </a:cubicBezTo>
                  <a:cubicBezTo>
                    <a:pt x="672592" y="167132"/>
                    <a:pt x="654304" y="128270"/>
                    <a:pt x="665734" y="75565"/>
                  </a:cubicBezTo>
                  <a:cubicBezTo>
                    <a:pt x="674878" y="32004"/>
                    <a:pt x="720725" y="0"/>
                    <a:pt x="768731" y="9144"/>
                  </a:cubicBezTo>
                  <a:cubicBezTo>
                    <a:pt x="814451" y="16002"/>
                    <a:pt x="848868" y="38862"/>
                    <a:pt x="862584" y="84582"/>
                  </a:cubicBezTo>
                  <a:cubicBezTo>
                    <a:pt x="876300" y="130302"/>
                    <a:pt x="862584" y="169164"/>
                    <a:pt x="826008" y="199009"/>
                  </a:cubicBezTo>
                  <a:cubicBezTo>
                    <a:pt x="816864" y="205867"/>
                    <a:pt x="810006" y="212725"/>
                    <a:pt x="800862" y="219583"/>
                  </a:cubicBezTo>
                  <a:cubicBezTo>
                    <a:pt x="757428" y="256159"/>
                    <a:pt x="762000" y="272161"/>
                    <a:pt x="810006" y="295021"/>
                  </a:cubicBezTo>
                  <a:cubicBezTo>
                    <a:pt x="853440" y="315595"/>
                    <a:pt x="892429" y="340741"/>
                    <a:pt x="933577" y="365887"/>
                  </a:cubicBezTo>
                  <a:cubicBezTo>
                    <a:pt x="977011" y="395605"/>
                    <a:pt x="1025144" y="423037"/>
                    <a:pt x="1066292" y="455041"/>
                  </a:cubicBezTo>
                  <a:cubicBezTo>
                    <a:pt x="1125728" y="500761"/>
                    <a:pt x="1203579" y="484759"/>
                    <a:pt x="1267587" y="509905"/>
                  </a:cubicBezTo>
                  <a:cubicBezTo>
                    <a:pt x="1281303" y="516763"/>
                    <a:pt x="1292733" y="530479"/>
                    <a:pt x="1304163" y="539623"/>
                  </a:cubicBezTo>
                  <a:cubicBezTo>
                    <a:pt x="1315593" y="546481"/>
                    <a:pt x="1329309" y="551053"/>
                    <a:pt x="1340739" y="553339"/>
                  </a:cubicBezTo>
                  <a:cubicBezTo>
                    <a:pt x="1363599" y="557911"/>
                    <a:pt x="1388745" y="562483"/>
                    <a:pt x="1411605" y="569341"/>
                  </a:cubicBezTo>
                  <a:cubicBezTo>
                    <a:pt x="1411605" y="576199"/>
                    <a:pt x="1411605" y="583057"/>
                    <a:pt x="1411605" y="589915"/>
                  </a:cubicBezTo>
                  <a:cubicBezTo>
                    <a:pt x="1372743" y="596773"/>
                    <a:pt x="1336167" y="601345"/>
                    <a:pt x="1292606" y="608203"/>
                  </a:cubicBezTo>
                  <a:cubicBezTo>
                    <a:pt x="1244600" y="793496"/>
                    <a:pt x="1233170" y="976503"/>
                    <a:pt x="1372743" y="1125220"/>
                  </a:cubicBezTo>
                  <a:close/>
                  <a:moveTo>
                    <a:pt x="755015" y="1331341"/>
                  </a:moveTo>
                  <a:cubicBezTo>
                    <a:pt x="755015" y="1333627"/>
                    <a:pt x="757301" y="1326769"/>
                    <a:pt x="757301" y="1319911"/>
                  </a:cubicBezTo>
                  <a:cubicBezTo>
                    <a:pt x="782447" y="1178052"/>
                    <a:pt x="853440" y="1077468"/>
                    <a:pt x="1004443" y="1050036"/>
                  </a:cubicBezTo>
                  <a:cubicBezTo>
                    <a:pt x="1018159" y="1047750"/>
                    <a:pt x="1031875" y="1045464"/>
                    <a:pt x="1043305" y="1038606"/>
                  </a:cubicBezTo>
                  <a:cubicBezTo>
                    <a:pt x="1107313" y="1013460"/>
                    <a:pt x="1162304" y="970026"/>
                    <a:pt x="1166876" y="899033"/>
                  </a:cubicBezTo>
                  <a:cubicBezTo>
                    <a:pt x="1173734" y="800608"/>
                    <a:pt x="1169162" y="700024"/>
                    <a:pt x="1166876" y="599313"/>
                  </a:cubicBezTo>
                  <a:cubicBezTo>
                    <a:pt x="1166876" y="590169"/>
                    <a:pt x="1150874" y="578739"/>
                    <a:pt x="1141730" y="574167"/>
                  </a:cubicBezTo>
                  <a:cubicBezTo>
                    <a:pt x="1073150" y="549021"/>
                    <a:pt x="1002157" y="526161"/>
                    <a:pt x="935863" y="496443"/>
                  </a:cubicBezTo>
                  <a:cubicBezTo>
                    <a:pt x="842010" y="457581"/>
                    <a:pt x="745998" y="434721"/>
                    <a:pt x="645287" y="473583"/>
                  </a:cubicBezTo>
                  <a:cubicBezTo>
                    <a:pt x="551434" y="510159"/>
                    <a:pt x="455422" y="544449"/>
                    <a:pt x="359283" y="581152"/>
                  </a:cubicBezTo>
                  <a:cubicBezTo>
                    <a:pt x="345567" y="588010"/>
                    <a:pt x="329565" y="604012"/>
                    <a:pt x="329565" y="617728"/>
                  </a:cubicBezTo>
                  <a:cubicBezTo>
                    <a:pt x="322707" y="688594"/>
                    <a:pt x="315849" y="759587"/>
                    <a:pt x="320421" y="832739"/>
                  </a:cubicBezTo>
                  <a:cubicBezTo>
                    <a:pt x="322707" y="949452"/>
                    <a:pt x="375285" y="1013460"/>
                    <a:pt x="487426" y="1050036"/>
                  </a:cubicBezTo>
                  <a:cubicBezTo>
                    <a:pt x="505714" y="1054608"/>
                    <a:pt x="524002" y="1061466"/>
                    <a:pt x="544576" y="1066038"/>
                  </a:cubicBezTo>
                  <a:cubicBezTo>
                    <a:pt x="597154" y="1077468"/>
                    <a:pt x="645287" y="1104900"/>
                    <a:pt x="672719" y="1152906"/>
                  </a:cubicBezTo>
                  <a:cubicBezTo>
                    <a:pt x="704723" y="1210056"/>
                    <a:pt x="729869" y="1274191"/>
                    <a:pt x="755142" y="1331341"/>
                  </a:cubicBezTo>
                  <a:close/>
                  <a:moveTo>
                    <a:pt x="1379728" y="3877437"/>
                  </a:moveTo>
                  <a:cubicBezTo>
                    <a:pt x="956437" y="3877437"/>
                    <a:pt x="537845" y="3877437"/>
                    <a:pt x="114554" y="3877437"/>
                  </a:cubicBezTo>
                  <a:cubicBezTo>
                    <a:pt x="119126" y="3904869"/>
                    <a:pt x="123698" y="3925443"/>
                    <a:pt x="128270" y="3948303"/>
                  </a:cubicBezTo>
                  <a:cubicBezTo>
                    <a:pt x="544703" y="3948303"/>
                    <a:pt x="956437" y="3948303"/>
                    <a:pt x="1372870" y="3948303"/>
                  </a:cubicBezTo>
                  <a:cubicBezTo>
                    <a:pt x="1375156" y="3923157"/>
                    <a:pt x="1377442" y="3902583"/>
                    <a:pt x="1379728" y="3877437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3998240" y="1508400"/>
            <a:ext cx="1822320" cy="1777680"/>
            <a:chOff x="0" y="0"/>
            <a:chExt cx="2429760" cy="237024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2429764" cy="2370201"/>
            </a:xfrm>
            <a:custGeom>
              <a:avLst/>
              <a:gdLst/>
              <a:ahLst/>
              <a:cxnLst/>
              <a:rect l="l" t="t" r="r" b="b"/>
              <a:pathLst>
                <a:path w="2429764" h="2370201">
                  <a:moveTo>
                    <a:pt x="976884" y="212344"/>
                  </a:moveTo>
                  <a:cubicBezTo>
                    <a:pt x="1034034" y="228346"/>
                    <a:pt x="1093597" y="248920"/>
                    <a:pt x="1153033" y="255778"/>
                  </a:cubicBezTo>
                  <a:cubicBezTo>
                    <a:pt x="1297178" y="274066"/>
                    <a:pt x="1432179" y="244348"/>
                    <a:pt x="1542034" y="141605"/>
                  </a:cubicBezTo>
                  <a:cubicBezTo>
                    <a:pt x="1580896" y="105029"/>
                    <a:pt x="1606042" y="54864"/>
                    <a:pt x="1642745" y="4572"/>
                  </a:cubicBezTo>
                  <a:cubicBezTo>
                    <a:pt x="1732026" y="34290"/>
                    <a:pt x="1830324" y="66167"/>
                    <a:pt x="1928749" y="98171"/>
                  </a:cubicBezTo>
                  <a:cubicBezTo>
                    <a:pt x="1985899" y="118745"/>
                    <a:pt x="2045462" y="137033"/>
                    <a:pt x="2095754" y="166624"/>
                  </a:cubicBezTo>
                  <a:cubicBezTo>
                    <a:pt x="2143760" y="194056"/>
                    <a:pt x="2191893" y="228219"/>
                    <a:pt x="2221611" y="273939"/>
                  </a:cubicBezTo>
                  <a:cubicBezTo>
                    <a:pt x="2294763" y="381254"/>
                    <a:pt x="2358898" y="495427"/>
                    <a:pt x="2422906" y="609600"/>
                  </a:cubicBezTo>
                  <a:cubicBezTo>
                    <a:pt x="2429764" y="623316"/>
                    <a:pt x="2425192" y="648462"/>
                    <a:pt x="2418334" y="662178"/>
                  </a:cubicBezTo>
                  <a:cubicBezTo>
                    <a:pt x="2322195" y="803783"/>
                    <a:pt x="2184908" y="872236"/>
                    <a:pt x="2017903" y="885952"/>
                  </a:cubicBezTo>
                  <a:cubicBezTo>
                    <a:pt x="2006473" y="885952"/>
                    <a:pt x="1988185" y="874522"/>
                    <a:pt x="1979041" y="863092"/>
                  </a:cubicBezTo>
                  <a:cubicBezTo>
                    <a:pt x="1960753" y="844804"/>
                    <a:pt x="1949323" y="819658"/>
                    <a:pt x="1933321" y="799211"/>
                  </a:cubicBezTo>
                  <a:cubicBezTo>
                    <a:pt x="1928749" y="799211"/>
                    <a:pt x="1921891" y="799211"/>
                    <a:pt x="1917319" y="799211"/>
                  </a:cubicBezTo>
                  <a:cubicBezTo>
                    <a:pt x="1905889" y="901954"/>
                    <a:pt x="1887601" y="1004697"/>
                    <a:pt x="1883029" y="1107440"/>
                  </a:cubicBezTo>
                  <a:cubicBezTo>
                    <a:pt x="1873885" y="1317498"/>
                    <a:pt x="1892173" y="1522984"/>
                    <a:pt x="1956181" y="1724025"/>
                  </a:cubicBezTo>
                  <a:cubicBezTo>
                    <a:pt x="1995043" y="1840484"/>
                    <a:pt x="2038604" y="1956943"/>
                    <a:pt x="2114042" y="2055114"/>
                  </a:cubicBezTo>
                  <a:cubicBezTo>
                    <a:pt x="2134616" y="2080260"/>
                    <a:pt x="2132330" y="2096262"/>
                    <a:pt x="2104898" y="2116709"/>
                  </a:cubicBezTo>
                  <a:cubicBezTo>
                    <a:pt x="1940179" y="2230882"/>
                    <a:pt x="1754886" y="2292477"/>
                    <a:pt x="1560322" y="2324481"/>
                  </a:cubicBezTo>
                  <a:cubicBezTo>
                    <a:pt x="1269746" y="2370201"/>
                    <a:pt x="981456" y="2363343"/>
                    <a:pt x="697738" y="2285619"/>
                  </a:cubicBezTo>
                  <a:cubicBezTo>
                    <a:pt x="569595" y="2251329"/>
                    <a:pt x="446024" y="2198878"/>
                    <a:pt x="334010" y="2121154"/>
                  </a:cubicBezTo>
                  <a:cubicBezTo>
                    <a:pt x="304292" y="2100580"/>
                    <a:pt x="295148" y="2084578"/>
                    <a:pt x="318008" y="2050415"/>
                  </a:cubicBezTo>
                  <a:cubicBezTo>
                    <a:pt x="523875" y="1737614"/>
                    <a:pt x="569722" y="1390523"/>
                    <a:pt x="539877" y="1025144"/>
                  </a:cubicBezTo>
                  <a:cubicBezTo>
                    <a:pt x="535305" y="956691"/>
                    <a:pt x="521589" y="888111"/>
                    <a:pt x="510159" y="819658"/>
                  </a:cubicBezTo>
                  <a:cubicBezTo>
                    <a:pt x="510159" y="812800"/>
                    <a:pt x="505587" y="805942"/>
                    <a:pt x="498729" y="796798"/>
                  </a:cubicBezTo>
                  <a:cubicBezTo>
                    <a:pt x="489585" y="810514"/>
                    <a:pt x="480441" y="819658"/>
                    <a:pt x="473583" y="833374"/>
                  </a:cubicBezTo>
                  <a:cubicBezTo>
                    <a:pt x="453009" y="881380"/>
                    <a:pt x="418719" y="892683"/>
                    <a:pt x="368300" y="883666"/>
                  </a:cubicBezTo>
                  <a:cubicBezTo>
                    <a:pt x="219583" y="856361"/>
                    <a:pt x="98425" y="792353"/>
                    <a:pt x="13716" y="664464"/>
                  </a:cubicBezTo>
                  <a:cubicBezTo>
                    <a:pt x="6858" y="650748"/>
                    <a:pt x="0" y="625729"/>
                    <a:pt x="6858" y="614299"/>
                  </a:cubicBezTo>
                  <a:cubicBezTo>
                    <a:pt x="68580" y="504698"/>
                    <a:pt x="132715" y="392811"/>
                    <a:pt x="196723" y="285496"/>
                  </a:cubicBezTo>
                  <a:cubicBezTo>
                    <a:pt x="242443" y="210185"/>
                    <a:pt x="313436" y="166751"/>
                    <a:pt x="395732" y="139319"/>
                  </a:cubicBezTo>
                  <a:cubicBezTo>
                    <a:pt x="528447" y="93599"/>
                    <a:pt x="661162" y="48006"/>
                    <a:pt x="798449" y="0"/>
                  </a:cubicBezTo>
                  <a:cubicBezTo>
                    <a:pt x="828167" y="100457"/>
                    <a:pt x="903732" y="157607"/>
                    <a:pt x="976884" y="214630"/>
                  </a:cubicBezTo>
                  <a:cubicBezTo>
                    <a:pt x="951738" y="200914"/>
                    <a:pt x="919734" y="191770"/>
                    <a:pt x="901446" y="171196"/>
                  </a:cubicBezTo>
                  <a:cubicBezTo>
                    <a:pt x="855726" y="125476"/>
                    <a:pt x="819023" y="75311"/>
                    <a:pt x="775589" y="22733"/>
                  </a:cubicBezTo>
                  <a:cubicBezTo>
                    <a:pt x="766445" y="27305"/>
                    <a:pt x="748157" y="31877"/>
                    <a:pt x="727583" y="38735"/>
                  </a:cubicBezTo>
                  <a:cubicBezTo>
                    <a:pt x="734441" y="59309"/>
                    <a:pt x="736727" y="77597"/>
                    <a:pt x="743585" y="93599"/>
                  </a:cubicBezTo>
                  <a:cubicBezTo>
                    <a:pt x="784733" y="189484"/>
                    <a:pt x="860298" y="255778"/>
                    <a:pt x="951738" y="294513"/>
                  </a:cubicBezTo>
                  <a:cubicBezTo>
                    <a:pt x="1132459" y="374396"/>
                    <a:pt x="1315466" y="372110"/>
                    <a:pt x="1494028" y="285369"/>
                  </a:cubicBezTo>
                  <a:cubicBezTo>
                    <a:pt x="1597025" y="235077"/>
                    <a:pt x="1674749" y="159766"/>
                    <a:pt x="1702181" y="38735"/>
                  </a:cubicBezTo>
                  <a:cubicBezTo>
                    <a:pt x="1681607" y="31877"/>
                    <a:pt x="1663319" y="27305"/>
                    <a:pt x="1645031" y="20447"/>
                  </a:cubicBezTo>
                  <a:cubicBezTo>
                    <a:pt x="1626743" y="52451"/>
                    <a:pt x="1610741" y="84328"/>
                    <a:pt x="1590167" y="109474"/>
                  </a:cubicBezTo>
                  <a:cubicBezTo>
                    <a:pt x="1482598" y="244221"/>
                    <a:pt x="1336167" y="282956"/>
                    <a:pt x="1171448" y="273939"/>
                  </a:cubicBezTo>
                  <a:cubicBezTo>
                    <a:pt x="1105154" y="269367"/>
                    <a:pt x="1031875" y="262509"/>
                    <a:pt x="977011" y="212344"/>
                  </a:cubicBezTo>
                  <a:close/>
                  <a:moveTo>
                    <a:pt x="2077466" y="2027682"/>
                  </a:moveTo>
                  <a:cubicBezTo>
                    <a:pt x="1500886" y="2329053"/>
                    <a:pt x="924306" y="2306320"/>
                    <a:pt x="345567" y="2036826"/>
                  </a:cubicBezTo>
                  <a:cubicBezTo>
                    <a:pt x="334137" y="2055114"/>
                    <a:pt x="327279" y="2071116"/>
                    <a:pt x="318135" y="2089404"/>
                  </a:cubicBezTo>
                  <a:cubicBezTo>
                    <a:pt x="331851" y="2098548"/>
                    <a:pt x="343281" y="2107692"/>
                    <a:pt x="354711" y="2116836"/>
                  </a:cubicBezTo>
                  <a:cubicBezTo>
                    <a:pt x="533146" y="2233295"/>
                    <a:pt x="732155" y="2292604"/>
                    <a:pt x="940435" y="2317750"/>
                  </a:cubicBezTo>
                  <a:cubicBezTo>
                    <a:pt x="1269873" y="2358898"/>
                    <a:pt x="1590167" y="2338324"/>
                    <a:pt x="1899031" y="2210435"/>
                  </a:cubicBezTo>
                  <a:cubicBezTo>
                    <a:pt x="1976882" y="2178431"/>
                    <a:pt x="2050034" y="2141982"/>
                    <a:pt x="2114042" y="2084832"/>
                  </a:cubicBezTo>
                  <a:cubicBezTo>
                    <a:pt x="2100326" y="2064258"/>
                    <a:pt x="2091182" y="2048256"/>
                    <a:pt x="2077466" y="202768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12093840" y="7251840"/>
            <a:ext cx="885600" cy="2552400"/>
            <a:chOff x="0" y="0"/>
            <a:chExt cx="1180800" cy="3403200"/>
          </a:xfrm>
        </p:grpSpPr>
        <p:sp>
          <p:nvSpPr>
            <p:cNvPr id="120" name="Freeform 120"/>
            <p:cNvSpPr/>
            <p:nvPr/>
          </p:nvSpPr>
          <p:spPr>
            <a:xfrm>
              <a:off x="127" y="0"/>
              <a:ext cx="1180592" cy="3403092"/>
            </a:xfrm>
            <a:custGeom>
              <a:avLst/>
              <a:gdLst/>
              <a:ahLst/>
              <a:cxnLst/>
              <a:rect l="l" t="t" r="r" b="b"/>
              <a:pathLst>
                <a:path w="1180592" h="3403092">
                  <a:moveTo>
                    <a:pt x="576580" y="674751"/>
                  </a:moveTo>
                  <a:cubicBezTo>
                    <a:pt x="562864" y="763905"/>
                    <a:pt x="544576" y="853186"/>
                    <a:pt x="537718" y="942340"/>
                  </a:cubicBezTo>
                  <a:cubicBezTo>
                    <a:pt x="521716" y="1221359"/>
                    <a:pt x="510286" y="1500378"/>
                    <a:pt x="501142" y="1777111"/>
                  </a:cubicBezTo>
                  <a:cubicBezTo>
                    <a:pt x="491998" y="1996694"/>
                    <a:pt x="480568" y="2213991"/>
                    <a:pt x="485140" y="2431161"/>
                  </a:cubicBezTo>
                  <a:cubicBezTo>
                    <a:pt x="487426" y="2691892"/>
                    <a:pt x="503428" y="2952623"/>
                    <a:pt x="517144" y="3211068"/>
                  </a:cubicBezTo>
                  <a:cubicBezTo>
                    <a:pt x="521716" y="3318510"/>
                    <a:pt x="510286" y="3336798"/>
                    <a:pt x="407289" y="3364357"/>
                  </a:cubicBezTo>
                  <a:cubicBezTo>
                    <a:pt x="288290" y="3394075"/>
                    <a:pt x="169291" y="3389503"/>
                    <a:pt x="52578" y="3346069"/>
                  </a:cubicBezTo>
                  <a:cubicBezTo>
                    <a:pt x="13716" y="3330067"/>
                    <a:pt x="0" y="3311779"/>
                    <a:pt x="4572" y="3266059"/>
                  </a:cubicBezTo>
                  <a:cubicBezTo>
                    <a:pt x="29718" y="3032760"/>
                    <a:pt x="50292" y="2797175"/>
                    <a:pt x="70993" y="2561590"/>
                  </a:cubicBezTo>
                  <a:cubicBezTo>
                    <a:pt x="96139" y="2277999"/>
                    <a:pt x="123571" y="1994408"/>
                    <a:pt x="137414" y="1710817"/>
                  </a:cubicBezTo>
                  <a:cubicBezTo>
                    <a:pt x="144272" y="1589659"/>
                    <a:pt x="119126" y="1466088"/>
                    <a:pt x="103124" y="1342644"/>
                  </a:cubicBezTo>
                  <a:cubicBezTo>
                    <a:pt x="82296" y="1182370"/>
                    <a:pt x="54737" y="1024636"/>
                    <a:pt x="34163" y="864489"/>
                  </a:cubicBezTo>
                  <a:cubicBezTo>
                    <a:pt x="20447" y="745617"/>
                    <a:pt x="4445" y="624332"/>
                    <a:pt x="9017" y="505460"/>
                  </a:cubicBezTo>
                  <a:cubicBezTo>
                    <a:pt x="15875" y="336169"/>
                    <a:pt x="38735" y="169291"/>
                    <a:pt x="54737" y="0"/>
                  </a:cubicBezTo>
                  <a:cubicBezTo>
                    <a:pt x="411734" y="125730"/>
                    <a:pt x="761873" y="125730"/>
                    <a:pt x="1118870" y="2286"/>
                  </a:cubicBezTo>
                  <a:cubicBezTo>
                    <a:pt x="1128014" y="75438"/>
                    <a:pt x="1139444" y="151003"/>
                    <a:pt x="1148588" y="226441"/>
                  </a:cubicBezTo>
                  <a:cubicBezTo>
                    <a:pt x="1169162" y="400304"/>
                    <a:pt x="1180592" y="571754"/>
                    <a:pt x="1160018" y="745617"/>
                  </a:cubicBezTo>
                  <a:cubicBezTo>
                    <a:pt x="1139444" y="889762"/>
                    <a:pt x="1116584" y="1031494"/>
                    <a:pt x="1100582" y="1175639"/>
                  </a:cubicBezTo>
                  <a:cubicBezTo>
                    <a:pt x="1075436" y="1370076"/>
                    <a:pt x="1027303" y="1562100"/>
                    <a:pt x="1041146" y="1761109"/>
                  </a:cubicBezTo>
                  <a:cubicBezTo>
                    <a:pt x="1057148" y="1969262"/>
                    <a:pt x="1073150" y="2175129"/>
                    <a:pt x="1091438" y="2383155"/>
                  </a:cubicBezTo>
                  <a:cubicBezTo>
                    <a:pt x="1109726" y="2605024"/>
                    <a:pt x="1130300" y="2824607"/>
                    <a:pt x="1150874" y="3044063"/>
                  </a:cubicBezTo>
                  <a:cubicBezTo>
                    <a:pt x="1157732" y="3121787"/>
                    <a:pt x="1166876" y="3201924"/>
                    <a:pt x="1176020" y="3279648"/>
                  </a:cubicBezTo>
                  <a:cubicBezTo>
                    <a:pt x="1178306" y="3304794"/>
                    <a:pt x="1176020" y="3323082"/>
                    <a:pt x="1148588" y="3334512"/>
                  </a:cubicBezTo>
                  <a:cubicBezTo>
                    <a:pt x="1006729" y="3393948"/>
                    <a:pt x="864870" y="3403092"/>
                    <a:pt x="718312" y="3343656"/>
                  </a:cubicBezTo>
                  <a:cubicBezTo>
                    <a:pt x="674878" y="3327654"/>
                    <a:pt x="658876" y="3302508"/>
                    <a:pt x="661162" y="3252216"/>
                  </a:cubicBezTo>
                  <a:cubicBezTo>
                    <a:pt x="674878" y="2943479"/>
                    <a:pt x="690880" y="2637028"/>
                    <a:pt x="695452" y="2328291"/>
                  </a:cubicBezTo>
                  <a:cubicBezTo>
                    <a:pt x="697738" y="2113280"/>
                    <a:pt x="681736" y="1898269"/>
                    <a:pt x="672592" y="1681099"/>
                  </a:cubicBezTo>
                  <a:cubicBezTo>
                    <a:pt x="668020" y="1488948"/>
                    <a:pt x="668020" y="1296924"/>
                    <a:pt x="654304" y="1104773"/>
                  </a:cubicBezTo>
                  <a:cubicBezTo>
                    <a:pt x="645160" y="967486"/>
                    <a:pt x="620014" y="832612"/>
                    <a:pt x="601726" y="695325"/>
                  </a:cubicBezTo>
                  <a:cubicBezTo>
                    <a:pt x="599440" y="688467"/>
                    <a:pt x="594868" y="681609"/>
                    <a:pt x="592582" y="674751"/>
                  </a:cubicBezTo>
                  <a:cubicBezTo>
                    <a:pt x="588010" y="674751"/>
                    <a:pt x="581152" y="674751"/>
                    <a:pt x="576580" y="674751"/>
                  </a:cubicBezTo>
                  <a:close/>
                  <a:moveTo>
                    <a:pt x="1105154" y="25146"/>
                  </a:moveTo>
                  <a:cubicBezTo>
                    <a:pt x="798449" y="116586"/>
                    <a:pt x="526161" y="162433"/>
                    <a:pt x="73152" y="27432"/>
                  </a:cubicBezTo>
                  <a:cubicBezTo>
                    <a:pt x="66294" y="68580"/>
                    <a:pt x="61722" y="109728"/>
                    <a:pt x="52578" y="150876"/>
                  </a:cubicBezTo>
                  <a:cubicBezTo>
                    <a:pt x="43434" y="194310"/>
                    <a:pt x="57150" y="217170"/>
                    <a:pt x="100584" y="226314"/>
                  </a:cubicBezTo>
                  <a:cubicBezTo>
                    <a:pt x="205867" y="249174"/>
                    <a:pt x="308864" y="278892"/>
                    <a:pt x="414147" y="299466"/>
                  </a:cubicBezTo>
                  <a:cubicBezTo>
                    <a:pt x="656717" y="345186"/>
                    <a:pt x="885571" y="294894"/>
                    <a:pt x="1102995" y="185166"/>
                  </a:cubicBezTo>
                  <a:cubicBezTo>
                    <a:pt x="1112139" y="178308"/>
                    <a:pt x="1123569" y="162306"/>
                    <a:pt x="1121283" y="150876"/>
                  </a:cubicBezTo>
                  <a:cubicBezTo>
                    <a:pt x="1118997" y="107442"/>
                    <a:pt x="1109853" y="66294"/>
                    <a:pt x="1105281" y="2514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1817360" y="1689120"/>
            <a:ext cx="1707840" cy="1092240"/>
            <a:chOff x="0" y="0"/>
            <a:chExt cx="2277120" cy="1456320"/>
          </a:xfrm>
        </p:grpSpPr>
        <p:sp>
          <p:nvSpPr>
            <p:cNvPr id="122" name="Freeform 122"/>
            <p:cNvSpPr/>
            <p:nvPr/>
          </p:nvSpPr>
          <p:spPr>
            <a:xfrm>
              <a:off x="0" y="127"/>
              <a:ext cx="2277110" cy="1456182"/>
            </a:xfrm>
            <a:custGeom>
              <a:avLst/>
              <a:gdLst/>
              <a:ahLst/>
              <a:cxnLst/>
              <a:rect l="l" t="t" r="r" b="b"/>
              <a:pathLst>
                <a:path w="2277110" h="1456182">
                  <a:moveTo>
                    <a:pt x="2277110" y="1193292"/>
                  </a:moveTo>
                  <a:cubicBezTo>
                    <a:pt x="2123948" y="1223010"/>
                    <a:pt x="1993646" y="1296162"/>
                    <a:pt x="1865630" y="1373886"/>
                  </a:cubicBezTo>
                  <a:cubicBezTo>
                    <a:pt x="1760474" y="1440180"/>
                    <a:pt x="1650746" y="1437894"/>
                    <a:pt x="1536446" y="1408176"/>
                  </a:cubicBezTo>
                  <a:cubicBezTo>
                    <a:pt x="1451864" y="1387602"/>
                    <a:pt x="1369568" y="1369314"/>
                    <a:pt x="1284986" y="1351026"/>
                  </a:cubicBezTo>
                  <a:cubicBezTo>
                    <a:pt x="1134110" y="1319022"/>
                    <a:pt x="994664" y="1360170"/>
                    <a:pt x="855218" y="1408176"/>
                  </a:cubicBezTo>
                  <a:cubicBezTo>
                    <a:pt x="711200" y="1456182"/>
                    <a:pt x="580898" y="1433322"/>
                    <a:pt x="464312" y="1330452"/>
                  </a:cubicBezTo>
                  <a:cubicBezTo>
                    <a:pt x="333756" y="1213866"/>
                    <a:pt x="180594" y="1147572"/>
                    <a:pt x="0" y="1129284"/>
                  </a:cubicBezTo>
                  <a:cubicBezTo>
                    <a:pt x="6858" y="1120140"/>
                    <a:pt x="9144" y="1110996"/>
                    <a:pt x="13716" y="1101852"/>
                  </a:cubicBezTo>
                  <a:cubicBezTo>
                    <a:pt x="134874" y="900684"/>
                    <a:pt x="258318" y="699516"/>
                    <a:pt x="374904" y="496062"/>
                  </a:cubicBezTo>
                  <a:cubicBezTo>
                    <a:pt x="432054" y="395478"/>
                    <a:pt x="477774" y="288036"/>
                    <a:pt x="525780" y="185166"/>
                  </a:cubicBezTo>
                  <a:cubicBezTo>
                    <a:pt x="532638" y="169164"/>
                    <a:pt x="534924" y="153162"/>
                    <a:pt x="534924" y="137160"/>
                  </a:cubicBezTo>
                  <a:cubicBezTo>
                    <a:pt x="537210" y="91440"/>
                    <a:pt x="534924" y="48006"/>
                    <a:pt x="534924" y="0"/>
                  </a:cubicBezTo>
                  <a:cubicBezTo>
                    <a:pt x="902970" y="0"/>
                    <a:pt x="1264285" y="0"/>
                    <a:pt x="1632331" y="0"/>
                  </a:cubicBezTo>
                  <a:cubicBezTo>
                    <a:pt x="1632331" y="27432"/>
                    <a:pt x="1634617" y="52578"/>
                    <a:pt x="1632331" y="80010"/>
                  </a:cubicBezTo>
                  <a:cubicBezTo>
                    <a:pt x="1625473" y="150876"/>
                    <a:pt x="1646047" y="214884"/>
                    <a:pt x="1673479" y="278892"/>
                  </a:cubicBezTo>
                  <a:cubicBezTo>
                    <a:pt x="1783207" y="528066"/>
                    <a:pt x="1931797" y="754380"/>
                    <a:pt x="2096389" y="967105"/>
                  </a:cubicBezTo>
                  <a:cubicBezTo>
                    <a:pt x="2153539" y="1042543"/>
                    <a:pt x="2215261" y="1115695"/>
                    <a:pt x="2276983" y="1193419"/>
                  </a:cubicBezTo>
                  <a:close/>
                  <a:moveTo>
                    <a:pt x="989965" y="185039"/>
                  </a:moveTo>
                  <a:cubicBezTo>
                    <a:pt x="996823" y="187325"/>
                    <a:pt x="1005967" y="196469"/>
                    <a:pt x="1010539" y="196469"/>
                  </a:cubicBezTo>
                  <a:cubicBezTo>
                    <a:pt x="1065403" y="178181"/>
                    <a:pt x="1095121" y="223901"/>
                    <a:pt x="1138555" y="244475"/>
                  </a:cubicBezTo>
                  <a:cubicBezTo>
                    <a:pt x="1154557" y="253619"/>
                    <a:pt x="1172845" y="260477"/>
                    <a:pt x="1193419" y="267335"/>
                  </a:cubicBezTo>
                  <a:cubicBezTo>
                    <a:pt x="1250569" y="281051"/>
                    <a:pt x="1268857" y="260477"/>
                    <a:pt x="1268857" y="201041"/>
                  </a:cubicBezTo>
                  <a:cubicBezTo>
                    <a:pt x="1266571" y="162179"/>
                    <a:pt x="1271143" y="121031"/>
                    <a:pt x="1278001" y="82169"/>
                  </a:cubicBezTo>
                  <a:cubicBezTo>
                    <a:pt x="1287145" y="43307"/>
                    <a:pt x="1275715" y="18161"/>
                    <a:pt x="1234567" y="13589"/>
                  </a:cubicBezTo>
                  <a:cubicBezTo>
                    <a:pt x="1216279" y="11303"/>
                    <a:pt x="1193419" y="15875"/>
                    <a:pt x="1172845" y="22733"/>
                  </a:cubicBezTo>
                  <a:cubicBezTo>
                    <a:pt x="1117981" y="38735"/>
                    <a:pt x="1079119" y="91313"/>
                    <a:pt x="1010539" y="79883"/>
                  </a:cubicBezTo>
                  <a:cubicBezTo>
                    <a:pt x="989965" y="77597"/>
                    <a:pt x="969391" y="79883"/>
                    <a:pt x="951103" y="70739"/>
                  </a:cubicBezTo>
                  <a:cubicBezTo>
                    <a:pt x="907669" y="50165"/>
                    <a:pt x="866521" y="27305"/>
                    <a:pt x="823087" y="13589"/>
                  </a:cubicBezTo>
                  <a:cubicBezTo>
                    <a:pt x="779653" y="2159"/>
                    <a:pt x="743077" y="34163"/>
                    <a:pt x="756793" y="70739"/>
                  </a:cubicBezTo>
                  <a:cubicBezTo>
                    <a:pt x="772795" y="118745"/>
                    <a:pt x="775081" y="164465"/>
                    <a:pt x="765937" y="214757"/>
                  </a:cubicBezTo>
                  <a:cubicBezTo>
                    <a:pt x="756793" y="255905"/>
                    <a:pt x="779653" y="276479"/>
                    <a:pt x="823087" y="271907"/>
                  </a:cubicBezTo>
                  <a:cubicBezTo>
                    <a:pt x="841375" y="269621"/>
                    <a:pt x="859663" y="265049"/>
                    <a:pt x="875665" y="255905"/>
                  </a:cubicBezTo>
                  <a:cubicBezTo>
                    <a:pt x="914527" y="233045"/>
                    <a:pt x="951103" y="210185"/>
                    <a:pt x="989965" y="18503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16503840" y="3689280"/>
            <a:ext cx="1213200" cy="1495440"/>
            <a:chOff x="0" y="0"/>
            <a:chExt cx="1617600" cy="1993920"/>
          </a:xfrm>
        </p:grpSpPr>
        <p:sp>
          <p:nvSpPr>
            <p:cNvPr id="124" name="Freeform 124"/>
            <p:cNvSpPr/>
            <p:nvPr/>
          </p:nvSpPr>
          <p:spPr>
            <a:xfrm>
              <a:off x="254" y="0"/>
              <a:ext cx="1617345" cy="1994027"/>
            </a:xfrm>
            <a:custGeom>
              <a:avLst/>
              <a:gdLst/>
              <a:ahLst/>
              <a:cxnLst/>
              <a:rect l="l" t="t" r="r" b="b"/>
              <a:pathLst>
                <a:path w="1617345" h="1994027">
                  <a:moveTo>
                    <a:pt x="141859" y="749173"/>
                  </a:moveTo>
                  <a:cubicBezTo>
                    <a:pt x="112014" y="712597"/>
                    <a:pt x="84582" y="676148"/>
                    <a:pt x="54737" y="637286"/>
                  </a:cubicBezTo>
                  <a:cubicBezTo>
                    <a:pt x="36449" y="612140"/>
                    <a:pt x="11176" y="589280"/>
                    <a:pt x="34163" y="552704"/>
                  </a:cubicBezTo>
                  <a:cubicBezTo>
                    <a:pt x="54737" y="520700"/>
                    <a:pt x="86868" y="522986"/>
                    <a:pt x="118872" y="525272"/>
                  </a:cubicBezTo>
                  <a:cubicBezTo>
                    <a:pt x="217424" y="529844"/>
                    <a:pt x="313563" y="534416"/>
                    <a:pt x="412115" y="541274"/>
                  </a:cubicBezTo>
                  <a:cubicBezTo>
                    <a:pt x="448818" y="543560"/>
                    <a:pt x="462534" y="532130"/>
                    <a:pt x="467106" y="490982"/>
                  </a:cubicBezTo>
                  <a:cubicBezTo>
                    <a:pt x="478536" y="372237"/>
                    <a:pt x="480822" y="251206"/>
                    <a:pt x="544957" y="143764"/>
                  </a:cubicBezTo>
                  <a:cubicBezTo>
                    <a:pt x="606933" y="43434"/>
                    <a:pt x="698627" y="0"/>
                    <a:pt x="810895" y="6858"/>
                  </a:cubicBezTo>
                  <a:cubicBezTo>
                    <a:pt x="923163" y="11430"/>
                    <a:pt x="987298" y="84455"/>
                    <a:pt x="1028446" y="182753"/>
                  </a:cubicBezTo>
                  <a:cubicBezTo>
                    <a:pt x="1067435" y="278638"/>
                    <a:pt x="1069721" y="379222"/>
                    <a:pt x="1072007" y="479679"/>
                  </a:cubicBezTo>
                  <a:cubicBezTo>
                    <a:pt x="1074293" y="518541"/>
                    <a:pt x="1092581" y="532257"/>
                    <a:pt x="1126998" y="532257"/>
                  </a:cubicBezTo>
                  <a:cubicBezTo>
                    <a:pt x="1252982" y="529971"/>
                    <a:pt x="1376680" y="527685"/>
                    <a:pt x="1502791" y="525399"/>
                  </a:cubicBezTo>
                  <a:cubicBezTo>
                    <a:pt x="1514221" y="525399"/>
                    <a:pt x="1525651" y="523113"/>
                    <a:pt x="1537208" y="523113"/>
                  </a:cubicBezTo>
                  <a:cubicBezTo>
                    <a:pt x="1596771" y="527685"/>
                    <a:pt x="1617345" y="573405"/>
                    <a:pt x="1583055" y="618998"/>
                  </a:cubicBezTo>
                  <a:cubicBezTo>
                    <a:pt x="1550924" y="664718"/>
                    <a:pt x="1516634" y="705739"/>
                    <a:pt x="1479931" y="756031"/>
                  </a:cubicBezTo>
                  <a:cubicBezTo>
                    <a:pt x="1518920" y="762889"/>
                    <a:pt x="1528064" y="778891"/>
                    <a:pt x="1509776" y="808609"/>
                  </a:cubicBezTo>
                  <a:cubicBezTo>
                    <a:pt x="1484630" y="849757"/>
                    <a:pt x="1479931" y="899922"/>
                    <a:pt x="1431925" y="925068"/>
                  </a:cubicBezTo>
                  <a:cubicBezTo>
                    <a:pt x="1425067" y="927354"/>
                    <a:pt x="1420495" y="950214"/>
                    <a:pt x="1422781" y="961644"/>
                  </a:cubicBezTo>
                  <a:cubicBezTo>
                    <a:pt x="1434211" y="1039241"/>
                    <a:pt x="1438783" y="1119251"/>
                    <a:pt x="1459484" y="1194562"/>
                  </a:cubicBezTo>
                  <a:cubicBezTo>
                    <a:pt x="1498473" y="1347597"/>
                    <a:pt x="1544320" y="1498346"/>
                    <a:pt x="1587754" y="1651381"/>
                  </a:cubicBezTo>
                  <a:cubicBezTo>
                    <a:pt x="1596898" y="1687957"/>
                    <a:pt x="1603756" y="1726692"/>
                    <a:pt x="1608328" y="1767840"/>
                  </a:cubicBezTo>
                  <a:cubicBezTo>
                    <a:pt x="1615186" y="1829562"/>
                    <a:pt x="1601470" y="1856867"/>
                    <a:pt x="1537335" y="1877441"/>
                  </a:cubicBezTo>
                  <a:cubicBezTo>
                    <a:pt x="1459484" y="1900301"/>
                    <a:pt x="1376934" y="1923161"/>
                    <a:pt x="1294511" y="1936877"/>
                  </a:cubicBezTo>
                  <a:cubicBezTo>
                    <a:pt x="1154684" y="1959737"/>
                    <a:pt x="1010412" y="1982597"/>
                    <a:pt x="868299" y="1989455"/>
                  </a:cubicBezTo>
                  <a:cubicBezTo>
                    <a:pt x="753745" y="1994027"/>
                    <a:pt x="636905" y="1982597"/>
                    <a:pt x="522351" y="1964309"/>
                  </a:cubicBezTo>
                  <a:cubicBezTo>
                    <a:pt x="384937" y="1943735"/>
                    <a:pt x="247396" y="1916303"/>
                    <a:pt x="112268" y="1884426"/>
                  </a:cubicBezTo>
                  <a:cubicBezTo>
                    <a:pt x="20574" y="1863852"/>
                    <a:pt x="0" y="1829562"/>
                    <a:pt x="20574" y="1742821"/>
                  </a:cubicBezTo>
                  <a:cubicBezTo>
                    <a:pt x="61849" y="1571498"/>
                    <a:pt x="114554" y="1402461"/>
                    <a:pt x="157988" y="1233551"/>
                  </a:cubicBezTo>
                  <a:cubicBezTo>
                    <a:pt x="178562" y="1151382"/>
                    <a:pt x="192405" y="1066800"/>
                    <a:pt x="203835" y="982345"/>
                  </a:cubicBezTo>
                  <a:cubicBezTo>
                    <a:pt x="206121" y="968629"/>
                    <a:pt x="192405" y="948055"/>
                    <a:pt x="180975" y="938911"/>
                  </a:cubicBezTo>
                  <a:cubicBezTo>
                    <a:pt x="141986" y="909193"/>
                    <a:pt x="112268" y="785876"/>
                    <a:pt x="141986" y="749300"/>
                  </a:cubicBezTo>
                  <a:close/>
                  <a:moveTo>
                    <a:pt x="1509903" y="776732"/>
                  </a:moveTo>
                  <a:cubicBezTo>
                    <a:pt x="1360932" y="776732"/>
                    <a:pt x="1223518" y="776732"/>
                    <a:pt x="1088263" y="776732"/>
                  </a:cubicBezTo>
                  <a:cubicBezTo>
                    <a:pt x="1085977" y="801878"/>
                    <a:pt x="1083691" y="820166"/>
                    <a:pt x="1081405" y="838454"/>
                  </a:cubicBezTo>
                  <a:cubicBezTo>
                    <a:pt x="1056259" y="838454"/>
                    <a:pt x="1033272" y="838454"/>
                    <a:pt x="1008126" y="838454"/>
                  </a:cubicBezTo>
                  <a:cubicBezTo>
                    <a:pt x="1005840" y="815594"/>
                    <a:pt x="1005840" y="795020"/>
                    <a:pt x="1003554" y="779018"/>
                  </a:cubicBezTo>
                  <a:cubicBezTo>
                    <a:pt x="840867" y="779018"/>
                    <a:pt x="680466" y="779018"/>
                    <a:pt x="522351" y="779018"/>
                  </a:cubicBezTo>
                  <a:cubicBezTo>
                    <a:pt x="520065" y="801878"/>
                    <a:pt x="517779" y="820166"/>
                    <a:pt x="515493" y="838454"/>
                  </a:cubicBezTo>
                  <a:cubicBezTo>
                    <a:pt x="490347" y="838454"/>
                    <a:pt x="467360" y="836168"/>
                    <a:pt x="444500" y="833882"/>
                  </a:cubicBezTo>
                  <a:cubicBezTo>
                    <a:pt x="444500" y="813308"/>
                    <a:pt x="442214" y="795020"/>
                    <a:pt x="442214" y="772160"/>
                  </a:cubicBezTo>
                  <a:cubicBezTo>
                    <a:pt x="345948" y="772160"/>
                    <a:pt x="252095" y="769874"/>
                    <a:pt x="160401" y="772160"/>
                  </a:cubicBezTo>
                  <a:cubicBezTo>
                    <a:pt x="151257" y="772160"/>
                    <a:pt x="137541" y="790448"/>
                    <a:pt x="137541" y="799592"/>
                  </a:cubicBezTo>
                  <a:cubicBezTo>
                    <a:pt x="144399" y="895477"/>
                    <a:pt x="183388" y="932053"/>
                    <a:pt x="277368" y="932053"/>
                  </a:cubicBezTo>
                  <a:cubicBezTo>
                    <a:pt x="300228" y="932053"/>
                    <a:pt x="320929" y="929767"/>
                    <a:pt x="341503" y="929767"/>
                  </a:cubicBezTo>
                  <a:cubicBezTo>
                    <a:pt x="533908" y="925195"/>
                    <a:pt x="724154" y="920623"/>
                    <a:pt x="914273" y="918337"/>
                  </a:cubicBezTo>
                  <a:cubicBezTo>
                    <a:pt x="1079246" y="913765"/>
                    <a:pt x="1246505" y="911479"/>
                    <a:pt x="1411478" y="906907"/>
                  </a:cubicBezTo>
                  <a:cubicBezTo>
                    <a:pt x="1425194" y="906907"/>
                    <a:pt x="1443609" y="902335"/>
                    <a:pt x="1448181" y="893191"/>
                  </a:cubicBezTo>
                  <a:cubicBezTo>
                    <a:pt x="1468755" y="858901"/>
                    <a:pt x="1484884" y="822325"/>
                    <a:pt x="1510030" y="776732"/>
                  </a:cubicBezTo>
                  <a:close/>
                  <a:moveTo>
                    <a:pt x="991870" y="484251"/>
                  </a:moveTo>
                  <a:cubicBezTo>
                    <a:pt x="1001014" y="415671"/>
                    <a:pt x="978154" y="262763"/>
                    <a:pt x="948309" y="198755"/>
                  </a:cubicBezTo>
                  <a:cubicBezTo>
                    <a:pt x="902462" y="98298"/>
                    <a:pt x="826897" y="61722"/>
                    <a:pt x="726059" y="93726"/>
                  </a:cubicBezTo>
                  <a:cubicBezTo>
                    <a:pt x="671068" y="112014"/>
                    <a:pt x="627507" y="148590"/>
                    <a:pt x="602361" y="201041"/>
                  </a:cubicBezTo>
                  <a:cubicBezTo>
                    <a:pt x="558800" y="299212"/>
                    <a:pt x="549656" y="404368"/>
                    <a:pt x="545084" y="500253"/>
                  </a:cubicBezTo>
                  <a:cubicBezTo>
                    <a:pt x="696341" y="495681"/>
                    <a:pt x="842899" y="488823"/>
                    <a:pt x="991870" y="48425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9188640" y="3860640"/>
            <a:ext cx="2006640" cy="1130400"/>
            <a:chOff x="0" y="0"/>
            <a:chExt cx="2675520" cy="150720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2675636" cy="1506982"/>
            </a:xfrm>
            <a:custGeom>
              <a:avLst/>
              <a:gdLst/>
              <a:ahLst/>
              <a:cxnLst/>
              <a:rect l="l" t="t" r="r" b="b"/>
              <a:pathLst>
                <a:path w="2675636" h="1506982">
                  <a:moveTo>
                    <a:pt x="1837055" y="699897"/>
                  </a:moveTo>
                  <a:cubicBezTo>
                    <a:pt x="1880489" y="677037"/>
                    <a:pt x="1923923" y="656463"/>
                    <a:pt x="1971802" y="633603"/>
                  </a:cubicBezTo>
                  <a:cubicBezTo>
                    <a:pt x="1921510" y="583311"/>
                    <a:pt x="1905508" y="533019"/>
                    <a:pt x="1912366" y="473456"/>
                  </a:cubicBezTo>
                  <a:cubicBezTo>
                    <a:pt x="1916938" y="414020"/>
                    <a:pt x="1964944" y="347726"/>
                    <a:pt x="2022094" y="336169"/>
                  </a:cubicBezTo>
                  <a:cubicBezTo>
                    <a:pt x="2049526" y="329311"/>
                    <a:pt x="2086102" y="336169"/>
                    <a:pt x="2108962" y="352171"/>
                  </a:cubicBezTo>
                  <a:cubicBezTo>
                    <a:pt x="2140966" y="372745"/>
                    <a:pt x="2161540" y="411607"/>
                    <a:pt x="2143252" y="452755"/>
                  </a:cubicBezTo>
                  <a:cubicBezTo>
                    <a:pt x="2120392" y="505333"/>
                    <a:pt x="2088388" y="555625"/>
                    <a:pt x="2060956" y="608330"/>
                  </a:cubicBezTo>
                  <a:cubicBezTo>
                    <a:pt x="2184273" y="681482"/>
                    <a:pt x="2412873" y="665480"/>
                    <a:pt x="2563622" y="466471"/>
                  </a:cubicBezTo>
                  <a:cubicBezTo>
                    <a:pt x="2538476" y="503047"/>
                    <a:pt x="2517902" y="541909"/>
                    <a:pt x="2490470" y="573913"/>
                  </a:cubicBezTo>
                  <a:cubicBezTo>
                    <a:pt x="2376170" y="704215"/>
                    <a:pt x="2175129" y="740918"/>
                    <a:pt x="2019808" y="665353"/>
                  </a:cubicBezTo>
                  <a:cubicBezTo>
                    <a:pt x="2006092" y="658495"/>
                    <a:pt x="1987804" y="663067"/>
                    <a:pt x="1971802" y="665353"/>
                  </a:cubicBezTo>
                  <a:cubicBezTo>
                    <a:pt x="1926082" y="676783"/>
                    <a:pt x="1880362" y="690499"/>
                    <a:pt x="1837055" y="704215"/>
                  </a:cubicBezTo>
                  <a:cubicBezTo>
                    <a:pt x="1793748" y="717931"/>
                    <a:pt x="1750187" y="733933"/>
                    <a:pt x="1704594" y="749935"/>
                  </a:cubicBezTo>
                  <a:cubicBezTo>
                    <a:pt x="1533271" y="811657"/>
                    <a:pt x="1357249" y="809371"/>
                    <a:pt x="1183640" y="781939"/>
                  </a:cubicBezTo>
                  <a:cubicBezTo>
                    <a:pt x="1073912" y="763651"/>
                    <a:pt x="966597" y="736219"/>
                    <a:pt x="856869" y="713359"/>
                  </a:cubicBezTo>
                  <a:cubicBezTo>
                    <a:pt x="843153" y="708787"/>
                    <a:pt x="827151" y="706501"/>
                    <a:pt x="815721" y="704215"/>
                  </a:cubicBezTo>
                  <a:cubicBezTo>
                    <a:pt x="811149" y="708787"/>
                    <a:pt x="808863" y="711073"/>
                    <a:pt x="806577" y="713359"/>
                  </a:cubicBezTo>
                  <a:cubicBezTo>
                    <a:pt x="786003" y="825373"/>
                    <a:pt x="786003" y="827659"/>
                    <a:pt x="898017" y="862076"/>
                  </a:cubicBezTo>
                  <a:cubicBezTo>
                    <a:pt x="1149350" y="937514"/>
                    <a:pt x="1407541" y="951230"/>
                    <a:pt x="1668018" y="900938"/>
                  </a:cubicBezTo>
                  <a:cubicBezTo>
                    <a:pt x="1690878" y="898652"/>
                    <a:pt x="1711452" y="889508"/>
                    <a:pt x="1732026" y="880364"/>
                  </a:cubicBezTo>
                  <a:cubicBezTo>
                    <a:pt x="1796034" y="855218"/>
                    <a:pt x="1866773" y="839216"/>
                    <a:pt x="1834896" y="733933"/>
                  </a:cubicBezTo>
                  <a:cubicBezTo>
                    <a:pt x="1921764" y="749935"/>
                    <a:pt x="2001647" y="759079"/>
                    <a:pt x="2079371" y="779653"/>
                  </a:cubicBezTo>
                  <a:cubicBezTo>
                    <a:pt x="2239264" y="818515"/>
                    <a:pt x="2390140" y="882523"/>
                    <a:pt x="2513457" y="999236"/>
                  </a:cubicBezTo>
                  <a:cubicBezTo>
                    <a:pt x="2675636" y="1157097"/>
                    <a:pt x="2632329" y="1367409"/>
                    <a:pt x="2419731" y="1449832"/>
                  </a:cubicBezTo>
                  <a:cubicBezTo>
                    <a:pt x="2289556" y="1502410"/>
                    <a:pt x="2154682" y="1506982"/>
                    <a:pt x="2015363" y="1495552"/>
                  </a:cubicBezTo>
                  <a:cubicBezTo>
                    <a:pt x="1736598" y="1472692"/>
                    <a:pt x="1473835" y="1383538"/>
                    <a:pt x="1208786" y="1298829"/>
                  </a:cubicBezTo>
                  <a:cubicBezTo>
                    <a:pt x="1023747" y="1239393"/>
                    <a:pt x="831850" y="1211961"/>
                    <a:pt x="637540" y="1198245"/>
                  </a:cubicBezTo>
                  <a:cubicBezTo>
                    <a:pt x="500507" y="1189101"/>
                    <a:pt x="363347" y="1175385"/>
                    <a:pt x="228600" y="1159383"/>
                  </a:cubicBezTo>
                  <a:cubicBezTo>
                    <a:pt x="198882" y="1157097"/>
                    <a:pt x="166878" y="1141095"/>
                    <a:pt x="139446" y="1125093"/>
                  </a:cubicBezTo>
                  <a:cubicBezTo>
                    <a:pt x="6858" y="1047496"/>
                    <a:pt x="0" y="901065"/>
                    <a:pt x="125603" y="809625"/>
                  </a:cubicBezTo>
                  <a:cubicBezTo>
                    <a:pt x="212471" y="743331"/>
                    <a:pt x="310642" y="709041"/>
                    <a:pt x="415798" y="697611"/>
                  </a:cubicBezTo>
                  <a:cubicBezTo>
                    <a:pt x="546100" y="681609"/>
                    <a:pt x="676275" y="677037"/>
                    <a:pt x="811149" y="667893"/>
                  </a:cubicBezTo>
                  <a:cubicBezTo>
                    <a:pt x="836295" y="596900"/>
                    <a:pt x="859028" y="516890"/>
                    <a:pt x="886460" y="439166"/>
                  </a:cubicBezTo>
                  <a:cubicBezTo>
                    <a:pt x="929894" y="324866"/>
                    <a:pt x="991616" y="219583"/>
                    <a:pt x="1087501" y="139573"/>
                  </a:cubicBezTo>
                  <a:cubicBezTo>
                    <a:pt x="1247521" y="0"/>
                    <a:pt x="1439418" y="13716"/>
                    <a:pt x="1585722" y="169291"/>
                  </a:cubicBezTo>
                  <a:cubicBezTo>
                    <a:pt x="1711325" y="304292"/>
                    <a:pt x="1777619" y="471170"/>
                    <a:pt x="1818767" y="647319"/>
                  </a:cubicBezTo>
                  <a:cubicBezTo>
                    <a:pt x="1821053" y="658749"/>
                    <a:pt x="1823339" y="667893"/>
                    <a:pt x="1825625" y="679323"/>
                  </a:cubicBezTo>
                  <a:cubicBezTo>
                    <a:pt x="1825625" y="681609"/>
                    <a:pt x="1830197" y="686181"/>
                    <a:pt x="1837055" y="699897"/>
                  </a:cubicBezTo>
                  <a:close/>
                  <a:moveTo>
                    <a:pt x="2028952" y="587883"/>
                  </a:moveTo>
                  <a:cubicBezTo>
                    <a:pt x="2049526" y="533019"/>
                    <a:pt x="2070100" y="487299"/>
                    <a:pt x="2083816" y="439166"/>
                  </a:cubicBezTo>
                  <a:cubicBezTo>
                    <a:pt x="2088388" y="427736"/>
                    <a:pt x="2079244" y="400304"/>
                    <a:pt x="2072386" y="398018"/>
                  </a:cubicBezTo>
                  <a:cubicBezTo>
                    <a:pt x="2054098" y="393446"/>
                    <a:pt x="2031238" y="395732"/>
                    <a:pt x="2017522" y="407162"/>
                  </a:cubicBezTo>
                  <a:cubicBezTo>
                    <a:pt x="1967230" y="441452"/>
                    <a:pt x="1967230" y="535178"/>
                    <a:pt x="2028952" y="58788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9588240" y="5499360"/>
            <a:ext cx="1272960" cy="1121040"/>
            <a:chOff x="0" y="0"/>
            <a:chExt cx="1697280" cy="149472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697482" cy="1494663"/>
            </a:xfrm>
            <a:custGeom>
              <a:avLst/>
              <a:gdLst/>
              <a:ahLst/>
              <a:cxnLst/>
              <a:rect l="l" t="t" r="r" b="b"/>
              <a:pathLst>
                <a:path w="1697482" h="1494663">
                  <a:moveTo>
                    <a:pt x="396240" y="1065657"/>
                  </a:moveTo>
                  <a:cubicBezTo>
                    <a:pt x="380238" y="1188847"/>
                    <a:pt x="361823" y="1303020"/>
                    <a:pt x="348107" y="1417066"/>
                  </a:cubicBezTo>
                  <a:cubicBezTo>
                    <a:pt x="343535" y="1455801"/>
                    <a:pt x="325247" y="1467231"/>
                    <a:pt x="288544" y="1469517"/>
                  </a:cubicBezTo>
                  <a:cubicBezTo>
                    <a:pt x="185420" y="1469517"/>
                    <a:pt x="183134" y="1469517"/>
                    <a:pt x="169418" y="1366774"/>
                  </a:cubicBezTo>
                  <a:cubicBezTo>
                    <a:pt x="146558" y="1184275"/>
                    <a:pt x="93853" y="1008507"/>
                    <a:pt x="34290" y="835025"/>
                  </a:cubicBezTo>
                  <a:cubicBezTo>
                    <a:pt x="0" y="739394"/>
                    <a:pt x="20574" y="652653"/>
                    <a:pt x="59563" y="565912"/>
                  </a:cubicBezTo>
                  <a:cubicBezTo>
                    <a:pt x="103124" y="470027"/>
                    <a:pt x="153416" y="376555"/>
                    <a:pt x="192405" y="278384"/>
                  </a:cubicBezTo>
                  <a:cubicBezTo>
                    <a:pt x="212979" y="221361"/>
                    <a:pt x="215265" y="157480"/>
                    <a:pt x="224409" y="95885"/>
                  </a:cubicBezTo>
                  <a:cubicBezTo>
                    <a:pt x="226695" y="66167"/>
                    <a:pt x="224409" y="38862"/>
                    <a:pt x="224409" y="0"/>
                  </a:cubicBezTo>
                  <a:cubicBezTo>
                    <a:pt x="315976" y="13716"/>
                    <a:pt x="400812" y="22860"/>
                    <a:pt x="485521" y="36449"/>
                  </a:cubicBezTo>
                  <a:cubicBezTo>
                    <a:pt x="606933" y="54737"/>
                    <a:pt x="700786" y="116332"/>
                    <a:pt x="781050" y="205359"/>
                  </a:cubicBezTo>
                  <a:cubicBezTo>
                    <a:pt x="790194" y="214503"/>
                    <a:pt x="817753" y="219075"/>
                    <a:pt x="831469" y="214503"/>
                  </a:cubicBezTo>
                  <a:cubicBezTo>
                    <a:pt x="872744" y="193929"/>
                    <a:pt x="886460" y="212217"/>
                    <a:pt x="895604" y="250952"/>
                  </a:cubicBezTo>
                  <a:cubicBezTo>
                    <a:pt x="936879" y="417576"/>
                    <a:pt x="975741" y="584200"/>
                    <a:pt x="1026160" y="746252"/>
                  </a:cubicBezTo>
                  <a:cubicBezTo>
                    <a:pt x="1055878" y="839851"/>
                    <a:pt x="1099439" y="928751"/>
                    <a:pt x="1145286" y="1015492"/>
                  </a:cubicBezTo>
                  <a:cubicBezTo>
                    <a:pt x="1200277" y="1115949"/>
                    <a:pt x="1294130" y="1156970"/>
                    <a:pt x="1404112" y="1163828"/>
                  </a:cubicBezTo>
                  <a:cubicBezTo>
                    <a:pt x="1463675" y="1166114"/>
                    <a:pt x="1523238" y="1163828"/>
                    <a:pt x="1582801" y="1166114"/>
                  </a:cubicBezTo>
                  <a:cubicBezTo>
                    <a:pt x="1646936" y="1166114"/>
                    <a:pt x="1674368" y="1184402"/>
                    <a:pt x="1685925" y="1232281"/>
                  </a:cubicBezTo>
                  <a:cubicBezTo>
                    <a:pt x="1697482" y="1280160"/>
                    <a:pt x="1681353" y="1321308"/>
                    <a:pt x="1626362" y="1346327"/>
                  </a:cubicBezTo>
                  <a:cubicBezTo>
                    <a:pt x="1546225" y="1380617"/>
                    <a:pt x="1463675" y="1417066"/>
                    <a:pt x="1378966" y="1433068"/>
                  </a:cubicBezTo>
                  <a:cubicBezTo>
                    <a:pt x="1246124" y="1458214"/>
                    <a:pt x="1113282" y="1469517"/>
                    <a:pt x="980440" y="1483233"/>
                  </a:cubicBezTo>
                  <a:cubicBezTo>
                    <a:pt x="856742" y="1494663"/>
                    <a:pt x="765175" y="1446784"/>
                    <a:pt x="698754" y="1344041"/>
                  </a:cubicBezTo>
                  <a:cubicBezTo>
                    <a:pt x="630047" y="1241298"/>
                    <a:pt x="540766" y="1159256"/>
                    <a:pt x="439928" y="1090676"/>
                  </a:cubicBezTo>
                  <a:cubicBezTo>
                    <a:pt x="428498" y="1083818"/>
                    <a:pt x="417068" y="1076960"/>
                    <a:pt x="396367" y="106553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11954160" y="3898800"/>
            <a:ext cx="1126800" cy="1079280"/>
            <a:chOff x="0" y="0"/>
            <a:chExt cx="1502400" cy="1439040"/>
          </a:xfrm>
        </p:grpSpPr>
        <p:sp>
          <p:nvSpPr>
            <p:cNvPr id="130" name="Freeform 130"/>
            <p:cNvSpPr/>
            <p:nvPr/>
          </p:nvSpPr>
          <p:spPr>
            <a:xfrm>
              <a:off x="-127" y="0"/>
              <a:ext cx="1502537" cy="1439037"/>
            </a:xfrm>
            <a:custGeom>
              <a:avLst/>
              <a:gdLst/>
              <a:ahLst/>
              <a:cxnLst/>
              <a:rect l="l" t="t" r="r" b="b"/>
              <a:pathLst>
                <a:path w="1502537" h="1439037">
                  <a:moveTo>
                    <a:pt x="71120" y="1089533"/>
                  </a:moveTo>
                  <a:cubicBezTo>
                    <a:pt x="77978" y="1073531"/>
                    <a:pt x="82550" y="1062101"/>
                    <a:pt x="89408" y="1052957"/>
                  </a:cubicBezTo>
                  <a:cubicBezTo>
                    <a:pt x="126111" y="993521"/>
                    <a:pt x="164973" y="934212"/>
                    <a:pt x="203962" y="874776"/>
                  </a:cubicBezTo>
                  <a:cubicBezTo>
                    <a:pt x="293243" y="861060"/>
                    <a:pt x="380365" y="840486"/>
                    <a:pt x="469646" y="835914"/>
                  </a:cubicBezTo>
                  <a:cubicBezTo>
                    <a:pt x="506349" y="833628"/>
                    <a:pt x="547497" y="861060"/>
                    <a:pt x="581914" y="883920"/>
                  </a:cubicBezTo>
                  <a:cubicBezTo>
                    <a:pt x="650621" y="929640"/>
                    <a:pt x="714756" y="982091"/>
                    <a:pt x="788035" y="1039241"/>
                  </a:cubicBezTo>
                  <a:cubicBezTo>
                    <a:pt x="827024" y="975233"/>
                    <a:pt x="870458" y="913638"/>
                    <a:pt x="902589" y="847344"/>
                  </a:cubicBezTo>
                  <a:cubicBezTo>
                    <a:pt x="932307" y="792480"/>
                    <a:pt x="955294" y="735457"/>
                    <a:pt x="971296" y="676021"/>
                  </a:cubicBezTo>
                  <a:cubicBezTo>
                    <a:pt x="1012571" y="520700"/>
                    <a:pt x="1078992" y="381381"/>
                    <a:pt x="1172845" y="251206"/>
                  </a:cubicBezTo>
                  <a:cubicBezTo>
                    <a:pt x="1181989" y="237490"/>
                    <a:pt x="1191133" y="223774"/>
                    <a:pt x="1204849" y="203200"/>
                  </a:cubicBezTo>
                  <a:cubicBezTo>
                    <a:pt x="1126998" y="180340"/>
                    <a:pt x="1053719" y="155194"/>
                    <a:pt x="980440" y="132334"/>
                  </a:cubicBezTo>
                  <a:cubicBezTo>
                    <a:pt x="920877" y="111760"/>
                    <a:pt x="861314" y="95758"/>
                    <a:pt x="804037" y="70612"/>
                  </a:cubicBezTo>
                  <a:cubicBezTo>
                    <a:pt x="788035" y="63754"/>
                    <a:pt x="776605" y="43180"/>
                    <a:pt x="765048" y="27178"/>
                  </a:cubicBezTo>
                  <a:cubicBezTo>
                    <a:pt x="781050" y="20574"/>
                    <a:pt x="799465" y="4572"/>
                    <a:pt x="815467" y="6858"/>
                  </a:cubicBezTo>
                  <a:cubicBezTo>
                    <a:pt x="907034" y="18288"/>
                    <a:pt x="996442" y="34290"/>
                    <a:pt x="1088009" y="45720"/>
                  </a:cubicBezTo>
                  <a:cubicBezTo>
                    <a:pt x="1126998" y="52578"/>
                    <a:pt x="1165860" y="66294"/>
                    <a:pt x="1197991" y="25146"/>
                  </a:cubicBezTo>
                  <a:cubicBezTo>
                    <a:pt x="1218565" y="0"/>
                    <a:pt x="1252982" y="4572"/>
                    <a:pt x="1271270" y="29718"/>
                  </a:cubicBezTo>
                  <a:cubicBezTo>
                    <a:pt x="1310259" y="93726"/>
                    <a:pt x="1344549" y="159893"/>
                    <a:pt x="1385824" y="230759"/>
                  </a:cubicBezTo>
                  <a:cubicBezTo>
                    <a:pt x="1358392" y="233045"/>
                    <a:pt x="1346835" y="233045"/>
                    <a:pt x="1339977" y="233045"/>
                  </a:cubicBezTo>
                  <a:cubicBezTo>
                    <a:pt x="1360551" y="313055"/>
                    <a:pt x="1383538" y="390652"/>
                    <a:pt x="1406398" y="470662"/>
                  </a:cubicBezTo>
                  <a:cubicBezTo>
                    <a:pt x="1422400" y="468376"/>
                    <a:pt x="1447673" y="463804"/>
                    <a:pt x="1475105" y="459232"/>
                  </a:cubicBezTo>
                  <a:cubicBezTo>
                    <a:pt x="1497965" y="493522"/>
                    <a:pt x="1502537" y="525526"/>
                    <a:pt x="1491107" y="566547"/>
                  </a:cubicBezTo>
                  <a:cubicBezTo>
                    <a:pt x="1452118" y="699008"/>
                    <a:pt x="1410970" y="831469"/>
                    <a:pt x="1387983" y="966343"/>
                  </a:cubicBezTo>
                  <a:cubicBezTo>
                    <a:pt x="1362837" y="1107948"/>
                    <a:pt x="1358265" y="1251839"/>
                    <a:pt x="1346708" y="1395730"/>
                  </a:cubicBezTo>
                  <a:cubicBezTo>
                    <a:pt x="1344422" y="1402588"/>
                    <a:pt x="1344422" y="1407160"/>
                    <a:pt x="1342136" y="1416304"/>
                  </a:cubicBezTo>
                  <a:cubicBezTo>
                    <a:pt x="1314704" y="1416304"/>
                    <a:pt x="1287145" y="1416304"/>
                    <a:pt x="1255141" y="1416304"/>
                  </a:cubicBezTo>
                  <a:cubicBezTo>
                    <a:pt x="1239139" y="1233551"/>
                    <a:pt x="1225423" y="1048512"/>
                    <a:pt x="1209294" y="858901"/>
                  </a:cubicBezTo>
                  <a:cubicBezTo>
                    <a:pt x="1149731" y="888619"/>
                    <a:pt x="1108583" y="927481"/>
                    <a:pt x="1081024" y="977646"/>
                  </a:cubicBezTo>
                  <a:cubicBezTo>
                    <a:pt x="1019175" y="1084961"/>
                    <a:pt x="959612" y="1194689"/>
                    <a:pt x="909193" y="1308862"/>
                  </a:cubicBezTo>
                  <a:cubicBezTo>
                    <a:pt x="851916" y="1432179"/>
                    <a:pt x="847344" y="1439037"/>
                    <a:pt x="712216" y="1434465"/>
                  </a:cubicBezTo>
                  <a:cubicBezTo>
                    <a:pt x="496951" y="1429893"/>
                    <a:pt x="288544" y="1386459"/>
                    <a:pt x="86995" y="1318006"/>
                  </a:cubicBezTo>
                  <a:cubicBezTo>
                    <a:pt x="68707" y="1311148"/>
                    <a:pt x="50292" y="1290574"/>
                    <a:pt x="43434" y="1272286"/>
                  </a:cubicBezTo>
                  <a:cubicBezTo>
                    <a:pt x="29718" y="1235710"/>
                    <a:pt x="22860" y="1196848"/>
                    <a:pt x="13716" y="1158113"/>
                  </a:cubicBezTo>
                  <a:cubicBezTo>
                    <a:pt x="0" y="1091819"/>
                    <a:pt x="2286" y="1087247"/>
                    <a:pt x="70993" y="108953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14211360" y="4146480"/>
            <a:ext cx="1533600" cy="583920"/>
            <a:chOff x="0" y="0"/>
            <a:chExt cx="2044800" cy="77856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2044827" cy="778510"/>
            </a:xfrm>
            <a:custGeom>
              <a:avLst/>
              <a:gdLst/>
              <a:ahLst/>
              <a:cxnLst/>
              <a:rect l="l" t="t" r="r" b="b"/>
              <a:pathLst>
                <a:path w="2044827" h="778510">
                  <a:moveTo>
                    <a:pt x="617601" y="102743"/>
                  </a:moveTo>
                  <a:cubicBezTo>
                    <a:pt x="667893" y="29718"/>
                    <a:pt x="745617" y="11430"/>
                    <a:pt x="823468" y="6858"/>
                  </a:cubicBezTo>
                  <a:cubicBezTo>
                    <a:pt x="901192" y="0"/>
                    <a:pt x="976630" y="2286"/>
                    <a:pt x="1052195" y="4572"/>
                  </a:cubicBezTo>
                  <a:cubicBezTo>
                    <a:pt x="1132205" y="4572"/>
                    <a:pt x="1145921" y="18288"/>
                    <a:pt x="1148207" y="100457"/>
                  </a:cubicBezTo>
                  <a:cubicBezTo>
                    <a:pt x="1148207" y="109601"/>
                    <a:pt x="1148207" y="118745"/>
                    <a:pt x="1150493" y="132461"/>
                  </a:cubicBezTo>
                  <a:cubicBezTo>
                    <a:pt x="1180211" y="132461"/>
                    <a:pt x="1209929" y="134747"/>
                    <a:pt x="1239647" y="134747"/>
                  </a:cubicBezTo>
                  <a:cubicBezTo>
                    <a:pt x="1468374" y="134747"/>
                    <a:pt x="1694815" y="134747"/>
                    <a:pt x="1921256" y="134747"/>
                  </a:cubicBezTo>
                  <a:cubicBezTo>
                    <a:pt x="2003552" y="134747"/>
                    <a:pt x="2037969" y="159893"/>
                    <a:pt x="2040255" y="242062"/>
                  </a:cubicBezTo>
                  <a:cubicBezTo>
                    <a:pt x="2044827" y="335661"/>
                    <a:pt x="2044827" y="431546"/>
                    <a:pt x="2040255" y="525145"/>
                  </a:cubicBezTo>
                  <a:cubicBezTo>
                    <a:pt x="2035683" y="618744"/>
                    <a:pt x="1999107" y="648462"/>
                    <a:pt x="1907540" y="648462"/>
                  </a:cubicBezTo>
                  <a:cubicBezTo>
                    <a:pt x="1674241" y="648462"/>
                    <a:pt x="1440942" y="648462"/>
                    <a:pt x="1207643" y="648462"/>
                  </a:cubicBezTo>
                  <a:cubicBezTo>
                    <a:pt x="1189355" y="648462"/>
                    <a:pt x="1171067" y="648462"/>
                    <a:pt x="1148207" y="648462"/>
                  </a:cubicBezTo>
                  <a:cubicBezTo>
                    <a:pt x="1148207" y="671322"/>
                    <a:pt x="1148207" y="689610"/>
                    <a:pt x="1148207" y="705485"/>
                  </a:cubicBezTo>
                  <a:cubicBezTo>
                    <a:pt x="1145921" y="755777"/>
                    <a:pt x="1127633" y="778510"/>
                    <a:pt x="1079627" y="778510"/>
                  </a:cubicBezTo>
                  <a:cubicBezTo>
                    <a:pt x="981329" y="778510"/>
                    <a:pt x="882904" y="778510"/>
                    <a:pt x="786892" y="773938"/>
                  </a:cubicBezTo>
                  <a:cubicBezTo>
                    <a:pt x="711454" y="769366"/>
                    <a:pt x="654177" y="725932"/>
                    <a:pt x="599313" y="678053"/>
                  </a:cubicBezTo>
                  <a:cubicBezTo>
                    <a:pt x="583311" y="662051"/>
                    <a:pt x="558165" y="652907"/>
                    <a:pt x="535305" y="648335"/>
                  </a:cubicBezTo>
                  <a:cubicBezTo>
                    <a:pt x="505587" y="643763"/>
                    <a:pt x="475869" y="646049"/>
                    <a:pt x="448437" y="648335"/>
                  </a:cubicBezTo>
                  <a:cubicBezTo>
                    <a:pt x="432435" y="650621"/>
                    <a:pt x="416433" y="655193"/>
                    <a:pt x="405003" y="664337"/>
                  </a:cubicBezTo>
                  <a:cubicBezTo>
                    <a:pt x="361569" y="700913"/>
                    <a:pt x="334137" y="700913"/>
                    <a:pt x="292989" y="664337"/>
                  </a:cubicBezTo>
                  <a:cubicBezTo>
                    <a:pt x="279273" y="655193"/>
                    <a:pt x="260985" y="648335"/>
                    <a:pt x="244983" y="648335"/>
                  </a:cubicBezTo>
                  <a:cubicBezTo>
                    <a:pt x="128143" y="643890"/>
                    <a:pt x="27432" y="543433"/>
                    <a:pt x="16002" y="429260"/>
                  </a:cubicBezTo>
                  <a:cubicBezTo>
                    <a:pt x="0" y="260350"/>
                    <a:pt x="130302" y="130175"/>
                    <a:pt x="269875" y="132461"/>
                  </a:cubicBezTo>
                  <a:cubicBezTo>
                    <a:pt x="322453" y="93599"/>
                    <a:pt x="370459" y="109601"/>
                    <a:pt x="430022" y="127889"/>
                  </a:cubicBezTo>
                  <a:cubicBezTo>
                    <a:pt x="478028" y="146177"/>
                    <a:pt x="539750" y="121031"/>
                    <a:pt x="597027" y="116459"/>
                  </a:cubicBezTo>
                  <a:cubicBezTo>
                    <a:pt x="590169" y="130175"/>
                    <a:pt x="585597" y="146177"/>
                    <a:pt x="578739" y="157607"/>
                  </a:cubicBezTo>
                  <a:cubicBezTo>
                    <a:pt x="542163" y="212344"/>
                    <a:pt x="526161" y="271780"/>
                    <a:pt x="526161" y="337947"/>
                  </a:cubicBezTo>
                  <a:cubicBezTo>
                    <a:pt x="526161" y="374523"/>
                    <a:pt x="526161" y="408686"/>
                    <a:pt x="526161" y="442976"/>
                  </a:cubicBezTo>
                  <a:cubicBezTo>
                    <a:pt x="521589" y="589153"/>
                    <a:pt x="615315" y="723773"/>
                    <a:pt x="759460" y="751205"/>
                  </a:cubicBezTo>
                  <a:cubicBezTo>
                    <a:pt x="855472" y="769493"/>
                    <a:pt x="956183" y="762635"/>
                    <a:pt x="1054481" y="764921"/>
                  </a:cubicBezTo>
                  <a:cubicBezTo>
                    <a:pt x="1127633" y="764921"/>
                    <a:pt x="1145921" y="737489"/>
                    <a:pt x="1125347" y="662178"/>
                  </a:cubicBezTo>
                  <a:cubicBezTo>
                    <a:pt x="1120775" y="662178"/>
                    <a:pt x="1118489" y="659892"/>
                    <a:pt x="1116203" y="659892"/>
                  </a:cubicBezTo>
                  <a:cubicBezTo>
                    <a:pt x="1029335" y="659892"/>
                    <a:pt x="942340" y="662178"/>
                    <a:pt x="855472" y="659892"/>
                  </a:cubicBezTo>
                  <a:cubicBezTo>
                    <a:pt x="725043" y="657606"/>
                    <a:pt x="638175" y="575437"/>
                    <a:pt x="633603" y="456692"/>
                  </a:cubicBezTo>
                  <a:cubicBezTo>
                    <a:pt x="693039" y="456692"/>
                    <a:pt x="752602" y="454406"/>
                    <a:pt x="812038" y="456692"/>
                  </a:cubicBezTo>
                  <a:cubicBezTo>
                    <a:pt x="866902" y="458978"/>
                    <a:pt x="898906" y="433832"/>
                    <a:pt x="901192" y="383667"/>
                  </a:cubicBezTo>
                  <a:cubicBezTo>
                    <a:pt x="905764" y="337947"/>
                    <a:pt x="882904" y="317500"/>
                    <a:pt x="823468" y="312928"/>
                  </a:cubicBezTo>
                  <a:cubicBezTo>
                    <a:pt x="761746" y="308356"/>
                    <a:pt x="699897" y="306070"/>
                    <a:pt x="638175" y="303784"/>
                  </a:cubicBezTo>
                  <a:cubicBezTo>
                    <a:pt x="649605" y="201041"/>
                    <a:pt x="731901" y="128016"/>
                    <a:pt x="839470" y="125730"/>
                  </a:cubicBezTo>
                  <a:cubicBezTo>
                    <a:pt x="921766" y="123444"/>
                    <a:pt x="1001903" y="125730"/>
                    <a:pt x="1081913" y="123444"/>
                  </a:cubicBezTo>
                  <a:cubicBezTo>
                    <a:pt x="1097915" y="123444"/>
                    <a:pt x="1113917" y="123444"/>
                    <a:pt x="1129919" y="121158"/>
                  </a:cubicBezTo>
                  <a:cubicBezTo>
                    <a:pt x="1136777" y="27559"/>
                    <a:pt x="1129919" y="20701"/>
                    <a:pt x="1040765" y="18415"/>
                  </a:cubicBezTo>
                  <a:cubicBezTo>
                    <a:pt x="995045" y="18415"/>
                    <a:pt x="951611" y="22987"/>
                    <a:pt x="908050" y="18415"/>
                  </a:cubicBezTo>
                  <a:cubicBezTo>
                    <a:pt x="798322" y="6985"/>
                    <a:pt x="702183" y="29845"/>
                    <a:pt x="617601" y="102870"/>
                  </a:cubicBezTo>
                  <a:close/>
                  <a:moveTo>
                    <a:pt x="292735" y="392684"/>
                  </a:moveTo>
                  <a:cubicBezTo>
                    <a:pt x="292735" y="465709"/>
                    <a:pt x="292735" y="538861"/>
                    <a:pt x="292735" y="611886"/>
                  </a:cubicBezTo>
                  <a:cubicBezTo>
                    <a:pt x="292735" y="648462"/>
                    <a:pt x="308737" y="675767"/>
                    <a:pt x="349885" y="673481"/>
                  </a:cubicBezTo>
                  <a:cubicBezTo>
                    <a:pt x="386461" y="673481"/>
                    <a:pt x="402463" y="648335"/>
                    <a:pt x="402463" y="614172"/>
                  </a:cubicBezTo>
                  <a:cubicBezTo>
                    <a:pt x="402463" y="470281"/>
                    <a:pt x="402463" y="328803"/>
                    <a:pt x="402463" y="184912"/>
                  </a:cubicBezTo>
                  <a:cubicBezTo>
                    <a:pt x="402463" y="148336"/>
                    <a:pt x="391033" y="116459"/>
                    <a:pt x="347599" y="114173"/>
                  </a:cubicBezTo>
                  <a:cubicBezTo>
                    <a:pt x="313309" y="111887"/>
                    <a:pt x="292735" y="139319"/>
                    <a:pt x="292735" y="187198"/>
                  </a:cubicBezTo>
                  <a:cubicBezTo>
                    <a:pt x="292735" y="255651"/>
                    <a:pt x="292735" y="324231"/>
                    <a:pt x="292735" y="392684"/>
                  </a:cubicBezTo>
                  <a:close/>
                  <a:moveTo>
                    <a:pt x="988060" y="328803"/>
                  </a:moveTo>
                  <a:cubicBezTo>
                    <a:pt x="972058" y="356235"/>
                    <a:pt x="951484" y="372237"/>
                    <a:pt x="953770" y="385826"/>
                  </a:cubicBezTo>
                  <a:cubicBezTo>
                    <a:pt x="956056" y="401828"/>
                    <a:pt x="981202" y="410972"/>
                    <a:pt x="994918" y="424688"/>
                  </a:cubicBezTo>
                  <a:cubicBezTo>
                    <a:pt x="1006348" y="408686"/>
                    <a:pt x="1026922" y="394970"/>
                    <a:pt x="1026922" y="378968"/>
                  </a:cubicBezTo>
                  <a:cubicBezTo>
                    <a:pt x="1029208" y="367538"/>
                    <a:pt x="1008634" y="351536"/>
                    <a:pt x="988060" y="328676"/>
                  </a:cubicBezTo>
                  <a:close/>
                  <a:moveTo>
                    <a:pt x="1127633" y="440690"/>
                  </a:moveTo>
                  <a:cubicBezTo>
                    <a:pt x="1145921" y="415544"/>
                    <a:pt x="1166495" y="399542"/>
                    <a:pt x="1166495" y="383667"/>
                  </a:cubicBezTo>
                  <a:cubicBezTo>
                    <a:pt x="1166495" y="372237"/>
                    <a:pt x="1141349" y="349377"/>
                    <a:pt x="1129919" y="349377"/>
                  </a:cubicBezTo>
                  <a:cubicBezTo>
                    <a:pt x="1116203" y="351663"/>
                    <a:pt x="1095629" y="372237"/>
                    <a:pt x="1091057" y="385953"/>
                  </a:cubicBezTo>
                  <a:cubicBezTo>
                    <a:pt x="1088771" y="399669"/>
                    <a:pt x="1109345" y="415671"/>
                    <a:pt x="1127633" y="440690"/>
                  </a:cubicBezTo>
                  <a:close/>
                  <a:moveTo>
                    <a:pt x="1317498" y="383667"/>
                  </a:moveTo>
                  <a:cubicBezTo>
                    <a:pt x="1290066" y="365379"/>
                    <a:pt x="1276350" y="347091"/>
                    <a:pt x="1260348" y="349377"/>
                  </a:cubicBezTo>
                  <a:cubicBezTo>
                    <a:pt x="1248918" y="349377"/>
                    <a:pt x="1226058" y="374523"/>
                    <a:pt x="1228344" y="383667"/>
                  </a:cubicBezTo>
                  <a:cubicBezTo>
                    <a:pt x="1230630" y="399669"/>
                    <a:pt x="1251204" y="417957"/>
                    <a:pt x="1264920" y="422529"/>
                  </a:cubicBezTo>
                  <a:cubicBezTo>
                    <a:pt x="1276350" y="424815"/>
                    <a:pt x="1292352" y="404241"/>
                    <a:pt x="1317498" y="383667"/>
                  </a:cubicBezTo>
                  <a:close/>
                  <a:moveTo>
                    <a:pt x="1452499" y="385953"/>
                  </a:moveTo>
                  <a:cubicBezTo>
                    <a:pt x="1429639" y="367665"/>
                    <a:pt x="1413637" y="349377"/>
                    <a:pt x="1399921" y="349377"/>
                  </a:cubicBezTo>
                  <a:cubicBezTo>
                    <a:pt x="1386205" y="351663"/>
                    <a:pt x="1374775" y="372237"/>
                    <a:pt x="1361059" y="383667"/>
                  </a:cubicBezTo>
                  <a:cubicBezTo>
                    <a:pt x="1374775" y="397383"/>
                    <a:pt x="1386205" y="417957"/>
                    <a:pt x="1399921" y="422529"/>
                  </a:cubicBezTo>
                  <a:cubicBezTo>
                    <a:pt x="1411351" y="424815"/>
                    <a:pt x="1429639" y="401955"/>
                    <a:pt x="1452499" y="38595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11617200" y="2587680"/>
            <a:ext cx="2076480" cy="486000"/>
            <a:chOff x="0" y="0"/>
            <a:chExt cx="2768640" cy="64800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768473" cy="648208"/>
            </a:xfrm>
            <a:custGeom>
              <a:avLst/>
              <a:gdLst/>
              <a:ahLst/>
              <a:cxnLst/>
              <a:rect l="l" t="t" r="r" b="b"/>
              <a:pathLst>
                <a:path w="2768473" h="648208">
                  <a:moveTo>
                    <a:pt x="0" y="235077"/>
                  </a:moveTo>
                  <a:cubicBezTo>
                    <a:pt x="61722" y="166624"/>
                    <a:pt x="132588" y="89027"/>
                    <a:pt x="203454" y="13716"/>
                  </a:cubicBezTo>
                  <a:cubicBezTo>
                    <a:pt x="212598" y="4572"/>
                    <a:pt x="230886" y="0"/>
                    <a:pt x="244602" y="2286"/>
                  </a:cubicBezTo>
                  <a:cubicBezTo>
                    <a:pt x="397764" y="9144"/>
                    <a:pt x="534924" y="61595"/>
                    <a:pt x="658495" y="157480"/>
                  </a:cubicBezTo>
                  <a:cubicBezTo>
                    <a:pt x="713359" y="200787"/>
                    <a:pt x="770509" y="244221"/>
                    <a:pt x="832231" y="271526"/>
                  </a:cubicBezTo>
                  <a:cubicBezTo>
                    <a:pt x="955675" y="330835"/>
                    <a:pt x="1079119" y="298958"/>
                    <a:pt x="1200277" y="260096"/>
                  </a:cubicBezTo>
                  <a:cubicBezTo>
                    <a:pt x="1284859" y="230378"/>
                    <a:pt x="1371727" y="198501"/>
                    <a:pt x="1463167" y="212217"/>
                  </a:cubicBezTo>
                  <a:cubicBezTo>
                    <a:pt x="1547749" y="223647"/>
                    <a:pt x="1632331" y="244221"/>
                    <a:pt x="1716913" y="262382"/>
                  </a:cubicBezTo>
                  <a:cubicBezTo>
                    <a:pt x="1822069" y="282956"/>
                    <a:pt x="1927225" y="323977"/>
                    <a:pt x="2034667" y="292100"/>
                  </a:cubicBezTo>
                  <a:cubicBezTo>
                    <a:pt x="2110105" y="269240"/>
                    <a:pt x="2180971" y="225933"/>
                    <a:pt x="2251837" y="189484"/>
                  </a:cubicBezTo>
                  <a:cubicBezTo>
                    <a:pt x="2350135" y="134747"/>
                    <a:pt x="2450719" y="84582"/>
                    <a:pt x="2562733" y="64008"/>
                  </a:cubicBezTo>
                  <a:cubicBezTo>
                    <a:pt x="2590165" y="57150"/>
                    <a:pt x="2608453" y="61722"/>
                    <a:pt x="2626741" y="82296"/>
                  </a:cubicBezTo>
                  <a:cubicBezTo>
                    <a:pt x="2674747" y="137033"/>
                    <a:pt x="2725039" y="189484"/>
                    <a:pt x="2768473" y="235204"/>
                  </a:cubicBezTo>
                  <a:cubicBezTo>
                    <a:pt x="2656459" y="289941"/>
                    <a:pt x="2539873" y="342392"/>
                    <a:pt x="2427859" y="401828"/>
                  </a:cubicBezTo>
                  <a:cubicBezTo>
                    <a:pt x="2368423" y="433832"/>
                    <a:pt x="2313559" y="477139"/>
                    <a:pt x="2260981" y="518160"/>
                  </a:cubicBezTo>
                  <a:cubicBezTo>
                    <a:pt x="2146681" y="607187"/>
                    <a:pt x="2020951" y="623062"/>
                    <a:pt x="1886077" y="588899"/>
                  </a:cubicBezTo>
                  <a:cubicBezTo>
                    <a:pt x="1792351" y="566039"/>
                    <a:pt x="1700911" y="541020"/>
                    <a:pt x="1607185" y="522732"/>
                  </a:cubicBezTo>
                  <a:cubicBezTo>
                    <a:pt x="1444879" y="488569"/>
                    <a:pt x="1294003" y="527304"/>
                    <a:pt x="1145413" y="586613"/>
                  </a:cubicBezTo>
                  <a:cubicBezTo>
                    <a:pt x="1010539" y="639064"/>
                    <a:pt x="868807" y="648208"/>
                    <a:pt x="738505" y="577469"/>
                  </a:cubicBezTo>
                  <a:cubicBezTo>
                    <a:pt x="685927" y="547751"/>
                    <a:pt x="642493" y="497586"/>
                    <a:pt x="596773" y="456565"/>
                  </a:cubicBezTo>
                  <a:cubicBezTo>
                    <a:pt x="569341" y="429133"/>
                    <a:pt x="541909" y="404114"/>
                    <a:pt x="516763" y="374396"/>
                  </a:cubicBezTo>
                  <a:cubicBezTo>
                    <a:pt x="427609" y="276225"/>
                    <a:pt x="311023" y="239776"/>
                    <a:pt x="183007" y="235204"/>
                  </a:cubicBezTo>
                  <a:cubicBezTo>
                    <a:pt x="118999" y="235204"/>
                    <a:pt x="54991" y="235204"/>
                    <a:pt x="127" y="23520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16144560" y="5765760"/>
            <a:ext cx="1562400" cy="707760"/>
            <a:chOff x="0" y="0"/>
            <a:chExt cx="2083200" cy="943680"/>
          </a:xfrm>
        </p:grpSpPr>
        <p:sp>
          <p:nvSpPr>
            <p:cNvPr id="136" name="Freeform 136"/>
            <p:cNvSpPr/>
            <p:nvPr/>
          </p:nvSpPr>
          <p:spPr>
            <a:xfrm>
              <a:off x="0" y="-127"/>
              <a:ext cx="2083054" cy="943864"/>
            </a:xfrm>
            <a:custGeom>
              <a:avLst/>
              <a:gdLst/>
              <a:ahLst/>
              <a:cxnLst/>
              <a:rect l="l" t="t" r="r" b="b"/>
              <a:pathLst>
                <a:path w="2083054" h="943864">
                  <a:moveTo>
                    <a:pt x="0" y="326898"/>
                  </a:moveTo>
                  <a:cubicBezTo>
                    <a:pt x="192278" y="326898"/>
                    <a:pt x="382270" y="326898"/>
                    <a:pt x="574548" y="326898"/>
                  </a:cubicBezTo>
                  <a:cubicBezTo>
                    <a:pt x="574548" y="299466"/>
                    <a:pt x="576834" y="274320"/>
                    <a:pt x="579120" y="249174"/>
                  </a:cubicBezTo>
                  <a:cubicBezTo>
                    <a:pt x="583692" y="246888"/>
                    <a:pt x="585978" y="244602"/>
                    <a:pt x="588264" y="244602"/>
                  </a:cubicBezTo>
                  <a:cubicBezTo>
                    <a:pt x="672973" y="256032"/>
                    <a:pt x="739394" y="226314"/>
                    <a:pt x="801116" y="164592"/>
                  </a:cubicBezTo>
                  <a:cubicBezTo>
                    <a:pt x="837692" y="130302"/>
                    <a:pt x="897255" y="118872"/>
                    <a:pt x="945388" y="93726"/>
                  </a:cubicBezTo>
                  <a:cubicBezTo>
                    <a:pt x="956818" y="89154"/>
                    <a:pt x="975106" y="77724"/>
                    <a:pt x="975106" y="68580"/>
                  </a:cubicBezTo>
                  <a:cubicBezTo>
                    <a:pt x="981964" y="29718"/>
                    <a:pt x="997966" y="0"/>
                    <a:pt x="1041527" y="2286"/>
                  </a:cubicBezTo>
                  <a:cubicBezTo>
                    <a:pt x="1089660" y="6858"/>
                    <a:pt x="1098804" y="41148"/>
                    <a:pt x="1098804" y="84582"/>
                  </a:cubicBezTo>
                  <a:cubicBezTo>
                    <a:pt x="1201801" y="102870"/>
                    <a:pt x="1291082" y="148590"/>
                    <a:pt x="1359789" y="230759"/>
                  </a:cubicBezTo>
                  <a:cubicBezTo>
                    <a:pt x="1366647" y="239903"/>
                    <a:pt x="1382649" y="242189"/>
                    <a:pt x="1396365" y="242189"/>
                  </a:cubicBezTo>
                  <a:cubicBezTo>
                    <a:pt x="1430655" y="244475"/>
                    <a:pt x="1465072" y="242189"/>
                    <a:pt x="1503934" y="242189"/>
                  </a:cubicBezTo>
                  <a:cubicBezTo>
                    <a:pt x="1506220" y="269621"/>
                    <a:pt x="1508506" y="294767"/>
                    <a:pt x="1508506" y="326771"/>
                  </a:cubicBezTo>
                  <a:cubicBezTo>
                    <a:pt x="1700784" y="326771"/>
                    <a:pt x="1890776" y="326771"/>
                    <a:pt x="2083054" y="326771"/>
                  </a:cubicBezTo>
                  <a:cubicBezTo>
                    <a:pt x="2083054" y="436499"/>
                    <a:pt x="2083054" y="541528"/>
                    <a:pt x="2083054" y="651256"/>
                  </a:cubicBezTo>
                  <a:cubicBezTo>
                    <a:pt x="1893062" y="651256"/>
                    <a:pt x="1703070" y="651256"/>
                    <a:pt x="1510792" y="651256"/>
                  </a:cubicBezTo>
                  <a:cubicBezTo>
                    <a:pt x="1508506" y="680974"/>
                    <a:pt x="1506220" y="706120"/>
                    <a:pt x="1506220" y="728980"/>
                  </a:cubicBezTo>
                  <a:cubicBezTo>
                    <a:pt x="1501648" y="731266"/>
                    <a:pt x="1499362" y="735838"/>
                    <a:pt x="1497076" y="735838"/>
                  </a:cubicBezTo>
                  <a:cubicBezTo>
                    <a:pt x="1412367" y="724408"/>
                    <a:pt x="1352804" y="758698"/>
                    <a:pt x="1288796" y="813562"/>
                  </a:cubicBezTo>
                  <a:cubicBezTo>
                    <a:pt x="1135380" y="943864"/>
                    <a:pt x="897382" y="925576"/>
                    <a:pt x="755396" y="779272"/>
                  </a:cubicBezTo>
                  <a:cubicBezTo>
                    <a:pt x="721106" y="744982"/>
                    <a:pt x="688975" y="733552"/>
                    <a:pt x="645541" y="735838"/>
                  </a:cubicBezTo>
                  <a:cubicBezTo>
                    <a:pt x="624967" y="738124"/>
                    <a:pt x="602107" y="735838"/>
                    <a:pt x="579120" y="735838"/>
                  </a:cubicBezTo>
                  <a:cubicBezTo>
                    <a:pt x="576834" y="708406"/>
                    <a:pt x="576834" y="683260"/>
                    <a:pt x="574548" y="653542"/>
                  </a:cubicBezTo>
                  <a:cubicBezTo>
                    <a:pt x="382270" y="653542"/>
                    <a:pt x="192278" y="653542"/>
                    <a:pt x="0" y="653542"/>
                  </a:cubicBezTo>
                  <a:cubicBezTo>
                    <a:pt x="0" y="543814"/>
                    <a:pt x="0" y="438785"/>
                    <a:pt x="0" y="326771"/>
                  </a:cubicBezTo>
                  <a:close/>
                  <a:moveTo>
                    <a:pt x="1043940" y="827151"/>
                  </a:moveTo>
                  <a:cubicBezTo>
                    <a:pt x="1224788" y="827151"/>
                    <a:pt x="1378204" y="680974"/>
                    <a:pt x="1380490" y="500380"/>
                  </a:cubicBezTo>
                  <a:cubicBezTo>
                    <a:pt x="1382776" y="308483"/>
                    <a:pt x="1233932" y="153035"/>
                    <a:pt x="1046226" y="150749"/>
                  </a:cubicBezTo>
                  <a:cubicBezTo>
                    <a:pt x="863092" y="150749"/>
                    <a:pt x="705104" y="301498"/>
                    <a:pt x="705104" y="484378"/>
                  </a:cubicBezTo>
                  <a:cubicBezTo>
                    <a:pt x="702818" y="673989"/>
                    <a:pt x="851662" y="824865"/>
                    <a:pt x="1043940" y="82715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14443200" y="5515200"/>
            <a:ext cx="752400" cy="1123920"/>
            <a:chOff x="0" y="0"/>
            <a:chExt cx="1003200" cy="149856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1003173" cy="1498600"/>
            </a:xfrm>
            <a:custGeom>
              <a:avLst/>
              <a:gdLst/>
              <a:ahLst/>
              <a:cxnLst/>
              <a:rect l="l" t="t" r="r" b="b"/>
              <a:pathLst>
                <a:path w="1003173" h="1498600">
                  <a:moveTo>
                    <a:pt x="701548" y="505587"/>
                  </a:moveTo>
                  <a:cubicBezTo>
                    <a:pt x="760984" y="533019"/>
                    <a:pt x="742696" y="569595"/>
                    <a:pt x="724408" y="606298"/>
                  </a:cubicBezTo>
                  <a:cubicBezTo>
                    <a:pt x="973455" y="764159"/>
                    <a:pt x="1003173" y="995172"/>
                    <a:pt x="950595" y="1166876"/>
                  </a:cubicBezTo>
                  <a:cubicBezTo>
                    <a:pt x="891286" y="1365885"/>
                    <a:pt x="703834" y="1498600"/>
                    <a:pt x="498221" y="1498600"/>
                  </a:cubicBezTo>
                  <a:cubicBezTo>
                    <a:pt x="292608" y="1498600"/>
                    <a:pt x="114300" y="1368171"/>
                    <a:pt x="50292" y="1166876"/>
                  </a:cubicBezTo>
                  <a:cubicBezTo>
                    <a:pt x="0" y="1006729"/>
                    <a:pt x="16002" y="771017"/>
                    <a:pt x="276479" y="606298"/>
                  </a:cubicBezTo>
                  <a:cubicBezTo>
                    <a:pt x="258191" y="569722"/>
                    <a:pt x="237617" y="533146"/>
                    <a:pt x="294767" y="505587"/>
                  </a:cubicBezTo>
                  <a:cubicBezTo>
                    <a:pt x="246761" y="430149"/>
                    <a:pt x="198755" y="354584"/>
                    <a:pt x="148463" y="281432"/>
                  </a:cubicBezTo>
                  <a:cubicBezTo>
                    <a:pt x="134747" y="258572"/>
                    <a:pt x="132461" y="240284"/>
                    <a:pt x="146177" y="215138"/>
                  </a:cubicBezTo>
                  <a:cubicBezTo>
                    <a:pt x="182753" y="155702"/>
                    <a:pt x="214757" y="93853"/>
                    <a:pt x="249047" y="32131"/>
                  </a:cubicBezTo>
                  <a:cubicBezTo>
                    <a:pt x="260477" y="11430"/>
                    <a:pt x="276479" y="0"/>
                    <a:pt x="303911" y="0"/>
                  </a:cubicBezTo>
                  <a:cubicBezTo>
                    <a:pt x="427355" y="2286"/>
                    <a:pt x="550672" y="0"/>
                    <a:pt x="674116" y="2286"/>
                  </a:cubicBezTo>
                  <a:cubicBezTo>
                    <a:pt x="690118" y="2286"/>
                    <a:pt x="715264" y="13716"/>
                    <a:pt x="724408" y="27432"/>
                  </a:cubicBezTo>
                  <a:cubicBezTo>
                    <a:pt x="770128" y="91440"/>
                    <a:pt x="811276" y="160147"/>
                    <a:pt x="856996" y="224155"/>
                  </a:cubicBezTo>
                  <a:cubicBezTo>
                    <a:pt x="875284" y="249301"/>
                    <a:pt x="861568" y="263017"/>
                    <a:pt x="850138" y="281305"/>
                  </a:cubicBezTo>
                  <a:cubicBezTo>
                    <a:pt x="802132" y="354457"/>
                    <a:pt x="751840" y="427736"/>
                    <a:pt x="701548" y="505460"/>
                  </a:cubicBezTo>
                  <a:close/>
                  <a:moveTo>
                    <a:pt x="539369" y="244856"/>
                  </a:moveTo>
                  <a:cubicBezTo>
                    <a:pt x="509651" y="247142"/>
                    <a:pt x="482219" y="249428"/>
                    <a:pt x="454787" y="249428"/>
                  </a:cubicBezTo>
                  <a:cubicBezTo>
                    <a:pt x="454787" y="183134"/>
                    <a:pt x="454787" y="116713"/>
                    <a:pt x="454787" y="50419"/>
                  </a:cubicBezTo>
                  <a:cubicBezTo>
                    <a:pt x="454787" y="50419"/>
                    <a:pt x="452501" y="50419"/>
                    <a:pt x="450215" y="50419"/>
                  </a:cubicBezTo>
                  <a:cubicBezTo>
                    <a:pt x="443357" y="114427"/>
                    <a:pt x="434213" y="178562"/>
                    <a:pt x="425069" y="244856"/>
                  </a:cubicBezTo>
                  <a:cubicBezTo>
                    <a:pt x="436499" y="247142"/>
                    <a:pt x="445643" y="247142"/>
                    <a:pt x="457073" y="249428"/>
                  </a:cubicBezTo>
                  <a:cubicBezTo>
                    <a:pt x="470789" y="340995"/>
                    <a:pt x="484505" y="432435"/>
                    <a:pt x="498221" y="526288"/>
                  </a:cubicBezTo>
                  <a:cubicBezTo>
                    <a:pt x="530225" y="434721"/>
                    <a:pt x="539369" y="338709"/>
                    <a:pt x="537083" y="242570"/>
                  </a:cubicBezTo>
                  <a:cubicBezTo>
                    <a:pt x="557657" y="244856"/>
                    <a:pt x="580517" y="247142"/>
                    <a:pt x="607949" y="249428"/>
                  </a:cubicBezTo>
                  <a:cubicBezTo>
                    <a:pt x="575945" y="178562"/>
                    <a:pt x="548513" y="118999"/>
                    <a:pt x="521081" y="57277"/>
                  </a:cubicBezTo>
                  <a:cubicBezTo>
                    <a:pt x="518795" y="57277"/>
                    <a:pt x="514223" y="59563"/>
                    <a:pt x="511937" y="59563"/>
                  </a:cubicBezTo>
                  <a:cubicBezTo>
                    <a:pt x="521081" y="121285"/>
                    <a:pt x="530225" y="183134"/>
                    <a:pt x="539369" y="244856"/>
                  </a:cubicBezTo>
                  <a:close/>
                  <a:moveTo>
                    <a:pt x="495935" y="658876"/>
                  </a:moveTo>
                  <a:cubicBezTo>
                    <a:pt x="281051" y="656590"/>
                    <a:pt x="118872" y="814451"/>
                    <a:pt x="118872" y="1025017"/>
                  </a:cubicBezTo>
                  <a:cubicBezTo>
                    <a:pt x="116586" y="1235456"/>
                    <a:pt x="285750" y="1404747"/>
                    <a:pt x="491363" y="1409319"/>
                  </a:cubicBezTo>
                  <a:cubicBezTo>
                    <a:pt x="712978" y="1416177"/>
                    <a:pt x="882142" y="1235456"/>
                    <a:pt x="884428" y="1031875"/>
                  </a:cubicBezTo>
                  <a:cubicBezTo>
                    <a:pt x="886714" y="823722"/>
                    <a:pt x="715264" y="659003"/>
                    <a:pt x="495935" y="659003"/>
                  </a:cubicBezTo>
                  <a:close/>
                  <a:moveTo>
                    <a:pt x="824992" y="249428"/>
                  </a:moveTo>
                  <a:cubicBezTo>
                    <a:pt x="740410" y="242570"/>
                    <a:pt x="740410" y="242570"/>
                    <a:pt x="708406" y="306578"/>
                  </a:cubicBezTo>
                  <a:cubicBezTo>
                    <a:pt x="706120" y="313436"/>
                    <a:pt x="701548" y="320294"/>
                    <a:pt x="699262" y="327152"/>
                  </a:cubicBezTo>
                  <a:cubicBezTo>
                    <a:pt x="667258" y="391160"/>
                    <a:pt x="637540" y="455295"/>
                    <a:pt x="607822" y="519303"/>
                  </a:cubicBezTo>
                  <a:cubicBezTo>
                    <a:pt x="610108" y="521589"/>
                    <a:pt x="612394" y="521589"/>
                    <a:pt x="616966" y="523875"/>
                  </a:cubicBezTo>
                  <a:cubicBezTo>
                    <a:pt x="683260" y="434721"/>
                    <a:pt x="751840" y="345440"/>
                    <a:pt x="824992" y="249428"/>
                  </a:cubicBezTo>
                  <a:close/>
                  <a:moveTo>
                    <a:pt x="306197" y="242570"/>
                  </a:moveTo>
                  <a:cubicBezTo>
                    <a:pt x="301625" y="244856"/>
                    <a:pt x="297053" y="249428"/>
                    <a:pt x="294767" y="254000"/>
                  </a:cubicBezTo>
                  <a:cubicBezTo>
                    <a:pt x="324485" y="340995"/>
                    <a:pt x="354203" y="427863"/>
                    <a:pt x="383921" y="514858"/>
                  </a:cubicBezTo>
                  <a:cubicBezTo>
                    <a:pt x="427355" y="487426"/>
                    <a:pt x="415925" y="455422"/>
                    <a:pt x="402209" y="421005"/>
                  </a:cubicBezTo>
                  <a:cubicBezTo>
                    <a:pt x="383921" y="372999"/>
                    <a:pt x="365633" y="322580"/>
                    <a:pt x="342773" y="274574"/>
                  </a:cubicBezTo>
                  <a:cubicBezTo>
                    <a:pt x="335915" y="260858"/>
                    <a:pt x="317627" y="251714"/>
                    <a:pt x="306197" y="242570"/>
                  </a:cubicBezTo>
                  <a:close/>
                  <a:moveTo>
                    <a:pt x="351917" y="524002"/>
                  </a:moveTo>
                  <a:cubicBezTo>
                    <a:pt x="354203" y="521716"/>
                    <a:pt x="354203" y="519430"/>
                    <a:pt x="356489" y="517144"/>
                  </a:cubicBezTo>
                  <a:cubicBezTo>
                    <a:pt x="306197" y="432435"/>
                    <a:pt x="255905" y="350139"/>
                    <a:pt x="201041" y="267716"/>
                  </a:cubicBezTo>
                  <a:cubicBezTo>
                    <a:pt x="194183" y="256286"/>
                    <a:pt x="173609" y="251714"/>
                    <a:pt x="159893" y="244856"/>
                  </a:cubicBezTo>
                  <a:cubicBezTo>
                    <a:pt x="157607" y="247142"/>
                    <a:pt x="155321" y="251714"/>
                    <a:pt x="153035" y="254000"/>
                  </a:cubicBezTo>
                  <a:cubicBezTo>
                    <a:pt x="203327" y="336423"/>
                    <a:pt x="255905" y="418719"/>
                    <a:pt x="308483" y="498856"/>
                  </a:cubicBezTo>
                  <a:cubicBezTo>
                    <a:pt x="317627" y="510286"/>
                    <a:pt x="338201" y="514858"/>
                    <a:pt x="351917" y="524002"/>
                  </a:cubicBezTo>
                  <a:close/>
                  <a:moveTo>
                    <a:pt x="607822" y="25146"/>
                  </a:moveTo>
                  <a:cubicBezTo>
                    <a:pt x="653542" y="82296"/>
                    <a:pt x="699262" y="141859"/>
                    <a:pt x="744982" y="199009"/>
                  </a:cubicBezTo>
                  <a:cubicBezTo>
                    <a:pt x="726694" y="146431"/>
                    <a:pt x="701548" y="98298"/>
                    <a:pt x="676402" y="50292"/>
                  </a:cubicBezTo>
                  <a:cubicBezTo>
                    <a:pt x="662686" y="20574"/>
                    <a:pt x="644398" y="9144"/>
                    <a:pt x="607822" y="25146"/>
                  </a:cubicBezTo>
                  <a:close/>
                  <a:moveTo>
                    <a:pt x="219329" y="194437"/>
                  </a:moveTo>
                  <a:cubicBezTo>
                    <a:pt x="221615" y="194437"/>
                    <a:pt x="223901" y="196723"/>
                    <a:pt x="226187" y="196723"/>
                  </a:cubicBezTo>
                  <a:cubicBezTo>
                    <a:pt x="260477" y="139573"/>
                    <a:pt x="292481" y="82296"/>
                    <a:pt x="333629" y="11430"/>
                  </a:cubicBezTo>
                  <a:cubicBezTo>
                    <a:pt x="306197" y="20574"/>
                    <a:pt x="283337" y="20574"/>
                    <a:pt x="278765" y="29718"/>
                  </a:cubicBezTo>
                  <a:cubicBezTo>
                    <a:pt x="255905" y="84582"/>
                    <a:pt x="237617" y="139573"/>
                    <a:pt x="219329" y="194437"/>
                  </a:cubicBezTo>
                  <a:close/>
                  <a:moveTo>
                    <a:pt x="335915" y="137287"/>
                  </a:moveTo>
                  <a:cubicBezTo>
                    <a:pt x="340487" y="141859"/>
                    <a:pt x="342773" y="144145"/>
                    <a:pt x="347345" y="146431"/>
                  </a:cubicBezTo>
                  <a:cubicBezTo>
                    <a:pt x="370205" y="105283"/>
                    <a:pt x="390779" y="64008"/>
                    <a:pt x="413639" y="22860"/>
                  </a:cubicBezTo>
                  <a:cubicBezTo>
                    <a:pt x="409067" y="20574"/>
                    <a:pt x="402209" y="18288"/>
                    <a:pt x="397637" y="13716"/>
                  </a:cubicBezTo>
                  <a:cubicBezTo>
                    <a:pt x="365633" y="50292"/>
                    <a:pt x="356489" y="96139"/>
                    <a:pt x="335915" y="137287"/>
                  </a:cubicBezTo>
                  <a:close/>
                  <a:moveTo>
                    <a:pt x="564388" y="16002"/>
                  </a:moveTo>
                  <a:cubicBezTo>
                    <a:pt x="562102" y="18288"/>
                    <a:pt x="557530" y="20574"/>
                    <a:pt x="552958" y="22860"/>
                  </a:cubicBezTo>
                  <a:cubicBezTo>
                    <a:pt x="573532" y="68580"/>
                    <a:pt x="594106" y="112141"/>
                    <a:pt x="616966" y="157861"/>
                  </a:cubicBezTo>
                  <a:cubicBezTo>
                    <a:pt x="603250" y="109855"/>
                    <a:pt x="600964" y="54864"/>
                    <a:pt x="564388" y="16002"/>
                  </a:cubicBezTo>
                  <a:close/>
                  <a:moveTo>
                    <a:pt x="669544" y="251714"/>
                  </a:moveTo>
                  <a:cubicBezTo>
                    <a:pt x="664972" y="249428"/>
                    <a:pt x="658114" y="247142"/>
                    <a:pt x="653542" y="244856"/>
                  </a:cubicBezTo>
                  <a:cubicBezTo>
                    <a:pt x="639826" y="283718"/>
                    <a:pt x="623824" y="320294"/>
                    <a:pt x="610108" y="359283"/>
                  </a:cubicBezTo>
                  <a:cubicBezTo>
                    <a:pt x="614680" y="359283"/>
                    <a:pt x="616966" y="361569"/>
                    <a:pt x="621538" y="363855"/>
                  </a:cubicBezTo>
                  <a:cubicBezTo>
                    <a:pt x="637540" y="327279"/>
                    <a:pt x="653542" y="288417"/>
                    <a:pt x="669544" y="25171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16500240" y="2774880"/>
            <a:ext cx="1155600" cy="540000"/>
            <a:chOff x="0" y="0"/>
            <a:chExt cx="1540800" cy="72000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1540764" cy="720090"/>
            </a:xfrm>
            <a:custGeom>
              <a:avLst/>
              <a:gdLst/>
              <a:ahLst/>
              <a:cxnLst/>
              <a:rect l="l" t="t" r="r" b="b"/>
              <a:pathLst>
                <a:path w="1540764" h="720090">
                  <a:moveTo>
                    <a:pt x="1540764" y="0"/>
                  </a:moveTo>
                  <a:cubicBezTo>
                    <a:pt x="1538478" y="57023"/>
                    <a:pt x="1536192" y="102489"/>
                    <a:pt x="1531620" y="150368"/>
                  </a:cubicBezTo>
                  <a:cubicBezTo>
                    <a:pt x="1531620" y="157226"/>
                    <a:pt x="1515618" y="168656"/>
                    <a:pt x="1506474" y="168656"/>
                  </a:cubicBezTo>
                  <a:cubicBezTo>
                    <a:pt x="1227201" y="221107"/>
                    <a:pt x="1055497" y="412496"/>
                    <a:pt x="899795" y="624332"/>
                  </a:cubicBezTo>
                  <a:cubicBezTo>
                    <a:pt x="897509" y="626618"/>
                    <a:pt x="897509" y="626618"/>
                    <a:pt x="897509" y="628904"/>
                  </a:cubicBezTo>
                  <a:cubicBezTo>
                    <a:pt x="863219" y="720090"/>
                    <a:pt x="785368" y="704088"/>
                    <a:pt x="714375" y="699516"/>
                  </a:cubicBezTo>
                  <a:cubicBezTo>
                    <a:pt x="702945" y="699516"/>
                    <a:pt x="689229" y="683514"/>
                    <a:pt x="680085" y="674497"/>
                  </a:cubicBezTo>
                  <a:cubicBezTo>
                    <a:pt x="602234" y="581025"/>
                    <a:pt x="526669" y="485394"/>
                    <a:pt x="448818" y="394208"/>
                  </a:cubicBezTo>
                  <a:cubicBezTo>
                    <a:pt x="347980" y="273431"/>
                    <a:pt x="212979" y="216408"/>
                    <a:pt x="66421" y="177673"/>
                  </a:cubicBezTo>
                  <a:cubicBezTo>
                    <a:pt x="25146" y="168656"/>
                    <a:pt x="4572" y="154940"/>
                    <a:pt x="9144" y="109347"/>
                  </a:cubicBezTo>
                  <a:cubicBezTo>
                    <a:pt x="13716" y="77470"/>
                    <a:pt x="4572" y="45593"/>
                    <a:pt x="0" y="0"/>
                  </a:cubicBezTo>
                  <a:cubicBezTo>
                    <a:pt x="517398" y="111633"/>
                    <a:pt x="1027938" y="111633"/>
                    <a:pt x="1540764" y="0"/>
                  </a:cubicBezTo>
                  <a:close/>
                  <a:moveTo>
                    <a:pt x="1529334" y="36449"/>
                  </a:moveTo>
                  <a:cubicBezTo>
                    <a:pt x="1524762" y="31877"/>
                    <a:pt x="1522476" y="25019"/>
                    <a:pt x="1520190" y="18161"/>
                  </a:cubicBezTo>
                  <a:cubicBezTo>
                    <a:pt x="1021080" y="125222"/>
                    <a:pt x="521970" y="122936"/>
                    <a:pt x="18288" y="29591"/>
                  </a:cubicBezTo>
                  <a:cubicBezTo>
                    <a:pt x="27432" y="47879"/>
                    <a:pt x="36576" y="59182"/>
                    <a:pt x="50292" y="61468"/>
                  </a:cubicBezTo>
                  <a:cubicBezTo>
                    <a:pt x="167005" y="84201"/>
                    <a:pt x="286131" y="109347"/>
                    <a:pt x="402844" y="129794"/>
                  </a:cubicBezTo>
                  <a:cubicBezTo>
                    <a:pt x="773684" y="195834"/>
                    <a:pt x="1137793" y="148082"/>
                    <a:pt x="1497203" y="61468"/>
                  </a:cubicBezTo>
                  <a:cubicBezTo>
                    <a:pt x="1508633" y="59182"/>
                    <a:pt x="1517777" y="45466"/>
                    <a:pt x="1529207" y="3644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13916160" y="4245120"/>
            <a:ext cx="342720" cy="387360"/>
            <a:chOff x="0" y="0"/>
            <a:chExt cx="456960" cy="51648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456946" cy="516509"/>
            </a:xfrm>
            <a:custGeom>
              <a:avLst/>
              <a:gdLst/>
              <a:ahLst/>
              <a:cxnLst/>
              <a:rect l="l" t="t" r="r" b="b"/>
              <a:pathLst>
                <a:path w="456946" h="516509">
                  <a:moveTo>
                    <a:pt x="456946" y="0"/>
                  </a:moveTo>
                  <a:cubicBezTo>
                    <a:pt x="297815" y="150876"/>
                    <a:pt x="304673" y="379349"/>
                    <a:pt x="441071" y="509651"/>
                  </a:cubicBezTo>
                  <a:cubicBezTo>
                    <a:pt x="425196" y="511937"/>
                    <a:pt x="416052" y="514223"/>
                    <a:pt x="404749" y="514223"/>
                  </a:cubicBezTo>
                  <a:cubicBezTo>
                    <a:pt x="306959" y="514223"/>
                    <a:pt x="211455" y="516509"/>
                    <a:pt x="113792" y="514223"/>
                  </a:cubicBezTo>
                  <a:cubicBezTo>
                    <a:pt x="34163" y="514223"/>
                    <a:pt x="127" y="479933"/>
                    <a:pt x="127" y="399923"/>
                  </a:cubicBezTo>
                  <a:cubicBezTo>
                    <a:pt x="0" y="306197"/>
                    <a:pt x="0" y="212471"/>
                    <a:pt x="0" y="116586"/>
                  </a:cubicBezTo>
                  <a:cubicBezTo>
                    <a:pt x="2286" y="34290"/>
                    <a:pt x="34163" y="2286"/>
                    <a:pt x="115951" y="2286"/>
                  </a:cubicBezTo>
                  <a:cubicBezTo>
                    <a:pt x="227330" y="0"/>
                    <a:pt x="336423" y="0"/>
                    <a:pt x="456946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11655360" y="5788080"/>
            <a:ext cx="1819440" cy="689040"/>
            <a:chOff x="0" y="0"/>
            <a:chExt cx="2425920" cy="91872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425827" cy="918718"/>
            </a:xfrm>
            <a:custGeom>
              <a:avLst/>
              <a:gdLst/>
              <a:ahLst/>
              <a:cxnLst/>
              <a:rect l="l" t="t" r="r" b="b"/>
              <a:pathLst>
                <a:path w="2425827" h="918718">
                  <a:moveTo>
                    <a:pt x="2277364" y="695325"/>
                  </a:moveTo>
                  <a:cubicBezTo>
                    <a:pt x="2240788" y="809371"/>
                    <a:pt x="2142490" y="854964"/>
                    <a:pt x="2035048" y="884555"/>
                  </a:cubicBezTo>
                  <a:cubicBezTo>
                    <a:pt x="1909318" y="918718"/>
                    <a:pt x="1781302" y="914146"/>
                    <a:pt x="1655445" y="882269"/>
                  </a:cubicBezTo>
                  <a:cubicBezTo>
                    <a:pt x="1499997" y="841248"/>
                    <a:pt x="1410843" y="727202"/>
                    <a:pt x="1349121" y="585851"/>
                  </a:cubicBezTo>
                  <a:cubicBezTo>
                    <a:pt x="1330833" y="540258"/>
                    <a:pt x="1310259" y="494665"/>
                    <a:pt x="1294257" y="446786"/>
                  </a:cubicBezTo>
                  <a:cubicBezTo>
                    <a:pt x="1285113" y="421767"/>
                    <a:pt x="1271397" y="410337"/>
                    <a:pt x="1243965" y="405765"/>
                  </a:cubicBezTo>
                  <a:cubicBezTo>
                    <a:pt x="1161669" y="398907"/>
                    <a:pt x="1147953" y="405765"/>
                    <a:pt x="1115949" y="478663"/>
                  </a:cubicBezTo>
                  <a:cubicBezTo>
                    <a:pt x="1088517" y="540258"/>
                    <a:pt x="1063371" y="604012"/>
                    <a:pt x="1031367" y="663321"/>
                  </a:cubicBezTo>
                  <a:cubicBezTo>
                    <a:pt x="958215" y="804672"/>
                    <a:pt x="839343" y="879856"/>
                    <a:pt x="679196" y="898144"/>
                  </a:cubicBezTo>
                  <a:cubicBezTo>
                    <a:pt x="526034" y="916432"/>
                    <a:pt x="375158" y="909574"/>
                    <a:pt x="242443" y="818388"/>
                  </a:cubicBezTo>
                  <a:cubicBezTo>
                    <a:pt x="199009" y="788797"/>
                    <a:pt x="169291" y="740918"/>
                    <a:pt x="139573" y="695325"/>
                  </a:cubicBezTo>
                  <a:cubicBezTo>
                    <a:pt x="114427" y="695325"/>
                    <a:pt x="86995" y="702183"/>
                    <a:pt x="64135" y="693039"/>
                  </a:cubicBezTo>
                  <a:cubicBezTo>
                    <a:pt x="41275" y="686181"/>
                    <a:pt x="13843" y="668020"/>
                    <a:pt x="6985" y="647446"/>
                  </a:cubicBezTo>
                  <a:cubicBezTo>
                    <a:pt x="0" y="631444"/>
                    <a:pt x="22860" y="604139"/>
                    <a:pt x="32004" y="581279"/>
                  </a:cubicBezTo>
                  <a:cubicBezTo>
                    <a:pt x="34290" y="576707"/>
                    <a:pt x="41148" y="574421"/>
                    <a:pt x="48006" y="572135"/>
                  </a:cubicBezTo>
                  <a:cubicBezTo>
                    <a:pt x="116586" y="551561"/>
                    <a:pt x="128016" y="501523"/>
                    <a:pt x="125730" y="437642"/>
                  </a:cubicBezTo>
                  <a:cubicBezTo>
                    <a:pt x="121158" y="371475"/>
                    <a:pt x="121158" y="310007"/>
                    <a:pt x="89154" y="250698"/>
                  </a:cubicBezTo>
                  <a:cubicBezTo>
                    <a:pt x="80010" y="236982"/>
                    <a:pt x="77724" y="221107"/>
                    <a:pt x="75438" y="202819"/>
                  </a:cubicBezTo>
                  <a:cubicBezTo>
                    <a:pt x="66294" y="123063"/>
                    <a:pt x="96012" y="86614"/>
                    <a:pt x="173736" y="68326"/>
                  </a:cubicBezTo>
                  <a:cubicBezTo>
                    <a:pt x="413893" y="11430"/>
                    <a:pt x="653923" y="0"/>
                    <a:pt x="898525" y="34163"/>
                  </a:cubicBezTo>
                  <a:cubicBezTo>
                    <a:pt x="1026668" y="54737"/>
                    <a:pt x="1156970" y="63881"/>
                    <a:pt x="1284986" y="63881"/>
                  </a:cubicBezTo>
                  <a:cubicBezTo>
                    <a:pt x="1392428" y="63881"/>
                    <a:pt x="1499870" y="43307"/>
                    <a:pt x="1607312" y="27432"/>
                  </a:cubicBezTo>
                  <a:cubicBezTo>
                    <a:pt x="1794891" y="0"/>
                    <a:pt x="1980057" y="11430"/>
                    <a:pt x="2165223" y="52451"/>
                  </a:cubicBezTo>
                  <a:cubicBezTo>
                    <a:pt x="2190369" y="57023"/>
                    <a:pt x="2217801" y="61595"/>
                    <a:pt x="2245233" y="66167"/>
                  </a:cubicBezTo>
                  <a:cubicBezTo>
                    <a:pt x="2348103" y="86741"/>
                    <a:pt x="2368677" y="157353"/>
                    <a:pt x="2336673" y="230251"/>
                  </a:cubicBezTo>
                  <a:cubicBezTo>
                    <a:pt x="2300097" y="316865"/>
                    <a:pt x="2297811" y="403479"/>
                    <a:pt x="2297811" y="494665"/>
                  </a:cubicBezTo>
                  <a:cubicBezTo>
                    <a:pt x="2300097" y="517525"/>
                    <a:pt x="2302383" y="535686"/>
                    <a:pt x="2329815" y="544830"/>
                  </a:cubicBezTo>
                  <a:cubicBezTo>
                    <a:pt x="2352675" y="553974"/>
                    <a:pt x="2377821" y="567690"/>
                    <a:pt x="2393823" y="585851"/>
                  </a:cubicBezTo>
                  <a:cubicBezTo>
                    <a:pt x="2409825" y="601853"/>
                    <a:pt x="2425827" y="629158"/>
                    <a:pt x="2421255" y="642874"/>
                  </a:cubicBezTo>
                  <a:cubicBezTo>
                    <a:pt x="2412111" y="663448"/>
                    <a:pt x="2386965" y="686181"/>
                    <a:pt x="2364105" y="693039"/>
                  </a:cubicBezTo>
                  <a:cubicBezTo>
                    <a:pt x="2341245" y="702183"/>
                    <a:pt x="2311527" y="695325"/>
                    <a:pt x="2277237" y="695325"/>
                  </a:cubicBezTo>
                  <a:close/>
                  <a:moveTo>
                    <a:pt x="141732" y="485521"/>
                  </a:moveTo>
                  <a:cubicBezTo>
                    <a:pt x="141732" y="521970"/>
                    <a:pt x="139446" y="560705"/>
                    <a:pt x="141732" y="599567"/>
                  </a:cubicBezTo>
                  <a:cubicBezTo>
                    <a:pt x="146304" y="702183"/>
                    <a:pt x="189738" y="779653"/>
                    <a:pt x="285750" y="829818"/>
                  </a:cubicBezTo>
                  <a:cubicBezTo>
                    <a:pt x="409194" y="893699"/>
                    <a:pt x="539496" y="898271"/>
                    <a:pt x="672211" y="884555"/>
                  </a:cubicBezTo>
                  <a:cubicBezTo>
                    <a:pt x="818515" y="870839"/>
                    <a:pt x="939673" y="804799"/>
                    <a:pt x="1008380" y="672592"/>
                  </a:cubicBezTo>
                  <a:cubicBezTo>
                    <a:pt x="1063244" y="565404"/>
                    <a:pt x="1102106" y="453771"/>
                    <a:pt x="1145540" y="342011"/>
                  </a:cubicBezTo>
                  <a:cubicBezTo>
                    <a:pt x="1159256" y="310134"/>
                    <a:pt x="1170686" y="282702"/>
                    <a:pt x="1211834" y="282702"/>
                  </a:cubicBezTo>
                  <a:cubicBezTo>
                    <a:pt x="1250696" y="284988"/>
                    <a:pt x="1264412" y="310007"/>
                    <a:pt x="1275842" y="342011"/>
                  </a:cubicBezTo>
                  <a:cubicBezTo>
                    <a:pt x="1291844" y="394462"/>
                    <a:pt x="1310132" y="444627"/>
                    <a:pt x="1330706" y="497078"/>
                  </a:cubicBezTo>
                  <a:cubicBezTo>
                    <a:pt x="1369568" y="601980"/>
                    <a:pt x="1417574" y="702310"/>
                    <a:pt x="1499870" y="782066"/>
                  </a:cubicBezTo>
                  <a:cubicBezTo>
                    <a:pt x="1637030" y="914273"/>
                    <a:pt x="1968627" y="914273"/>
                    <a:pt x="2124075" y="836803"/>
                  </a:cubicBezTo>
                  <a:cubicBezTo>
                    <a:pt x="2231517" y="782066"/>
                    <a:pt x="2277237" y="700024"/>
                    <a:pt x="2281809" y="585978"/>
                  </a:cubicBezTo>
                  <a:cubicBezTo>
                    <a:pt x="2286381" y="460629"/>
                    <a:pt x="2265807" y="332994"/>
                    <a:pt x="2327529" y="214376"/>
                  </a:cubicBezTo>
                  <a:cubicBezTo>
                    <a:pt x="2329815" y="209804"/>
                    <a:pt x="2332101" y="202946"/>
                    <a:pt x="2332101" y="198374"/>
                  </a:cubicBezTo>
                  <a:cubicBezTo>
                    <a:pt x="2338959" y="134493"/>
                    <a:pt x="2313813" y="98044"/>
                    <a:pt x="2252091" y="86614"/>
                  </a:cubicBezTo>
                  <a:cubicBezTo>
                    <a:pt x="2208657" y="77470"/>
                    <a:pt x="2165223" y="68326"/>
                    <a:pt x="2124075" y="59309"/>
                  </a:cubicBezTo>
                  <a:cubicBezTo>
                    <a:pt x="1913763" y="13716"/>
                    <a:pt x="1705610" y="27432"/>
                    <a:pt x="1497584" y="54737"/>
                  </a:cubicBezTo>
                  <a:cubicBezTo>
                    <a:pt x="1385570" y="68453"/>
                    <a:pt x="1273556" y="86614"/>
                    <a:pt x="1161415" y="82042"/>
                  </a:cubicBezTo>
                  <a:cubicBezTo>
                    <a:pt x="1017524" y="77470"/>
                    <a:pt x="873379" y="50165"/>
                    <a:pt x="729361" y="34163"/>
                  </a:cubicBezTo>
                  <a:cubicBezTo>
                    <a:pt x="535051" y="13716"/>
                    <a:pt x="345313" y="45593"/>
                    <a:pt x="155448" y="88900"/>
                  </a:cubicBezTo>
                  <a:cubicBezTo>
                    <a:pt x="118872" y="98044"/>
                    <a:pt x="93726" y="120777"/>
                    <a:pt x="93726" y="161798"/>
                  </a:cubicBezTo>
                  <a:cubicBezTo>
                    <a:pt x="93726" y="189103"/>
                    <a:pt x="91440" y="221107"/>
                    <a:pt x="102870" y="243840"/>
                  </a:cubicBezTo>
                  <a:cubicBezTo>
                    <a:pt x="141732" y="321310"/>
                    <a:pt x="144018" y="401193"/>
                    <a:pt x="141732" y="48552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16490880" y="1450800"/>
            <a:ext cx="1146240" cy="1002960"/>
            <a:chOff x="0" y="0"/>
            <a:chExt cx="1528320" cy="133728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1528318" cy="1337310"/>
            </a:xfrm>
            <a:custGeom>
              <a:avLst/>
              <a:gdLst/>
              <a:ahLst/>
              <a:cxnLst/>
              <a:rect l="l" t="t" r="r" b="b"/>
              <a:pathLst>
                <a:path w="1528318" h="1337310">
                  <a:moveTo>
                    <a:pt x="1183386" y="637794"/>
                  </a:moveTo>
                  <a:cubicBezTo>
                    <a:pt x="1199388" y="653796"/>
                    <a:pt x="1215390" y="672084"/>
                    <a:pt x="1229106" y="690372"/>
                  </a:cubicBezTo>
                  <a:cubicBezTo>
                    <a:pt x="1197102" y="672084"/>
                    <a:pt x="1169670" y="688086"/>
                    <a:pt x="1144524" y="708660"/>
                  </a:cubicBezTo>
                  <a:cubicBezTo>
                    <a:pt x="1012063" y="811530"/>
                    <a:pt x="932053" y="946404"/>
                    <a:pt x="886333" y="1106424"/>
                  </a:cubicBezTo>
                  <a:cubicBezTo>
                    <a:pt x="877189" y="1140714"/>
                    <a:pt x="881761" y="1175004"/>
                    <a:pt x="918337" y="1191006"/>
                  </a:cubicBezTo>
                  <a:cubicBezTo>
                    <a:pt x="982345" y="1220724"/>
                    <a:pt x="1046226" y="1255014"/>
                    <a:pt x="1114806" y="1271016"/>
                  </a:cubicBezTo>
                  <a:cubicBezTo>
                    <a:pt x="1258697" y="1309878"/>
                    <a:pt x="1388999" y="1275588"/>
                    <a:pt x="1496314" y="1170432"/>
                  </a:cubicBezTo>
                  <a:cubicBezTo>
                    <a:pt x="1505458" y="1161288"/>
                    <a:pt x="1512316" y="1136142"/>
                    <a:pt x="1507744" y="1124712"/>
                  </a:cubicBezTo>
                  <a:cubicBezTo>
                    <a:pt x="1462024" y="1033272"/>
                    <a:pt x="1418590" y="941832"/>
                    <a:pt x="1366139" y="854964"/>
                  </a:cubicBezTo>
                  <a:cubicBezTo>
                    <a:pt x="1327277" y="795528"/>
                    <a:pt x="1274699" y="742950"/>
                    <a:pt x="1229106" y="688086"/>
                  </a:cubicBezTo>
                  <a:cubicBezTo>
                    <a:pt x="1272540" y="729234"/>
                    <a:pt x="1324991" y="765810"/>
                    <a:pt x="1354709" y="813816"/>
                  </a:cubicBezTo>
                  <a:cubicBezTo>
                    <a:pt x="1418717" y="914400"/>
                    <a:pt x="1468882" y="1021842"/>
                    <a:pt x="1521460" y="1126998"/>
                  </a:cubicBezTo>
                  <a:cubicBezTo>
                    <a:pt x="1528318" y="1140714"/>
                    <a:pt x="1523746" y="1165860"/>
                    <a:pt x="1512316" y="1177290"/>
                  </a:cubicBezTo>
                  <a:cubicBezTo>
                    <a:pt x="1388999" y="1296162"/>
                    <a:pt x="1242695" y="1330452"/>
                    <a:pt x="1080516" y="1280160"/>
                  </a:cubicBezTo>
                  <a:cubicBezTo>
                    <a:pt x="1011936" y="1257300"/>
                    <a:pt x="950341" y="1216152"/>
                    <a:pt x="886333" y="1184148"/>
                  </a:cubicBezTo>
                  <a:cubicBezTo>
                    <a:pt x="874903" y="1179576"/>
                    <a:pt x="863473" y="1175004"/>
                    <a:pt x="852043" y="1172718"/>
                  </a:cubicBezTo>
                  <a:cubicBezTo>
                    <a:pt x="842899" y="1172718"/>
                    <a:pt x="831469" y="1172718"/>
                    <a:pt x="820039" y="1172718"/>
                  </a:cubicBezTo>
                  <a:cubicBezTo>
                    <a:pt x="737743" y="1168146"/>
                    <a:pt x="662432" y="1181862"/>
                    <a:pt x="584708" y="1227582"/>
                  </a:cubicBezTo>
                  <a:cubicBezTo>
                    <a:pt x="417957" y="1325880"/>
                    <a:pt x="239776" y="1337310"/>
                    <a:pt x="70739" y="1216152"/>
                  </a:cubicBezTo>
                  <a:cubicBezTo>
                    <a:pt x="0" y="1168146"/>
                    <a:pt x="0" y="1165860"/>
                    <a:pt x="32004" y="1085850"/>
                  </a:cubicBezTo>
                  <a:cubicBezTo>
                    <a:pt x="89154" y="953262"/>
                    <a:pt x="146177" y="816102"/>
                    <a:pt x="260477" y="729234"/>
                  </a:cubicBezTo>
                  <a:cubicBezTo>
                    <a:pt x="351917" y="658368"/>
                    <a:pt x="367792" y="557784"/>
                    <a:pt x="406654" y="466344"/>
                  </a:cubicBezTo>
                  <a:cubicBezTo>
                    <a:pt x="477520" y="297180"/>
                    <a:pt x="571119" y="144018"/>
                    <a:pt x="703580" y="18288"/>
                  </a:cubicBezTo>
                  <a:cubicBezTo>
                    <a:pt x="710438" y="11430"/>
                    <a:pt x="719582" y="4572"/>
                    <a:pt x="728726" y="0"/>
                  </a:cubicBezTo>
                  <a:cubicBezTo>
                    <a:pt x="566547" y="198882"/>
                    <a:pt x="466090" y="432054"/>
                    <a:pt x="351790" y="660654"/>
                  </a:cubicBezTo>
                  <a:cubicBezTo>
                    <a:pt x="436372" y="715518"/>
                    <a:pt x="511683" y="779526"/>
                    <a:pt x="561975" y="866394"/>
                  </a:cubicBezTo>
                  <a:cubicBezTo>
                    <a:pt x="607695" y="950976"/>
                    <a:pt x="644271" y="1040130"/>
                    <a:pt x="689864" y="1136142"/>
                  </a:cubicBezTo>
                  <a:cubicBezTo>
                    <a:pt x="735584" y="1136142"/>
                    <a:pt x="794893" y="1136142"/>
                    <a:pt x="858901" y="1136142"/>
                  </a:cubicBezTo>
                  <a:cubicBezTo>
                    <a:pt x="879475" y="1076706"/>
                    <a:pt x="900049" y="1014984"/>
                    <a:pt x="927481" y="957834"/>
                  </a:cubicBezTo>
                  <a:cubicBezTo>
                    <a:pt x="980059" y="843534"/>
                    <a:pt x="1055370" y="747522"/>
                    <a:pt x="1165098" y="678942"/>
                  </a:cubicBezTo>
                  <a:cubicBezTo>
                    <a:pt x="1176528" y="672084"/>
                    <a:pt x="1178814" y="651510"/>
                    <a:pt x="1183386" y="635508"/>
                  </a:cubicBezTo>
                  <a:cubicBezTo>
                    <a:pt x="1183386" y="635508"/>
                    <a:pt x="1183386" y="637794"/>
                    <a:pt x="1183386" y="637794"/>
                  </a:cubicBezTo>
                  <a:close/>
                  <a:moveTo>
                    <a:pt x="319786" y="1287018"/>
                  </a:moveTo>
                  <a:cubicBezTo>
                    <a:pt x="427101" y="1280160"/>
                    <a:pt x="527685" y="1255014"/>
                    <a:pt x="616712" y="1193292"/>
                  </a:cubicBezTo>
                  <a:cubicBezTo>
                    <a:pt x="651002" y="1170432"/>
                    <a:pt x="662432" y="1138428"/>
                    <a:pt x="651002" y="1104138"/>
                  </a:cubicBezTo>
                  <a:cubicBezTo>
                    <a:pt x="607568" y="948690"/>
                    <a:pt x="532257" y="813816"/>
                    <a:pt x="399669" y="713232"/>
                  </a:cubicBezTo>
                  <a:cubicBezTo>
                    <a:pt x="349377" y="674370"/>
                    <a:pt x="337947" y="674370"/>
                    <a:pt x="290068" y="717804"/>
                  </a:cubicBezTo>
                  <a:cubicBezTo>
                    <a:pt x="164465" y="832104"/>
                    <a:pt x="91313" y="980694"/>
                    <a:pt x="29591" y="1136142"/>
                  </a:cubicBezTo>
                  <a:cubicBezTo>
                    <a:pt x="27305" y="1145286"/>
                    <a:pt x="34163" y="1163574"/>
                    <a:pt x="43307" y="1172718"/>
                  </a:cubicBezTo>
                  <a:cubicBezTo>
                    <a:pt x="118745" y="1245870"/>
                    <a:pt x="212344" y="1282446"/>
                    <a:pt x="319786" y="12870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14601600" y="5324400"/>
            <a:ext cx="384480" cy="162000"/>
            <a:chOff x="0" y="0"/>
            <a:chExt cx="512640" cy="2160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512699" cy="216027"/>
            </a:xfrm>
            <a:custGeom>
              <a:avLst/>
              <a:gdLst/>
              <a:ahLst/>
              <a:cxnLst/>
              <a:rect l="l" t="t" r="r" b="b"/>
              <a:pathLst>
                <a:path w="512699" h="216027">
                  <a:moveTo>
                    <a:pt x="41148" y="216027"/>
                  </a:moveTo>
                  <a:cubicBezTo>
                    <a:pt x="27432" y="160909"/>
                    <a:pt x="13716" y="114935"/>
                    <a:pt x="0" y="55118"/>
                  </a:cubicBezTo>
                  <a:cubicBezTo>
                    <a:pt x="48006" y="98806"/>
                    <a:pt x="89281" y="135509"/>
                    <a:pt x="132715" y="176911"/>
                  </a:cubicBezTo>
                  <a:cubicBezTo>
                    <a:pt x="153289" y="119507"/>
                    <a:pt x="173990" y="64389"/>
                    <a:pt x="194564" y="2286"/>
                  </a:cubicBezTo>
                  <a:cubicBezTo>
                    <a:pt x="217424" y="64389"/>
                    <a:pt x="235712" y="117221"/>
                    <a:pt x="258699" y="179197"/>
                  </a:cubicBezTo>
                  <a:cubicBezTo>
                    <a:pt x="281432" y="117221"/>
                    <a:pt x="302133" y="66675"/>
                    <a:pt x="329565" y="0"/>
                  </a:cubicBezTo>
                  <a:cubicBezTo>
                    <a:pt x="354711" y="64389"/>
                    <a:pt x="375285" y="119507"/>
                    <a:pt x="398272" y="179197"/>
                  </a:cubicBezTo>
                  <a:cubicBezTo>
                    <a:pt x="434848" y="135509"/>
                    <a:pt x="469265" y="94234"/>
                    <a:pt x="512699" y="43561"/>
                  </a:cubicBezTo>
                  <a:cubicBezTo>
                    <a:pt x="508127" y="103251"/>
                    <a:pt x="505841" y="149225"/>
                    <a:pt x="498983" y="195199"/>
                  </a:cubicBezTo>
                  <a:cubicBezTo>
                    <a:pt x="498983" y="204343"/>
                    <a:pt x="480695" y="213614"/>
                    <a:pt x="469265" y="213614"/>
                  </a:cubicBezTo>
                  <a:cubicBezTo>
                    <a:pt x="327406" y="215900"/>
                    <a:pt x="183134" y="215900"/>
                    <a:pt x="41275" y="21590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16973280" y="1288800"/>
            <a:ext cx="406080" cy="641520"/>
            <a:chOff x="0" y="0"/>
            <a:chExt cx="541440" cy="85536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541401" cy="855345"/>
            </a:xfrm>
            <a:custGeom>
              <a:avLst/>
              <a:gdLst/>
              <a:ahLst/>
              <a:cxnLst/>
              <a:rect l="l" t="t" r="r" b="b"/>
              <a:pathLst>
                <a:path w="541401" h="855345">
                  <a:moveTo>
                    <a:pt x="144526" y="169672"/>
                  </a:moveTo>
                  <a:cubicBezTo>
                    <a:pt x="137668" y="167386"/>
                    <a:pt x="130810" y="165100"/>
                    <a:pt x="128524" y="160528"/>
                  </a:cubicBezTo>
                  <a:cubicBezTo>
                    <a:pt x="103251" y="114681"/>
                    <a:pt x="160655" y="4572"/>
                    <a:pt x="213360" y="2286"/>
                  </a:cubicBezTo>
                  <a:cubicBezTo>
                    <a:pt x="234061" y="0"/>
                    <a:pt x="266192" y="11430"/>
                    <a:pt x="273050" y="25273"/>
                  </a:cubicBezTo>
                  <a:cubicBezTo>
                    <a:pt x="282194" y="43561"/>
                    <a:pt x="275336" y="73406"/>
                    <a:pt x="268478" y="96393"/>
                  </a:cubicBezTo>
                  <a:cubicBezTo>
                    <a:pt x="261620" y="110109"/>
                    <a:pt x="245491" y="119380"/>
                    <a:pt x="234061" y="133096"/>
                  </a:cubicBezTo>
                  <a:cubicBezTo>
                    <a:pt x="268478" y="144526"/>
                    <a:pt x="305181" y="160655"/>
                    <a:pt x="291465" y="199644"/>
                  </a:cubicBezTo>
                  <a:cubicBezTo>
                    <a:pt x="275463" y="254635"/>
                    <a:pt x="227203" y="222631"/>
                    <a:pt x="190500" y="227203"/>
                  </a:cubicBezTo>
                  <a:cubicBezTo>
                    <a:pt x="229489" y="268478"/>
                    <a:pt x="270764" y="309753"/>
                    <a:pt x="305181" y="355600"/>
                  </a:cubicBezTo>
                  <a:cubicBezTo>
                    <a:pt x="410718" y="495300"/>
                    <a:pt x="486410" y="651256"/>
                    <a:pt x="536829" y="818642"/>
                  </a:cubicBezTo>
                  <a:cubicBezTo>
                    <a:pt x="541401" y="830072"/>
                    <a:pt x="541401" y="843915"/>
                    <a:pt x="541401" y="855345"/>
                  </a:cubicBezTo>
                  <a:cubicBezTo>
                    <a:pt x="541401" y="855345"/>
                    <a:pt x="541401" y="853059"/>
                    <a:pt x="541401" y="853059"/>
                  </a:cubicBezTo>
                  <a:cubicBezTo>
                    <a:pt x="493268" y="761365"/>
                    <a:pt x="445008" y="667258"/>
                    <a:pt x="396875" y="575564"/>
                  </a:cubicBezTo>
                  <a:cubicBezTo>
                    <a:pt x="328041" y="440309"/>
                    <a:pt x="250063" y="311785"/>
                    <a:pt x="144526" y="201803"/>
                  </a:cubicBezTo>
                  <a:cubicBezTo>
                    <a:pt x="162941" y="284353"/>
                    <a:pt x="178943" y="366903"/>
                    <a:pt x="98679" y="428879"/>
                  </a:cubicBezTo>
                  <a:cubicBezTo>
                    <a:pt x="68834" y="451739"/>
                    <a:pt x="32131" y="467868"/>
                    <a:pt x="0" y="451739"/>
                  </a:cubicBezTo>
                  <a:cubicBezTo>
                    <a:pt x="32131" y="431038"/>
                    <a:pt x="77978" y="417322"/>
                    <a:pt x="100965" y="387477"/>
                  </a:cubicBezTo>
                  <a:cubicBezTo>
                    <a:pt x="126238" y="355346"/>
                    <a:pt x="133096" y="307213"/>
                    <a:pt x="146812" y="265938"/>
                  </a:cubicBezTo>
                  <a:cubicBezTo>
                    <a:pt x="142240" y="265938"/>
                    <a:pt x="139954" y="263652"/>
                    <a:pt x="135382" y="261366"/>
                  </a:cubicBezTo>
                  <a:cubicBezTo>
                    <a:pt x="121539" y="284353"/>
                    <a:pt x="107823" y="307340"/>
                    <a:pt x="94107" y="330200"/>
                  </a:cubicBezTo>
                  <a:cubicBezTo>
                    <a:pt x="89535" y="327914"/>
                    <a:pt x="84963" y="325628"/>
                    <a:pt x="82677" y="323342"/>
                  </a:cubicBezTo>
                  <a:cubicBezTo>
                    <a:pt x="98679" y="275209"/>
                    <a:pt x="114808" y="227076"/>
                    <a:pt x="133096" y="178816"/>
                  </a:cubicBezTo>
                  <a:cubicBezTo>
                    <a:pt x="172085" y="187960"/>
                    <a:pt x="213360" y="199517"/>
                    <a:pt x="261620" y="210947"/>
                  </a:cubicBezTo>
                  <a:cubicBezTo>
                    <a:pt x="257048" y="167386"/>
                    <a:pt x="238633" y="155956"/>
                    <a:pt x="211201" y="160528"/>
                  </a:cubicBezTo>
                  <a:cubicBezTo>
                    <a:pt x="183769" y="165100"/>
                    <a:pt x="158496" y="171958"/>
                    <a:pt x="133223" y="176530"/>
                  </a:cubicBezTo>
                  <a:cubicBezTo>
                    <a:pt x="135509" y="174244"/>
                    <a:pt x="140081" y="171958"/>
                    <a:pt x="144653" y="169672"/>
                  </a:cubicBezTo>
                  <a:cubicBezTo>
                    <a:pt x="174498" y="139827"/>
                    <a:pt x="206629" y="112395"/>
                    <a:pt x="236474" y="82550"/>
                  </a:cubicBezTo>
                  <a:cubicBezTo>
                    <a:pt x="243332" y="71120"/>
                    <a:pt x="238760" y="50419"/>
                    <a:pt x="241046" y="32131"/>
                  </a:cubicBezTo>
                  <a:cubicBezTo>
                    <a:pt x="225044" y="36703"/>
                    <a:pt x="202057" y="34417"/>
                    <a:pt x="192913" y="43561"/>
                  </a:cubicBezTo>
                  <a:cubicBezTo>
                    <a:pt x="160782" y="77978"/>
                    <a:pt x="135509" y="119253"/>
                    <a:pt x="144780" y="16967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1" name="Group 151"/>
          <p:cNvGrpSpPr/>
          <p:nvPr/>
        </p:nvGrpSpPr>
        <p:grpSpPr>
          <a:xfrm>
            <a:off x="14655600" y="4394160"/>
            <a:ext cx="209520" cy="72720"/>
            <a:chOff x="0" y="0"/>
            <a:chExt cx="279360" cy="9696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279400" cy="96901"/>
            </a:xfrm>
            <a:custGeom>
              <a:avLst/>
              <a:gdLst/>
              <a:ahLst/>
              <a:cxnLst/>
              <a:rect l="l" t="t" r="r" b="b"/>
              <a:pathLst>
                <a:path w="279400" h="96901">
                  <a:moveTo>
                    <a:pt x="131699" y="94742"/>
                  </a:moveTo>
                  <a:cubicBezTo>
                    <a:pt x="104394" y="94742"/>
                    <a:pt x="74930" y="92456"/>
                    <a:pt x="45339" y="94742"/>
                  </a:cubicBezTo>
                  <a:cubicBezTo>
                    <a:pt x="9144" y="96901"/>
                    <a:pt x="0" y="78867"/>
                    <a:pt x="2286" y="45085"/>
                  </a:cubicBezTo>
                  <a:cubicBezTo>
                    <a:pt x="2286" y="15748"/>
                    <a:pt x="11303" y="0"/>
                    <a:pt x="47752" y="2286"/>
                  </a:cubicBezTo>
                  <a:cubicBezTo>
                    <a:pt x="104521" y="4572"/>
                    <a:pt x="163576" y="4572"/>
                    <a:pt x="222631" y="4572"/>
                  </a:cubicBezTo>
                  <a:cubicBezTo>
                    <a:pt x="256667" y="4572"/>
                    <a:pt x="279400" y="20320"/>
                    <a:pt x="279400" y="54102"/>
                  </a:cubicBezTo>
                  <a:cubicBezTo>
                    <a:pt x="277114" y="90170"/>
                    <a:pt x="252095" y="96901"/>
                    <a:pt x="222631" y="96901"/>
                  </a:cubicBezTo>
                  <a:cubicBezTo>
                    <a:pt x="193167" y="94615"/>
                    <a:pt x="161290" y="96901"/>
                    <a:pt x="131826" y="96901"/>
                  </a:cubicBezTo>
                  <a:cubicBezTo>
                    <a:pt x="131826" y="94615"/>
                    <a:pt x="131826" y="94615"/>
                    <a:pt x="131826" y="9461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3" name="Group 153"/>
          <p:cNvGrpSpPr/>
          <p:nvPr/>
        </p:nvGrpSpPr>
        <p:grpSpPr>
          <a:xfrm>
            <a:off x="12522240" y="7416720"/>
            <a:ext cx="63360" cy="51120"/>
            <a:chOff x="0" y="0"/>
            <a:chExt cx="84480" cy="6816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84455" cy="68199"/>
            </a:xfrm>
            <a:custGeom>
              <a:avLst/>
              <a:gdLst/>
              <a:ahLst/>
              <a:cxnLst/>
              <a:rect l="l" t="t" r="r" b="b"/>
              <a:pathLst>
                <a:path w="84455" h="68199">
                  <a:moveTo>
                    <a:pt x="84455" y="34036"/>
                  </a:moveTo>
                  <a:cubicBezTo>
                    <a:pt x="62230" y="50038"/>
                    <a:pt x="48895" y="68199"/>
                    <a:pt x="35560" y="68199"/>
                  </a:cubicBezTo>
                  <a:cubicBezTo>
                    <a:pt x="22225" y="65913"/>
                    <a:pt x="4445" y="47752"/>
                    <a:pt x="2286" y="34036"/>
                  </a:cubicBezTo>
                  <a:cubicBezTo>
                    <a:pt x="0" y="25019"/>
                    <a:pt x="20066" y="0"/>
                    <a:pt x="31115" y="0"/>
                  </a:cubicBezTo>
                  <a:cubicBezTo>
                    <a:pt x="46736" y="0"/>
                    <a:pt x="60071" y="18161"/>
                    <a:pt x="84455" y="3403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5" name="Group 155"/>
          <p:cNvGrpSpPr/>
          <p:nvPr/>
        </p:nvGrpSpPr>
        <p:grpSpPr>
          <a:xfrm>
            <a:off x="12522240" y="7353360"/>
            <a:ext cx="69840" cy="47520"/>
            <a:chOff x="0" y="0"/>
            <a:chExt cx="93120" cy="6336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93218" cy="63373"/>
            </a:xfrm>
            <a:custGeom>
              <a:avLst/>
              <a:gdLst/>
              <a:ahLst/>
              <a:cxnLst/>
              <a:rect l="l" t="t" r="r" b="b"/>
              <a:pathLst>
                <a:path w="93218" h="63373">
                  <a:moveTo>
                    <a:pt x="93091" y="28448"/>
                  </a:moveTo>
                  <a:cubicBezTo>
                    <a:pt x="65151" y="48006"/>
                    <a:pt x="48895" y="63373"/>
                    <a:pt x="34925" y="63373"/>
                  </a:cubicBezTo>
                  <a:cubicBezTo>
                    <a:pt x="23241" y="63373"/>
                    <a:pt x="2286" y="43688"/>
                    <a:pt x="2286" y="32766"/>
                  </a:cubicBezTo>
                  <a:cubicBezTo>
                    <a:pt x="0" y="21844"/>
                    <a:pt x="20955" y="0"/>
                    <a:pt x="32639" y="0"/>
                  </a:cubicBezTo>
                  <a:cubicBezTo>
                    <a:pt x="46609" y="0"/>
                    <a:pt x="62865" y="13081"/>
                    <a:pt x="93218" y="2844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7" name="Group 157"/>
          <p:cNvGrpSpPr/>
          <p:nvPr/>
        </p:nvGrpSpPr>
        <p:grpSpPr>
          <a:xfrm>
            <a:off x="16868880" y="5921280"/>
            <a:ext cx="168480" cy="362160"/>
            <a:chOff x="0" y="0"/>
            <a:chExt cx="224640" cy="48288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24536" cy="482854"/>
            </a:xfrm>
            <a:custGeom>
              <a:avLst/>
              <a:gdLst/>
              <a:ahLst/>
              <a:cxnLst/>
              <a:rect l="l" t="t" r="r" b="b"/>
              <a:pathLst>
                <a:path w="224536" h="482854">
                  <a:moveTo>
                    <a:pt x="215519" y="482854"/>
                  </a:moveTo>
                  <a:cubicBezTo>
                    <a:pt x="188341" y="453263"/>
                    <a:pt x="163322" y="421386"/>
                    <a:pt x="133858" y="396240"/>
                  </a:cubicBezTo>
                  <a:cubicBezTo>
                    <a:pt x="108839" y="373507"/>
                    <a:pt x="79375" y="355219"/>
                    <a:pt x="49911" y="337058"/>
                  </a:cubicBezTo>
                  <a:cubicBezTo>
                    <a:pt x="18161" y="321056"/>
                    <a:pt x="0" y="282448"/>
                    <a:pt x="22733" y="255016"/>
                  </a:cubicBezTo>
                  <a:cubicBezTo>
                    <a:pt x="61341" y="209423"/>
                    <a:pt x="54483" y="157099"/>
                    <a:pt x="61341" y="106934"/>
                  </a:cubicBezTo>
                  <a:cubicBezTo>
                    <a:pt x="63500" y="70612"/>
                    <a:pt x="65786" y="34163"/>
                    <a:pt x="74930" y="0"/>
                  </a:cubicBezTo>
                  <a:cubicBezTo>
                    <a:pt x="81661" y="50165"/>
                    <a:pt x="90805" y="100203"/>
                    <a:pt x="95250" y="150368"/>
                  </a:cubicBezTo>
                  <a:cubicBezTo>
                    <a:pt x="99822" y="186817"/>
                    <a:pt x="99822" y="223266"/>
                    <a:pt x="131572" y="248285"/>
                  </a:cubicBezTo>
                  <a:cubicBezTo>
                    <a:pt x="136144" y="252857"/>
                    <a:pt x="140589" y="262001"/>
                    <a:pt x="140589" y="268732"/>
                  </a:cubicBezTo>
                  <a:cubicBezTo>
                    <a:pt x="120142" y="341630"/>
                    <a:pt x="176911" y="387223"/>
                    <a:pt x="206375" y="441833"/>
                  </a:cubicBezTo>
                  <a:cubicBezTo>
                    <a:pt x="210947" y="453263"/>
                    <a:pt x="217678" y="464566"/>
                    <a:pt x="224536" y="475996"/>
                  </a:cubicBezTo>
                  <a:cubicBezTo>
                    <a:pt x="222250" y="478282"/>
                    <a:pt x="217678" y="480568"/>
                    <a:pt x="215519" y="48285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9" name="Group 159"/>
          <p:cNvGrpSpPr/>
          <p:nvPr/>
        </p:nvGrpSpPr>
        <p:grpSpPr>
          <a:xfrm>
            <a:off x="11769840" y="5829120"/>
            <a:ext cx="730080" cy="612720"/>
            <a:chOff x="0" y="0"/>
            <a:chExt cx="973440" cy="81696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973328" cy="816864"/>
            </a:xfrm>
            <a:custGeom>
              <a:avLst/>
              <a:gdLst/>
              <a:ahLst/>
              <a:cxnLst/>
              <a:rect l="l" t="t" r="r" b="b"/>
              <a:pathLst>
                <a:path w="973328" h="816864">
                  <a:moveTo>
                    <a:pt x="467233" y="0"/>
                  </a:moveTo>
                  <a:cubicBezTo>
                    <a:pt x="581787" y="16002"/>
                    <a:pt x="698627" y="32004"/>
                    <a:pt x="813054" y="50292"/>
                  </a:cubicBezTo>
                  <a:cubicBezTo>
                    <a:pt x="893191" y="64008"/>
                    <a:pt x="934466" y="118999"/>
                    <a:pt x="945896" y="194437"/>
                  </a:cubicBezTo>
                  <a:cubicBezTo>
                    <a:pt x="973328" y="368300"/>
                    <a:pt x="858901" y="691007"/>
                    <a:pt x="645795" y="775716"/>
                  </a:cubicBezTo>
                  <a:cubicBezTo>
                    <a:pt x="549656" y="814578"/>
                    <a:pt x="446532" y="816864"/>
                    <a:pt x="345694" y="810006"/>
                  </a:cubicBezTo>
                  <a:cubicBezTo>
                    <a:pt x="265557" y="803148"/>
                    <a:pt x="187706" y="787146"/>
                    <a:pt x="130429" y="732155"/>
                  </a:cubicBezTo>
                  <a:cubicBezTo>
                    <a:pt x="93726" y="700151"/>
                    <a:pt x="59436" y="656590"/>
                    <a:pt x="48006" y="610870"/>
                  </a:cubicBezTo>
                  <a:cubicBezTo>
                    <a:pt x="9144" y="471424"/>
                    <a:pt x="0" y="327279"/>
                    <a:pt x="41275" y="183134"/>
                  </a:cubicBezTo>
                  <a:cubicBezTo>
                    <a:pt x="54991" y="137414"/>
                    <a:pt x="80264" y="105283"/>
                    <a:pt x="121412" y="82423"/>
                  </a:cubicBezTo>
                  <a:cubicBezTo>
                    <a:pt x="229108" y="22860"/>
                    <a:pt x="345821" y="6858"/>
                    <a:pt x="467233" y="0"/>
                  </a:cubicBezTo>
                  <a:close/>
                  <a:moveTo>
                    <a:pt x="61849" y="604139"/>
                  </a:moveTo>
                  <a:cubicBezTo>
                    <a:pt x="82423" y="675132"/>
                    <a:pt x="103124" y="704850"/>
                    <a:pt x="157988" y="736854"/>
                  </a:cubicBezTo>
                  <a:cubicBezTo>
                    <a:pt x="254127" y="796290"/>
                    <a:pt x="359537" y="800989"/>
                    <a:pt x="467233" y="796290"/>
                  </a:cubicBezTo>
                  <a:cubicBezTo>
                    <a:pt x="609219" y="791718"/>
                    <a:pt x="723773" y="741426"/>
                    <a:pt x="808482" y="624713"/>
                  </a:cubicBezTo>
                  <a:cubicBezTo>
                    <a:pt x="863473" y="546862"/>
                    <a:pt x="897763" y="459994"/>
                    <a:pt x="920750" y="361569"/>
                  </a:cubicBezTo>
                  <a:cubicBezTo>
                    <a:pt x="813054" y="370713"/>
                    <a:pt x="714629" y="377571"/>
                    <a:pt x="613791" y="391287"/>
                  </a:cubicBezTo>
                  <a:cubicBezTo>
                    <a:pt x="535940" y="400431"/>
                    <a:pt x="455803" y="411861"/>
                    <a:pt x="384683" y="439293"/>
                  </a:cubicBezTo>
                  <a:cubicBezTo>
                    <a:pt x="274701" y="485013"/>
                    <a:pt x="169418" y="549148"/>
                    <a:pt x="61722" y="604012"/>
                  </a:cubicBezTo>
                  <a:close/>
                  <a:moveTo>
                    <a:pt x="932180" y="231140"/>
                  </a:moveTo>
                  <a:cubicBezTo>
                    <a:pt x="927608" y="130429"/>
                    <a:pt x="893191" y="86995"/>
                    <a:pt x="803910" y="64135"/>
                  </a:cubicBezTo>
                  <a:cubicBezTo>
                    <a:pt x="762635" y="52705"/>
                    <a:pt x="721487" y="45847"/>
                    <a:pt x="677926" y="41275"/>
                  </a:cubicBezTo>
                  <a:cubicBezTo>
                    <a:pt x="526796" y="22860"/>
                    <a:pt x="371094" y="9144"/>
                    <a:pt x="219837" y="54864"/>
                  </a:cubicBezTo>
                  <a:cubicBezTo>
                    <a:pt x="169418" y="70866"/>
                    <a:pt x="114427" y="89154"/>
                    <a:pt x="77851" y="141859"/>
                  </a:cubicBezTo>
                  <a:cubicBezTo>
                    <a:pt x="366395" y="171577"/>
                    <a:pt x="645922" y="201295"/>
                    <a:pt x="932180" y="231140"/>
                  </a:cubicBezTo>
                  <a:close/>
                  <a:moveTo>
                    <a:pt x="38989" y="437134"/>
                  </a:moveTo>
                  <a:cubicBezTo>
                    <a:pt x="192405" y="391414"/>
                    <a:pt x="348234" y="347853"/>
                    <a:pt x="499364" y="302133"/>
                  </a:cubicBezTo>
                  <a:cubicBezTo>
                    <a:pt x="350520" y="290703"/>
                    <a:pt x="196977" y="279273"/>
                    <a:pt x="38989" y="265557"/>
                  </a:cubicBezTo>
                  <a:cubicBezTo>
                    <a:pt x="38989" y="324993"/>
                    <a:pt x="38989" y="382270"/>
                    <a:pt x="38989" y="43713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61" name="Group 161"/>
          <p:cNvGrpSpPr/>
          <p:nvPr/>
        </p:nvGrpSpPr>
        <p:grpSpPr>
          <a:xfrm>
            <a:off x="12646080" y="5829120"/>
            <a:ext cx="704880" cy="622080"/>
            <a:chOff x="0" y="0"/>
            <a:chExt cx="939840" cy="82944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939800" cy="829564"/>
            </a:xfrm>
            <a:custGeom>
              <a:avLst/>
              <a:gdLst/>
              <a:ahLst/>
              <a:cxnLst/>
              <a:rect l="l" t="t" r="r" b="b"/>
              <a:pathLst>
                <a:path w="939800" h="829564">
                  <a:moveTo>
                    <a:pt x="498475" y="0"/>
                  </a:moveTo>
                  <a:cubicBezTo>
                    <a:pt x="576199" y="13716"/>
                    <a:pt x="658495" y="27432"/>
                    <a:pt x="738632" y="45847"/>
                  </a:cubicBezTo>
                  <a:cubicBezTo>
                    <a:pt x="848360" y="68707"/>
                    <a:pt x="905510" y="137541"/>
                    <a:pt x="921512" y="249809"/>
                  </a:cubicBezTo>
                  <a:cubicBezTo>
                    <a:pt x="939800" y="378079"/>
                    <a:pt x="930656" y="501904"/>
                    <a:pt x="898652" y="625602"/>
                  </a:cubicBezTo>
                  <a:cubicBezTo>
                    <a:pt x="875792" y="705739"/>
                    <a:pt x="816356" y="751586"/>
                    <a:pt x="740918" y="779145"/>
                  </a:cubicBezTo>
                  <a:cubicBezTo>
                    <a:pt x="610616" y="829564"/>
                    <a:pt x="477901" y="824992"/>
                    <a:pt x="345313" y="792861"/>
                  </a:cubicBezTo>
                  <a:cubicBezTo>
                    <a:pt x="260731" y="772287"/>
                    <a:pt x="192151" y="719582"/>
                    <a:pt x="139446" y="648462"/>
                  </a:cubicBezTo>
                  <a:cubicBezTo>
                    <a:pt x="50292" y="527050"/>
                    <a:pt x="0" y="389509"/>
                    <a:pt x="0" y="235966"/>
                  </a:cubicBezTo>
                  <a:cubicBezTo>
                    <a:pt x="0" y="128270"/>
                    <a:pt x="43434" y="68707"/>
                    <a:pt x="148590" y="48133"/>
                  </a:cubicBezTo>
                  <a:cubicBezTo>
                    <a:pt x="260731" y="27432"/>
                    <a:pt x="377317" y="16002"/>
                    <a:pt x="498475" y="0"/>
                  </a:cubicBezTo>
                  <a:close/>
                  <a:moveTo>
                    <a:pt x="887222" y="604901"/>
                  </a:moveTo>
                  <a:cubicBezTo>
                    <a:pt x="791210" y="554482"/>
                    <a:pt x="699770" y="504063"/>
                    <a:pt x="605917" y="458216"/>
                  </a:cubicBezTo>
                  <a:cubicBezTo>
                    <a:pt x="555625" y="435356"/>
                    <a:pt x="503047" y="414655"/>
                    <a:pt x="450469" y="405511"/>
                  </a:cubicBezTo>
                  <a:cubicBezTo>
                    <a:pt x="375031" y="391795"/>
                    <a:pt x="297307" y="387223"/>
                    <a:pt x="219456" y="378079"/>
                  </a:cubicBezTo>
                  <a:cubicBezTo>
                    <a:pt x="157734" y="371221"/>
                    <a:pt x="93726" y="366649"/>
                    <a:pt x="25146" y="362077"/>
                  </a:cubicBezTo>
                  <a:cubicBezTo>
                    <a:pt x="36576" y="398780"/>
                    <a:pt x="43434" y="428498"/>
                    <a:pt x="54864" y="458343"/>
                  </a:cubicBezTo>
                  <a:cubicBezTo>
                    <a:pt x="100584" y="579628"/>
                    <a:pt x="162306" y="694309"/>
                    <a:pt x="283591" y="749300"/>
                  </a:cubicBezTo>
                  <a:cubicBezTo>
                    <a:pt x="441325" y="822579"/>
                    <a:pt x="606044" y="820293"/>
                    <a:pt x="766064" y="751586"/>
                  </a:cubicBezTo>
                  <a:cubicBezTo>
                    <a:pt x="825500" y="726440"/>
                    <a:pt x="868934" y="678307"/>
                    <a:pt x="887222" y="604901"/>
                  </a:cubicBezTo>
                  <a:close/>
                  <a:moveTo>
                    <a:pt x="864362" y="142113"/>
                  </a:moveTo>
                  <a:cubicBezTo>
                    <a:pt x="866648" y="137541"/>
                    <a:pt x="868934" y="130683"/>
                    <a:pt x="871220" y="126111"/>
                  </a:cubicBezTo>
                  <a:cubicBezTo>
                    <a:pt x="823214" y="100965"/>
                    <a:pt x="775208" y="73406"/>
                    <a:pt x="722630" y="55118"/>
                  </a:cubicBezTo>
                  <a:cubicBezTo>
                    <a:pt x="615188" y="16002"/>
                    <a:pt x="500761" y="22860"/>
                    <a:pt x="388747" y="29845"/>
                  </a:cubicBezTo>
                  <a:cubicBezTo>
                    <a:pt x="295021" y="36703"/>
                    <a:pt x="199009" y="54991"/>
                    <a:pt x="107442" y="77978"/>
                  </a:cubicBezTo>
                  <a:cubicBezTo>
                    <a:pt x="43434" y="93980"/>
                    <a:pt x="11430" y="164973"/>
                    <a:pt x="22860" y="231394"/>
                  </a:cubicBezTo>
                  <a:cubicBezTo>
                    <a:pt x="304165" y="201549"/>
                    <a:pt x="583057" y="171831"/>
                    <a:pt x="864362" y="141986"/>
                  </a:cubicBezTo>
                  <a:close/>
                  <a:moveTo>
                    <a:pt x="450469" y="302387"/>
                  </a:moveTo>
                  <a:cubicBezTo>
                    <a:pt x="601345" y="345948"/>
                    <a:pt x="754634" y="391795"/>
                    <a:pt x="907796" y="435229"/>
                  </a:cubicBezTo>
                  <a:cubicBezTo>
                    <a:pt x="907796" y="382524"/>
                    <a:pt x="907796" y="325247"/>
                    <a:pt x="907796" y="267970"/>
                  </a:cubicBezTo>
                  <a:cubicBezTo>
                    <a:pt x="747776" y="279400"/>
                    <a:pt x="596773" y="290830"/>
                    <a:pt x="450469" y="302387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63" name="Group 163"/>
          <p:cNvGrpSpPr/>
          <p:nvPr/>
        </p:nvGrpSpPr>
        <p:grpSpPr>
          <a:xfrm>
            <a:off x="17173440" y="1984320"/>
            <a:ext cx="434880" cy="454320"/>
            <a:chOff x="0" y="0"/>
            <a:chExt cx="579840" cy="60576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579882" cy="605790"/>
            </a:xfrm>
            <a:custGeom>
              <a:avLst/>
              <a:gdLst/>
              <a:ahLst/>
              <a:cxnLst/>
              <a:rect l="l" t="t" r="r" b="b"/>
              <a:pathLst>
                <a:path w="579882" h="605790">
                  <a:moveTo>
                    <a:pt x="283083" y="0"/>
                  </a:moveTo>
                  <a:cubicBezTo>
                    <a:pt x="353822" y="38989"/>
                    <a:pt x="401828" y="98679"/>
                    <a:pt x="440563" y="165227"/>
                  </a:cubicBezTo>
                  <a:cubicBezTo>
                    <a:pt x="486283" y="243205"/>
                    <a:pt x="525018" y="325882"/>
                    <a:pt x="568452" y="406146"/>
                  </a:cubicBezTo>
                  <a:cubicBezTo>
                    <a:pt x="579882" y="429133"/>
                    <a:pt x="575310" y="442849"/>
                    <a:pt x="554736" y="458978"/>
                  </a:cubicBezTo>
                  <a:cubicBezTo>
                    <a:pt x="383540" y="605790"/>
                    <a:pt x="155194" y="555244"/>
                    <a:pt x="11430" y="451993"/>
                  </a:cubicBezTo>
                  <a:cubicBezTo>
                    <a:pt x="0" y="442849"/>
                    <a:pt x="0" y="413004"/>
                    <a:pt x="4572" y="394716"/>
                  </a:cubicBezTo>
                  <a:cubicBezTo>
                    <a:pt x="54737" y="234061"/>
                    <a:pt x="132461" y="94107"/>
                    <a:pt x="283083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65" name="Group 165"/>
          <p:cNvGrpSpPr/>
          <p:nvPr/>
        </p:nvGrpSpPr>
        <p:grpSpPr>
          <a:xfrm>
            <a:off x="16531920" y="1984320"/>
            <a:ext cx="434880" cy="412560"/>
            <a:chOff x="0" y="0"/>
            <a:chExt cx="579840" cy="55008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579882" cy="550164"/>
            </a:xfrm>
            <a:custGeom>
              <a:avLst/>
              <a:gdLst/>
              <a:ahLst/>
              <a:cxnLst/>
              <a:rect l="l" t="t" r="r" b="b"/>
              <a:pathLst>
                <a:path w="579882" h="550164">
                  <a:moveTo>
                    <a:pt x="267081" y="550037"/>
                  </a:moveTo>
                  <a:cubicBezTo>
                    <a:pt x="173482" y="550037"/>
                    <a:pt x="89027" y="518033"/>
                    <a:pt x="16002" y="454152"/>
                  </a:cubicBezTo>
                  <a:cubicBezTo>
                    <a:pt x="9144" y="447294"/>
                    <a:pt x="0" y="429006"/>
                    <a:pt x="4572" y="422148"/>
                  </a:cubicBezTo>
                  <a:cubicBezTo>
                    <a:pt x="66167" y="271653"/>
                    <a:pt x="134747" y="125476"/>
                    <a:pt x="264795" y="16002"/>
                  </a:cubicBezTo>
                  <a:cubicBezTo>
                    <a:pt x="283083" y="2286"/>
                    <a:pt x="294513" y="0"/>
                    <a:pt x="315087" y="13716"/>
                  </a:cubicBezTo>
                  <a:cubicBezTo>
                    <a:pt x="456565" y="114173"/>
                    <a:pt x="531876" y="255651"/>
                    <a:pt x="577596" y="417703"/>
                  </a:cubicBezTo>
                  <a:cubicBezTo>
                    <a:pt x="579882" y="429133"/>
                    <a:pt x="563880" y="451993"/>
                    <a:pt x="552450" y="458851"/>
                  </a:cubicBezTo>
                  <a:cubicBezTo>
                    <a:pt x="467995" y="520446"/>
                    <a:pt x="372110" y="545592"/>
                    <a:pt x="267081" y="55016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4000" y="510420"/>
            <a:ext cx="7032240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92"/>
              </a:lnSpc>
            </a:pPr>
            <a:r>
              <a:rPr lang="fa-IR" sz="5000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منابع</a:t>
            </a:r>
            <a:endParaRPr lang="en-US" sz="5000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6823440" y="7076880"/>
            <a:ext cx="1692000" cy="2626560"/>
            <a:chOff x="0" y="0"/>
            <a:chExt cx="2256000" cy="3502080"/>
          </a:xfrm>
        </p:grpSpPr>
        <p:sp>
          <p:nvSpPr>
            <p:cNvPr id="4" name="Freeform 4"/>
            <p:cNvSpPr/>
            <p:nvPr/>
          </p:nvSpPr>
          <p:spPr>
            <a:xfrm>
              <a:off x="381" y="0"/>
              <a:ext cx="2255647" cy="3502152"/>
            </a:xfrm>
            <a:custGeom>
              <a:avLst/>
              <a:gdLst/>
              <a:ahLst/>
              <a:cxnLst/>
              <a:rect l="l" t="t" r="r" b="b"/>
              <a:pathLst>
                <a:path w="2255647" h="3502152">
                  <a:moveTo>
                    <a:pt x="514223" y="732917"/>
                  </a:moveTo>
                  <a:cubicBezTo>
                    <a:pt x="549656" y="755777"/>
                    <a:pt x="575056" y="778510"/>
                    <a:pt x="602996" y="791210"/>
                  </a:cubicBezTo>
                  <a:cubicBezTo>
                    <a:pt x="628396" y="801370"/>
                    <a:pt x="656209" y="806450"/>
                    <a:pt x="681609" y="808990"/>
                  </a:cubicBezTo>
                  <a:cubicBezTo>
                    <a:pt x="701929" y="808990"/>
                    <a:pt x="719582" y="798830"/>
                    <a:pt x="739902" y="791210"/>
                  </a:cubicBezTo>
                  <a:cubicBezTo>
                    <a:pt x="790575" y="773430"/>
                    <a:pt x="841248" y="773430"/>
                    <a:pt x="889508" y="803910"/>
                  </a:cubicBezTo>
                  <a:cubicBezTo>
                    <a:pt x="924941" y="826770"/>
                    <a:pt x="957961" y="824230"/>
                    <a:pt x="993394" y="803910"/>
                  </a:cubicBezTo>
                  <a:cubicBezTo>
                    <a:pt x="1041527" y="778510"/>
                    <a:pt x="1084707" y="781050"/>
                    <a:pt x="1132840" y="806450"/>
                  </a:cubicBezTo>
                  <a:cubicBezTo>
                    <a:pt x="1150620" y="816610"/>
                    <a:pt x="1188593" y="811530"/>
                    <a:pt x="1203833" y="798830"/>
                  </a:cubicBezTo>
                  <a:cubicBezTo>
                    <a:pt x="1251966" y="753237"/>
                    <a:pt x="1305179" y="735457"/>
                    <a:pt x="1371092" y="745617"/>
                  </a:cubicBezTo>
                  <a:cubicBezTo>
                    <a:pt x="1383792" y="748157"/>
                    <a:pt x="1396492" y="743077"/>
                    <a:pt x="1409065" y="737997"/>
                  </a:cubicBezTo>
                  <a:cubicBezTo>
                    <a:pt x="1477518" y="712597"/>
                    <a:pt x="1543431" y="687324"/>
                    <a:pt x="1616964" y="656844"/>
                  </a:cubicBezTo>
                  <a:cubicBezTo>
                    <a:pt x="1601724" y="603631"/>
                    <a:pt x="1571371" y="540131"/>
                    <a:pt x="1566291" y="471678"/>
                  </a:cubicBezTo>
                  <a:cubicBezTo>
                    <a:pt x="1556131" y="339852"/>
                    <a:pt x="1561211" y="207899"/>
                    <a:pt x="1558671" y="76073"/>
                  </a:cubicBezTo>
                  <a:cubicBezTo>
                    <a:pt x="1558671" y="63373"/>
                    <a:pt x="1563751" y="50673"/>
                    <a:pt x="1571371" y="43053"/>
                  </a:cubicBezTo>
                  <a:cubicBezTo>
                    <a:pt x="1584071" y="25273"/>
                    <a:pt x="1599311" y="2540"/>
                    <a:pt x="1616964" y="2540"/>
                  </a:cubicBezTo>
                  <a:cubicBezTo>
                    <a:pt x="1632204" y="0"/>
                    <a:pt x="1660017" y="20320"/>
                    <a:pt x="1665097" y="35560"/>
                  </a:cubicBezTo>
                  <a:cubicBezTo>
                    <a:pt x="1687957" y="83693"/>
                    <a:pt x="1708150" y="137033"/>
                    <a:pt x="1715770" y="187706"/>
                  </a:cubicBezTo>
                  <a:cubicBezTo>
                    <a:pt x="1753743" y="405765"/>
                    <a:pt x="1789303" y="626364"/>
                    <a:pt x="1817116" y="847090"/>
                  </a:cubicBezTo>
                  <a:cubicBezTo>
                    <a:pt x="1822196" y="895223"/>
                    <a:pt x="1832356" y="935863"/>
                    <a:pt x="1855089" y="973836"/>
                  </a:cubicBezTo>
                  <a:cubicBezTo>
                    <a:pt x="1923542" y="1088009"/>
                    <a:pt x="1903222" y="1202055"/>
                    <a:pt x="1867789" y="1316228"/>
                  </a:cubicBezTo>
                  <a:cubicBezTo>
                    <a:pt x="1839849" y="1399921"/>
                    <a:pt x="1847469" y="1473454"/>
                    <a:pt x="1870329" y="1557147"/>
                  </a:cubicBezTo>
                  <a:cubicBezTo>
                    <a:pt x="1921002" y="1734693"/>
                    <a:pt x="1959102" y="1917192"/>
                    <a:pt x="2002155" y="2097278"/>
                  </a:cubicBezTo>
                  <a:cubicBezTo>
                    <a:pt x="2080768" y="2434590"/>
                    <a:pt x="2159254" y="2774315"/>
                    <a:pt x="2235327" y="3114167"/>
                  </a:cubicBezTo>
                  <a:cubicBezTo>
                    <a:pt x="2255647" y="3197860"/>
                    <a:pt x="2209927" y="3266313"/>
                    <a:pt x="2159254" y="3329686"/>
                  </a:cubicBezTo>
                  <a:cubicBezTo>
                    <a:pt x="2149094" y="3339846"/>
                    <a:pt x="2128774" y="3344926"/>
                    <a:pt x="2111121" y="3344926"/>
                  </a:cubicBezTo>
                  <a:cubicBezTo>
                    <a:pt x="2060448" y="3344926"/>
                    <a:pt x="2027428" y="3372866"/>
                    <a:pt x="1997075" y="3408299"/>
                  </a:cubicBezTo>
                  <a:cubicBezTo>
                    <a:pt x="1991995" y="3415919"/>
                    <a:pt x="1984375" y="3426079"/>
                    <a:pt x="1979295" y="3433699"/>
                  </a:cubicBezTo>
                  <a:cubicBezTo>
                    <a:pt x="1946402" y="3466719"/>
                    <a:pt x="1903222" y="3502152"/>
                    <a:pt x="1860169" y="3479292"/>
                  </a:cubicBezTo>
                  <a:cubicBezTo>
                    <a:pt x="1834769" y="3464052"/>
                    <a:pt x="1817116" y="3415919"/>
                    <a:pt x="1812036" y="3382899"/>
                  </a:cubicBezTo>
                  <a:cubicBezTo>
                    <a:pt x="1804416" y="3304286"/>
                    <a:pt x="1804416" y="3223133"/>
                    <a:pt x="1804416" y="3144520"/>
                  </a:cubicBezTo>
                  <a:cubicBezTo>
                    <a:pt x="1806956" y="3078607"/>
                    <a:pt x="1768983" y="3040507"/>
                    <a:pt x="1703070" y="3040507"/>
                  </a:cubicBezTo>
                  <a:cubicBezTo>
                    <a:pt x="1685290" y="3040507"/>
                    <a:pt x="1665097" y="3025267"/>
                    <a:pt x="1649857" y="3012567"/>
                  </a:cubicBezTo>
                  <a:cubicBezTo>
                    <a:pt x="1639697" y="3002407"/>
                    <a:pt x="1637157" y="2982087"/>
                    <a:pt x="1632077" y="2966974"/>
                  </a:cubicBezTo>
                  <a:cubicBezTo>
                    <a:pt x="1609217" y="2885821"/>
                    <a:pt x="1609217" y="2885821"/>
                    <a:pt x="1528191" y="2873121"/>
                  </a:cubicBezTo>
                  <a:cubicBezTo>
                    <a:pt x="1512951" y="2870581"/>
                    <a:pt x="1500251" y="2862961"/>
                    <a:pt x="1482598" y="2852801"/>
                  </a:cubicBezTo>
                  <a:cubicBezTo>
                    <a:pt x="1492758" y="2837561"/>
                    <a:pt x="1500378" y="2824861"/>
                    <a:pt x="1510538" y="2814701"/>
                  </a:cubicBezTo>
                  <a:cubicBezTo>
                    <a:pt x="1538478" y="2781681"/>
                    <a:pt x="1530858" y="2758948"/>
                    <a:pt x="1490218" y="2746248"/>
                  </a:cubicBezTo>
                  <a:cubicBezTo>
                    <a:pt x="1472438" y="2743708"/>
                    <a:pt x="1457325" y="2743708"/>
                    <a:pt x="1439545" y="2741168"/>
                  </a:cubicBezTo>
                  <a:cubicBezTo>
                    <a:pt x="1404112" y="2736088"/>
                    <a:pt x="1376172" y="2723388"/>
                    <a:pt x="1366012" y="2682875"/>
                  </a:cubicBezTo>
                  <a:cubicBezTo>
                    <a:pt x="1355852" y="2649855"/>
                    <a:pt x="1333119" y="2632202"/>
                    <a:pt x="1295019" y="2632202"/>
                  </a:cubicBezTo>
                  <a:cubicBezTo>
                    <a:pt x="1196213" y="2629662"/>
                    <a:pt x="1153033" y="2589149"/>
                    <a:pt x="1130300" y="2492756"/>
                  </a:cubicBezTo>
                  <a:cubicBezTo>
                    <a:pt x="1125220" y="2467356"/>
                    <a:pt x="1115060" y="2444623"/>
                    <a:pt x="1109980" y="2424303"/>
                  </a:cubicBezTo>
                  <a:cubicBezTo>
                    <a:pt x="1069467" y="2472436"/>
                    <a:pt x="1031367" y="2515616"/>
                    <a:pt x="995934" y="2563749"/>
                  </a:cubicBezTo>
                  <a:cubicBezTo>
                    <a:pt x="988314" y="2571369"/>
                    <a:pt x="985774" y="2586609"/>
                    <a:pt x="985774" y="2599309"/>
                  </a:cubicBezTo>
                  <a:cubicBezTo>
                    <a:pt x="988314" y="2657602"/>
                    <a:pt x="962914" y="2695702"/>
                    <a:pt x="914781" y="2723515"/>
                  </a:cubicBezTo>
                  <a:cubicBezTo>
                    <a:pt x="859028" y="2753995"/>
                    <a:pt x="808355" y="2786888"/>
                    <a:pt x="750062" y="2814828"/>
                  </a:cubicBezTo>
                  <a:cubicBezTo>
                    <a:pt x="707009" y="2835148"/>
                    <a:pt x="696849" y="2862961"/>
                    <a:pt x="714629" y="2906141"/>
                  </a:cubicBezTo>
                  <a:cubicBezTo>
                    <a:pt x="722249" y="2926461"/>
                    <a:pt x="724789" y="2949194"/>
                    <a:pt x="729869" y="2982214"/>
                  </a:cubicBezTo>
                  <a:cubicBezTo>
                    <a:pt x="671576" y="2979674"/>
                    <a:pt x="620903" y="2982214"/>
                    <a:pt x="570230" y="2974594"/>
                  </a:cubicBezTo>
                  <a:cubicBezTo>
                    <a:pt x="527177" y="2964434"/>
                    <a:pt x="519557" y="2982214"/>
                    <a:pt x="522097" y="3017647"/>
                  </a:cubicBezTo>
                  <a:cubicBezTo>
                    <a:pt x="522097" y="3020187"/>
                    <a:pt x="524637" y="3022727"/>
                    <a:pt x="524637" y="3022727"/>
                  </a:cubicBezTo>
                  <a:cubicBezTo>
                    <a:pt x="532257" y="3103880"/>
                    <a:pt x="532257" y="3103880"/>
                    <a:pt x="456184" y="3119120"/>
                  </a:cubicBezTo>
                  <a:cubicBezTo>
                    <a:pt x="382651" y="3131820"/>
                    <a:pt x="372491" y="3159633"/>
                    <a:pt x="415671" y="3220593"/>
                  </a:cubicBezTo>
                  <a:cubicBezTo>
                    <a:pt x="420751" y="3225673"/>
                    <a:pt x="423291" y="3230753"/>
                    <a:pt x="428371" y="3235833"/>
                  </a:cubicBezTo>
                  <a:cubicBezTo>
                    <a:pt x="481584" y="3291586"/>
                    <a:pt x="481584" y="3306826"/>
                    <a:pt x="423291" y="3357499"/>
                  </a:cubicBezTo>
                  <a:cubicBezTo>
                    <a:pt x="370078" y="3405632"/>
                    <a:pt x="301625" y="3408172"/>
                    <a:pt x="235712" y="3405632"/>
                  </a:cubicBezTo>
                  <a:cubicBezTo>
                    <a:pt x="225552" y="3405632"/>
                    <a:pt x="210312" y="3382772"/>
                    <a:pt x="210312" y="3370072"/>
                  </a:cubicBezTo>
                  <a:cubicBezTo>
                    <a:pt x="202692" y="3321939"/>
                    <a:pt x="233172" y="3293999"/>
                    <a:pt x="278765" y="3278759"/>
                  </a:cubicBezTo>
                  <a:cubicBezTo>
                    <a:pt x="266065" y="3228086"/>
                    <a:pt x="225552" y="3220466"/>
                    <a:pt x="185039" y="3212846"/>
                  </a:cubicBezTo>
                  <a:cubicBezTo>
                    <a:pt x="164719" y="3210306"/>
                    <a:pt x="141986" y="3212846"/>
                    <a:pt x="119126" y="3210306"/>
                  </a:cubicBezTo>
                  <a:cubicBezTo>
                    <a:pt x="58293" y="3207766"/>
                    <a:pt x="0" y="3152013"/>
                    <a:pt x="7620" y="3091180"/>
                  </a:cubicBezTo>
                  <a:cubicBezTo>
                    <a:pt x="33020" y="2883281"/>
                    <a:pt x="60833" y="2672715"/>
                    <a:pt x="91313" y="2464816"/>
                  </a:cubicBezTo>
                  <a:cubicBezTo>
                    <a:pt x="109093" y="2350643"/>
                    <a:pt x="129286" y="2236597"/>
                    <a:pt x="154686" y="2122424"/>
                  </a:cubicBezTo>
                  <a:cubicBezTo>
                    <a:pt x="190119" y="1960118"/>
                    <a:pt x="256032" y="1807972"/>
                    <a:pt x="339725" y="1665986"/>
                  </a:cubicBezTo>
                  <a:cubicBezTo>
                    <a:pt x="392938" y="1577213"/>
                    <a:pt x="390398" y="1493520"/>
                    <a:pt x="352425" y="1402207"/>
                  </a:cubicBezTo>
                  <a:cubicBezTo>
                    <a:pt x="334645" y="1359154"/>
                    <a:pt x="316992" y="1313434"/>
                    <a:pt x="299212" y="1267841"/>
                  </a:cubicBezTo>
                  <a:cubicBezTo>
                    <a:pt x="256159" y="1156208"/>
                    <a:pt x="268732" y="1047242"/>
                    <a:pt x="332105" y="948309"/>
                  </a:cubicBezTo>
                  <a:cubicBezTo>
                    <a:pt x="377698" y="874776"/>
                    <a:pt x="395478" y="798703"/>
                    <a:pt x="392938" y="709930"/>
                  </a:cubicBezTo>
                  <a:cubicBezTo>
                    <a:pt x="390398" y="565404"/>
                    <a:pt x="398018" y="420878"/>
                    <a:pt x="403098" y="276352"/>
                  </a:cubicBezTo>
                  <a:cubicBezTo>
                    <a:pt x="403098" y="258572"/>
                    <a:pt x="403098" y="240792"/>
                    <a:pt x="410718" y="225679"/>
                  </a:cubicBezTo>
                  <a:cubicBezTo>
                    <a:pt x="418338" y="210566"/>
                    <a:pt x="433578" y="190119"/>
                    <a:pt x="446151" y="190119"/>
                  </a:cubicBezTo>
                  <a:cubicBezTo>
                    <a:pt x="461391" y="190119"/>
                    <a:pt x="486664" y="202819"/>
                    <a:pt x="491744" y="218059"/>
                  </a:cubicBezTo>
                  <a:cubicBezTo>
                    <a:pt x="504444" y="245999"/>
                    <a:pt x="512064" y="278892"/>
                    <a:pt x="512064" y="309372"/>
                  </a:cubicBezTo>
                  <a:cubicBezTo>
                    <a:pt x="514604" y="436118"/>
                    <a:pt x="514604" y="562991"/>
                    <a:pt x="514604" y="689737"/>
                  </a:cubicBezTo>
                  <a:cubicBezTo>
                    <a:pt x="514604" y="707517"/>
                    <a:pt x="514604" y="727837"/>
                    <a:pt x="514604" y="732790"/>
                  </a:cubicBezTo>
                  <a:close/>
                  <a:moveTo>
                    <a:pt x="1616837" y="33020"/>
                  </a:moveTo>
                  <a:cubicBezTo>
                    <a:pt x="1510411" y="202946"/>
                    <a:pt x="1599057" y="631444"/>
                    <a:pt x="1779016" y="824230"/>
                  </a:cubicBezTo>
                  <a:cubicBezTo>
                    <a:pt x="1779016" y="816610"/>
                    <a:pt x="1779016" y="808990"/>
                    <a:pt x="1779016" y="803910"/>
                  </a:cubicBezTo>
                  <a:cubicBezTo>
                    <a:pt x="1748536" y="611124"/>
                    <a:pt x="1720723" y="418465"/>
                    <a:pt x="1687703" y="225679"/>
                  </a:cubicBezTo>
                  <a:cubicBezTo>
                    <a:pt x="1675003" y="159766"/>
                    <a:pt x="1675003" y="88773"/>
                    <a:pt x="1616710" y="32893"/>
                  </a:cubicBezTo>
                  <a:close/>
                  <a:moveTo>
                    <a:pt x="461010" y="220599"/>
                  </a:moveTo>
                  <a:cubicBezTo>
                    <a:pt x="453390" y="220599"/>
                    <a:pt x="448310" y="220599"/>
                    <a:pt x="440690" y="223139"/>
                  </a:cubicBezTo>
                  <a:cubicBezTo>
                    <a:pt x="417830" y="405765"/>
                    <a:pt x="422910" y="590804"/>
                    <a:pt x="433070" y="778510"/>
                  </a:cubicBezTo>
                  <a:cubicBezTo>
                    <a:pt x="455930" y="763270"/>
                    <a:pt x="481203" y="745490"/>
                    <a:pt x="481203" y="725297"/>
                  </a:cubicBezTo>
                  <a:cubicBezTo>
                    <a:pt x="483743" y="585851"/>
                    <a:pt x="483743" y="446405"/>
                    <a:pt x="481203" y="306832"/>
                  </a:cubicBezTo>
                  <a:cubicBezTo>
                    <a:pt x="481203" y="276352"/>
                    <a:pt x="468503" y="248539"/>
                    <a:pt x="460883" y="220599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6775920" y="4310640"/>
            <a:ext cx="1780560" cy="2434320"/>
            <a:chOff x="0" y="0"/>
            <a:chExt cx="2374080" cy="32457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74138" cy="3245866"/>
            </a:xfrm>
            <a:custGeom>
              <a:avLst/>
              <a:gdLst/>
              <a:ahLst/>
              <a:cxnLst/>
              <a:rect l="l" t="t" r="r" b="b"/>
              <a:pathLst>
                <a:path w="2374138" h="3245866">
                  <a:moveTo>
                    <a:pt x="1596263" y="649605"/>
                  </a:moveTo>
                  <a:cubicBezTo>
                    <a:pt x="1646936" y="654685"/>
                    <a:pt x="1687449" y="654685"/>
                    <a:pt x="1725422" y="662305"/>
                  </a:cubicBezTo>
                  <a:cubicBezTo>
                    <a:pt x="1834388" y="677545"/>
                    <a:pt x="1912874" y="751078"/>
                    <a:pt x="1915414" y="857758"/>
                  </a:cubicBezTo>
                  <a:cubicBezTo>
                    <a:pt x="1917954" y="949071"/>
                    <a:pt x="1902714" y="1043051"/>
                    <a:pt x="1885061" y="1131824"/>
                  </a:cubicBezTo>
                  <a:cubicBezTo>
                    <a:pt x="1872361" y="1187704"/>
                    <a:pt x="1859661" y="1240917"/>
                    <a:pt x="1885061" y="1294257"/>
                  </a:cubicBezTo>
                  <a:cubicBezTo>
                    <a:pt x="1900301" y="1332357"/>
                    <a:pt x="1882521" y="1360297"/>
                    <a:pt x="1857248" y="1385570"/>
                  </a:cubicBezTo>
                  <a:cubicBezTo>
                    <a:pt x="1834388" y="1408430"/>
                    <a:pt x="1839468" y="1428750"/>
                    <a:pt x="1844548" y="1456690"/>
                  </a:cubicBezTo>
                  <a:cubicBezTo>
                    <a:pt x="1869948" y="1570863"/>
                    <a:pt x="1887601" y="1685036"/>
                    <a:pt x="1905381" y="1799336"/>
                  </a:cubicBezTo>
                  <a:cubicBezTo>
                    <a:pt x="1913001" y="1829816"/>
                    <a:pt x="1920621" y="1862836"/>
                    <a:pt x="1923161" y="1893189"/>
                  </a:cubicBezTo>
                  <a:cubicBezTo>
                    <a:pt x="1925701" y="1913509"/>
                    <a:pt x="1920621" y="1933829"/>
                    <a:pt x="1907921" y="1956689"/>
                  </a:cubicBezTo>
                  <a:cubicBezTo>
                    <a:pt x="1971294" y="2007489"/>
                    <a:pt x="1983994" y="2083562"/>
                    <a:pt x="1996567" y="2162302"/>
                  </a:cubicBezTo>
                  <a:cubicBezTo>
                    <a:pt x="2001647" y="2187702"/>
                    <a:pt x="2019427" y="2215642"/>
                    <a:pt x="2037080" y="2235835"/>
                  </a:cubicBezTo>
                  <a:cubicBezTo>
                    <a:pt x="2163826" y="2393188"/>
                    <a:pt x="2262632" y="2565781"/>
                    <a:pt x="2353818" y="2745867"/>
                  </a:cubicBezTo>
                  <a:cubicBezTo>
                    <a:pt x="2374138" y="2783967"/>
                    <a:pt x="2371598" y="2811907"/>
                    <a:pt x="2336038" y="2834640"/>
                  </a:cubicBezTo>
                  <a:cubicBezTo>
                    <a:pt x="2287905" y="2867660"/>
                    <a:pt x="2239772" y="2895600"/>
                    <a:pt x="2191639" y="2925953"/>
                  </a:cubicBezTo>
                  <a:cubicBezTo>
                    <a:pt x="2176399" y="2936113"/>
                    <a:pt x="2158746" y="2943733"/>
                    <a:pt x="2151126" y="2956433"/>
                  </a:cubicBezTo>
                  <a:cubicBezTo>
                    <a:pt x="2125726" y="3012313"/>
                    <a:pt x="2080133" y="3007233"/>
                    <a:pt x="2032000" y="3007233"/>
                  </a:cubicBezTo>
                  <a:cubicBezTo>
                    <a:pt x="1996567" y="3007233"/>
                    <a:pt x="1953514" y="3012313"/>
                    <a:pt x="1923034" y="3030093"/>
                  </a:cubicBezTo>
                  <a:cubicBezTo>
                    <a:pt x="1849501" y="3068193"/>
                    <a:pt x="1781175" y="3098673"/>
                    <a:pt x="1692529" y="3091053"/>
                  </a:cubicBezTo>
                  <a:cubicBezTo>
                    <a:pt x="1652016" y="3088513"/>
                    <a:pt x="1606423" y="3113913"/>
                    <a:pt x="1570863" y="3136773"/>
                  </a:cubicBezTo>
                  <a:cubicBezTo>
                    <a:pt x="1532890" y="3162173"/>
                    <a:pt x="1499870" y="3169793"/>
                    <a:pt x="1464437" y="3144393"/>
                  </a:cubicBezTo>
                  <a:cubicBezTo>
                    <a:pt x="1390904" y="3096133"/>
                    <a:pt x="1335278" y="3106293"/>
                    <a:pt x="1261745" y="3162173"/>
                  </a:cubicBezTo>
                  <a:cubicBezTo>
                    <a:pt x="1180719" y="3220593"/>
                    <a:pt x="1074293" y="3245866"/>
                    <a:pt x="970407" y="3245866"/>
                  </a:cubicBezTo>
                  <a:cubicBezTo>
                    <a:pt x="942594" y="3243326"/>
                    <a:pt x="917194" y="3220466"/>
                    <a:pt x="891921" y="3207766"/>
                  </a:cubicBezTo>
                  <a:cubicBezTo>
                    <a:pt x="871601" y="3200146"/>
                    <a:pt x="851408" y="3192526"/>
                    <a:pt x="831088" y="3189986"/>
                  </a:cubicBezTo>
                  <a:cubicBezTo>
                    <a:pt x="732282" y="3187446"/>
                    <a:pt x="641096" y="3164586"/>
                    <a:pt x="554863" y="3118866"/>
                  </a:cubicBezTo>
                  <a:cubicBezTo>
                    <a:pt x="514350" y="3096006"/>
                    <a:pt x="468757" y="3080766"/>
                    <a:pt x="425704" y="3062986"/>
                  </a:cubicBezTo>
                  <a:cubicBezTo>
                    <a:pt x="387731" y="3047746"/>
                    <a:pt x="362331" y="3029966"/>
                    <a:pt x="349631" y="2986913"/>
                  </a:cubicBezTo>
                  <a:cubicBezTo>
                    <a:pt x="339471" y="2948813"/>
                    <a:pt x="316738" y="2918333"/>
                    <a:pt x="266065" y="2915793"/>
                  </a:cubicBezTo>
                  <a:cubicBezTo>
                    <a:pt x="240665" y="2913253"/>
                    <a:pt x="207772" y="2892933"/>
                    <a:pt x="189992" y="2872613"/>
                  </a:cubicBezTo>
                  <a:cubicBezTo>
                    <a:pt x="154559" y="2834513"/>
                    <a:pt x="131699" y="2786380"/>
                    <a:pt x="98806" y="2745740"/>
                  </a:cubicBezTo>
                  <a:cubicBezTo>
                    <a:pt x="83566" y="2725420"/>
                    <a:pt x="65913" y="2702560"/>
                    <a:pt x="43053" y="2689860"/>
                  </a:cubicBezTo>
                  <a:cubicBezTo>
                    <a:pt x="7620" y="2669540"/>
                    <a:pt x="0" y="2649220"/>
                    <a:pt x="25273" y="2616327"/>
                  </a:cubicBezTo>
                  <a:cubicBezTo>
                    <a:pt x="111379" y="2497074"/>
                    <a:pt x="195072" y="2380361"/>
                    <a:pt x="278638" y="2260981"/>
                  </a:cubicBezTo>
                  <a:cubicBezTo>
                    <a:pt x="296418" y="2235581"/>
                    <a:pt x="311531" y="2207641"/>
                    <a:pt x="334391" y="2182368"/>
                  </a:cubicBezTo>
                  <a:cubicBezTo>
                    <a:pt x="359791" y="2151888"/>
                    <a:pt x="390144" y="2123948"/>
                    <a:pt x="417957" y="2093595"/>
                  </a:cubicBezTo>
                  <a:cubicBezTo>
                    <a:pt x="438277" y="2070735"/>
                    <a:pt x="455930" y="2047875"/>
                    <a:pt x="471170" y="2022475"/>
                  </a:cubicBezTo>
                  <a:cubicBezTo>
                    <a:pt x="537083" y="1903222"/>
                    <a:pt x="567436" y="1773809"/>
                    <a:pt x="580136" y="1636776"/>
                  </a:cubicBezTo>
                  <a:cubicBezTo>
                    <a:pt x="580136" y="1618996"/>
                    <a:pt x="590296" y="1603756"/>
                    <a:pt x="597916" y="1585976"/>
                  </a:cubicBezTo>
                  <a:cubicBezTo>
                    <a:pt x="630809" y="1512443"/>
                    <a:pt x="618236" y="1464183"/>
                    <a:pt x="557403" y="1418463"/>
                  </a:cubicBezTo>
                  <a:cubicBezTo>
                    <a:pt x="539623" y="1405763"/>
                    <a:pt x="527050" y="1387983"/>
                    <a:pt x="519430" y="1370203"/>
                  </a:cubicBezTo>
                  <a:cubicBezTo>
                    <a:pt x="494030" y="1319403"/>
                    <a:pt x="466217" y="1271270"/>
                    <a:pt x="448437" y="1220470"/>
                  </a:cubicBezTo>
                  <a:cubicBezTo>
                    <a:pt x="423037" y="1151890"/>
                    <a:pt x="402844" y="1083437"/>
                    <a:pt x="387604" y="1012317"/>
                  </a:cubicBezTo>
                  <a:cubicBezTo>
                    <a:pt x="382524" y="994537"/>
                    <a:pt x="390144" y="966597"/>
                    <a:pt x="402844" y="953897"/>
                  </a:cubicBezTo>
                  <a:cubicBezTo>
                    <a:pt x="428244" y="928497"/>
                    <a:pt x="458597" y="910717"/>
                    <a:pt x="481330" y="892937"/>
                  </a:cubicBezTo>
                  <a:cubicBezTo>
                    <a:pt x="453517" y="760984"/>
                    <a:pt x="423037" y="631571"/>
                    <a:pt x="402844" y="499618"/>
                  </a:cubicBezTo>
                  <a:cubicBezTo>
                    <a:pt x="387604" y="413385"/>
                    <a:pt x="375031" y="319405"/>
                    <a:pt x="423164" y="238252"/>
                  </a:cubicBezTo>
                  <a:cubicBezTo>
                    <a:pt x="438404" y="210312"/>
                    <a:pt x="473837" y="182372"/>
                    <a:pt x="504190" y="179832"/>
                  </a:cubicBezTo>
                  <a:cubicBezTo>
                    <a:pt x="587756" y="167132"/>
                    <a:pt x="668909" y="184912"/>
                    <a:pt x="722122" y="258445"/>
                  </a:cubicBezTo>
                  <a:cubicBezTo>
                    <a:pt x="772795" y="327025"/>
                    <a:pt x="790575" y="405638"/>
                    <a:pt x="752475" y="491871"/>
                  </a:cubicBezTo>
                  <a:cubicBezTo>
                    <a:pt x="719582" y="570484"/>
                    <a:pt x="691642" y="654304"/>
                    <a:pt x="663829" y="732917"/>
                  </a:cubicBezTo>
                  <a:cubicBezTo>
                    <a:pt x="863981" y="743077"/>
                    <a:pt x="1031240" y="816610"/>
                    <a:pt x="1175639" y="958723"/>
                  </a:cubicBezTo>
                  <a:cubicBezTo>
                    <a:pt x="1256665" y="885190"/>
                    <a:pt x="1340358" y="814070"/>
                    <a:pt x="1418844" y="737997"/>
                  </a:cubicBezTo>
                  <a:cubicBezTo>
                    <a:pt x="1429004" y="730377"/>
                    <a:pt x="1429004" y="702437"/>
                    <a:pt x="1423924" y="684657"/>
                  </a:cubicBezTo>
                  <a:cubicBezTo>
                    <a:pt x="1398524" y="550164"/>
                    <a:pt x="1370711" y="418211"/>
                    <a:pt x="1345438" y="283718"/>
                  </a:cubicBezTo>
                  <a:cubicBezTo>
                    <a:pt x="1340358" y="250698"/>
                    <a:pt x="1342898" y="212598"/>
                    <a:pt x="1347978" y="177165"/>
                  </a:cubicBezTo>
                  <a:cubicBezTo>
                    <a:pt x="1360551" y="48260"/>
                    <a:pt x="1434084" y="0"/>
                    <a:pt x="1558290" y="35560"/>
                  </a:cubicBezTo>
                  <a:cubicBezTo>
                    <a:pt x="1689989" y="73660"/>
                    <a:pt x="1755902" y="210693"/>
                    <a:pt x="1707769" y="340106"/>
                  </a:cubicBezTo>
                  <a:cubicBezTo>
                    <a:pt x="1669796" y="441579"/>
                    <a:pt x="1634236" y="543179"/>
                    <a:pt x="1596263" y="649732"/>
                  </a:cubicBezTo>
                  <a:close/>
                  <a:moveTo>
                    <a:pt x="1482217" y="705612"/>
                  </a:moveTo>
                  <a:cubicBezTo>
                    <a:pt x="1512570" y="682752"/>
                    <a:pt x="1543050" y="672592"/>
                    <a:pt x="1550670" y="652272"/>
                  </a:cubicBezTo>
                  <a:cubicBezTo>
                    <a:pt x="1591183" y="543179"/>
                    <a:pt x="1624203" y="431546"/>
                    <a:pt x="1662176" y="319786"/>
                  </a:cubicBezTo>
                  <a:cubicBezTo>
                    <a:pt x="1692529" y="233553"/>
                    <a:pt x="1654556" y="96520"/>
                    <a:pt x="1520317" y="83820"/>
                  </a:cubicBezTo>
                  <a:cubicBezTo>
                    <a:pt x="1436751" y="73660"/>
                    <a:pt x="1408811" y="88900"/>
                    <a:pt x="1401191" y="172593"/>
                  </a:cubicBezTo>
                  <a:cubicBezTo>
                    <a:pt x="1380871" y="352806"/>
                    <a:pt x="1434084" y="522859"/>
                    <a:pt x="1482217" y="705485"/>
                  </a:cubicBezTo>
                  <a:close/>
                  <a:moveTo>
                    <a:pt x="529590" y="855218"/>
                  </a:moveTo>
                  <a:cubicBezTo>
                    <a:pt x="562483" y="817118"/>
                    <a:pt x="592963" y="794258"/>
                    <a:pt x="605663" y="761365"/>
                  </a:cubicBezTo>
                  <a:cubicBezTo>
                    <a:pt x="643636" y="664972"/>
                    <a:pt x="674116" y="568452"/>
                    <a:pt x="709549" y="472059"/>
                  </a:cubicBezTo>
                  <a:cubicBezTo>
                    <a:pt x="750062" y="357886"/>
                    <a:pt x="689229" y="248793"/>
                    <a:pt x="570230" y="228473"/>
                  </a:cubicBezTo>
                  <a:cubicBezTo>
                    <a:pt x="489204" y="215773"/>
                    <a:pt x="456184" y="236093"/>
                    <a:pt x="448564" y="319786"/>
                  </a:cubicBezTo>
                  <a:cubicBezTo>
                    <a:pt x="425704" y="499999"/>
                    <a:pt x="483997" y="670052"/>
                    <a:pt x="529590" y="85521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921680" y="7221600"/>
            <a:ext cx="1529280" cy="2313360"/>
            <a:chOff x="0" y="0"/>
            <a:chExt cx="2039040" cy="30844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39239" cy="3084322"/>
            </a:xfrm>
            <a:custGeom>
              <a:avLst/>
              <a:gdLst/>
              <a:ahLst/>
              <a:cxnLst/>
              <a:rect l="l" t="t" r="r" b="b"/>
              <a:pathLst>
                <a:path w="2039239" h="3084322">
                  <a:moveTo>
                    <a:pt x="131699" y="2080006"/>
                  </a:moveTo>
                  <a:cubicBezTo>
                    <a:pt x="101346" y="2105406"/>
                    <a:pt x="78486" y="2135759"/>
                    <a:pt x="37973" y="2090166"/>
                  </a:cubicBezTo>
                  <a:cubicBezTo>
                    <a:pt x="7620" y="2054606"/>
                    <a:pt x="0" y="2034413"/>
                    <a:pt x="32893" y="1991233"/>
                  </a:cubicBezTo>
                  <a:cubicBezTo>
                    <a:pt x="141859" y="1846707"/>
                    <a:pt x="250698" y="1699514"/>
                    <a:pt x="352044" y="1547368"/>
                  </a:cubicBezTo>
                  <a:cubicBezTo>
                    <a:pt x="382397" y="1499235"/>
                    <a:pt x="405257" y="1430655"/>
                    <a:pt x="405257" y="1372362"/>
                  </a:cubicBezTo>
                  <a:cubicBezTo>
                    <a:pt x="405257" y="1248029"/>
                    <a:pt x="402717" y="1121283"/>
                    <a:pt x="377444" y="999490"/>
                  </a:cubicBezTo>
                  <a:cubicBezTo>
                    <a:pt x="352171" y="892937"/>
                    <a:pt x="301498" y="788924"/>
                    <a:pt x="255905" y="684911"/>
                  </a:cubicBezTo>
                  <a:cubicBezTo>
                    <a:pt x="238125" y="641731"/>
                    <a:pt x="235585" y="603758"/>
                    <a:pt x="260985" y="568198"/>
                  </a:cubicBezTo>
                  <a:cubicBezTo>
                    <a:pt x="296418" y="512445"/>
                    <a:pt x="336931" y="461645"/>
                    <a:pt x="377444" y="410972"/>
                  </a:cubicBezTo>
                  <a:cubicBezTo>
                    <a:pt x="433197" y="339979"/>
                    <a:pt x="493903" y="273939"/>
                    <a:pt x="549656" y="202946"/>
                  </a:cubicBezTo>
                  <a:cubicBezTo>
                    <a:pt x="709168" y="0"/>
                    <a:pt x="1008126" y="20320"/>
                    <a:pt x="1160145" y="167386"/>
                  </a:cubicBezTo>
                  <a:cubicBezTo>
                    <a:pt x="1200658" y="208026"/>
                    <a:pt x="1241171" y="248539"/>
                    <a:pt x="1286764" y="284099"/>
                  </a:cubicBezTo>
                  <a:cubicBezTo>
                    <a:pt x="1380490" y="357632"/>
                    <a:pt x="1433703" y="355092"/>
                    <a:pt x="1532509" y="286639"/>
                  </a:cubicBezTo>
                  <a:cubicBezTo>
                    <a:pt x="1590802" y="245999"/>
                    <a:pt x="1654048" y="210566"/>
                    <a:pt x="1717421" y="177546"/>
                  </a:cubicBezTo>
                  <a:cubicBezTo>
                    <a:pt x="1737741" y="167386"/>
                    <a:pt x="1763014" y="164846"/>
                    <a:pt x="1785874" y="159766"/>
                  </a:cubicBezTo>
                  <a:cubicBezTo>
                    <a:pt x="1849247" y="152146"/>
                    <a:pt x="1894840" y="175006"/>
                    <a:pt x="1930273" y="228219"/>
                  </a:cubicBezTo>
                  <a:cubicBezTo>
                    <a:pt x="2021459" y="365252"/>
                    <a:pt x="2039239" y="507238"/>
                    <a:pt x="1930273" y="636651"/>
                  </a:cubicBezTo>
                  <a:cubicBezTo>
                    <a:pt x="1839087" y="745744"/>
                    <a:pt x="1803654" y="867537"/>
                    <a:pt x="1790954" y="1004443"/>
                  </a:cubicBezTo>
                  <a:cubicBezTo>
                    <a:pt x="1780794" y="1144016"/>
                    <a:pt x="1745361" y="1280922"/>
                    <a:pt x="1740281" y="1420495"/>
                  </a:cubicBezTo>
                  <a:cubicBezTo>
                    <a:pt x="1735201" y="1539748"/>
                    <a:pt x="1755521" y="1658874"/>
                    <a:pt x="1773174" y="1775587"/>
                  </a:cubicBezTo>
                  <a:cubicBezTo>
                    <a:pt x="1793494" y="1922653"/>
                    <a:pt x="1821307" y="2069846"/>
                    <a:pt x="1846580" y="2214372"/>
                  </a:cubicBezTo>
                  <a:cubicBezTo>
                    <a:pt x="1849120" y="2229612"/>
                    <a:pt x="1849120" y="2242312"/>
                    <a:pt x="1849120" y="2255012"/>
                  </a:cubicBezTo>
                  <a:cubicBezTo>
                    <a:pt x="1849120" y="2303145"/>
                    <a:pt x="1831340" y="2315845"/>
                    <a:pt x="1785747" y="2303145"/>
                  </a:cubicBezTo>
                  <a:cubicBezTo>
                    <a:pt x="1702181" y="2275205"/>
                    <a:pt x="1621155" y="2272665"/>
                    <a:pt x="1540002" y="2308225"/>
                  </a:cubicBezTo>
                  <a:cubicBezTo>
                    <a:pt x="1499489" y="2326005"/>
                    <a:pt x="1469136" y="2351405"/>
                    <a:pt x="1451356" y="2391918"/>
                  </a:cubicBezTo>
                  <a:cubicBezTo>
                    <a:pt x="1370330" y="2579624"/>
                    <a:pt x="1276604" y="2757170"/>
                    <a:pt x="1160018" y="2924556"/>
                  </a:cubicBezTo>
                  <a:cubicBezTo>
                    <a:pt x="1099185" y="3010789"/>
                    <a:pt x="1010539" y="3046349"/>
                    <a:pt x="919353" y="3079242"/>
                  </a:cubicBezTo>
                  <a:cubicBezTo>
                    <a:pt x="904113" y="3084322"/>
                    <a:pt x="873760" y="3066542"/>
                    <a:pt x="863600" y="3051302"/>
                  </a:cubicBezTo>
                  <a:cubicBezTo>
                    <a:pt x="823087" y="2987929"/>
                    <a:pt x="792734" y="2921889"/>
                    <a:pt x="792734" y="2843276"/>
                  </a:cubicBezTo>
                  <a:cubicBezTo>
                    <a:pt x="792734" y="2691130"/>
                    <a:pt x="792734" y="2538857"/>
                    <a:pt x="790194" y="2386711"/>
                  </a:cubicBezTo>
                  <a:cubicBezTo>
                    <a:pt x="790194" y="2315718"/>
                    <a:pt x="780034" y="2305558"/>
                    <a:pt x="711708" y="2295398"/>
                  </a:cubicBezTo>
                  <a:cubicBezTo>
                    <a:pt x="699008" y="2295398"/>
                    <a:pt x="683895" y="2292858"/>
                    <a:pt x="673735" y="2287778"/>
                  </a:cubicBezTo>
                  <a:cubicBezTo>
                    <a:pt x="617982" y="2244598"/>
                    <a:pt x="562229" y="2219325"/>
                    <a:pt x="491363" y="2254758"/>
                  </a:cubicBezTo>
                  <a:cubicBezTo>
                    <a:pt x="481203" y="2262378"/>
                    <a:pt x="448310" y="2234438"/>
                    <a:pt x="430530" y="2216658"/>
                  </a:cubicBezTo>
                  <a:cubicBezTo>
                    <a:pt x="415290" y="2201418"/>
                    <a:pt x="410210" y="2173478"/>
                    <a:pt x="395097" y="2163445"/>
                  </a:cubicBezTo>
                  <a:cubicBezTo>
                    <a:pt x="377317" y="2150745"/>
                    <a:pt x="339344" y="2140585"/>
                    <a:pt x="326644" y="2150745"/>
                  </a:cubicBezTo>
                  <a:cubicBezTo>
                    <a:pt x="278511" y="2193925"/>
                    <a:pt x="240538" y="2168525"/>
                    <a:pt x="202565" y="2138045"/>
                  </a:cubicBezTo>
                  <a:cubicBezTo>
                    <a:pt x="177292" y="2120265"/>
                    <a:pt x="154432" y="2099945"/>
                    <a:pt x="131699" y="207975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5137200" y="1698480"/>
            <a:ext cx="1381680" cy="2209680"/>
            <a:chOff x="0" y="0"/>
            <a:chExt cx="1842240" cy="2946240"/>
          </a:xfrm>
        </p:grpSpPr>
        <p:sp>
          <p:nvSpPr>
            <p:cNvPr id="10" name="Freeform 10"/>
            <p:cNvSpPr/>
            <p:nvPr/>
          </p:nvSpPr>
          <p:spPr>
            <a:xfrm>
              <a:off x="0" y="127"/>
              <a:ext cx="1842135" cy="2946273"/>
            </a:xfrm>
            <a:custGeom>
              <a:avLst/>
              <a:gdLst/>
              <a:ahLst/>
              <a:cxnLst/>
              <a:rect l="l" t="t" r="r" b="b"/>
              <a:pathLst>
                <a:path w="1842135" h="2946273">
                  <a:moveTo>
                    <a:pt x="307086" y="646430"/>
                  </a:moveTo>
                  <a:cubicBezTo>
                    <a:pt x="395859" y="719963"/>
                    <a:pt x="502412" y="763016"/>
                    <a:pt x="619252" y="778256"/>
                  </a:cubicBezTo>
                  <a:cubicBezTo>
                    <a:pt x="725805" y="793496"/>
                    <a:pt x="804545" y="727583"/>
                    <a:pt x="893318" y="686943"/>
                  </a:cubicBezTo>
                  <a:cubicBezTo>
                    <a:pt x="1037844" y="613410"/>
                    <a:pt x="1154557" y="501904"/>
                    <a:pt x="1263650" y="385318"/>
                  </a:cubicBezTo>
                  <a:cubicBezTo>
                    <a:pt x="1273810" y="375158"/>
                    <a:pt x="1278890" y="357378"/>
                    <a:pt x="1283970" y="342265"/>
                  </a:cubicBezTo>
                  <a:cubicBezTo>
                    <a:pt x="1306830" y="256032"/>
                    <a:pt x="1324610" y="164719"/>
                    <a:pt x="1354963" y="81153"/>
                  </a:cubicBezTo>
                  <a:cubicBezTo>
                    <a:pt x="1380363" y="7620"/>
                    <a:pt x="1456436" y="0"/>
                    <a:pt x="1499616" y="63373"/>
                  </a:cubicBezTo>
                  <a:cubicBezTo>
                    <a:pt x="1522476" y="98933"/>
                    <a:pt x="1545336" y="147066"/>
                    <a:pt x="1542796" y="185039"/>
                  </a:cubicBezTo>
                  <a:cubicBezTo>
                    <a:pt x="1532636" y="349885"/>
                    <a:pt x="1522476" y="514604"/>
                    <a:pt x="1446403" y="666750"/>
                  </a:cubicBezTo>
                  <a:cubicBezTo>
                    <a:pt x="1441323" y="679450"/>
                    <a:pt x="1436243" y="694690"/>
                    <a:pt x="1426083" y="702310"/>
                  </a:cubicBezTo>
                  <a:cubicBezTo>
                    <a:pt x="1380363" y="742823"/>
                    <a:pt x="1362583" y="793623"/>
                    <a:pt x="1355090" y="851916"/>
                  </a:cubicBezTo>
                  <a:cubicBezTo>
                    <a:pt x="1339850" y="973582"/>
                    <a:pt x="1324610" y="1095375"/>
                    <a:pt x="1301750" y="1214501"/>
                  </a:cubicBezTo>
                  <a:cubicBezTo>
                    <a:pt x="1286510" y="1305814"/>
                    <a:pt x="1332230" y="1371727"/>
                    <a:pt x="1375283" y="1442720"/>
                  </a:cubicBezTo>
                  <a:cubicBezTo>
                    <a:pt x="1491996" y="1635379"/>
                    <a:pt x="1608709" y="1828165"/>
                    <a:pt x="1722882" y="2023364"/>
                  </a:cubicBezTo>
                  <a:cubicBezTo>
                    <a:pt x="1798955" y="2150110"/>
                    <a:pt x="1834515" y="2292096"/>
                    <a:pt x="1839595" y="2439162"/>
                  </a:cubicBezTo>
                  <a:cubicBezTo>
                    <a:pt x="1842135" y="2535555"/>
                    <a:pt x="1842135" y="2634361"/>
                    <a:pt x="1837055" y="2730754"/>
                  </a:cubicBezTo>
                  <a:cubicBezTo>
                    <a:pt x="1831975" y="2806827"/>
                    <a:pt x="1796415" y="2839720"/>
                    <a:pt x="1722882" y="2857500"/>
                  </a:cubicBezTo>
                  <a:cubicBezTo>
                    <a:pt x="1514856" y="2913253"/>
                    <a:pt x="1301623" y="2915793"/>
                    <a:pt x="1091057" y="2928493"/>
                  </a:cubicBezTo>
                  <a:cubicBezTo>
                    <a:pt x="933704" y="2938653"/>
                    <a:pt x="776351" y="2946273"/>
                    <a:pt x="619125" y="2936113"/>
                  </a:cubicBezTo>
                  <a:cubicBezTo>
                    <a:pt x="479552" y="2928493"/>
                    <a:pt x="342519" y="2893060"/>
                    <a:pt x="205486" y="2867660"/>
                  </a:cubicBezTo>
                  <a:cubicBezTo>
                    <a:pt x="180086" y="2862580"/>
                    <a:pt x="169926" y="2847340"/>
                    <a:pt x="175006" y="2819527"/>
                  </a:cubicBezTo>
                  <a:cubicBezTo>
                    <a:pt x="185166" y="2783967"/>
                    <a:pt x="190246" y="2745994"/>
                    <a:pt x="208026" y="2715514"/>
                  </a:cubicBezTo>
                  <a:cubicBezTo>
                    <a:pt x="241046" y="2647061"/>
                    <a:pt x="241046" y="2563368"/>
                    <a:pt x="309499" y="2515235"/>
                  </a:cubicBezTo>
                  <a:cubicBezTo>
                    <a:pt x="319659" y="2507615"/>
                    <a:pt x="327279" y="2479675"/>
                    <a:pt x="319659" y="2469642"/>
                  </a:cubicBezTo>
                  <a:cubicBezTo>
                    <a:pt x="289179" y="2403729"/>
                    <a:pt x="322199" y="2340356"/>
                    <a:pt x="329819" y="2276983"/>
                  </a:cubicBezTo>
                  <a:cubicBezTo>
                    <a:pt x="334899" y="2249043"/>
                    <a:pt x="324739" y="2221230"/>
                    <a:pt x="322199" y="2193290"/>
                  </a:cubicBezTo>
                  <a:cubicBezTo>
                    <a:pt x="319659" y="2150237"/>
                    <a:pt x="309499" y="2107057"/>
                    <a:pt x="314579" y="2064004"/>
                  </a:cubicBezTo>
                  <a:cubicBezTo>
                    <a:pt x="317119" y="2005711"/>
                    <a:pt x="329819" y="1944878"/>
                    <a:pt x="339979" y="1884045"/>
                  </a:cubicBezTo>
                  <a:cubicBezTo>
                    <a:pt x="362839" y="1742059"/>
                    <a:pt x="296799" y="1615313"/>
                    <a:pt x="261366" y="1480947"/>
                  </a:cubicBezTo>
                  <a:cubicBezTo>
                    <a:pt x="228346" y="1356741"/>
                    <a:pt x="187833" y="1232408"/>
                    <a:pt x="162433" y="1108202"/>
                  </a:cubicBezTo>
                  <a:cubicBezTo>
                    <a:pt x="152273" y="1052449"/>
                    <a:pt x="134493" y="1011809"/>
                    <a:pt x="96520" y="968756"/>
                  </a:cubicBezTo>
                  <a:cubicBezTo>
                    <a:pt x="17780" y="872109"/>
                    <a:pt x="0" y="752856"/>
                    <a:pt x="25400" y="633730"/>
                  </a:cubicBezTo>
                  <a:cubicBezTo>
                    <a:pt x="48260" y="527177"/>
                    <a:pt x="88900" y="428371"/>
                    <a:pt x="119253" y="324358"/>
                  </a:cubicBezTo>
                  <a:cubicBezTo>
                    <a:pt x="139573" y="255905"/>
                    <a:pt x="154813" y="182372"/>
                    <a:pt x="175133" y="113919"/>
                  </a:cubicBezTo>
                  <a:cubicBezTo>
                    <a:pt x="190373" y="70866"/>
                    <a:pt x="208153" y="20066"/>
                    <a:pt x="268986" y="22606"/>
                  </a:cubicBezTo>
                  <a:cubicBezTo>
                    <a:pt x="324866" y="25146"/>
                    <a:pt x="357759" y="73279"/>
                    <a:pt x="365379" y="118999"/>
                  </a:cubicBezTo>
                  <a:cubicBezTo>
                    <a:pt x="375539" y="195072"/>
                    <a:pt x="375539" y="271145"/>
                    <a:pt x="365379" y="344678"/>
                  </a:cubicBezTo>
                  <a:cubicBezTo>
                    <a:pt x="352679" y="443611"/>
                    <a:pt x="327279" y="542417"/>
                    <a:pt x="306959" y="646430"/>
                  </a:cubicBezTo>
                  <a:close/>
                  <a:moveTo>
                    <a:pt x="1382903" y="679450"/>
                  </a:moveTo>
                  <a:cubicBezTo>
                    <a:pt x="1398143" y="651510"/>
                    <a:pt x="1415923" y="631317"/>
                    <a:pt x="1418463" y="608457"/>
                  </a:cubicBezTo>
                  <a:cubicBezTo>
                    <a:pt x="1446403" y="471551"/>
                    <a:pt x="1471803" y="332105"/>
                    <a:pt x="1491996" y="192659"/>
                  </a:cubicBezTo>
                  <a:cubicBezTo>
                    <a:pt x="1497076" y="162179"/>
                    <a:pt x="1476756" y="124206"/>
                    <a:pt x="1461516" y="96266"/>
                  </a:cubicBezTo>
                  <a:cubicBezTo>
                    <a:pt x="1443736" y="65786"/>
                    <a:pt x="1413256" y="65786"/>
                    <a:pt x="1398016" y="98806"/>
                  </a:cubicBezTo>
                  <a:cubicBezTo>
                    <a:pt x="1352296" y="200279"/>
                    <a:pt x="1329563" y="309245"/>
                    <a:pt x="1334516" y="418338"/>
                  </a:cubicBezTo>
                  <a:cubicBezTo>
                    <a:pt x="1339596" y="502031"/>
                    <a:pt x="1364996" y="585724"/>
                    <a:pt x="1382776" y="679450"/>
                  </a:cubicBezTo>
                  <a:close/>
                  <a:moveTo>
                    <a:pt x="256286" y="65786"/>
                  </a:moveTo>
                  <a:cubicBezTo>
                    <a:pt x="238506" y="103759"/>
                    <a:pt x="218186" y="136779"/>
                    <a:pt x="208026" y="172339"/>
                  </a:cubicBezTo>
                  <a:cubicBezTo>
                    <a:pt x="190246" y="245872"/>
                    <a:pt x="180086" y="319405"/>
                    <a:pt x="162306" y="390398"/>
                  </a:cubicBezTo>
                  <a:cubicBezTo>
                    <a:pt x="144526" y="461391"/>
                    <a:pt x="187706" y="567944"/>
                    <a:pt x="253619" y="608457"/>
                  </a:cubicBezTo>
                  <a:cubicBezTo>
                    <a:pt x="258699" y="600837"/>
                    <a:pt x="263779" y="593217"/>
                    <a:pt x="266319" y="585597"/>
                  </a:cubicBezTo>
                  <a:cubicBezTo>
                    <a:pt x="289179" y="469011"/>
                    <a:pt x="314579" y="352298"/>
                    <a:pt x="329819" y="235712"/>
                  </a:cubicBezTo>
                  <a:cubicBezTo>
                    <a:pt x="337439" y="174879"/>
                    <a:pt x="332359" y="108966"/>
                    <a:pt x="256286" y="6578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3537360" y="4396320"/>
            <a:ext cx="1319040" cy="2316240"/>
            <a:chOff x="0" y="0"/>
            <a:chExt cx="1758720" cy="30883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58569" cy="3088259"/>
            </a:xfrm>
            <a:custGeom>
              <a:avLst/>
              <a:gdLst/>
              <a:ahLst/>
              <a:cxnLst/>
              <a:rect l="l" t="t" r="r" b="b"/>
              <a:pathLst>
                <a:path w="1758569" h="3088259">
                  <a:moveTo>
                    <a:pt x="129286" y="15240"/>
                  </a:moveTo>
                  <a:cubicBezTo>
                    <a:pt x="157099" y="10160"/>
                    <a:pt x="177419" y="5080"/>
                    <a:pt x="207772" y="0"/>
                  </a:cubicBezTo>
                  <a:cubicBezTo>
                    <a:pt x="217932" y="35560"/>
                    <a:pt x="228092" y="73533"/>
                    <a:pt x="243205" y="106553"/>
                  </a:cubicBezTo>
                  <a:cubicBezTo>
                    <a:pt x="253365" y="124333"/>
                    <a:pt x="273558" y="144653"/>
                    <a:pt x="291338" y="149733"/>
                  </a:cubicBezTo>
                  <a:cubicBezTo>
                    <a:pt x="428244" y="187833"/>
                    <a:pt x="562483" y="223266"/>
                    <a:pt x="699389" y="258826"/>
                  </a:cubicBezTo>
                  <a:cubicBezTo>
                    <a:pt x="719709" y="263906"/>
                    <a:pt x="739902" y="263906"/>
                    <a:pt x="760222" y="266446"/>
                  </a:cubicBezTo>
                  <a:cubicBezTo>
                    <a:pt x="853948" y="268986"/>
                    <a:pt x="947801" y="268986"/>
                    <a:pt x="1041527" y="276606"/>
                  </a:cubicBezTo>
                  <a:cubicBezTo>
                    <a:pt x="1089660" y="279146"/>
                    <a:pt x="1115060" y="268986"/>
                    <a:pt x="1125093" y="220726"/>
                  </a:cubicBezTo>
                  <a:cubicBezTo>
                    <a:pt x="1127633" y="197866"/>
                    <a:pt x="1137793" y="177546"/>
                    <a:pt x="1145413" y="154686"/>
                  </a:cubicBezTo>
                  <a:cubicBezTo>
                    <a:pt x="1226566" y="202946"/>
                    <a:pt x="1226566" y="202946"/>
                    <a:pt x="1178306" y="279019"/>
                  </a:cubicBezTo>
                  <a:cubicBezTo>
                    <a:pt x="1168146" y="296799"/>
                    <a:pt x="1157986" y="319659"/>
                    <a:pt x="1155446" y="339979"/>
                  </a:cubicBezTo>
                  <a:cubicBezTo>
                    <a:pt x="1150366" y="464312"/>
                    <a:pt x="1157986" y="586105"/>
                    <a:pt x="1228979" y="695198"/>
                  </a:cubicBezTo>
                  <a:cubicBezTo>
                    <a:pt x="1294892" y="799211"/>
                    <a:pt x="1322705" y="905764"/>
                    <a:pt x="1272032" y="1032764"/>
                  </a:cubicBezTo>
                  <a:cubicBezTo>
                    <a:pt x="1193419" y="1238377"/>
                    <a:pt x="1279652" y="1509903"/>
                    <a:pt x="1441831" y="1621536"/>
                  </a:cubicBezTo>
                  <a:cubicBezTo>
                    <a:pt x="1512824" y="1667256"/>
                    <a:pt x="1553337" y="1766189"/>
                    <a:pt x="1598930" y="1844802"/>
                  </a:cubicBezTo>
                  <a:cubicBezTo>
                    <a:pt x="1669923" y="1964055"/>
                    <a:pt x="1672463" y="2106168"/>
                    <a:pt x="1707896" y="2235581"/>
                  </a:cubicBezTo>
                  <a:cubicBezTo>
                    <a:pt x="1753489" y="2410714"/>
                    <a:pt x="1758569" y="2588260"/>
                    <a:pt x="1753489" y="2768473"/>
                  </a:cubicBezTo>
                  <a:cubicBezTo>
                    <a:pt x="1748409" y="2918206"/>
                    <a:pt x="1695196" y="2984119"/>
                    <a:pt x="1545717" y="3004439"/>
                  </a:cubicBezTo>
                  <a:cubicBezTo>
                    <a:pt x="1444371" y="3017139"/>
                    <a:pt x="1343025" y="3017139"/>
                    <a:pt x="1241679" y="3024759"/>
                  </a:cubicBezTo>
                  <a:cubicBezTo>
                    <a:pt x="1036447" y="3034919"/>
                    <a:pt x="831088" y="3042539"/>
                    <a:pt x="625856" y="3055239"/>
                  </a:cubicBezTo>
                  <a:cubicBezTo>
                    <a:pt x="542290" y="3060319"/>
                    <a:pt x="456057" y="3067939"/>
                    <a:pt x="375031" y="3080639"/>
                  </a:cubicBezTo>
                  <a:cubicBezTo>
                    <a:pt x="326898" y="3088259"/>
                    <a:pt x="309118" y="3067939"/>
                    <a:pt x="311658" y="3027299"/>
                  </a:cubicBezTo>
                  <a:cubicBezTo>
                    <a:pt x="314198" y="2938526"/>
                    <a:pt x="316738" y="2852166"/>
                    <a:pt x="326898" y="2765933"/>
                  </a:cubicBezTo>
                  <a:cubicBezTo>
                    <a:pt x="339598" y="2667000"/>
                    <a:pt x="364871" y="2570480"/>
                    <a:pt x="380111" y="2471547"/>
                  </a:cubicBezTo>
                  <a:cubicBezTo>
                    <a:pt x="385191" y="2446147"/>
                    <a:pt x="385191" y="2413127"/>
                    <a:pt x="372491" y="2395474"/>
                  </a:cubicBezTo>
                  <a:cubicBezTo>
                    <a:pt x="321818" y="2319401"/>
                    <a:pt x="339598" y="2243201"/>
                    <a:pt x="352171" y="2167128"/>
                  </a:cubicBezTo>
                  <a:cubicBezTo>
                    <a:pt x="357251" y="2139188"/>
                    <a:pt x="367411" y="2106168"/>
                    <a:pt x="359791" y="2083435"/>
                  </a:cubicBezTo>
                  <a:cubicBezTo>
                    <a:pt x="334391" y="2004822"/>
                    <a:pt x="336931" y="1926082"/>
                    <a:pt x="354711" y="1847469"/>
                  </a:cubicBezTo>
                  <a:cubicBezTo>
                    <a:pt x="382524" y="1725676"/>
                    <a:pt x="349631" y="1611503"/>
                    <a:pt x="278638" y="1517523"/>
                  </a:cubicBezTo>
                  <a:cubicBezTo>
                    <a:pt x="195072" y="1403350"/>
                    <a:pt x="162052" y="1273937"/>
                    <a:pt x="134239" y="1139444"/>
                  </a:cubicBezTo>
                  <a:cubicBezTo>
                    <a:pt x="118999" y="1070864"/>
                    <a:pt x="91186" y="1002411"/>
                    <a:pt x="55626" y="938911"/>
                  </a:cubicBezTo>
                  <a:cubicBezTo>
                    <a:pt x="5080" y="847598"/>
                    <a:pt x="0" y="761238"/>
                    <a:pt x="43053" y="664845"/>
                  </a:cubicBezTo>
                  <a:cubicBezTo>
                    <a:pt x="60833" y="626745"/>
                    <a:pt x="60833" y="581152"/>
                    <a:pt x="68453" y="537972"/>
                  </a:cubicBezTo>
                  <a:cubicBezTo>
                    <a:pt x="73533" y="520192"/>
                    <a:pt x="73533" y="499872"/>
                    <a:pt x="81153" y="487172"/>
                  </a:cubicBezTo>
                  <a:cubicBezTo>
                    <a:pt x="185039" y="340106"/>
                    <a:pt x="210312" y="185293"/>
                    <a:pt x="129286" y="15240"/>
                  </a:cubicBezTo>
                  <a:close/>
                  <a:moveTo>
                    <a:pt x="347218" y="362839"/>
                  </a:moveTo>
                  <a:cubicBezTo>
                    <a:pt x="557530" y="471932"/>
                    <a:pt x="767842" y="436372"/>
                    <a:pt x="978281" y="400939"/>
                  </a:cubicBezTo>
                  <a:cubicBezTo>
                    <a:pt x="919988" y="372999"/>
                    <a:pt x="859155" y="347599"/>
                    <a:pt x="795782" y="327406"/>
                  </a:cubicBezTo>
                  <a:cubicBezTo>
                    <a:pt x="760349" y="317246"/>
                    <a:pt x="719709" y="302006"/>
                    <a:pt x="684276" y="307086"/>
                  </a:cubicBezTo>
                  <a:cubicBezTo>
                    <a:pt x="572770" y="322326"/>
                    <a:pt x="461264" y="345186"/>
                    <a:pt x="347218" y="362966"/>
                  </a:cubicBezTo>
                  <a:close/>
                  <a:moveTo>
                    <a:pt x="846455" y="675005"/>
                  </a:moveTo>
                  <a:cubicBezTo>
                    <a:pt x="689356" y="593852"/>
                    <a:pt x="522097" y="624205"/>
                    <a:pt x="354838" y="664845"/>
                  </a:cubicBezTo>
                  <a:cubicBezTo>
                    <a:pt x="519557" y="728345"/>
                    <a:pt x="684276" y="771398"/>
                    <a:pt x="846455" y="675005"/>
                  </a:cubicBezTo>
                  <a:close/>
                  <a:moveTo>
                    <a:pt x="800862" y="832358"/>
                  </a:moveTo>
                  <a:cubicBezTo>
                    <a:pt x="800862" y="827278"/>
                    <a:pt x="800862" y="824738"/>
                    <a:pt x="800862" y="819658"/>
                  </a:cubicBezTo>
                  <a:cubicBezTo>
                    <a:pt x="737489" y="806958"/>
                    <a:pt x="674116" y="779018"/>
                    <a:pt x="615823" y="786638"/>
                  </a:cubicBezTo>
                  <a:cubicBezTo>
                    <a:pt x="527177" y="794258"/>
                    <a:pt x="446024" y="829818"/>
                    <a:pt x="349758" y="857631"/>
                  </a:cubicBezTo>
                  <a:cubicBezTo>
                    <a:pt x="390271" y="870331"/>
                    <a:pt x="420751" y="883031"/>
                    <a:pt x="451104" y="890651"/>
                  </a:cubicBezTo>
                  <a:cubicBezTo>
                    <a:pt x="481457" y="900811"/>
                    <a:pt x="517017" y="916051"/>
                    <a:pt x="547370" y="910971"/>
                  </a:cubicBezTo>
                  <a:cubicBezTo>
                    <a:pt x="630936" y="888111"/>
                    <a:pt x="714629" y="857631"/>
                    <a:pt x="800735" y="832358"/>
                  </a:cubicBezTo>
                  <a:close/>
                  <a:moveTo>
                    <a:pt x="620903" y="279146"/>
                  </a:moveTo>
                  <a:cubicBezTo>
                    <a:pt x="620903" y="274066"/>
                    <a:pt x="620903" y="271526"/>
                    <a:pt x="620903" y="266446"/>
                  </a:cubicBezTo>
                  <a:cubicBezTo>
                    <a:pt x="506857" y="238506"/>
                    <a:pt x="390271" y="210566"/>
                    <a:pt x="268605" y="180213"/>
                  </a:cubicBezTo>
                  <a:cubicBezTo>
                    <a:pt x="278765" y="241173"/>
                    <a:pt x="286385" y="294386"/>
                    <a:pt x="294005" y="342646"/>
                  </a:cubicBezTo>
                  <a:cubicBezTo>
                    <a:pt x="405511" y="322326"/>
                    <a:pt x="511937" y="299466"/>
                    <a:pt x="620903" y="279146"/>
                  </a:cubicBezTo>
                  <a:close/>
                  <a:moveTo>
                    <a:pt x="846455" y="543052"/>
                  </a:moveTo>
                  <a:cubicBezTo>
                    <a:pt x="686816" y="479552"/>
                    <a:pt x="537337" y="469519"/>
                    <a:pt x="385191" y="515112"/>
                  </a:cubicBezTo>
                  <a:cubicBezTo>
                    <a:pt x="539750" y="565912"/>
                    <a:pt x="691769" y="606425"/>
                    <a:pt x="846455" y="543052"/>
                  </a:cubicBezTo>
                  <a:close/>
                  <a:moveTo>
                    <a:pt x="747522" y="1032764"/>
                  </a:moveTo>
                  <a:cubicBezTo>
                    <a:pt x="636016" y="1004824"/>
                    <a:pt x="534670" y="910971"/>
                    <a:pt x="410464" y="994664"/>
                  </a:cubicBezTo>
                  <a:cubicBezTo>
                    <a:pt x="463677" y="1017524"/>
                    <a:pt x="519430" y="1032764"/>
                    <a:pt x="565023" y="1063244"/>
                  </a:cubicBezTo>
                  <a:cubicBezTo>
                    <a:pt x="638556" y="1111504"/>
                    <a:pt x="689229" y="1065784"/>
                    <a:pt x="747522" y="1032764"/>
                  </a:cubicBezTo>
                  <a:close/>
                  <a:moveTo>
                    <a:pt x="689229" y="1159637"/>
                  </a:moveTo>
                  <a:cubicBezTo>
                    <a:pt x="628396" y="1124077"/>
                    <a:pt x="585343" y="1131697"/>
                    <a:pt x="478917" y="1195197"/>
                  </a:cubicBezTo>
                  <a:cubicBezTo>
                    <a:pt x="516890" y="1230757"/>
                    <a:pt x="552450" y="1263777"/>
                    <a:pt x="590423" y="1296670"/>
                  </a:cubicBezTo>
                  <a:cubicBezTo>
                    <a:pt x="610743" y="1311910"/>
                    <a:pt x="636016" y="1311910"/>
                    <a:pt x="646176" y="1281430"/>
                  </a:cubicBezTo>
                  <a:cubicBezTo>
                    <a:pt x="661416" y="1240790"/>
                    <a:pt x="673989" y="1200277"/>
                    <a:pt x="689229" y="1159637"/>
                  </a:cubicBezTo>
                  <a:close/>
                  <a:moveTo>
                    <a:pt x="309118" y="832358"/>
                  </a:moveTo>
                  <a:cubicBezTo>
                    <a:pt x="392684" y="809498"/>
                    <a:pt x="468757" y="786638"/>
                    <a:pt x="544830" y="766318"/>
                  </a:cubicBezTo>
                  <a:cubicBezTo>
                    <a:pt x="544830" y="761238"/>
                    <a:pt x="544830" y="758698"/>
                    <a:pt x="544830" y="756158"/>
                  </a:cubicBezTo>
                  <a:cubicBezTo>
                    <a:pt x="466217" y="733298"/>
                    <a:pt x="387731" y="712978"/>
                    <a:pt x="309118" y="690118"/>
                  </a:cubicBezTo>
                  <a:cubicBezTo>
                    <a:pt x="309118" y="743458"/>
                    <a:pt x="309118" y="786511"/>
                    <a:pt x="309118" y="832231"/>
                  </a:cubicBezTo>
                  <a:close/>
                  <a:moveTo>
                    <a:pt x="600583" y="928624"/>
                  </a:moveTo>
                  <a:cubicBezTo>
                    <a:pt x="600583" y="933704"/>
                    <a:pt x="600583" y="936244"/>
                    <a:pt x="600583" y="941324"/>
                  </a:cubicBezTo>
                  <a:cubicBezTo>
                    <a:pt x="648716" y="956564"/>
                    <a:pt x="696849" y="976884"/>
                    <a:pt x="747522" y="992124"/>
                  </a:cubicBezTo>
                  <a:cubicBezTo>
                    <a:pt x="757682" y="994664"/>
                    <a:pt x="777875" y="992124"/>
                    <a:pt x="782955" y="984504"/>
                  </a:cubicBezTo>
                  <a:cubicBezTo>
                    <a:pt x="808355" y="946404"/>
                    <a:pt x="831088" y="905891"/>
                    <a:pt x="856488" y="867791"/>
                  </a:cubicBezTo>
                  <a:cubicBezTo>
                    <a:pt x="851408" y="862711"/>
                    <a:pt x="846328" y="857631"/>
                    <a:pt x="841248" y="852551"/>
                  </a:cubicBezTo>
                  <a:cubicBezTo>
                    <a:pt x="762635" y="877951"/>
                    <a:pt x="681609" y="903351"/>
                    <a:pt x="600456" y="928624"/>
                  </a:cubicBezTo>
                  <a:close/>
                  <a:moveTo>
                    <a:pt x="534670" y="598932"/>
                  </a:moveTo>
                  <a:cubicBezTo>
                    <a:pt x="534670" y="596392"/>
                    <a:pt x="534670" y="593852"/>
                    <a:pt x="534670" y="591312"/>
                  </a:cubicBezTo>
                  <a:cubicBezTo>
                    <a:pt x="458597" y="570992"/>
                    <a:pt x="385191" y="553212"/>
                    <a:pt x="306578" y="532892"/>
                  </a:cubicBezTo>
                  <a:cubicBezTo>
                    <a:pt x="306578" y="570992"/>
                    <a:pt x="306578" y="598932"/>
                    <a:pt x="306578" y="634365"/>
                  </a:cubicBezTo>
                  <a:cubicBezTo>
                    <a:pt x="385191" y="621665"/>
                    <a:pt x="461137" y="608965"/>
                    <a:pt x="534670" y="598805"/>
                  </a:cubicBezTo>
                  <a:close/>
                  <a:moveTo>
                    <a:pt x="585343" y="1108837"/>
                  </a:moveTo>
                  <a:cubicBezTo>
                    <a:pt x="519430" y="1078357"/>
                    <a:pt x="463677" y="1055497"/>
                    <a:pt x="395224" y="1025144"/>
                  </a:cubicBezTo>
                  <a:cubicBezTo>
                    <a:pt x="423037" y="1081024"/>
                    <a:pt x="440817" y="1118997"/>
                    <a:pt x="461137" y="1159637"/>
                  </a:cubicBezTo>
                  <a:cubicBezTo>
                    <a:pt x="504190" y="1144397"/>
                    <a:pt x="539750" y="1129157"/>
                    <a:pt x="585343" y="1108837"/>
                  </a:cubicBezTo>
                  <a:close/>
                  <a:moveTo>
                    <a:pt x="740029" y="466979"/>
                  </a:moveTo>
                  <a:cubicBezTo>
                    <a:pt x="740029" y="469519"/>
                    <a:pt x="740029" y="472059"/>
                    <a:pt x="740029" y="474599"/>
                  </a:cubicBezTo>
                  <a:cubicBezTo>
                    <a:pt x="803402" y="492379"/>
                    <a:pt x="866775" y="510159"/>
                    <a:pt x="935101" y="525399"/>
                  </a:cubicBezTo>
                  <a:cubicBezTo>
                    <a:pt x="945261" y="499999"/>
                    <a:pt x="955421" y="477139"/>
                    <a:pt x="967994" y="444246"/>
                  </a:cubicBezTo>
                  <a:cubicBezTo>
                    <a:pt x="886841" y="454406"/>
                    <a:pt x="813435" y="459486"/>
                    <a:pt x="739902" y="467106"/>
                  </a:cubicBezTo>
                  <a:close/>
                  <a:moveTo>
                    <a:pt x="1558417" y="1829816"/>
                  </a:moveTo>
                  <a:cubicBezTo>
                    <a:pt x="1530604" y="1781556"/>
                    <a:pt x="1507744" y="1743583"/>
                    <a:pt x="1479804" y="1697863"/>
                  </a:cubicBezTo>
                  <a:cubicBezTo>
                    <a:pt x="1451991" y="1741043"/>
                    <a:pt x="1431671" y="1776476"/>
                    <a:pt x="1403731" y="1819656"/>
                  </a:cubicBezTo>
                  <a:cubicBezTo>
                    <a:pt x="1456944" y="1822196"/>
                    <a:pt x="1502537" y="1827276"/>
                    <a:pt x="1558290" y="1829816"/>
                  </a:cubicBezTo>
                  <a:close/>
                  <a:moveTo>
                    <a:pt x="1013714" y="375539"/>
                  </a:moveTo>
                  <a:cubicBezTo>
                    <a:pt x="1031494" y="352679"/>
                    <a:pt x="1049147" y="332359"/>
                    <a:pt x="1069467" y="304546"/>
                  </a:cubicBezTo>
                  <a:cubicBezTo>
                    <a:pt x="985901" y="302006"/>
                    <a:pt x="914908" y="296926"/>
                    <a:pt x="843915" y="294386"/>
                  </a:cubicBezTo>
                  <a:cubicBezTo>
                    <a:pt x="843915" y="296926"/>
                    <a:pt x="841375" y="302006"/>
                    <a:pt x="841375" y="304546"/>
                  </a:cubicBezTo>
                  <a:cubicBezTo>
                    <a:pt x="897128" y="327406"/>
                    <a:pt x="952881" y="352806"/>
                    <a:pt x="1013714" y="375539"/>
                  </a:cubicBezTo>
                  <a:close/>
                  <a:moveTo>
                    <a:pt x="496697" y="461899"/>
                  </a:moveTo>
                  <a:cubicBezTo>
                    <a:pt x="499237" y="459359"/>
                    <a:pt x="499237" y="454279"/>
                    <a:pt x="499237" y="451739"/>
                  </a:cubicBezTo>
                  <a:cubicBezTo>
                    <a:pt x="435864" y="433959"/>
                    <a:pt x="369951" y="416179"/>
                    <a:pt x="306578" y="398399"/>
                  </a:cubicBezTo>
                  <a:cubicBezTo>
                    <a:pt x="306578" y="428879"/>
                    <a:pt x="306578" y="454279"/>
                    <a:pt x="306578" y="482092"/>
                  </a:cubicBezTo>
                  <a:cubicBezTo>
                    <a:pt x="372491" y="474472"/>
                    <a:pt x="435864" y="469392"/>
                    <a:pt x="496697" y="461772"/>
                  </a:cubicBezTo>
                  <a:close/>
                  <a:moveTo>
                    <a:pt x="1322832" y="1560576"/>
                  </a:moveTo>
                  <a:cubicBezTo>
                    <a:pt x="1310132" y="1601216"/>
                    <a:pt x="1299972" y="1636649"/>
                    <a:pt x="1289939" y="1679829"/>
                  </a:cubicBezTo>
                  <a:cubicBezTo>
                    <a:pt x="1345692" y="1674749"/>
                    <a:pt x="1396365" y="1672209"/>
                    <a:pt x="1452118" y="1667129"/>
                  </a:cubicBezTo>
                  <a:cubicBezTo>
                    <a:pt x="1403985" y="1629029"/>
                    <a:pt x="1366012" y="1596136"/>
                    <a:pt x="1322832" y="1560576"/>
                  </a:cubicBezTo>
                  <a:close/>
                  <a:moveTo>
                    <a:pt x="1426718" y="1857502"/>
                  </a:moveTo>
                  <a:cubicBezTo>
                    <a:pt x="1424178" y="1860042"/>
                    <a:pt x="1421638" y="1865122"/>
                    <a:pt x="1421638" y="1867662"/>
                  </a:cubicBezTo>
                  <a:cubicBezTo>
                    <a:pt x="1459611" y="1903222"/>
                    <a:pt x="1497711" y="1938655"/>
                    <a:pt x="1548384" y="1984375"/>
                  </a:cubicBezTo>
                  <a:cubicBezTo>
                    <a:pt x="1553464" y="1936115"/>
                    <a:pt x="1558544" y="1903222"/>
                    <a:pt x="1563624" y="1865122"/>
                  </a:cubicBezTo>
                  <a:cubicBezTo>
                    <a:pt x="1512951" y="1862582"/>
                    <a:pt x="1469898" y="1860042"/>
                    <a:pt x="1426718" y="1857502"/>
                  </a:cubicBezTo>
                  <a:close/>
                  <a:moveTo>
                    <a:pt x="712089" y="756158"/>
                  </a:moveTo>
                  <a:cubicBezTo>
                    <a:pt x="712089" y="758698"/>
                    <a:pt x="712089" y="763778"/>
                    <a:pt x="714629" y="766318"/>
                  </a:cubicBezTo>
                  <a:cubicBezTo>
                    <a:pt x="760222" y="779018"/>
                    <a:pt x="805815" y="789178"/>
                    <a:pt x="859028" y="804418"/>
                  </a:cubicBezTo>
                  <a:cubicBezTo>
                    <a:pt x="861568" y="771398"/>
                    <a:pt x="866648" y="743458"/>
                    <a:pt x="871728" y="710565"/>
                  </a:cubicBezTo>
                  <a:cubicBezTo>
                    <a:pt x="813435" y="725805"/>
                    <a:pt x="762762" y="741045"/>
                    <a:pt x="712089" y="756285"/>
                  </a:cubicBezTo>
                  <a:close/>
                  <a:moveTo>
                    <a:pt x="750062" y="598932"/>
                  </a:moveTo>
                  <a:cubicBezTo>
                    <a:pt x="750062" y="601472"/>
                    <a:pt x="747522" y="606552"/>
                    <a:pt x="747522" y="609092"/>
                  </a:cubicBezTo>
                  <a:cubicBezTo>
                    <a:pt x="793115" y="621792"/>
                    <a:pt x="841248" y="631952"/>
                    <a:pt x="886841" y="642112"/>
                  </a:cubicBezTo>
                  <a:cubicBezTo>
                    <a:pt x="897001" y="619252"/>
                    <a:pt x="904621" y="601472"/>
                    <a:pt x="914654" y="573532"/>
                  </a:cubicBezTo>
                  <a:cubicBezTo>
                    <a:pt x="853821" y="583692"/>
                    <a:pt x="803148" y="591312"/>
                    <a:pt x="749935" y="598932"/>
                  </a:cubicBezTo>
                  <a:close/>
                  <a:moveTo>
                    <a:pt x="1315085" y="1712976"/>
                  </a:moveTo>
                  <a:cubicBezTo>
                    <a:pt x="1335405" y="1745996"/>
                    <a:pt x="1353058" y="1771396"/>
                    <a:pt x="1373378" y="1804289"/>
                  </a:cubicBezTo>
                  <a:cubicBezTo>
                    <a:pt x="1393698" y="1768729"/>
                    <a:pt x="1411351" y="1740789"/>
                    <a:pt x="1434211" y="1702816"/>
                  </a:cubicBezTo>
                  <a:cubicBezTo>
                    <a:pt x="1388618" y="1707896"/>
                    <a:pt x="1355598" y="1710436"/>
                    <a:pt x="1315085" y="1712976"/>
                  </a:cubicBezTo>
                  <a:close/>
                  <a:moveTo>
                    <a:pt x="463804" y="933831"/>
                  </a:moveTo>
                  <a:cubicBezTo>
                    <a:pt x="413131" y="916051"/>
                    <a:pt x="375158" y="903351"/>
                    <a:pt x="326898" y="888111"/>
                  </a:cubicBezTo>
                  <a:cubicBezTo>
                    <a:pt x="344678" y="923671"/>
                    <a:pt x="354711" y="943991"/>
                    <a:pt x="367411" y="966724"/>
                  </a:cubicBezTo>
                  <a:cubicBezTo>
                    <a:pt x="397764" y="956564"/>
                    <a:pt x="423164" y="946404"/>
                    <a:pt x="463677" y="933704"/>
                  </a:cubicBezTo>
                  <a:close/>
                  <a:moveTo>
                    <a:pt x="1294892" y="1512316"/>
                  </a:moveTo>
                  <a:cubicBezTo>
                    <a:pt x="1279652" y="1481836"/>
                    <a:pt x="1267079" y="1458976"/>
                    <a:pt x="1251839" y="1428623"/>
                  </a:cubicBezTo>
                  <a:cubicBezTo>
                    <a:pt x="1236599" y="1459103"/>
                    <a:pt x="1221486" y="1484503"/>
                    <a:pt x="1203706" y="1517396"/>
                  </a:cubicBezTo>
                  <a:cubicBezTo>
                    <a:pt x="1236599" y="1514856"/>
                    <a:pt x="1261999" y="1512316"/>
                    <a:pt x="1294892" y="1512316"/>
                  </a:cubicBezTo>
                  <a:close/>
                  <a:moveTo>
                    <a:pt x="1127760" y="1240917"/>
                  </a:moveTo>
                  <a:cubicBezTo>
                    <a:pt x="1163193" y="1256157"/>
                    <a:pt x="1186053" y="1266317"/>
                    <a:pt x="1211326" y="1279017"/>
                  </a:cubicBezTo>
                  <a:cubicBezTo>
                    <a:pt x="1211326" y="1253617"/>
                    <a:pt x="1211326" y="1230757"/>
                    <a:pt x="1211326" y="1202944"/>
                  </a:cubicBezTo>
                  <a:cubicBezTo>
                    <a:pt x="1183513" y="1215644"/>
                    <a:pt x="1160653" y="1225804"/>
                    <a:pt x="1127760" y="1241044"/>
                  </a:cubicBezTo>
                  <a:close/>
                  <a:moveTo>
                    <a:pt x="1221486" y="1324737"/>
                  </a:moveTo>
                  <a:cubicBezTo>
                    <a:pt x="1196086" y="1339977"/>
                    <a:pt x="1175893" y="1350137"/>
                    <a:pt x="1142873" y="1370457"/>
                  </a:cubicBezTo>
                  <a:cubicBezTo>
                    <a:pt x="1180846" y="1375537"/>
                    <a:pt x="1206246" y="1380617"/>
                    <a:pt x="1239139" y="1388237"/>
                  </a:cubicBezTo>
                  <a:cubicBezTo>
                    <a:pt x="1231519" y="1362837"/>
                    <a:pt x="1228979" y="1347597"/>
                    <a:pt x="1221359" y="1324737"/>
                  </a:cubicBezTo>
                  <a:close/>
                  <a:moveTo>
                    <a:pt x="1218819" y="1553083"/>
                  </a:moveTo>
                  <a:cubicBezTo>
                    <a:pt x="1236599" y="1581023"/>
                    <a:pt x="1246632" y="1603883"/>
                    <a:pt x="1264412" y="1634236"/>
                  </a:cubicBezTo>
                  <a:cubicBezTo>
                    <a:pt x="1274572" y="1601216"/>
                    <a:pt x="1279652" y="1575816"/>
                    <a:pt x="1289812" y="1548003"/>
                  </a:cubicBezTo>
                  <a:cubicBezTo>
                    <a:pt x="1261999" y="1550543"/>
                    <a:pt x="1244219" y="1550543"/>
                    <a:pt x="1218819" y="1553083"/>
                  </a:cubicBezTo>
                  <a:close/>
                  <a:moveTo>
                    <a:pt x="1581150" y="1992122"/>
                  </a:moveTo>
                  <a:cubicBezTo>
                    <a:pt x="1598930" y="1999742"/>
                    <a:pt x="1611503" y="2002282"/>
                    <a:pt x="1631823" y="2009902"/>
                  </a:cubicBezTo>
                  <a:cubicBezTo>
                    <a:pt x="1619123" y="1974342"/>
                    <a:pt x="1608963" y="1948942"/>
                    <a:pt x="1593850" y="1908429"/>
                  </a:cubicBezTo>
                  <a:cubicBezTo>
                    <a:pt x="1588770" y="1943989"/>
                    <a:pt x="1583690" y="1966849"/>
                    <a:pt x="1581150" y="1992122"/>
                  </a:cubicBezTo>
                  <a:close/>
                  <a:moveTo>
                    <a:pt x="1180973" y="1484503"/>
                  </a:moveTo>
                  <a:cubicBezTo>
                    <a:pt x="1196213" y="1459103"/>
                    <a:pt x="1206373" y="1441323"/>
                    <a:pt x="1218946" y="1418463"/>
                  </a:cubicBezTo>
                  <a:cubicBezTo>
                    <a:pt x="1191133" y="1413383"/>
                    <a:pt x="1173353" y="1410843"/>
                    <a:pt x="1147953" y="1408303"/>
                  </a:cubicBezTo>
                  <a:cubicBezTo>
                    <a:pt x="1160653" y="1436243"/>
                    <a:pt x="1168273" y="1456563"/>
                    <a:pt x="1180846" y="148437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974480" y="7274880"/>
            <a:ext cx="1712880" cy="2351520"/>
            <a:chOff x="0" y="0"/>
            <a:chExt cx="2283840" cy="3135360"/>
          </a:xfrm>
        </p:grpSpPr>
        <p:sp>
          <p:nvSpPr>
            <p:cNvPr id="14" name="Freeform 14"/>
            <p:cNvSpPr/>
            <p:nvPr/>
          </p:nvSpPr>
          <p:spPr>
            <a:xfrm>
              <a:off x="-254" y="0"/>
              <a:ext cx="2284095" cy="3135376"/>
            </a:xfrm>
            <a:custGeom>
              <a:avLst/>
              <a:gdLst/>
              <a:ahLst/>
              <a:cxnLst/>
              <a:rect l="l" t="t" r="r" b="b"/>
              <a:pathLst>
                <a:path w="2284095" h="3135376">
                  <a:moveTo>
                    <a:pt x="2284095" y="2534666"/>
                  </a:moveTo>
                  <a:cubicBezTo>
                    <a:pt x="2271395" y="2547366"/>
                    <a:pt x="2261362" y="2562606"/>
                    <a:pt x="2248662" y="2570099"/>
                  </a:cubicBezTo>
                  <a:cubicBezTo>
                    <a:pt x="2137283" y="2628392"/>
                    <a:pt x="2028317" y="2699385"/>
                    <a:pt x="1911858" y="2739898"/>
                  </a:cubicBezTo>
                  <a:cubicBezTo>
                    <a:pt x="1739646" y="2800731"/>
                    <a:pt x="1595374" y="2714498"/>
                    <a:pt x="1461135" y="2610612"/>
                  </a:cubicBezTo>
                  <a:cubicBezTo>
                    <a:pt x="1339596" y="2519426"/>
                    <a:pt x="1263650" y="2395220"/>
                    <a:pt x="1225677" y="2250694"/>
                  </a:cubicBezTo>
                  <a:cubicBezTo>
                    <a:pt x="1182624" y="2075815"/>
                    <a:pt x="1144651" y="1900936"/>
                    <a:pt x="1104138" y="1723517"/>
                  </a:cubicBezTo>
                  <a:cubicBezTo>
                    <a:pt x="1101598" y="1710817"/>
                    <a:pt x="1096518" y="1695577"/>
                    <a:pt x="1093978" y="1685544"/>
                  </a:cubicBezTo>
                  <a:cubicBezTo>
                    <a:pt x="1058545" y="1685544"/>
                    <a:pt x="1025652" y="1685544"/>
                    <a:pt x="985139" y="1685544"/>
                  </a:cubicBezTo>
                  <a:cubicBezTo>
                    <a:pt x="952246" y="1736217"/>
                    <a:pt x="934466" y="1799590"/>
                    <a:pt x="934466" y="1868043"/>
                  </a:cubicBezTo>
                  <a:cubicBezTo>
                    <a:pt x="934466" y="1883283"/>
                    <a:pt x="947166" y="1900936"/>
                    <a:pt x="959739" y="1913636"/>
                  </a:cubicBezTo>
                  <a:cubicBezTo>
                    <a:pt x="1000252" y="1956689"/>
                    <a:pt x="1043305" y="1997329"/>
                    <a:pt x="1083818" y="2040382"/>
                  </a:cubicBezTo>
                  <a:cubicBezTo>
                    <a:pt x="1099058" y="2055622"/>
                    <a:pt x="1106551" y="2075815"/>
                    <a:pt x="1116711" y="2093595"/>
                  </a:cubicBezTo>
                  <a:cubicBezTo>
                    <a:pt x="1114171" y="2098675"/>
                    <a:pt x="1109091" y="2103755"/>
                    <a:pt x="1106551" y="2106295"/>
                  </a:cubicBezTo>
                  <a:cubicBezTo>
                    <a:pt x="1093851" y="2098675"/>
                    <a:pt x="1081278" y="2091055"/>
                    <a:pt x="1071118" y="2078355"/>
                  </a:cubicBezTo>
                  <a:cubicBezTo>
                    <a:pt x="1030605" y="2032762"/>
                    <a:pt x="990092" y="1987169"/>
                    <a:pt x="947039" y="1943989"/>
                  </a:cubicBezTo>
                  <a:cubicBezTo>
                    <a:pt x="947039" y="2050415"/>
                    <a:pt x="1038225" y="2098548"/>
                    <a:pt x="1076198" y="2182241"/>
                  </a:cubicBezTo>
                  <a:cubicBezTo>
                    <a:pt x="1020445" y="2154301"/>
                    <a:pt x="979932" y="2106168"/>
                    <a:pt x="941959" y="2063115"/>
                  </a:cubicBezTo>
                  <a:cubicBezTo>
                    <a:pt x="941959" y="2151888"/>
                    <a:pt x="939419" y="2240534"/>
                    <a:pt x="944499" y="2329307"/>
                  </a:cubicBezTo>
                  <a:cubicBezTo>
                    <a:pt x="954659" y="2643632"/>
                    <a:pt x="805180" y="2876804"/>
                    <a:pt x="572262" y="3066923"/>
                  </a:cubicBezTo>
                  <a:cubicBezTo>
                    <a:pt x="524129" y="3107436"/>
                    <a:pt x="443103" y="3125216"/>
                    <a:pt x="374777" y="3127756"/>
                  </a:cubicBezTo>
                  <a:cubicBezTo>
                    <a:pt x="255778" y="3135376"/>
                    <a:pt x="134239" y="3125216"/>
                    <a:pt x="0" y="3122676"/>
                  </a:cubicBezTo>
                  <a:cubicBezTo>
                    <a:pt x="40513" y="2970657"/>
                    <a:pt x="70866" y="2831211"/>
                    <a:pt x="113919" y="2699385"/>
                  </a:cubicBezTo>
                  <a:cubicBezTo>
                    <a:pt x="159512" y="2567559"/>
                    <a:pt x="189865" y="2435733"/>
                    <a:pt x="194945" y="2296414"/>
                  </a:cubicBezTo>
                  <a:cubicBezTo>
                    <a:pt x="200025" y="2136775"/>
                    <a:pt x="237998" y="1984629"/>
                    <a:pt x="303784" y="1837690"/>
                  </a:cubicBezTo>
                  <a:cubicBezTo>
                    <a:pt x="349377" y="1733804"/>
                    <a:pt x="329057" y="1622298"/>
                    <a:pt x="291084" y="1518285"/>
                  </a:cubicBezTo>
                  <a:cubicBezTo>
                    <a:pt x="210058" y="1297813"/>
                    <a:pt x="164465" y="1072134"/>
                    <a:pt x="204978" y="838962"/>
                  </a:cubicBezTo>
                  <a:cubicBezTo>
                    <a:pt x="220218" y="752729"/>
                    <a:pt x="248031" y="666623"/>
                    <a:pt x="273304" y="582930"/>
                  </a:cubicBezTo>
                  <a:cubicBezTo>
                    <a:pt x="283464" y="552577"/>
                    <a:pt x="303657" y="524637"/>
                    <a:pt x="323977" y="501777"/>
                  </a:cubicBezTo>
                  <a:cubicBezTo>
                    <a:pt x="412623" y="395351"/>
                    <a:pt x="506222" y="293878"/>
                    <a:pt x="594868" y="187452"/>
                  </a:cubicBezTo>
                  <a:cubicBezTo>
                    <a:pt x="607568" y="174752"/>
                    <a:pt x="615061" y="162052"/>
                    <a:pt x="625221" y="149479"/>
                  </a:cubicBezTo>
                  <a:cubicBezTo>
                    <a:pt x="587248" y="106426"/>
                    <a:pt x="587248" y="50673"/>
                    <a:pt x="625221" y="15113"/>
                  </a:cubicBezTo>
                  <a:cubicBezTo>
                    <a:pt x="632841" y="7493"/>
                    <a:pt x="647954" y="4953"/>
                    <a:pt x="660654" y="4953"/>
                  </a:cubicBezTo>
                  <a:cubicBezTo>
                    <a:pt x="741680" y="15113"/>
                    <a:pt x="820166" y="25273"/>
                    <a:pt x="898652" y="32893"/>
                  </a:cubicBezTo>
                  <a:cubicBezTo>
                    <a:pt x="966978" y="40513"/>
                    <a:pt x="1035431" y="45593"/>
                    <a:pt x="1096137" y="0"/>
                  </a:cubicBezTo>
                  <a:cubicBezTo>
                    <a:pt x="1136650" y="43053"/>
                    <a:pt x="1129030" y="96266"/>
                    <a:pt x="1121410" y="144526"/>
                  </a:cubicBezTo>
                  <a:cubicBezTo>
                    <a:pt x="1116330" y="174879"/>
                    <a:pt x="1126490" y="190119"/>
                    <a:pt x="1144143" y="207899"/>
                  </a:cubicBezTo>
                  <a:cubicBezTo>
                    <a:pt x="1225169" y="291592"/>
                    <a:pt x="1301115" y="377698"/>
                    <a:pt x="1384681" y="458851"/>
                  </a:cubicBezTo>
                  <a:cubicBezTo>
                    <a:pt x="1508760" y="580517"/>
                    <a:pt x="1559433" y="735076"/>
                    <a:pt x="1592326" y="899922"/>
                  </a:cubicBezTo>
                  <a:cubicBezTo>
                    <a:pt x="1630299" y="1077341"/>
                    <a:pt x="1587246" y="1226947"/>
                    <a:pt x="1468247" y="1361186"/>
                  </a:cubicBezTo>
                  <a:cubicBezTo>
                    <a:pt x="1415034" y="1424559"/>
                    <a:pt x="1399921" y="1503172"/>
                    <a:pt x="1405001" y="1584198"/>
                  </a:cubicBezTo>
                  <a:cubicBezTo>
                    <a:pt x="1405001" y="1599438"/>
                    <a:pt x="1417701" y="1619631"/>
                    <a:pt x="1430274" y="1629791"/>
                  </a:cubicBezTo>
                  <a:cubicBezTo>
                    <a:pt x="1475867" y="1675384"/>
                    <a:pt x="1526540" y="1713484"/>
                    <a:pt x="1572006" y="1759077"/>
                  </a:cubicBezTo>
                  <a:cubicBezTo>
                    <a:pt x="1670812" y="1852803"/>
                    <a:pt x="1769491" y="1946656"/>
                    <a:pt x="1860677" y="2048002"/>
                  </a:cubicBezTo>
                  <a:cubicBezTo>
                    <a:pt x="1997456" y="2197608"/>
                    <a:pt x="2126488" y="2352167"/>
                    <a:pt x="2260727" y="2504186"/>
                  </a:cubicBezTo>
                  <a:cubicBezTo>
                    <a:pt x="2268347" y="2511806"/>
                    <a:pt x="2273427" y="2521966"/>
                    <a:pt x="2283460" y="2534539"/>
                  </a:cubicBezTo>
                  <a:close/>
                  <a:moveTo>
                    <a:pt x="716788" y="179959"/>
                  </a:moveTo>
                  <a:cubicBezTo>
                    <a:pt x="701548" y="278765"/>
                    <a:pt x="683895" y="387858"/>
                    <a:pt x="668655" y="496824"/>
                  </a:cubicBezTo>
                  <a:cubicBezTo>
                    <a:pt x="650875" y="646430"/>
                    <a:pt x="633222" y="795909"/>
                    <a:pt x="623062" y="945515"/>
                  </a:cubicBezTo>
                  <a:cubicBezTo>
                    <a:pt x="617982" y="1036701"/>
                    <a:pt x="615442" y="1130554"/>
                    <a:pt x="633222" y="1219200"/>
                  </a:cubicBezTo>
                  <a:cubicBezTo>
                    <a:pt x="648462" y="1290193"/>
                    <a:pt x="699008" y="1353566"/>
                    <a:pt x="726948" y="1406779"/>
                  </a:cubicBezTo>
                  <a:cubicBezTo>
                    <a:pt x="825754" y="1406779"/>
                    <a:pt x="911733" y="1406779"/>
                    <a:pt x="997839" y="1404239"/>
                  </a:cubicBezTo>
                  <a:cubicBezTo>
                    <a:pt x="1015619" y="1404239"/>
                    <a:pt x="1040892" y="1391539"/>
                    <a:pt x="1051052" y="1376299"/>
                  </a:cubicBezTo>
                  <a:cubicBezTo>
                    <a:pt x="1076325" y="1338326"/>
                    <a:pt x="1091565" y="1292606"/>
                    <a:pt x="1114298" y="1252093"/>
                  </a:cubicBezTo>
                  <a:cubicBezTo>
                    <a:pt x="1157351" y="1178560"/>
                    <a:pt x="1200404" y="1105027"/>
                    <a:pt x="1195324" y="1018921"/>
                  </a:cubicBezTo>
                  <a:cubicBezTo>
                    <a:pt x="1190244" y="932815"/>
                    <a:pt x="1185164" y="849122"/>
                    <a:pt x="1170051" y="767969"/>
                  </a:cubicBezTo>
                  <a:cubicBezTo>
                    <a:pt x="1132078" y="580390"/>
                    <a:pt x="1086485" y="395351"/>
                    <a:pt x="1043432" y="212852"/>
                  </a:cubicBezTo>
                  <a:cubicBezTo>
                    <a:pt x="1040892" y="197612"/>
                    <a:pt x="1018159" y="179959"/>
                    <a:pt x="1005459" y="179959"/>
                  </a:cubicBezTo>
                  <a:cubicBezTo>
                    <a:pt x="911733" y="177419"/>
                    <a:pt x="820674" y="179959"/>
                    <a:pt x="716788" y="179959"/>
                  </a:cubicBezTo>
                  <a:close/>
                  <a:moveTo>
                    <a:pt x="939673" y="1710944"/>
                  </a:moveTo>
                  <a:cubicBezTo>
                    <a:pt x="952373" y="1685544"/>
                    <a:pt x="964946" y="1670431"/>
                    <a:pt x="967486" y="1652651"/>
                  </a:cubicBezTo>
                  <a:cubicBezTo>
                    <a:pt x="970026" y="1609598"/>
                    <a:pt x="972566" y="1566418"/>
                    <a:pt x="970026" y="1523365"/>
                  </a:cubicBezTo>
                  <a:cubicBezTo>
                    <a:pt x="970026" y="1503045"/>
                    <a:pt x="962406" y="1482852"/>
                    <a:pt x="954786" y="1467612"/>
                  </a:cubicBezTo>
                  <a:cubicBezTo>
                    <a:pt x="947166" y="1454912"/>
                    <a:pt x="932053" y="1442212"/>
                    <a:pt x="921893" y="1442212"/>
                  </a:cubicBezTo>
                  <a:cubicBezTo>
                    <a:pt x="914273" y="1439672"/>
                    <a:pt x="901700" y="1457452"/>
                    <a:pt x="894080" y="1467612"/>
                  </a:cubicBezTo>
                  <a:cubicBezTo>
                    <a:pt x="848487" y="1553845"/>
                    <a:pt x="889000" y="1627251"/>
                    <a:pt x="939673" y="1710944"/>
                  </a:cubicBezTo>
                  <a:close/>
                  <a:moveTo>
                    <a:pt x="1025779" y="1505585"/>
                  </a:moveTo>
                  <a:cubicBezTo>
                    <a:pt x="1020699" y="1505585"/>
                    <a:pt x="1018159" y="1508125"/>
                    <a:pt x="1013079" y="1508125"/>
                  </a:cubicBezTo>
                  <a:cubicBezTo>
                    <a:pt x="1013079" y="1546098"/>
                    <a:pt x="1013079" y="1584198"/>
                    <a:pt x="1013079" y="1619631"/>
                  </a:cubicBezTo>
                  <a:cubicBezTo>
                    <a:pt x="1013079" y="1632331"/>
                    <a:pt x="1018159" y="1649984"/>
                    <a:pt x="1025779" y="1652524"/>
                  </a:cubicBezTo>
                  <a:cubicBezTo>
                    <a:pt x="1038479" y="1657604"/>
                    <a:pt x="1058672" y="1655064"/>
                    <a:pt x="1071372" y="1649984"/>
                  </a:cubicBezTo>
                  <a:cubicBezTo>
                    <a:pt x="1078992" y="1647444"/>
                    <a:pt x="1084072" y="1627124"/>
                    <a:pt x="1078992" y="1617091"/>
                  </a:cubicBezTo>
                  <a:cubicBezTo>
                    <a:pt x="1063752" y="1579118"/>
                    <a:pt x="1043559" y="1541018"/>
                    <a:pt x="1025779" y="1505585"/>
                  </a:cubicBezTo>
                  <a:close/>
                  <a:moveTo>
                    <a:pt x="838454" y="1604391"/>
                  </a:moveTo>
                  <a:cubicBezTo>
                    <a:pt x="818261" y="1655064"/>
                    <a:pt x="825754" y="1705737"/>
                    <a:pt x="871347" y="1779270"/>
                  </a:cubicBezTo>
                  <a:cubicBezTo>
                    <a:pt x="934593" y="1705737"/>
                    <a:pt x="843534" y="1665224"/>
                    <a:pt x="838454" y="1604391"/>
                  </a:cubicBezTo>
                  <a:close/>
                  <a:moveTo>
                    <a:pt x="754888" y="1449832"/>
                  </a:moveTo>
                  <a:cubicBezTo>
                    <a:pt x="762508" y="1470152"/>
                    <a:pt x="767588" y="1487805"/>
                    <a:pt x="775081" y="1503045"/>
                  </a:cubicBezTo>
                  <a:cubicBezTo>
                    <a:pt x="780161" y="1520825"/>
                    <a:pt x="787781" y="1535938"/>
                    <a:pt x="800354" y="1566418"/>
                  </a:cubicBezTo>
                  <a:cubicBezTo>
                    <a:pt x="800354" y="1515745"/>
                    <a:pt x="800354" y="1477645"/>
                    <a:pt x="797814" y="1442212"/>
                  </a:cubicBezTo>
                  <a:cubicBezTo>
                    <a:pt x="797814" y="1439672"/>
                    <a:pt x="797814" y="1439672"/>
                    <a:pt x="792734" y="1437132"/>
                  </a:cubicBezTo>
                  <a:cubicBezTo>
                    <a:pt x="787654" y="1437132"/>
                    <a:pt x="782574" y="1437132"/>
                    <a:pt x="774954" y="1439672"/>
                  </a:cubicBezTo>
                  <a:cubicBezTo>
                    <a:pt x="769874" y="1442212"/>
                    <a:pt x="762254" y="1444752"/>
                    <a:pt x="754761" y="144983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5229360" y="4358160"/>
            <a:ext cx="1212480" cy="2401920"/>
            <a:chOff x="0" y="0"/>
            <a:chExt cx="1616640" cy="3202560"/>
          </a:xfrm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1616837" cy="3202559"/>
            </a:xfrm>
            <a:custGeom>
              <a:avLst/>
              <a:gdLst/>
              <a:ahLst/>
              <a:cxnLst/>
              <a:rect l="l" t="t" r="r" b="b"/>
              <a:pathLst>
                <a:path w="1616837" h="3202559">
                  <a:moveTo>
                    <a:pt x="979805" y="1856105"/>
                  </a:moveTo>
                  <a:cubicBezTo>
                    <a:pt x="946785" y="1780032"/>
                    <a:pt x="921385" y="1703959"/>
                    <a:pt x="926465" y="1620266"/>
                  </a:cubicBezTo>
                  <a:cubicBezTo>
                    <a:pt x="931545" y="1554353"/>
                    <a:pt x="939165" y="1488440"/>
                    <a:pt x="895985" y="1422527"/>
                  </a:cubicBezTo>
                  <a:cubicBezTo>
                    <a:pt x="906145" y="1564513"/>
                    <a:pt x="840105" y="1701419"/>
                    <a:pt x="911225" y="1840865"/>
                  </a:cubicBezTo>
                  <a:cubicBezTo>
                    <a:pt x="857885" y="1840865"/>
                    <a:pt x="868045" y="1876425"/>
                    <a:pt x="868045" y="1904238"/>
                  </a:cubicBezTo>
                  <a:cubicBezTo>
                    <a:pt x="875665" y="2203450"/>
                    <a:pt x="883285" y="2505202"/>
                    <a:pt x="885825" y="2804414"/>
                  </a:cubicBezTo>
                  <a:cubicBezTo>
                    <a:pt x="885825" y="2898267"/>
                    <a:pt x="862965" y="2989580"/>
                    <a:pt x="852805" y="3080766"/>
                  </a:cubicBezTo>
                  <a:cubicBezTo>
                    <a:pt x="847725" y="3121279"/>
                    <a:pt x="829945" y="3139059"/>
                    <a:pt x="789305" y="3123819"/>
                  </a:cubicBezTo>
                  <a:cubicBezTo>
                    <a:pt x="766445" y="3116199"/>
                    <a:pt x="741045" y="3113659"/>
                    <a:pt x="720725" y="3108579"/>
                  </a:cubicBezTo>
                  <a:cubicBezTo>
                    <a:pt x="672465" y="3093339"/>
                    <a:pt x="631952" y="3098419"/>
                    <a:pt x="601472" y="3139059"/>
                  </a:cubicBezTo>
                  <a:cubicBezTo>
                    <a:pt x="576072" y="3174619"/>
                    <a:pt x="540512" y="3179572"/>
                    <a:pt x="502539" y="3172079"/>
                  </a:cubicBezTo>
                  <a:cubicBezTo>
                    <a:pt x="408686" y="3149219"/>
                    <a:pt x="317246" y="3146679"/>
                    <a:pt x="220853" y="3184779"/>
                  </a:cubicBezTo>
                  <a:cubicBezTo>
                    <a:pt x="175133" y="3202559"/>
                    <a:pt x="114300" y="3187319"/>
                    <a:pt x="60960" y="3179699"/>
                  </a:cubicBezTo>
                  <a:cubicBezTo>
                    <a:pt x="25400" y="3174619"/>
                    <a:pt x="0" y="3146679"/>
                    <a:pt x="2540" y="3103626"/>
                  </a:cubicBezTo>
                  <a:cubicBezTo>
                    <a:pt x="5080" y="2903347"/>
                    <a:pt x="7620" y="2702941"/>
                    <a:pt x="7620" y="2502662"/>
                  </a:cubicBezTo>
                  <a:cubicBezTo>
                    <a:pt x="10160" y="2261743"/>
                    <a:pt x="83820" y="2033524"/>
                    <a:pt x="139573" y="1802765"/>
                  </a:cubicBezTo>
                  <a:cubicBezTo>
                    <a:pt x="187833" y="1610106"/>
                    <a:pt x="246126" y="1417320"/>
                    <a:pt x="299466" y="1224661"/>
                  </a:cubicBezTo>
                  <a:cubicBezTo>
                    <a:pt x="324866" y="1138428"/>
                    <a:pt x="284226" y="1064895"/>
                    <a:pt x="261366" y="986282"/>
                  </a:cubicBezTo>
                  <a:cubicBezTo>
                    <a:pt x="208026" y="796163"/>
                    <a:pt x="152273" y="610997"/>
                    <a:pt x="101473" y="420878"/>
                  </a:cubicBezTo>
                  <a:cubicBezTo>
                    <a:pt x="86233" y="367665"/>
                    <a:pt x="76073" y="309245"/>
                    <a:pt x="111633" y="256032"/>
                  </a:cubicBezTo>
                  <a:cubicBezTo>
                    <a:pt x="144653" y="210439"/>
                    <a:pt x="185293" y="205359"/>
                    <a:pt x="220726" y="253492"/>
                  </a:cubicBezTo>
                  <a:cubicBezTo>
                    <a:pt x="256286" y="304165"/>
                    <a:pt x="281686" y="360045"/>
                    <a:pt x="312039" y="410718"/>
                  </a:cubicBezTo>
                  <a:cubicBezTo>
                    <a:pt x="322199" y="428498"/>
                    <a:pt x="329819" y="451231"/>
                    <a:pt x="345059" y="458851"/>
                  </a:cubicBezTo>
                  <a:cubicBezTo>
                    <a:pt x="522986" y="557911"/>
                    <a:pt x="644779" y="720090"/>
                    <a:pt x="804672" y="844423"/>
                  </a:cubicBezTo>
                  <a:cubicBezTo>
                    <a:pt x="832612" y="821563"/>
                    <a:pt x="865632" y="793750"/>
                    <a:pt x="913765" y="841883"/>
                  </a:cubicBezTo>
                  <a:cubicBezTo>
                    <a:pt x="883285" y="841883"/>
                    <a:pt x="860425" y="844423"/>
                    <a:pt x="837565" y="844423"/>
                  </a:cubicBezTo>
                  <a:cubicBezTo>
                    <a:pt x="837565" y="846963"/>
                    <a:pt x="837565" y="849503"/>
                    <a:pt x="837565" y="849503"/>
                  </a:cubicBezTo>
                  <a:cubicBezTo>
                    <a:pt x="842645" y="852043"/>
                    <a:pt x="850265" y="854583"/>
                    <a:pt x="855345" y="854583"/>
                  </a:cubicBezTo>
                  <a:cubicBezTo>
                    <a:pt x="890905" y="857123"/>
                    <a:pt x="939038" y="877443"/>
                    <a:pt x="956818" y="859663"/>
                  </a:cubicBezTo>
                  <a:cubicBezTo>
                    <a:pt x="997458" y="824103"/>
                    <a:pt x="1030478" y="778510"/>
                    <a:pt x="1035431" y="715137"/>
                  </a:cubicBezTo>
                  <a:cubicBezTo>
                    <a:pt x="1050671" y="535051"/>
                    <a:pt x="1070991" y="355092"/>
                    <a:pt x="1088771" y="175006"/>
                  </a:cubicBezTo>
                  <a:cubicBezTo>
                    <a:pt x="1093851" y="144526"/>
                    <a:pt x="1106551" y="114173"/>
                    <a:pt x="1116711" y="83693"/>
                  </a:cubicBezTo>
                  <a:cubicBezTo>
                    <a:pt x="1137158" y="33020"/>
                    <a:pt x="1185291" y="0"/>
                    <a:pt x="1238631" y="12700"/>
                  </a:cubicBezTo>
                  <a:cubicBezTo>
                    <a:pt x="1261491" y="15240"/>
                    <a:pt x="1289431" y="45720"/>
                    <a:pt x="1291971" y="68453"/>
                  </a:cubicBezTo>
                  <a:cubicBezTo>
                    <a:pt x="1304671" y="136906"/>
                    <a:pt x="1312291" y="207899"/>
                    <a:pt x="1309751" y="278892"/>
                  </a:cubicBezTo>
                  <a:cubicBezTo>
                    <a:pt x="1304671" y="332105"/>
                    <a:pt x="1309751" y="380365"/>
                    <a:pt x="1327531" y="431038"/>
                  </a:cubicBezTo>
                  <a:cubicBezTo>
                    <a:pt x="1370711" y="567944"/>
                    <a:pt x="1416304" y="702310"/>
                    <a:pt x="1454404" y="841756"/>
                  </a:cubicBezTo>
                  <a:cubicBezTo>
                    <a:pt x="1467104" y="892429"/>
                    <a:pt x="1464564" y="950849"/>
                    <a:pt x="1467104" y="1004062"/>
                  </a:cubicBezTo>
                  <a:cubicBezTo>
                    <a:pt x="1469644" y="1029462"/>
                    <a:pt x="1462024" y="1057275"/>
                    <a:pt x="1469644" y="1080135"/>
                  </a:cubicBezTo>
                  <a:cubicBezTo>
                    <a:pt x="1515364" y="1206881"/>
                    <a:pt x="1495044" y="1338834"/>
                    <a:pt x="1479804" y="1465580"/>
                  </a:cubicBezTo>
                  <a:cubicBezTo>
                    <a:pt x="1451864" y="1709039"/>
                    <a:pt x="1441704" y="1949831"/>
                    <a:pt x="1482344" y="2190750"/>
                  </a:cubicBezTo>
                  <a:cubicBezTo>
                    <a:pt x="1502664" y="2320036"/>
                    <a:pt x="1510284" y="2451862"/>
                    <a:pt x="1525524" y="2583815"/>
                  </a:cubicBezTo>
                  <a:cubicBezTo>
                    <a:pt x="1540764" y="2728341"/>
                    <a:pt x="1561084" y="2870327"/>
                    <a:pt x="1614297" y="3007233"/>
                  </a:cubicBezTo>
                  <a:cubicBezTo>
                    <a:pt x="1616837" y="3009773"/>
                    <a:pt x="1614297" y="3017393"/>
                    <a:pt x="1614297" y="3022473"/>
                  </a:cubicBezTo>
                  <a:cubicBezTo>
                    <a:pt x="1581277" y="3022473"/>
                    <a:pt x="1550797" y="3025013"/>
                    <a:pt x="1517904" y="3022473"/>
                  </a:cubicBezTo>
                  <a:cubicBezTo>
                    <a:pt x="1507744" y="3019933"/>
                    <a:pt x="1489964" y="3007233"/>
                    <a:pt x="1489964" y="2997073"/>
                  </a:cubicBezTo>
                  <a:cubicBezTo>
                    <a:pt x="1472184" y="2910840"/>
                    <a:pt x="1454404" y="2827147"/>
                    <a:pt x="1449324" y="2740914"/>
                  </a:cubicBezTo>
                  <a:cubicBezTo>
                    <a:pt x="1444244" y="2654681"/>
                    <a:pt x="1429004" y="2570988"/>
                    <a:pt x="1393444" y="2492375"/>
                  </a:cubicBezTo>
                  <a:cubicBezTo>
                    <a:pt x="1327404" y="2355469"/>
                    <a:pt x="1279271" y="2213483"/>
                    <a:pt x="1246251" y="2063877"/>
                  </a:cubicBezTo>
                  <a:cubicBezTo>
                    <a:pt x="1220851" y="1934591"/>
                    <a:pt x="1167638" y="1812798"/>
                    <a:pt x="1132078" y="1688592"/>
                  </a:cubicBezTo>
                  <a:cubicBezTo>
                    <a:pt x="1091438" y="1544066"/>
                    <a:pt x="1055878" y="1399540"/>
                    <a:pt x="1020445" y="1265174"/>
                  </a:cubicBezTo>
                  <a:cubicBezTo>
                    <a:pt x="997585" y="1280414"/>
                    <a:pt x="969645" y="1305687"/>
                    <a:pt x="929132" y="1336167"/>
                  </a:cubicBezTo>
                  <a:cubicBezTo>
                    <a:pt x="931672" y="1353947"/>
                    <a:pt x="929132" y="1391920"/>
                    <a:pt x="939292" y="1422400"/>
                  </a:cubicBezTo>
                  <a:cubicBezTo>
                    <a:pt x="964692" y="1488313"/>
                    <a:pt x="959612" y="1554226"/>
                    <a:pt x="962152" y="1625219"/>
                  </a:cubicBezTo>
                  <a:cubicBezTo>
                    <a:pt x="962152" y="1688592"/>
                    <a:pt x="987552" y="1751965"/>
                    <a:pt x="1000252" y="1815338"/>
                  </a:cubicBezTo>
                  <a:cubicBezTo>
                    <a:pt x="1002792" y="1828038"/>
                    <a:pt x="1000252" y="1843278"/>
                    <a:pt x="997712" y="1855851"/>
                  </a:cubicBezTo>
                  <a:cubicBezTo>
                    <a:pt x="992632" y="1855851"/>
                    <a:pt x="987552" y="1855851"/>
                    <a:pt x="979932" y="1855851"/>
                  </a:cubicBezTo>
                  <a:close/>
                  <a:moveTo>
                    <a:pt x="1213231" y="50673"/>
                  </a:moveTo>
                  <a:cubicBezTo>
                    <a:pt x="1208151" y="50673"/>
                    <a:pt x="1200531" y="50673"/>
                    <a:pt x="1195451" y="50673"/>
                  </a:cubicBezTo>
                  <a:cubicBezTo>
                    <a:pt x="1106678" y="253492"/>
                    <a:pt x="1091438" y="471551"/>
                    <a:pt x="1071118" y="689610"/>
                  </a:cubicBezTo>
                  <a:cubicBezTo>
                    <a:pt x="1081278" y="687070"/>
                    <a:pt x="1086358" y="679450"/>
                    <a:pt x="1088898" y="671830"/>
                  </a:cubicBezTo>
                  <a:cubicBezTo>
                    <a:pt x="1147318" y="570357"/>
                    <a:pt x="1205611" y="469011"/>
                    <a:pt x="1261491" y="364998"/>
                  </a:cubicBezTo>
                  <a:cubicBezTo>
                    <a:pt x="1269111" y="352298"/>
                    <a:pt x="1274191" y="334518"/>
                    <a:pt x="1271651" y="319405"/>
                  </a:cubicBezTo>
                  <a:cubicBezTo>
                    <a:pt x="1266571" y="263652"/>
                    <a:pt x="1261491" y="210312"/>
                    <a:pt x="1248791" y="157099"/>
                  </a:cubicBezTo>
                  <a:cubicBezTo>
                    <a:pt x="1241171" y="121539"/>
                    <a:pt x="1225931" y="86106"/>
                    <a:pt x="1213231" y="50546"/>
                  </a:cubicBezTo>
                  <a:close/>
                  <a:moveTo>
                    <a:pt x="213360" y="712470"/>
                  </a:moveTo>
                  <a:cubicBezTo>
                    <a:pt x="195580" y="628777"/>
                    <a:pt x="259080" y="573024"/>
                    <a:pt x="281940" y="504571"/>
                  </a:cubicBezTo>
                  <a:cubicBezTo>
                    <a:pt x="287020" y="484251"/>
                    <a:pt x="299720" y="458978"/>
                    <a:pt x="292100" y="443738"/>
                  </a:cubicBezTo>
                  <a:cubicBezTo>
                    <a:pt x="264160" y="393065"/>
                    <a:pt x="231140" y="347345"/>
                    <a:pt x="198247" y="301752"/>
                  </a:cubicBezTo>
                  <a:cubicBezTo>
                    <a:pt x="185547" y="286512"/>
                    <a:pt x="160147" y="278892"/>
                    <a:pt x="129667" y="263779"/>
                  </a:cubicBezTo>
                  <a:cubicBezTo>
                    <a:pt x="127127" y="428625"/>
                    <a:pt x="139827" y="573151"/>
                    <a:pt x="213360" y="712597"/>
                  </a:cubicBezTo>
                  <a:close/>
                  <a:moveTo>
                    <a:pt x="781812" y="925576"/>
                  </a:moveTo>
                  <a:cubicBezTo>
                    <a:pt x="784352" y="928116"/>
                    <a:pt x="786892" y="930656"/>
                    <a:pt x="789432" y="933196"/>
                  </a:cubicBezTo>
                  <a:cubicBezTo>
                    <a:pt x="771652" y="983869"/>
                    <a:pt x="756412" y="1034669"/>
                    <a:pt x="736092" y="1082802"/>
                  </a:cubicBezTo>
                  <a:cubicBezTo>
                    <a:pt x="728472" y="1108202"/>
                    <a:pt x="710692" y="1128395"/>
                    <a:pt x="705612" y="1151255"/>
                  </a:cubicBezTo>
                  <a:cubicBezTo>
                    <a:pt x="700532" y="1171575"/>
                    <a:pt x="705612" y="1209548"/>
                    <a:pt x="715772" y="1214628"/>
                  </a:cubicBezTo>
                  <a:cubicBezTo>
                    <a:pt x="736092" y="1222248"/>
                    <a:pt x="766572" y="1219708"/>
                    <a:pt x="789432" y="1207008"/>
                  </a:cubicBezTo>
                  <a:cubicBezTo>
                    <a:pt x="807212" y="1199388"/>
                    <a:pt x="822452" y="1176528"/>
                    <a:pt x="824992" y="1156335"/>
                  </a:cubicBezTo>
                  <a:cubicBezTo>
                    <a:pt x="835152" y="1120775"/>
                    <a:pt x="835152" y="1080262"/>
                    <a:pt x="837692" y="1042289"/>
                  </a:cubicBezTo>
                  <a:cubicBezTo>
                    <a:pt x="840232" y="991616"/>
                    <a:pt x="804672" y="935736"/>
                    <a:pt x="847852" y="882523"/>
                  </a:cubicBezTo>
                  <a:cubicBezTo>
                    <a:pt x="827532" y="897763"/>
                    <a:pt x="804672" y="913003"/>
                    <a:pt x="781812" y="925576"/>
                  </a:cubicBezTo>
                  <a:close/>
                  <a:moveTo>
                    <a:pt x="1071118" y="441198"/>
                  </a:moveTo>
                  <a:cubicBezTo>
                    <a:pt x="1101598" y="314452"/>
                    <a:pt x="1134618" y="177546"/>
                    <a:pt x="1167511" y="45593"/>
                  </a:cubicBezTo>
                  <a:cubicBezTo>
                    <a:pt x="1116711" y="81153"/>
                    <a:pt x="1060958" y="306705"/>
                    <a:pt x="1071118" y="441198"/>
                  </a:cubicBezTo>
                  <a:close/>
                  <a:moveTo>
                    <a:pt x="946785" y="895096"/>
                  </a:moveTo>
                  <a:cubicBezTo>
                    <a:pt x="962025" y="973709"/>
                    <a:pt x="979805" y="1054862"/>
                    <a:pt x="995045" y="1136015"/>
                  </a:cubicBezTo>
                  <a:cubicBezTo>
                    <a:pt x="1012825" y="994029"/>
                    <a:pt x="984885" y="895096"/>
                    <a:pt x="946785" y="895096"/>
                  </a:cubicBezTo>
                  <a:close/>
                  <a:moveTo>
                    <a:pt x="964565" y="1138555"/>
                  </a:moveTo>
                  <a:cubicBezTo>
                    <a:pt x="956945" y="1138555"/>
                    <a:pt x="951865" y="1138555"/>
                    <a:pt x="944245" y="1138555"/>
                  </a:cubicBezTo>
                  <a:cubicBezTo>
                    <a:pt x="941705" y="1191768"/>
                    <a:pt x="936625" y="1242568"/>
                    <a:pt x="934085" y="1298321"/>
                  </a:cubicBezTo>
                  <a:cubicBezTo>
                    <a:pt x="987425" y="1283081"/>
                    <a:pt x="997585" y="1214628"/>
                    <a:pt x="964565" y="1138555"/>
                  </a:cubicBezTo>
                  <a:close/>
                  <a:moveTo>
                    <a:pt x="1289431" y="286512"/>
                  </a:moveTo>
                  <a:cubicBezTo>
                    <a:pt x="1291971" y="286512"/>
                    <a:pt x="1297051" y="286512"/>
                    <a:pt x="1299591" y="286512"/>
                  </a:cubicBezTo>
                  <a:cubicBezTo>
                    <a:pt x="1291971" y="215519"/>
                    <a:pt x="1284351" y="144526"/>
                    <a:pt x="1276731" y="73533"/>
                  </a:cubicBezTo>
                  <a:cubicBezTo>
                    <a:pt x="1271651" y="48133"/>
                    <a:pt x="1261491" y="22860"/>
                    <a:pt x="1225931" y="30480"/>
                  </a:cubicBezTo>
                  <a:cubicBezTo>
                    <a:pt x="1238631" y="73533"/>
                    <a:pt x="1256411" y="114173"/>
                    <a:pt x="1266571" y="154686"/>
                  </a:cubicBezTo>
                  <a:cubicBezTo>
                    <a:pt x="1276731" y="197739"/>
                    <a:pt x="1281811" y="243459"/>
                    <a:pt x="1289431" y="286512"/>
                  </a:cubicBezTo>
                  <a:close/>
                  <a:moveTo>
                    <a:pt x="898525" y="1019302"/>
                  </a:moveTo>
                  <a:cubicBezTo>
                    <a:pt x="893445" y="1019302"/>
                    <a:pt x="888365" y="1019302"/>
                    <a:pt x="883285" y="1019302"/>
                  </a:cubicBezTo>
                  <a:cubicBezTo>
                    <a:pt x="883285" y="1085215"/>
                    <a:pt x="883285" y="1151128"/>
                    <a:pt x="883285" y="1217041"/>
                  </a:cubicBezTo>
                  <a:cubicBezTo>
                    <a:pt x="888365" y="1217041"/>
                    <a:pt x="893445" y="1217041"/>
                    <a:pt x="898525" y="1217041"/>
                  </a:cubicBezTo>
                  <a:cubicBezTo>
                    <a:pt x="898525" y="1151128"/>
                    <a:pt x="898525" y="1085215"/>
                    <a:pt x="898525" y="1019302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514080" y="7088400"/>
            <a:ext cx="1292400" cy="1928880"/>
            <a:chOff x="0" y="0"/>
            <a:chExt cx="1723200" cy="25718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723263" cy="2571877"/>
            </a:xfrm>
            <a:custGeom>
              <a:avLst/>
              <a:gdLst/>
              <a:ahLst/>
              <a:cxnLst/>
              <a:rect l="l" t="t" r="r" b="b"/>
              <a:pathLst>
                <a:path w="1723263" h="2571877">
                  <a:moveTo>
                    <a:pt x="220091" y="1770380"/>
                  </a:moveTo>
                  <a:cubicBezTo>
                    <a:pt x="227711" y="1757680"/>
                    <a:pt x="237744" y="1742440"/>
                    <a:pt x="245364" y="1727200"/>
                  </a:cubicBezTo>
                  <a:cubicBezTo>
                    <a:pt x="275717" y="1681607"/>
                    <a:pt x="285877" y="1633347"/>
                    <a:pt x="283337" y="1580134"/>
                  </a:cubicBezTo>
                  <a:cubicBezTo>
                    <a:pt x="280797" y="1460881"/>
                    <a:pt x="296037" y="1344295"/>
                    <a:pt x="290957" y="1225042"/>
                  </a:cubicBezTo>
                  <a:cubicBezTo>
                    <a:pt x="288417" y="1154049"/>
                    <a:pt x="268224" y="1083056"/>
                    <a:pt x="247904" y="1014476"/>
                  </a:cubicBezTo>
                  <a:cubicBezTo>
                    <a:pt x="230251" y="951103"/>
                    <a:pt x="204851" y="887603"/>
                    <a:pt x="179578" y="824230"/>
                  </a:cubicBezTo>
                  <a:cubicBezTo>
                    <a:pt x="169418" y="798830"/>
                    <a:pt x="154305" y="771017"/>
                    <a:pt x="133985" y="748157"/>
                  </a:cubicBezTo>
                  <a:cubicBezTo>
                    <a:pt x="30353" y="629031"/>
                    <a:pt x="0" y="486918"/>
                    <a:pt x="20193" y="337312"/>
                  </a:cubicBezTo>
                  <a:cubicBezTo>
                    <a:pt x="35433" y="220599"/>
                    <a:pt x="131572" y="124206"/>
                    <a:pt x="245364" y="134366"/>
                  </a:cubicBezTo>
                  <a:cubicBezTo>
                    <a:pt x="313690" y="139446"/>
                    <a:pt x="359283" y="185039"/>
                    <a:pt x="404749" y="225679"/>
                  </a:cubicBezTo>
                  <a:cubicBezTo>
                    <a:pt x="559181" y="357632"/>
                    <a:pt x="683260" y="519938"/>
                    <a:pt x="797052" y="689864"/>
                  </a:cubicBezTo>
                  <a:cubicBezTo>
                    <a:pt x="804672" y="687324"/>
                    <a:pt x="812292" y="682244"/>
                    <a:pt x="817245" y="682244"/>
                  </a:cubicBezTo>
                  <a:cubicBezTo>
                    <a:pt x="888111" y="694944"/>
                    <a:pt x="905764" y="639064"/>
                    <a:pt x="928624" y="593471"/>
                  </a:cubicBezTo>
                  <a:cubicBezTo>
                    <a:pt x="984250" y="476758"/>
                    <a:pt x="1037463" y="360172"/>
                    <a:pt x="1098169" y="243459"/>
                  </a:cubicBezTo>
                  <a:cubicBezTo>
                    <a:pt x="1186815" y="68453"/>
                    <a:pt x="1361313" y="0"/>
                    <a:pt x="1551178" y="58293"/>
                  </a:cubicBezTo>
                  <a:cubicBezTo>
                    <a:pt x="1629664" y="83693"/>
                    <a:pt x="1675130" y="134366"/>
                    <a:pt x="1692910" y="212979"/>
                  </a:cubicBezTo>
                  <a:cubicBezTo>
                    <a:pt x="1723263" y="329692"/>
                    <a:pt x="1723263" y="441198"/>
                    <a:pt x="1685290" y="560451"/>
                  </a:cubicBezTo>
                  <a:cubicBezTo>
                    <a:pt x="1604264" y="808990"/>
                    <a:pt x="1530985" y="1060069"/>
                    <a:pt x="1472692" y="1316228"/>
                  </a:cubicBezTo>
                  <a:cubicBezTo>
                    <a:pt x="1449959" y="1405001"/>
                    <a:pt x="1472692" y="1506474"/>
                    <a:pt x="1485392" y="1600327"/>
                  </a:cubicBezTo>
                  <a:cubicBezTo>
                    <a:pt x="1503045" y="1717040"/>
                    <a:pt x="1528445" y="1833626"/>
                    <a:pt x="1553718" y="1947799"/>
                  </a:cubicBezTo>
                  <a:cubicBezTo>
                    <a:pt x="1561338" y="1985899"/>
                    <a:pt x="1541018" y="1988439"/>
                    <a:pt x="1513205" y="1990979"/>
                  </a:cubicBezTo>
                  <a:cubicBezTo>
                    <a:pt x="1363853" y="1996059"/>
                    <a:pt x="1217168" y="2006219"/>
                    <a:pt x="1067816" y="2011299"/>
                  </a:cubicBezTo>
                  <a:cubicBezTo>
                    <a:pt x="1019683" y="2013839"/>
                    <a:pt x="989330" y="2029079"/>
                    <a:pt x="986790" y="2082292"/>
                  </a:cubicBezTo>
                  <a:cubicBezTo>
                    <a:pt x="984250" y="2102612"/>
                    <a:pt x="974090" y="2125472"/>
                    <a:pt x="969137" y="2150745"/>
                  </a:cubicBezTo>
                  <a:cubicBezTo>
                    <a:pt x="926084" y="2138045"/>
                    <a:pt x="888111" y="2122805"/>
                    <a:pt x="837565" y="2105152"/>
                  </a:cubicBezTo>
                  <a:cubicBezTo>
                    <a:pt x="880618" y="2257298"/>
                    <a:pt x="923544" y="2399411"/>
                    <a:pt x="964057" y="2543937"/>
                  </a:cubicBezTo>
                  <a:cubicBezTo>
                    <a:pt x="898271" y="2554097"/>
                    <a:pt x="835025" y="2561717"/>
                    <a:pt x="766699" y="2571877"/>
                  </a:cubicBezTo>
                  <a:cubicBezTo>
                    <a:pt x="769239" y="2472944"/>
                    <a:pt x="774319" y="2379091"/>
                    <a:pt x="779399" y="2285238"/>
                  </a:cubicBezTo>
                  <a:cubicBezTo>
                    <a:pt x="781939" y="2249678"/>
                    <a:pt x="779399" y="2214245"/>
                    <a:pt x="787019" y="2178685"/>
                  </a:cubicBezTo>
                  <a:cubicBezTo>
                    <a:pt x="792099" y="2143125"/>
                    <a:pt x="802259" y="2110232"/>
                    <a:pt x="812292" y="2074672"/>
                  </a:cubicBezTo>
                  <a:cubicBezTo>
                    <a:pt x="822452" y="2044192"/>
                    <a:pt x="840105" y="2016379"/>
                    <a:pt x="819912" y="1980819"/>
                  </a:cubicBezTo>
                  <a:cubicBezTo>
                    <a:pt x="807212" y="1960499"/>
                    <a:pt x="824992" y="1927606"/>
                    <a:pt x="824992" y="1902206"/>
                  </a:cubicBezTo>
                  <a:cubicBezTo>
                    <a:pt x="822452" y="1886966"/>
                    <a:pt x="812292" y="1874266"/>
                    <a:pt x="807339" y="1861566"/>
                  </a:cubicBezTo>
                  <a:cubicBezTo>
                    <a:pt x="799719" y="1874266"/>
                    <a:pt x="789686" y="1884426"/>
                    <a:pt x="787146" y="1897126"/>
                  </a:cubicBezTo>
                  <a:cubicBezTo>
                    <a:pt x="771906" y="1945259"/>
                    <a:pt x="751713" y="1996059"/>
                    <a:pt x="746633" y="2046732"/>
                  </a:cubicBezTo>
                  <a:cubicBezTo>
                    <a:pt x="741553" y="2087372"/>
                    <a:pt x="746633" y="2130425"/>
                    <a:pt x="726440" y="2173605"/>
                  </a:cubicBezTo>
                  <a:cubicBezTo>
                    <a:pt x="673354" y="2287778"/>
                    <a:pt x="625221" y="2406904"/>
                    <a:pt x="574675" y="2528697"/>
                  </a:cubicBezTo>
                  <a:cubicBezTo>
                    <a:pt x="516509" y="2498217"/>
                    <a:pt x="465836" y="2472944"/>
                    <a:pt x="410210" y="2442464"/>
                  </a:cubicBezTo>
                  <a:cubicBezTo>
                    <a:pt x="508889" y="2325751"/>
                    <a:pt x="605028" y="2211705"/>
                    <a:pt x="708787" y="2084832"/>
                  </a:cubicBezTo>
                  <a:cubicBezTo>
                    <a:pt x="655701" y="2089912"/>
                    <a:pt x="612648" y="2092452"/>
                    <a:pt x="561975" y="2097532"/>
                  </a:cubicBezTo>
                  <a:cubicBezTo>
                    <a:pt x="572135" y="2049399"/>
                    <a:pt x="579628" y="2003679"/>
                    <a:pt x="589788" y="1953006"/>
                  </a:cubicBezTo>
                  <a:cubicBezTo>
                    <a:pt x="463296" y="1904873"/>
                    <a:pt x="324104" y="1876933"/>
                    <a:pt x="220345" y="1770380"/>
                  </a:cubicBezTo>
                  <a:close/>
                  <a:moveTo>
                    <a:pt x="865632" y="928370"/>
                  </a:moveTo>
                  <a:cubicBezTo>
                    <a:pt x="868172" y="877697"/>
                    <a:pt x="870712" y="831977"/>
                    <a:pt x="873252" y="786384"/>
                  </a:cubicBezTo>
                  <a:cubicBezTo>
                    <a:pt x="853059" y="786384"/>
                    <a:pt x="837819" y="786384"/>
                    <a:pt x="825119" y="786384"/>
                  </a:cubicBezTo>
                  <a:cubicBezTo>
                    <a:pt x="820039" y="831977"/>
                    <a:pt x="814959" y="877697"/>
                    <a:pt x="807466" y="923290"/>
                  </a:cubicBezTo>
                  <a:cubicBezTo>
                    <a:pt x="825119" y="923290"/>
                    <a:pt x="840359" y="925830"/>
                    <a:pt x="865632" y="928370"/>
                  </a:cubicBezTo>
                  <a:close/>
                  <a:moveTo>
                    <a:pt x="789686" y="1455928"/>
                  </a:moveTo>
                  <a:cubicBezTo>
                    <a:pt x="832739" y="1455928"/>
                    <a:pt x="832739" y="1455928"/>
                    <a:pt x="830199" y="1339215"/>
                  </a:cubicBezTo>
                  <a:cubicBezTo>
                    <a:pt x="830199" y="1308735"/>
                    <a:pt x="825119" y="1291082"/>
                    <a:pt x="789686" y="1306195"/>
                  </a:cubicBezTo>
                  <a:cubicBezTo>
                    <a:pt x="789686" y="1354328"/>
                    <a:pt x="789686" y="1402588"/>
                    <a:pt x="789686" y="1455801"/>
                  </a:cubicBezTo>
                  <a:close/>
                  <a:moveTo>
                    <a:pt x="794766" y="1181862"/>
                  </a:moveTo>
                  <a:cubicBezTo>
                    <a:pt x="799846" y="1186942"/>
                    <a:pt x="804926" y="1189482"/>
                    <a:pt x="810006" y="1194562"/>
                  </a:cubicBezTo>
                  <a:cubicBezTo>
                    <a:pt x="817626" y="1181862"/>
                    <a:pt x="830199" y="1171702"/>
                    <a:pt x="832739" y="1159002"/>
                  </a:cubicBezTo>
                  <a:cubicBezTo>
                    <a:pt x="835279" y="1128522"/>
                    <a:pt x="835279" y="1098169"/>
                    <a:pt x="835279" y="1067689"/>
                  </a:cubicBezTo>
                  <a:cubicBezTo>
                    <a:pt x="835279" y="1037209"/>
                    <a:pt x="835279" y="1037209"/>
                    <a:pt x="794766" y="1037209"/>
                  </a:cubicBezTo>
                  <a:cubicBezTo>
                    <a:pt x="794766" y="1085342"/>
                    <a:pt x="794766" y="1133602"/>
                    <a:pt x="794766" y="1181735"/>
                  </a:cubicBezTo>
                  <a:close/>
                  <a:moveTo>
                    <a:pt x="804926" y="1567307"/>
                  </a:moveTo>
                  <a:cubicBezTo>
                    <a:pt x="799846" y="1569847"/>
                    <a:pt x="797306" y="1572387"/>
                    <a:pt x="792226" y="1574927"/>
                  </a:cubicBezTo>
                  <a:cubicBezTo>
                    <a:pt x="792226" y="1625600"/>
                    <a:pt x="792226" y="1676400"/>
                    <a:pt x="794766" y="1727073"/>
                  </a:cubicBezTo>
                  <a:cubicBezTo>
                    <a:pt x="794766" y="1734693"/>
                    <a:pt x="804926" y="1742313"/>
                    <a:pt x="812419" y="1749933"/>
                  </a:cubicBezTo>
                  <a:cubicBezTo>
                    <a:pt x="817499" y="1742313"/>
                    <a:pt x="830072" y="1734693"/>
                    <a:pt x="830072" y="1724533"/>
                  </a:cubicBezTo>
                  <a:cubicBezTo>
                    <a:pt x="830072" y="1681353"/>
                    <a:pt x="832612" y="1638300"/>
                    <a:pt x="830072" y="1592707"/>
                  </a:cubicBezTo>
                  <a:cubicBezTo>
                    <a:pt x="827532" y="1585087"/>
                    <a:pt x="812419" y="1577467"/>
                    <a:pt x="804799" y="1567307"/>
                  </a:cubicBezTo>
                  <a:close/>
                  <a:moveTo>
                    <a:pt x="832612" y="935736"/>
                  </a:moveTo>
                  <a:cubicBezTo>
                    <a:pt x="827532" y="935736"/>
                    <a:pt x="819912" y="935736"/>
                    <a:pt x="814959" y="935736"/>
                  </a:cubicBezTo>
                  <a:cubicBezTo>
                    <a:pt x="807339" y="950976"/>
                    <a:pt x="797306" y="966216"/>
                    <a:pt x="797306" y="981329"/>
                  </a:cubicBezTo>
                  <a:cubicBezTo>
                    <a:pt x="797306" y="994029"/>
                    <a:pt x="812546" y="1004189"/>
                    <a:pt x="820039" y="1016889"/>
                  </a:cubicBezTo>
                  <a:cubicBezTo>
                    <a:pt x="832739" y="1001649"/>
                    <a:pt x="847852" y="986409"/>
                    <a:pt x="852932" y="971296"/>
                  </a:cubicBezTo>
                  <a:cubicBezTo>
                    <a:pt x="855472" y="963676"/>
                    <a:pt x="840232" y="948436"/>
                    <a:pt x="832739" y="935736"/>
                  </a:cubicBezTo>
                  <a:close/>
                  <a:moveTo>
                    <a:pt x="865632" y="694817"/>
                  </a:moveTo>
                  <a:cubicBezTo>
                    <a:pt x="797306" y="684657"/>
                    <a:pt x="815086" y="727837"/>
                    <a:pt x="817499" y="763270"/>
                  </a:cubicBezTo>
                  <a:cubicBezTo>
                    <a:pt x="832739" y="763270"/>
                    <a:pt x="847852" y="763270"/>
                    <a:pt x="865632" y="763270"/>
                  </a:cubicBezTo>
                  <a:cubicBezTo>
                    <a:pt x="865632" y="737870"/>
                    <a:pt x="865632" y="720090"/>
                    <a:pt x="865632" y="694817"/>
                  </a:cubicBezTo>
                  <a:close/>
                  <a:moveTo>
                    <a:pt x="840105" y="1212342"/>
                  </a:moveTo>
                  <a:cubicBezTo>
                    <a:pt x="779399" y="1202182"/>
                    <a:pt x="791972" y="1235202"/>
                    <a:pt x="791972" y="1257935"/>
                  </a:cubicBezTo>
                  <a:cubicBezTo>
                    <a:pt x="789432" y="1265555"/>
                    <a:pt x="804672" y="1273175"/>
                    <a:pt x="812165" y="1283335"/>
                  </a:cubicBezTo>
                  <a:cubicBezTo>
                    <a:pt x="819785" y="1260475"/>
                    <a:pt x="829818" y="1240155"/>
                    <a:pt x="839978" y="1212342"/>
                  </a:cubicBezTo>
                  <a:close/>
                  <a:moveTo>
                    <a:pt x="834898" y="1483741"/>
                  </a:moveTo>
                  <a:cubicBezTo>
                    <a:pt x="774192" y="1473581"/>
                    <a:pt x="791845" y="1511681"/>
                    <a:pt x="791845" y="1529334"/>
                  </a:cubicBezTo>
                  <a:cubicBezTo>
                    <a:pt x="789305" y="1536954"/>
                    <a:pt x="807085" y="1544574"/>
                    <a:pt x="814578" y="1552194"/>
                  </a:cubicBezTo>
                  <a:cubicBezTo>
                    <a:pt x="822198" y="1531874"/>
                    <a:pt x="827278" y="1509014"/>
                    <a:pt x="834771" y="148374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3623040" y="7251120"/>
            <a:ext cx="1147680" cy="2301120"/>
            <a:chOff x="0" y="0"/>
            <a:chExt cx="1530240" cy="30681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530223" cy="3068066"/>
            </a:xfrm>
            <a:custGeom>
              <a:avLst/>
              <a:gdLst/>
              <a:ahLst/>
              <a:cxnLst/>
              <a:rect l="l" t="t" r="r" b="b"/>
              <a:pathLst>
                <a:path w="1530223" h="3068066">
                  <a:moveTo>
                    <a:pt x="323723" y="1355471"/>
                  </a:moveTo>
                  <a:cubicBezTo>
                    <a:pt x="338836" y="1297178"/>
                    <a:pt x="364236" y="1294638"/>
                    <a:pt x="407162" y="1304798"/>
                  </a:cubicBezTo>
                  <a:cubicBezTo>
                    <a:pt x="465328" y="1317498"/>
                    <a:pt x="531114" y="1304798"/>
                    <a:pt x="584200" y="1325118"/>
                  </a:cubicBezTo>
                  <a:cubicBezTo>
                    <a:pt x="642366" y="1350391"/>
                    <a:pt x="690372" y="1337818"/>
                    <a:pt x="743585" y="1327658"/>
                  </a:cubicBezTo>
                  <a:cubicBezTo>
                    <a:pt x="804291" y="1317498"/>
                    <a:pt x="816991" y="1271905"/>
                    <a:pt x="799211" y="1213612"/>
                  </a:cubicBezTo>
                  <a:cubicBezTo>
                    <a:pt x="784098" y="1168019"/>
                    <a:pt x="751205" y="1162939"/>
                    <a:pt x="715772" y="1150239"/>
                  </a:cubicBezTo>
                  <a:cubicBezTo>
                    <a:pt x="604520" y="1109726"/>
                    <a:pt x="488188" y="1134999"/>
                    <a:pt x="374269" y="1134999"/>
                  </a:cubicBezTo>
                  <a:cubicBezTo>
                    <a:pt x="326263" y="1134999"/>
                    <a:pt x="305943" y="1114679"/>
                    <a:pt x="288290" y="1071626"/>
                  </a:cubicBezTo>
                  <a:cubicBezTo>
                    <a:pt x="242824" y="962660"/>
                    <a:pt x="268097" y="871474"/>
                    <a:pt x="326263" y="772668"/>
                  </a:cubicBezTo>
                  <a:cubicBezTo>
                    <a:pt x="412242" y="625856"/>
                    <a:pt x="553974" y="562483"/>
                    <a:pt x="687959" y="483870"/>
                  </a:cubicBezTo>
                  <a:cubicBezTo>
                    <a:pt x="735965" y="456057"/>
                    <a:pt x="738505" y="420497"/>
                    <a:pt x="695579" y="382524"/>
                  </a:cubicBezTo>
                  <a:cubicBezTo>
                    <a:pt x="662686" y="357251"/>
                    <a:pt x="632333" y="326771"/>
                    <a:pt x="607060" y="293878"/>
                  </a:cubicBezTo>
                  <a:cubicBezTo>
                    <a:pt x="526161" y="179832"/>
                    <a:pt x="574167" y="53213"/>
                    <a:pt x="708279" y="20193"/>
                  </a:cubicBezTo>
                  <a:cubicBezTo>
                    <a:pt x="784098" y="0"/>
                    <a:pt x="854964" y="5080"/>
                    <a:pt x="925703" y="37973"/>
                  </a:cubicBezTo>
                  <a:cubicBezTo>
                    <a:pt x="1004062" y="73406"/>
                    <a:pt x="1031875" y="139319"/>
                    <a:pt x="1004062" y="220345"/>
                  </a:cubicBezTo>
                  <a:cubicBezTo>
                    <a:pt x="983869" y="288798"/>
                    <a:pt x="935736" y="336931"/>
                    <a:pt x="882650" y="385064"/>
                  </a:cubicBezTo>
                  <a:cubicBezTo>
                    <a:pt x="839597" y="425577"/>
                    <a:pt x="847217" y="453517"/>
                    <a:pt x="900303" y="476250"/>
                  </a:cubicBezTo>
                  <a:cubicBezTo>
                    <a:pt x="1009015" y="524383"/>
                    <a:pt x="1120394" y="572516"/>
                    <a:pt x="1231646" y="625729"/>
                  </a:cubicBezTo>
                  <a:cubicBezTo>
                    <a:pt x="1353058" y="681482"/>
                    <a:pt x="1406144" y="790448"/>
                    <a:pt x="1441577" y="911987"/>
                  </a:cubicBezTo>
                  <a:cubicBezTo>
                    <a:pt x="1451737" y="942340"/>
                    <a:pt x="1444117" y="982980"/>
                    <a:pt x="1428877" y="1013333"/>
                  </a:cubicBezTo>
                  <a:cubicBezTo>
                    <a:pt x="1421257" y="1033653"/>
                    <a:pt x="1388364" y="1053846"/>
                    <a:pt x="1368171" y="1051306"/>
                  </a:cubicBezTo>
                  <a:cubicBezTo>
                    <a:pt x="1229106" y="1038606"/>
                    <a:pt x="1105154" y="1086739"/>
                    <a:pt x="981202" y="1142492"/>
                  </a:cubicBezTo>
                  <a:cubicBezTo>
                    <a:pt x="930656" y="1162812"/>
                    <a:pt x="923036" y="1200785"/>
                    <a:pt x="915416" y="1241298"/>
                  </a:cubicBezTo>
                  <a:cubicBezTo>
                    <a:pt x="910336" y="1269111"/>
                    <a:pt x="973582" y="1324864"/>
                    <a:pt x="1009015" y="1337564"/>
                  </a:cubicBezTo>
                  <a:cubicBezTo>
                    <a:pt x="1084834" y="1365377"/>
                    <a:pt x="1153160" y="1329944"/>
                    <a:pt x="1221486" y="1312291"/>
                  </a:cubicBezTo>
                  <a:cubicBezTo>
                    <a:pt x="1254379" y="1304671"/>
                    <a:pt x="1284732" y="1291971"/>
                    <a:pt x="1317625" y="1276858"/>
                  </a:cubicBezTo>
                  <a:cubicBezTo>
                    <a:pt x="1365631" y="1256538"/>
                    <a:pt x="1365631" y="1256538"/>
                    <a:pt x="1403604" y="1307211"/>
                  </a:cubicBezTo>
                  <a:cubicBezTo>
                    <a:pt x="1325245" y="1350264"/>
                    <a:pt x="1244219" y="1390777"/>
                    <a:pt x="1153160" y="1393317"/>
                  </a:cubicBezTo>
                  <a:cubicBezTo>
                    <a:pt x="1089914" y="1395857"/>
                    <a:pt x="988695" y="1456690"/>
                    <a:pt x="968502" y="1509903"/>
                  </a:cubicBezTo>
                  <a:cubicBezTo>
                    <a:pt x="945769" y="1573276"/>
                    <a:pt x="973582" y="1659382"/>
                    <a:pt x="1036828" y="1704975"/>
                  </a:cubicBezTo>
                  <a:cubicBezTo>
                    <a:pt x="1132967" y="1778508"/>
                    <a:pt x="1241679" y="1824101"/>
                    <a:pt x="1370711" y="1798701"/>
                  </a:cubicBezTo>
                  <a:cubicBezTo>
                    <a:pt x="1375791" y="1849374"/>
                    <a:pt x="1380871" y="1897507"/>
                    <a:pt x="1383411" y="1945640"/>
                  </a:cubicBezTo>
                  <a:cubicBezTo>
                    <a:pt x="1385951" y="2011553"/>
                    <a:pt x="1393571" y="2077339"/>
                    <a:pt x="1391031" y="2143252"/>
                  </a:cubicBezTo>
                  <a:cubicBezTo>
                    <a:pt x="1383411" y="2371217"/>
                    <a:pt x="1444117" y="2586609"/>
                    <a:pt x="1489710" y="2807081"/>
                  </a:cubicBezTo>
                  <a:cubicBezTo>
                    <a:pt x="1499870" y="2857754"/>
                    <a:pt x="1509903" y="2908427"/>
                    <a:pt x="1522603" y="2959100"/>
                  </a:cubicBezTo>
                  <a:cubicBezTo>
                    <a:pt x="1530223" y="2991993"/>
                    <a:pt x="1522603" y="3017393"/>
                    <a:pt x="1489710" y="3027553"/>
                  </a:cubicBezTo>
                  <a:cubicBezTo>
                    <a:pt x="1434084" y="3045333"/>
                    <a:pt x="1380998" y="3068066"/>
                    <a:pt x="1325245" y="3068066"/>
                  </a:cubicBezTo>
                  <a:cubicBezTo>
                    <a:pt x="1130427" y="3068066"/>
                    <a:pt x="938276" y="3060446"/>
                    <a:pt x="743458" y="3055366"/>
                  </a:cubicBezTo>
                  <a:cubicBezTo>
                    <a:pt x="632206" y="3052826"/>
                    <a:pt x="520827" y="3055366"/>
                    <a:pt x="409575" y="3047746"/>
                  </a:cubicBezTo>
                  <a:cubicBezTo>
                    <a:pt x="305816" y="3040126"/>
                    <a:pt x="204724" y="3019933"/>
                    <a:pt x="100965" y="3002153"/>
                  </a:cubicBezTo>
                  <a:cubicBezTo>
                    <a:pt x="55499" y="2994533"/>
                    <a:pt x="32639" y="2959100"/>
                    <a:pt x="30099" y="2916047"/>
                  </a:cubicBezTo>
                  <a:cubicBezTo>
                    <a:pt x="0" y="2607056"/>
                    <a:pt x="10160" y="2300478"/>
                    <a:pt x="113792" y="2004060"/>
                  </a:cubicBezTo>
                  <a:cubicBezTo>
                    <a:pt x="139065" y="1933067"/>
                    <a:pt x="156845" y="1859661"/>
                    <a:pt x="179578" y="1786128"/>
                  </a:cubicBezTo>
                  <a:cubicBezTo>
                    <a:pt x="207391" y="1710182"/>
                    <a:pt x="227584" y="1702562"/>
                    <a:pt x="308610" y="1712595"/>
                  </a:cubicBezTo>
                  <a:cubicBezTo>
                    <a:pt x="399669" y="1725295"/>
                    <a:pt x="490728" y="1732915"/>
                    <a:pt x="579247" y="1730375"/>
                  </a:cubicBezTo>
                  <a:cubicBezTo>
                    <a:pt x="675386" y="1727835"/>
                    <a:pt x="756285" y="1654429"/>
                    <a:pt x="768985" y="1578356"/>
                  </a:cubicBezTo>
                  <a:cubicBezTo>
                    <a:pt x="776605" y="1527683"/>
                    <a:pt x="758825" y="1492250"/>
                    <a:pt x="723519" y="1461770"/>
                  </a:cubicBezTo>
                  <a:cubicBezTo>
                    <a:pt x="662813" y="1406017"/>
                    <a:pt x="589407" y="1393317"/>
                    <a:pt x="511048" y="1385824"/>
                  </a:cubicBezTo>
                  <a:cubicBezTo>
                    <a:pt x="450342" y="1380744"/>
                    <a:pt x="387096" y="1368044"/>
                    <a:pt x="323850" y="1355471"/>
                  </a:cubicBezTo>
                  <a:close/>
                  <a:moveTo>
                    <a:pt x="596900" y="795528"/>
                  </a:moveTo>
                  <a:cubicBezTo>
                    <a:pt x="584200" y="884174"/>
                    <a:pt x="624713" y="952627"/>
                    <a:pt x="672719" y="1016000"/>
                  </a:cubicBezTo>
                  <a:cubicBezTo>
                    <a:pt x="718185" y="1071753"/>
                    <a:pt x="751078" y="1152779"/>
                    <a:pt x="857377" y="1114806"/>
                  </a:cubicBezTo>
                  <a:cubicBezTo>
                    <a:pt x="892810" y="1102106"/>
                    <a:pt x="923163" y="1094486"/>
                    <a:pt x="948436" y="1066673"/>
                  </a:cubicBezTo>
                  <a:cubicBezTo>
                    <a:pt x="968629" y="1043813"/>
                    <a:pt x="988949" y="1016000"/>
                    <a:pt x="1011682" y="995680"/>
                  </a:cubicBezTo>
                  <a:cubicBezTo>
                    <a:pt x="1110361" y="894334"/>
                    <a:pt x="1095121" y="681482"/>
                    <a:pt x="961136" y="595376"/>
                  </a:cubicBezTo>
                  <a:cubicBezTo>
                    <a:pt x="930783" y="575056"/>
                    <a:pt x="900430" y="552323"/>
                    <a:pt x="870077" y="532003"/>
                  </a:cubicBezTo>
                  <a:cubicBezTo>
                    <a:pt x="819531" y="496570"/>
                    <a:pt x="763905" y="504190"/>
                    <a:pt x="723392" y="552323"/>
                  </a:cubicBezTo>
                  <a:cubicBezTo>
                    <a:pt x="695579" y="585216"/>
                    <a:pt x="670306" y="620776"/>
                    <a:pt x="642493" y="653669"/>
                  </a:cubicBezTo>
                  <a:cubicBezTo>
                    <a:pt x="607060" y="694182"/>
                    <a:pt x="586740" y="742315"/>
                    <a:pt x="596900" y="795528"/>
                  </a:cubicBezTo>
                  <a:close/>
                  <a:moveTo>
                    <a:pt x="784098" y="58293"/>
                  </a:moveTo>
                  <a:cubicBezTo>
                    <a:pt x="784098" y="58293"/>
                    <a:pt x="784098" y="60833"/>
                    <a:pt x="784098" y="60833"/>
                  </a:cubicBezTo>
                  <a:cubicBezTo>
                    <a:pt x="773938" y="60833"/>
                    <a:pt x="763905" y="58293"/>
                    <a:pt x="753745" y="60833"/>
                  </a:cubicBezTo>
                  <a:cubicBezTo>
                    <a:pt x="700659" y="70993"/>
                    <a:pt x="649986" y="86106"/>
                    <a:pt x="624713" y="144399"/>
                  </a:cubicBezTo>
                  <a:cubicBezTo>
                    <a:pt x="601980" y="197612"/>
                    <a:pt x="629793" y="238125"/>
                    <a:pt x="660146" y="276098"/>
                  </a:cubicBezTo>
                  <a:cubicBezTo>
                    <a:pt x="687959" y="308991"/>
                    <a:pt x="720852" y="342011"/>
                    <a:pt x="756285" y="364744"/>
                  </a:cubicBezTo>
                  <a:cubicBezTo>
                    <a:pt x="773938" y="374904"/>
                    <a:pt x="811911" y="377444"/>
                    <a:pt x="827151" y="364744"/>
                  </a:cubicBezTo>
                  <a:cubicBezTo>
                    <a:pt x="865124" y="336931"/>
                    <a:pt x="900557" y="301371"/>
                    <a:pt x="928370" y="260858"/>
                  </a:cubicBezTo>
                  <a:cubicBezTo>
                    <a:pt x="999236" y="156972"/>
                    <a:pt x="973836" y="93599"/>
                    <a:pt x="850011" y="68326"/>
                  </a:cubicBezTo>
                  <a:cubicBezTo>
                    <a:pt x="827278" y="63246"/>
                    <a:pt x="806958" y="60706"/>
                    <a:pt x="784225" y="58166"/>
                  </a:cubicBezTo>
                  <a:close/>
                  <a:moveTo>
                    <a:pt x="819658" y="1195705"/>
                  </a:moveTo>
                  <a:cubicBezTo>
                    <a:pt x="824738" y="1200785"/>
                    <a:pt x="827278" y="1203325"/>
                    <a:pt x="832358" y="1208405"/>
                  </a:cubicBezTo>
                  <a:cubicBezTo>
                    <a:pt x="852551" y="1203325"/>
                    <a:pt x="875411" y="1198245"/>
                    <a:pt x="895604" y="1193165"/>
                  </a:cubicBezTo>
                  <a:cubicBezTo>
                    <a:pt x="893064" y="1183005"/>
                    <a:pt x="895604" y="1162812"/>
                    <a:pt x="887984" y="1157732"/>
                  </a:cubicBezTo>
                  <a:cubicBezTo>
                    <a:pt x="875284" y="1150112"/>
                    <a:pt x="852551" y="1142492"/>
                    <a:pt x="842518" y="1150112"/>
                  </a:cubicBezTo>
                  <a:cubicBezTo>
                    <a:pt x="832358" y="1160272"/>
                    <a:pt x="827405" y="1180465"/>
                    <a:pt x="819785" y="1195705"/>
                  </a:cubicBezTo>
                  <a:close/>
                  <a:moveTo>
                    <a:pt x="834898" y="455930"/>
                  </a:moveTo>
                  <a:cubicBezTo>
                    <a:pt x="802005" y="412877"/>
                    <a:pt x="779272" y="423037"/>
                    <a:pt x="759079" y="443230"/>
                  </a:cubicBezTo>
                  <a:cubicBezTo>
                    <a:pt x="756539" y="445770"/>
                    <a:pt x="766699" y="473583"/>
                    <a:pt x="769239" y="473583"/>
                  </a:cubicBezTo>
                  <a:cubicBezTo>
                    <a:pt x="789432" y="471043"/>
                    <a:pt x="809752" y="463423"/>
                    <a:pt x="835025" y="45580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206080" y="1725120"/>
            <a:ext cx="1026720" cy="1694880"/>
            <a:chOff x="0" y="0"/>
            <a:chExt cx="1368960" cy="2259840"/>
          </a:xfrm>
        </p:grpSpPr>
        <p:sp>
          <p:nvSpPr>
            <p:cNvPr id="22" name="Freeform 22"/>
            <p:cNvSpPr/>
            <p:nvPr/>
          </p:nvSpPr>
          <p:spPr>
            <a:xfrm>
              <a:off x="-127" y="0"/>
              <a:ext cx="1369187" cy="2259838"/>
            </a:xfrm>
            <a:custGeom>
              <a:avLst/>
              <a:gdLst/>
              <a:ahLst/>
              <a:cxnLst/>
              <a:rect l="l" t="t" r="r" b="b"/>
              <a:pathLst>
                <a:path w="1369187" h="2259838">
                  <a:moveTo>
                    <a:pt x="1198880" y="1701800"/>
                  </a:moveTo>
                  <a:cubicBezTo>
                    <a:pt x="1244600" y="1727200"/>
                    <a:pt x="1244600" y="1727200"/>
                    <a:pt x="1216660" y="1767713"/>
                  </a:cubicBezTo>
                  <a:cubicBezTo>
                    <a:pt x="1226820" y="1777873"/>
                    <a:pt x="1239520" y="1788033"/>
                    <a:pt x="1244600" y="1800733"/>
                  </a:cubicBezTo>
                  <a:cubicBezTo>
                    <a:pt x="1252220" y="1813433"/>
                    <a:pt x="1254760" y="1826133"/>
                    <a:pt x="1254760" y="1828673"/>
                  </a:cubicBezTo>
                  <a:cubicBezTo>
                    <a:pt x="1285240" y="1831213"/>
                    <a:pt x="1313180" y="1823593"/>
                    <a:pt x="1325880" y="1836293"/>
                  </a:cubicBezTo>
                  <a:cubicBezTo>
                    <a:pt x="1348740" y="1856613"/>
                    <a:pt x="1348740" y="1886966"/>
                    <a:pt x="1318260" y="1909826"/>
                  </a:cubicBezTo>
                  <a:cubicBezTo>
                    <a:pt x="1313180" y="1914906"/>
                    <a:pt x="1315720" y="1932686"/>
                    <a:pt x="1315720" y="1945386"/>
                  </a:cubicBezTo>
                  <a:cubicBezTo>
                    <a:pt x="1320800" y="1996059"/>
                    <a:pt x="1328420" y="2046859"/>
                    <a:pt x="1333500" y="2100072"/>
                  </a:cubicBezTo>
                  <a:cubicBezTo>
                    <a:pt x="1330960" y="2100072"/>
                    <a:pt x="1325880" y="2100072"/>
                    <a:pt x="1320800" y="2100072"/>
                  </a:cubicBezTo>
                  <a:cubicBezTo>
                    <a:pt x="1313180" y="2041779"/>
                    <a:pt x="1303020" y="1983359"/>
                    <a:pt x="1290320" y="1907286"/>
                  </a:cubicBezTo>
                  <a:cubicBezTo>
                    <a:pt x="1262380" y="1925066"/>
                    <a:pt x="1239520" y="1935226"/>
                    <a:pt x="1226820" y="1950466"/>
                  </a:cubicBezTo>
                  <a:cubicBezTo>
                    <a:pt x="1125220" y="2059559"/>
                    <a:pt x="1003300" y="2133092"/>
                    <a:pt x="858520" y="2171065"/>
                  </a:cubicBezTo>
                  <a:cubicBezTo>
                    <a:pt x="800100" y="2186305"/>
                    <a:pt x="812800" y="2145665"/>
                    <a:pt x="807720" y="2110232"/>
                  </a:cubicBezTo>
                  <a:cubicBezTo>
                    <a:pt x="800100" y="2120392"/>
                    <a:pt x="795020" y="2125472"/>
                    <a:pt x="795020" y="2130552"/>
                  </a:cubicBezTo>
                  <a:cubicBezTo>
                    <a:pt x="792480" y="2183765"/>
                    <a:pt x="759460" y="2183765"/>
                    <a:pt x="721360" y="2173732"/>
                  </a:cubicBezTo>
                  <a:cubicBezTo>
                    <a:pt x="574040" y="2133092"/>
                    <a:pt x="436880" y="2067179"/>
                    <a:pt x="309880" y="1983486"/>
                  </a:cubicBezTo>
                  <a:cubicBezTo>
                    <a:pt x="292100" y="1970786"/>
                    <a:pt x="276860" y="1960626"/>
                    <a:pt x="248920" y="1945386"/>
                  </a:cubicBezTo>
                  <a:cubicBezTo>
                    <a:pt x="276860" y="2057019"/>
                    <a:pt x="302260" y="2155952"/>
                    <a:pt x="325120" y="2257298"/>
                  </a:cubicBezTo>
                  <a:cubicBezTo>
                    <a:pt x="320040" y="2257298"/>
                    <a:pt x="317500" y="2259838"/>
                    <a:pt x="312420" y="2259838"/>
                  </a:cubicBezTo>
                  <a:cubicBezTo>
                    <a:pt x="289560" y="2171065"/>
                    <a:pt x="264160" y="2082292"/>
                    <a:pt x="241300" y="1996059"/>
                  </a:cubicBezTo>
                  <a:cubicBezTo>
                    <a:pt x="231140" y="1952879"/>
                    <a:pt x="218440" y="1914906"/>
                    <a:pt x="177800" y="1892046"/>
                  </a:cubicBezTo>
                  <a:cubicBezTo>
                    <a:pt x="134620" y="1866646"/>
                    <a:pt x="109220" y="1874266"/>
                    <a:pt x="101600" y="1919986"/>
                  </a:cubicBezTo>
                  <a:cubicBezTo>
                    <a:pt x="86360" y="1980819"/>
                    <a:pt x="78740" y="2044319"/>
                    <a:pt x="68580" y="2107692"/>
                  </a:cubicBezTo>
                  <a:cubicBezTo>
                    <a:pt x="66040" y="2133092"/>
                    <a:pt x="63500" y="2155825"/>
                    <a:pt x="58420" y="2181225"/>
                  </a:cubicBezTo>
                  <a:cubicBezTo>
                    <a:pt x="53340" y="2178685"/>
                    <a:pt x="45720" y="2178685"/>
                    <a:pt x="40640" y="2178685"/>
                  </a:cubicBezTo>
                  <a:cubicBezTo>
                    <a:pt x="55880" y="2077212"/>
                    <a:pt x="68580" y="1978279"/>
                    <a:pt x="83820" y="1874266"/>
                  </a:cubicBezTo>
                  <a:cubicBezTo>
                    <a:pt x="83820" y="1874266"/>
                    <a:pt x="76200" y="1871726"/>
                    <a:pt x="68580" y="1866646"/>
                  </a:cubicBezTo>
                  <a:cubicBezTo>
                    <a:pt x="45720" y="1851406"/>
                    <a:pt x="5080" y="1838706"/>
                    <a:pt x="2540" y="1821053"/>
                  </a:cubicBezTo>
                  <a:cubicBezTo>
                    <a:pt x="0" y="1795653"/>
                    <a:pt x="22860" y="1765300"/>
                    <a:pt x="40640" y="1742440"/>
                  </a:cubicBezTo>
                  <a:cubicBezTo>
                    <a:pt x="68580" y="1704340"/>
                    <a:pt x="104140" y="1668907"/>
                    <a:pt x="134620" y="1630807"/>
                  </a:cubicBezTo>
                  <a:cubicBezTo>
                    <a:pt x="190500" y="1554734"/>
                    <a:pt x="213360" y="1468501"/>
                    <a:pt x="190500" y="1372108"/>
                  </a:cubicBezTo>
                  <a:cubicBezTo>
                    <a:pt x="149987" y="1217422"/>
                    <a:pt x="114427" y="1060196"/>
                    <a:pt x="38227" y="915543"/>
                  </a:cubicBezTo>
                  <a:cubicBezTo>
                    <a:pt x="12827" y="867410"/>
                    <a:pt x="17907" y="826770"/>
                    <a:pt x="40767" y="773557"/>
                  </a:cubicBezTo>
                  <a:cubicBezTo>
                    <a:pt x="73787" y="692404"/>
                    <a:pt x="91567" y="601091"/>
                    <a:pt x="96647" y="514858"/>
                  </a:cubicBezTo>
                  <a:cubicBezTo>
                    <a:pt x="101727" y="377952"/>
                    <a:pt x="91567" y="238379"/>
                    <a:pt x="89027" y="101473"/>
                  </a:cubicBezTo>
                  <a:cubicBezTo>
                    <a:pt x="89027" y="73533"/>
                    <a:pt x="71247" y="38100"/>
                    <a:pt x="119507" y="30480"/>
                  </a:cubicBezTo>
                  <a:cubicBezTo>
                    <a:pt x="162687" y="25400"/>
                    <a:pt x="185547" y="43180"/>
                    <a:pt x="190627" y="96393"/>
                  </a:cubicBezTo>
                  <a:cubicBezTo>
                    <a:pt x="200787" y="228219"/>
                    <a:pt x="208407" y="360172"/>
                    <a:pt x="218567" y="494538"/>
                  </a:cubicBezTo>
                  <a:cubicBezTo>
                    <a:pt x="221107" y="522478"/>
                    <a:pt x="218567" y="552831"/>
                    <a:pt x="221107" y="583311"/>
                  </a:cubicBezTo>
                  <a:cubicBezTo>
                    <a:pt x="226187" y="646684"/>
                    <a:pt x="279527" y="707644"/>
                    <a:pt x="363347" y="725297"/>
                  </a:cubicBezTo>
                  <a:cubicBezTo>
                    <a:pt x="449707" y="743077"/>
                    <a:pt x="536067" y="758317"/>
                    <a:pt x="622427" y="763397"/>
                  </a:cubicBezTo>
                  <a:cubicBezTo>
                    <a:pt x="703707" y="768477"/>
                    <a:pt x="774827" y="831850"/>
                    <a:pt x="858647" y="804037"/>
                  </a:cubicBezTo>
                  <a:cubicBezTo>
                    <a:pt x="980567" y="763397"/>
                    <a:pt x="1115187" y="758444"/>
                    <a:pt x="1224407" y="677164"/>
                  </a:cubicBezTo>
                  <a:cubicBezTo>
                    <a:pt x="1247267" y="659384"/>
                    <a:pt x="1265047" y="639064"/>
                    <a:pt x="1249807" y="603631"/>
                  </a:cubicBezTo>
                  <a:cubicBezTo>
                    <a:pt x="1188847" y="474218"/>
                    <a:pt x="1130427" y="344932"/>
                    <a:pt x="1069467" y="215519"/>
                  </a:cubicBezTo>
                  <a:cubicBezTo>
                    <a:pt x="1044067" y="164846"/>
                    <a:pt x="1018667" y="114046"/>
                    <a:pt x="993267" y="63373"/>
                  </a:cubicBezTo>
                  <a:cubicBezTo>
                    <a:pt x="975487" y="30353"/>
                    <a:pt x="995807" y="7620"/>
                    <a:pt x="1023747" y="2540"/>
                  </a:cubicBezTo>
                  <a:cubicBezTo>
                    <a:pt x="1036447" y="0"/>
                    <a:pt x="1064387" y="15240"/>
                    <a:pt x="1069467" y="30480"/>
                  </a:cubicBezTo>
                  <a:cubicBezTo>
                    <a:pt x="1148207" y="195326"/>
                    <a:pt x="1229487" y="360172"/>
                    <a:pt x="1300607" y="530098"/>
                  </a:cubicBezTo>
                  <a:cubicBezTo>
                    <a:pt x="1369187" y="697484"/>
                    <a:pt x="1346327" y="872490"/>
                    <a:pt x="1308227" y="1047496"/>
                  </a:cubicBezTo>
                  <a:cubicBezTo>
                    <a:pt x="1303147" y="1062736"/>
                    <a:pt x="1295527" y="1077976"/>
                    <a:pt x="1287907" y="1093089"/>
                  </a:cubicBezTo>
                  <a:cubicBezTo>
                    <a:pt x="1211707" y="1199642"/>
                    <a:pt x="1178687" y="1323848"/>
                    <a:pt x="1171067" y="1453261"/>
                  </a:cubicBezTo>
                  <a:cubicBezTo>
                    <a:pt x="1168527" y="1503934"/>
                    <a:pt x="1186307" y="1554734"/>
                    <a:pt x="1193927" y="1607947"/>
                  </a:cubicBezTo>
                  <a:cubicBezTo>
                    <a:pt x="1199007" y="1635887"/>
                    <a:pt x="1196467" y="1666240"/>
                    <a:pt x="1199007" y="1701800"/>
                  </a:cubicBezTo>
                  <a:close/>
                  <a:moveTo>
                    <a:pt x="383667" y="1856613"/>
                  </a:moveTo>
                  <a:cubicBezTo>
                    <a:pt x="388747" y="1785620"/>
                    <a:pt x="315087" y="1752600"/>
                    <a:pt x="162687" y="1755140"/>
                  </a:cubicBezTo>
                  <a:cubicBezTo>
                    <a:pt x="190627" y="1803273"/>
                    <a:pt x="271907" y="1841373"/>
                    <a:pt x="383667" y="1856613"/>
                  </a:cubicBezTo>
                  <a:close/>
                  <a:moveTo>
                    <a:pt x="200787" y="1671447"/>
                  </a:moveTo>
                  <a:cubicBezTo>
                    <a:pt x="259207" y="1732280"/>
                    <a:pt x="337947" y="1765300"/>
                    <a:pt x="381127" y="1742440"/>
                  </a:cubicBezTo>
                  <a:cubicBezTo>
                    <a:pt x="365887" y="1684147"/>
                    <a:pt x="274447" y="1643507"/>
                    <a:pt x="200787" y="1671447"/>
                  </a:cubicBezTo>
                  <a:close/>
                  <a:moveTo>
                    <a:pt x="368427" y="1646047"/>
                  </a:moveTo>
                  <a:cubicBezTo>
                    <a:pt x="355727" y="1580134"/>
                    <a:pt x="302387" y="1552194"/>
                    <a:pt x="236347" y="1582674"/>
                  </a:cubicBezTo>
                  <a:cubicBezTo>
                    <a:pt x="271907" y="1623314"/>
                    <a:pt x="304927" y="1656207"/>
                    <a:pt x="368427" y="1646047"/>
                  </a:cubicBezTo>
                  <a:close/>
                  <a:moveTo>
                    <a:pt x="886587" y="1476121"/>
                  </a:moveTo>
                  <a:cubicBezTo>
                    <a:pt x="833247" y="1481201"/>
                    <a:pt x="807847" y="1501521"/>
                    <a:pt x="825627" y="1554734"/>
                  </a:cubicBezTo>
                  <a:cubicBezTo>
                    <a:pt x="881507" y="1557274"/>
                    <a:pt x="896747" y="1542034"/>
                    <a:pt x="886587" y="1476121"/>
                  </a:cubicBezTo>
                  <a:close/>
                  <a:moveTo>
                    <a:pt x="835787" y="1212342"/>
                  </a:moveTo>
                  <a:cubicBezTo>
                    <a:pt x="812927" y="1245362"/>
                    <a:pt x="818007" y="1268095"/>
                    <a:pt x="853567" y="1273175"/>
                  </a:cubicBezTo>
                  <a:cubicBezTo>
                    <a:pt x="866267" y="1275715"/>
                    <a:pt x="891667" y="1268095"/>
                    <a:pt x="891667" y="1260475"/>
                  </a:cubicBezTo>
                  <a:cubicBezTo>
                    <a:pt x="904367" y="1212342"/>
                    <a:pt x="863727" y="1222375"/>
                    <a:pt x="835787" y="1212342"/>
                  </a:cubicBezTo>
                  <a:close/>
                  <a:moveTo>
                    <a:pt x="823087" y="1181862"/>
                  </a:moveTo>
                  <a:cubicBezTo>
                    <a:pt x="830707" y="1186942"/>
                    <a:pt x="835787" y="1192022"/>
                    <a:pt x="843407" y="1197102"/>
                  </a:cubicBezTo>
                  <a:cubicBezTo>
                    <a:pt x="861187" y="1179322"/>
                    <a:pt x="876427" y="1161542"/>
                    <a:pt x="889127" y="1141349"/>
                  </a:cubicBezTo>
                  <a:cubicBezTo>
                    <a:pt x="891667" y="1138809"/>
                    <a:pt x="868807" y="1121029"/>
                    <a:pt x="858647" y="1110869"/>
                  </a:cubicBezTo>
                  <a:cubicBezTo>
                    <a:pt x="845947" y="1133729"/>
                    <a:pt x="833247" y="1156462"/>
                    <a:pt x="823087" y="1181862"/>
                  </a:cubicBezTo>
                  <a:close/>
                  <a:moveTo>
                    <a:pt x="805307" y="1757680"/>
                  </a:moveTo>
                  <a:cubicBezTo>
                    <a:pt x="856107" y="1760220"/>
                    <a:pt x="868807" y="1737360"/>
                    <a:pt x="863727" y="1704467"/>
                  </a:cubicBezTo>
                  <a:cubicBezTo>
                    <a:pt x="863727" y="1694307"/>
                    <a:pt x="843407" y="1689227"/>
                    <a:pt x="833247" y="1681607"/>
                  </a:cubicBezTo>
                  <a:cubicBezTo>
                    <a:pt x="823087" y="1704467"/>
                    <a:pt x="815467" y="1729740"/>
                    <a:pt x="805307" y="1757680"/>
                  </a:cubicBezTo>
                  <a:close/>
                  <a:moveTo>
                    <a:pt x="881507" y="1465961"/>
                  </a:moveTo>
                  <a:cubicBezTo>
                    <a:pt x="909447" y="1410208"/>
                    <a:pt x="881507" y="1397508"/>
                    <a:pt x="853567" y="1392428"/>
                  </a:cubicBezTo>
                  <a:cubicBezTo>
                    <a:pt x="845947" y="1389888"/>
                    <a:pt x="833247" y="1407668"/>
                    <a:pt x="823087" y="1417828"/>
                  </a:cubicBezTo>
                  <a:cubicBezTo>
                    <a:pt x="840867" y="1433068"/>
                    <a:pt x="858647" y="1448308"/>
                    <a:pt x="881507" y="1465961"/>
                  </a:cubicBezTo>
                  <a:close/>
                  <a:moveTo>
                    <a:pt x="815467" y="1653667"/>
                  </a:moveTo>
                  <a:cubicBezTo>
                    <a:pt x="866267" y="1658747"/>
                    <a:pt x="878967" y="1638427"/>
                    <a:pt x="876427" y="1608074"/>
                  </a:cubicBezTo>
                  <a:cubicBezTo>
                    <a:pt x="876427" y="1600454"/>
                    <a:pt x="853567" y="1592834"/>
                    <a:pt x="840867" y="1587754"/>
                  </a:cubicBezTo>
                  <a:cubicBezTo>
                    <a:pt x="833247" y="1608074"/>
                    <a:pt x="823087" y="1628394"/>
                    <a:pt x="815467" y="1653667"/>
                  </a:cubicBezTo>
                  <a:close/>
                  <a:moveTo>
                    <a:pt x="863727" y="1288415"/>
                  </a:moveTo>
                  <a:cubicBezTo>
                    <a:pt x="845947" y="1311275"/>
                    <a:pt x="833247" y="1321435"/>
                    <a:pt x="825627" y="1336548"/>
                  </a:cubicBezTo>
                  <a:cubicBezTo>
                    <a:pt x="823087" y="1341628"/>
                    <a:pt x="845947" y="1361948"/>
                    <a:pt x="848487" y="1361948"/>
                  </a:cubicBezTo>
                  <a:cubicBezTo>
                    <a:pt x="863727" y="1351788"/>
                    <a:pt x="878967" y="1339088"/>
                    <a:pt x="896747" y="1326388"/>
                  </a:cubicBezTo>
                  <a:cubicBezTo>
                    <a:pt x="886587" y="1316228"/>
                    <a:pt x="878967" y="1306068"/>
                    <a:pt x="863727" y="1288288"/>
                  </a:cubicBezTo>
                  <a:close/>
                  <a:moveTo>
                    <a:pt x="261747" y="1478661"/>
                  </a:moveTo>
                  <a:cubicBezTo>
                    <a:pt x="256667" y="1488821"/>
                    <a:pt x="251587" y="1496441"/>
                    <a:pt x="246507" y="1504061"/>
                  </a:cubicBezTo>
                  <a:cubicBezTo>
                    <a:pt x="276987" y="1521841"/>
                    <a:pt x="304927" y="1542161"/>
                    <a:pt x="335407" y="1562354"/>
                  </a:cubicBezTo>
                  <a:cubicBezTo>
                    <a:pt x="340487" y="1554734"/>
                    <a:pt x="345567" y="1547114"/>
                    <a:pt x="350647" y="1539494"/>
                  </a:cubicBezTo>
                  <a:cubicBezTo>
                    <a:pt x="320167" y="1519174"/>
                    <a:pt x="292227" y="1498854"/>
                    <a:pt x="261747" y="1478661"/>
                  </a:cubicBezTo>
                  <a:close/>
                  <a:moveTo>
                    <a:pt x="259207" y="1402588"/>
                  </a:moveTo>
                  <a:cubicBezTo>
                    <a:pt x="251587" y="1465961"/>
                    <a:pt x="261747" y="1473581"/>
                    <a:pt x="337947" y="1463421"/>
                  </a:cubicBezTo>
                  <a:cubicBezTo>
                    <a:pt x="310007" y="1440561"/>
                    <a:pt x="289687" y="1425321"/>
                    <a:pt x="259207" y="1402588"/>
                  </a:cubicBezTo>
                  <a:close/>
                  <a:moveTo>
                    <a:pt x="127" y="1818513"/>
                  </a:moveTo>
                  <a:cubicBezTo>
                    <a:pt x="43307" y="1836293"/>
                    <a:pt x="78867" y="1848993"/>
                    <a:pt x="111887" y="1861693"/>
                  </a:cubicBezTo>
                  <a:cubicBezTo>
                    <a:pt x="114427" y="1859153"/>
                    <a:pt x="116967" y="1854073"/>
                    <a:pt x="116967" y="1848993"/>
                  </a:cubicBezTo>
                  <a:cubicBezTo>
                    <a:pt x="81407" y="1843913"/>
                    <a:pt x="68707" y="1783080"/>
                    <a:pt x="127" y="1818513"/>
                  </a:cubicBezTo>
                  <a:close/>
                  <a:moveTo>
                    <a:pt x="310007" y="1904746"/>
                  </a:moveTo>
                  <a:cubicBezTo>
                    <a:pt x="312547" y="1897126"/>
                    <a:pt x="315087" y="1886966"/>
                    <a:pt x="317627" y="1879346"/>
                  </a:cubicBezTo>
                  <a:cubicBezTo>
                    <a:pt x="287147" y="1869186"/>
                    <a:pt x="256667" y="1859026"/>
                    <a:pt x="226187" y="1848866"/>
                  </a:cubicBezTo>
                  <a:cubicBezTo>
                    <a:pt x="223647" y="1853946"/>
                    <a:pt x="221107" y="1861566"/>
                    <a:pt x="218567" y="1869186"/>
                  </a:cubicBezTo>
                  <a:cubicBezTo>
                    <a:pt x="249047" y="1881886"/>
                    <a:pt x="279527" y="1892046"/>
                    <a:pt x="310007" y="1904746"/>
                  </a:cubicBezTo>
                  <a:close/>
                  <a:moveTo>
                    <a:pt x="259207" y="1323975"/>
                  </a:moveTo>
                  <a:cubicBezTo>
                    <a:pt x="251587" y="1331595"/>
                    <a:pt x="243967" y="1336675"/>
                    <a:pt x="236347" y="1344295"/>
                  </a:cubicBezTo>
                  <a:cubicBezTo>
                    <a:pt x="249047" y="1359535"/>
                    <a:pt x="259207" y="1374775"/>
                    <a:pt x="269367" y="1389888"/>
                  </a:cubicBezTo>
                  <a:cubicBezTo>
                    <a:pt x="279527" y="1382268"/>
                    <a:pt x="289687" y="1374648"/>
                    <a:pt x="302387" y="1364488"/>
                  </a:cubicBezTo>
                  <a:cubicBezTo>
                    <a:pt x="287147" y="1351788"/>
                    <a:pt x="271907" y="1339088"/>
                    <a:pt x="259207" y="1323848"/>
                  </a:cubicBezTo>
                  <a:close/>
                  <a:moveTo>
                    <a:pt x="812927" y="1846453"/>
                  </a:moveTo>
                  <a:cubicBezTo>
                    <a:pt x="818007" y="1848993"/>
                    <a:pt x="823087" y="1851533"/>
                    <a:pt x="828167" y="1854073"/>
                  </a:cubicBezTo>
                  <a:cubicBezTo>
                    <a:pt x="835787" y="1841373"/>
                    <a:pt x="848487" y="1826133"/>
                    <a:pt x="848487" y="1813433"/>
                  </a:cubicBezTo>
                  <a:cubicBezTo>
                    <a:pt x="848487" y="1803273"/>
                    <a:pt x="833247" y="1790573"/>
                    <a:pt x="825627" y="1780413"/>
                  </a:cubicBezTo>
                  <a:cubicBezTo>
                    <a:pt x="820547" y="1782953"/>
                    <a:pt x="818007" y="1785493"/>
                    <a:pt x="812927" y="1788033"/>
                  </a:cubicBezTo>
                  <a:cubicBezTo>
                    <a:pt x="812927" y="1808353"/>
                    <a:pt x="812927" y="1826133"/>
                    <a:pt x="812927" y="184632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2158560" y="4363920"/>
            <a:ext cx="1014480" cy="2251440"/>
            <a:chOff x="0" y="0"/>
            <a:chExt cx="1352640" cy="30019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352550" cy="3002026"/>
            </a:xfrm>
            <a:custGeom>
              <a:avLst/>
              <a:gdLst/>
              <a:ahLst/>
              <a:cxnLst/>
              <a:rect l="l" t="t" r="r" b="b"/>
              <a:pathLst>
                <a:path w="1352550" h="3002026">
                  <a:moveTo>
                    <a:pt x="863727" y="147193"/>
                  </a:moveTo>
                  <a:cubicBezTo>
                    <a:pt x="881507" y="167513"/>
                    <a:pt x="906780" y="187833"/>
                    <a:pt x="914400" y="213106"/>
                  </a:cubicBezTo>
                  <a:cubicBezTo>
                    <a:pt x="942213" y="304419"/>
                    <a:pt x="962533" y="398399"/>
                    <a:pt x="992886" y="489712"/>
                  </a:cubicBezTo>
                  <a:cubicBezTo>
                    <a:pt x="1053719" y="669925"/>
                    <a:pt x="1119505" y="850011"/>
                    <a:pt x="1182878" y="1027684"/>
                  </a:cubicBezTo>
                  <a:cubicBezTo>
                    <a:pt x="1193038" y="1055624"/>
                    <a:pt x="1198118" y="1086104"/>
                    <a:pt x="1208151" y="1116457"/>
                  </a:cubicBezTo>
                  <a:cubicBezTo>
                    <a:pt x="1235964" y="1212850"/>
                    <a:pt x="1208151" y="1294130"/>
                    <a:pt x="1147318" y="1370203"/>
                  </a:cubicBezTo>
                  <a:cubicBezTo>
                    <a:pt x="1139698" y="1382903"/>
                    <a:pt x="1126998" y="1400683"/>
                    <a:pt x="1129538" y="1413383"/>
                  </a:cubicBezTo>
                  <a:cubicBezTo>
                    <a:pt x="1154811" y="1537716"/>
                    <a:pt x="1124458" y="1654429"/>
                    <a:pt x="1089025" y="1771142"/>
                  </a:cubicBezTo>
                  <a:cubicBezTo>
                    <a:pt x="1030732" y="1948815"/>
                    <a:pt x="977519" y="2128901"/>
                    <a:pt x="921893" y="2309114"/>
                  </a:cubicBezTo>
                  <a:cubicBezTo>
                    <a:pt x="926973" y="2314194"/>
                    <a:pt x="929513" y="2316734"/>
                    <a:pt x="934593" y="2321814"/>
                  </a:cubicBezTo>
                  <a:cubicBezTo>
                    <a:pt x="1035939" y="2255901"/>
                    <a:pt x="1137285" y="2189861"/>
                    <a:pt x="1243584" y="2121408"/>
                  </a:cubicBezTo>
                  <a:cubicBezTo>
                    <a:pt x="1253744" y="2139188"/>
                    <a:pt x="1266444" y="2159508"/>
                    <a:pt x="1276477" y="2179828"/>
                  </a:cubicBezTo>
                  <a:cubicBezTo>
                    <a:pt x="1279017" y="2182368"/>
                    <a:pt x="1281557" y="2187448"/>
                    <a:pt x="1286637" y="2192528"/>
                  </a:cubicBezTo>
                  <a:cubicBezTo>
                    <a:pt x="1238504" y="2238248"/>
                    <a:pt x="1192911" y="2281301"/>
                    <a:pt x="1137158" y="2337181"/>
                  </a:cubicBezTo>
                  <a:cubicBezTo>
                    <a:pt x="1213104" y="2324481"/>
                    <a:pt x="1238504" y="2253488"/>
                    <a:pt x="1296797" y="2223008"/>
                  </a:cubicBezTo>
                  <a:cubicBezTo>
                    <a:pt x="1309497" y="2266188"/>
                    <a:pt x="1327150" y="2304161"/>
                    <a:pt x="1337310" y="2347341"/>
                  </a:cubicBezTo>
                  <a:cubicBezTo>
                    <a:pt x="1352550" y="2403221"/>
                    <a:pt x="1327150" y="2448814"/>
                    <a:pt x="1268857" y="2479294"/>
                  </a:cubicBezTo>
                  <a:cubicBezTo>
                    <a:pt x="1205484" y="2514854"/>
                    <a:pt x="1139698" y="2550287"/>
                    <a:pt x="1071245" y="2580767"/>
                  </a:cubicBezTo>
                  <a:cubicBezTo>
                    <a:pt x="944626" y="2639187"/>
                    <a:pt x="899033" y="2748280"/>
                    <a:pt x="886333" y="2877693"/>
                  </a:cubicBezTo>
                  <a:cubicBezTo>
                    <a:pt x="876173" y="2979166"/>
                    <a:pt x="855980" y="3002026"/>
                    <a:pt x="754634" y="2996946"/>
                  </a:cubicBezTo>
                  <a:cubicBezTo>
                    <a:pt x="714121" y="2994406"/>
                    <a:pt x="683768" y="2979166"/>
                    <a:pt x="660908" y="2941066"/>
                  </a:cubicBezTo>
                  <a:cubicBezTo>
                    <a:pt x="622935" y="2875153"/>
                    <a:pt x="579882" y="2811653"/>
                    <a:pt x="536829" y="2750693"/>
                  </a:cubicBezTo>
                  <a:cubicBezTo>
                    <a:pt x="488696" y="2679700"/>
                    <a:pt x="417830" y="2649220"/>
                    <a:pt x="336677" y="2631440"/>
                  </a:cubicBezTo>
                  <a:cubicBezTo>
                    <a:pt x="329057" y="2631440"/>
                    <a:pt x="321437" y="2631440"/>
                    <a:pt x="313817" y="2628900"/>
                  </a:cubicBezTo>
                  <a:cubicBezTo>
                    <a:pt x="126365" y="2578100"/>
                    <a:pt x="136525" y="2560447"/>
                    <a:pt x="141605" y="2387854"/>
                  </a:cubicBezTo>
                  <a:cubicBezTo>
                    <a:pt x="171958" y="2403094"/>
                    <a:pt x="199898" y="2415794"/>
                    <a:pt x="237871" y="2433574"/>
                  </a:cubicBezTo>
                  <a:cubicBezTo>
                    <a:pt x="232791" y="2415794"/>
                    <a:pt x="235331" y="2403094"/>
                    <a:pt x="227711" y="2395474"/>
                  </a:cubicBezTo>
                  <a:cubicBezTo>
                    <a:pt x="215011" y="2385314"/>
                    <a:pt x="199898" y="2377694"/>
                    <a:pt x="184658" y="2370074"/>
                  </a:cubicBezTo>
                  <a:cubicBezTo>
                    <a:pt x="141605" y="2354834"/>
                    <a:pt x="131445" y="2324354"/>
                    <a:pt x="146685" y="2281301"/>
                  </a:cubicBezTo>
                  <a:cubicBezTo>
                    <a:pt x="253111" y="2316861"/>
                    <a:pt x="361950" y="2354834"/>
                    <a:pt x="470916" y="2390394"/>
                  </a:cubicBezTo>
                  <a:cubicBezTo>
                    <a:pt x="473456" y="2387854"/>
                    <a:pt x="475996" y="2385314"/>
                    <a:pt x="478536" y="2380234"/>
                  </a:cubicBezTo>
                  <a:cubicBezTo>
                    <a:pt x="445643" y="2309241"/>
                    <a:pt x="412623" y="2235581"/>
                    <a:pt x="377190" y="2164588"/>
                  </a:cubicBezTo>
                  <a:cubicBezTo>
                    <a:pt x="316357" y="2037715"/>
                    <a:pt x="253111" y="1913382"/>
                    <a:pt x="194818" y="1786509"/>
                  </a:cubicBezTo>
                  <a:cubicBezTo>
                    <a:pt x="146685" y="1679956"/>
                    <a:pt x="83312" y="1573403"/>
                    <a:pt x="65659" y="1461643"/>
                  </a:cubicBezTo>
                  <a:cubicBezTo>
                    <a:pt x="40513" y="1314450"/>
                    <a:pt x="0" y="1162177"/>
                    <a:pt x="73406" y="1014984"/>
                  </a:cubicBezTo>
                  <a:cubicBezTo>
                    <a:pt x="101219" y="956564"/>
                    <a:pt x="129159" y="895731"/>
                    <a:pt x="169672" y="850011"/>
                  </a:cubicBezTo>
                  <a:cubicBezTo>
                    <a:pt x="288798" y="715645"/>
                    <a:pt x="367284" y="555752"/>
                    <a:pt x="455930" y="403479"/>
                  </a:cubicBezTo>
                  <a:cubicBezTo>
                    <a:pt x="493903" y="337566"/>
                    <a:pt x="509143" y="256286"/>
                    <a:pt x="539496" y="182753"/>
                  </a:cubicBezTo>
                  <a:cubicBezTo>
                    <a:pt x="557276" y="144653"/>
                    <a:pt x="582549" y="106680"/>
                    <a:pt x="610362" y="73660"/>
                  </a:cubicBezTo>
                  <a:cubicBezTo>
                    <a:pt x="656082" y="12700"/>
                    <a:pt x="721868" y="0"/>
                    <a:pt x="782701" y="48260"/>
                  </a:cubicBezTo>
                  <a:cubicBezTo>
                    <a:pt x="815594" y="73660"/>
                    <a:pt x="838454" y="114173"/>
                    <a:pt x="866267" y="147193"/>
                  </a:cubicBezTo>
                  <a:cubicBezTo>
                    <a:pt x="845947" y="126873"/>
                    <a:pt x="825754" y="104013"/>
                    <a:pt x="802894" y="83693"/>
                  </a:cubicBezTo>
                  <a:cubicBezTo>
                    <a:pt x="724408" y="12700"/>
                    <a:pt x="668782" y="17780"/>
                    <a:pt x="607949" y="104013"/>
                  </a:cubicBezTo>
                  <a:cubicBezTo>
                    <a:pt x="539496" y="197866"/>
                    <a:pt x="498983" y="301879"/>
                    <a:pt x="481330" y="416179"/>
                  </a:cubicBezTo>
                  <a:cubicBezTo>
                    <a:pt x="450977" y="604012"/>
                    <a:pt x="433197" y="791718"/>
                    <a:pt x="400304" y="979551"/>
                  </a:cubicBezTo>
                  <a:cubicBezTo>
                    <a:pt x="367411" y="1152144"/>
                    <a:pt x="415544" y="1289177"/>
                    <a:pt x="532003" y="1395730"/>
                  </a:cubicBezTo>
                  <a:cubicBezTo>
                    <a:pt x="567436" y="1393190"/>
                    <a:pt x="590296" y="1390650"/>
                    <a:pt x="613029" y="1393190"/>
                  </a:cubicBezTo>
                  <a:cubicBezTo>
                    <a:pt x="645922" y="1393190"/>
                    <a:pt x="678942" y="1398270"/>
                    <a:pt x="709295" y="1405890"/>
                  </a:cubicBezTo>
                  <a:cubicBezTo>
                    <a:pt x="759968" y="1418590"/>
                    <a:pt x="765048" y="1375410"/>
                    <a:pt x="787781" y="1350010"/>
                  </a:cubicBezTo>
                  <a:cubicBezTo>
                    <a:pt x="820674" y="1316990"/>
                    <a:pt x="861187" y="1286510"/>
                    <a:pt x="878967" y="1245997"/>
                  </a:cubicBezTo>
                  <a:cubicBezTo>
                    <a:pt x="947420" y="1106424"/>
                    <a:pt x="985393" y="961771"/>
                    <a:pt x="972693" y="806958"/>
                  </a:cubicBezTo>
                  <a:cubicBezTo>
                    <a:pt x="965073" y="697865"/>
                    <a:pt x="959993" y="591312"/>
                    <a:pt x="954913" y="482092"/>
                  </a:cubicBezTo>
                  <a:cubicBezTo>
                    <a:pt x="952373" y="388239"/>
                    <a:pt x="937133" y="299339"/>
                    <a:pt x="894080" y="213106"/>
                  </a:cubicBezTo>
                  <a:cubicBezTo>
                    <a:pt x="883920" y="192786"/>
                    <a:pt x="873760" y="169926"/>
                    <a:pt x="863727" y="147193"/>
                  </a:cubicBezTo>
                  <a:close/>
                  <a:moveTo>
                    <a:pt x="534416" y="1504823"/>
                  </a:moveTo>
                  <a:cubicBezTo>
                    <a:pt x="504063" y="1613916"/>
                    <a:pt x="582549" y="2253361"/>
                    <a:pt x="648462" y="2405634"/>
                  </a:cubicBezTo>
                  <a:cubicBezTo>
                    <a:pt x="721868" y="2410714"/>
                    <a:pt x="729488" y="2408174"/>
                    <a:pt x="732028" y="2334641"/>
                  </a:cubicBezTo>
                  <a:cubicBezTo>
                    <a:pt x="739648" y="2159508"/>
                    <a:pt x="747268" y="1984502"/>
                    <a:pt x="752348" y="1809369"/>
                  </a:cubicBezTo>
                  <a:cubicBezTo>
                    <a:pt x="754888" y="1697736"/>
                    <a:pt x="752348" y="1588643"/>
                    <a:pt x="752348" y="1466850"/>
                  </a:cubicBezTo>
                  <a:cubicBezTo>
                    <a:pt x="678942" y="1479550"/>
                    <a:pt x="610489" y="1492250"/>
                    <a:pt x="534543" y="1504950"/>
                  </a:cubicBezTo>
                  <a:close/>
                  <a:moveTo>
                    <a:pt x="1107059" y="2382901"/>
                  </a:moveTo>
                  <a:cubicBezTo>
                    <a:pt x="1107059" y="2375281"/>
                    <a:pt x="1104519" y="2367661"/>
                    <a:pt x="1104519" y="2360041"/>
                  </a:cubicBezTo>
                  <a:cubicBezTo>
                    <a:pt x="1094359" y="2360041"/>
                    <a:pt x="1079246" y="2354961"/>
                    <a:pt x="1069086" y="2360041"/>
                  </a:cubicBezTo>
                  <a:cubicBezTo>
                    <a:pt x="1018413" y="2380361"/>
                    <a:pt x="967740" y="2400681"/>
                    <a:pt x="917067" y="2423541"/>
                  </a:cubicBezTo>
                  <a:cubicBezTo>
                    <a:pt x="906907" y="2428621"/>
                    <a:pt x="899287" y="2441321"/>
                    <a:pt x="891794" y="2448941"/>
                  </a:cubicBezTo>
                  <a:cubicBezTo>
                    <a:pt x="904494" y="2451481"/>
                    <a:pt x="917067" y="2459101"/>
                    <a:pt x="924687" y="2456561"/>
                  </a:cubicBezTo>
                  <a:cubicBezTo>
                    <a:pt x="985520" y="2433701"/>
                    <a:pt x="1046226" y="2408301"/>
                    <a:pt x="1107059" y="2383028"/>
                  </a:cubicBezTo>
                  <a:close/>
                  <a:moveTo>
                    <a:pt x="288925" y="2431288"/>
                  </a:moveTo>
                  <a:cubicBezTo>
                    <a:pt x="278765" y="2479548"/>
                    <a:pt x="326898" y="2471928"/>
                    <a:pt x="347218" y="2477008"/>
                  </a:cubicBezTo>
                  <a:cubicBezTo>
                    <a:pt x="448564" y="2507488"/>
                    <a:pt x="506857" y="2504948"/>
                    <a:pt x="519430" y="2477008"/>
                  </a:cubicBezTo>
                  <a:cubicBezTo>
                    <a:pt x="443484" y="2461768"/>
                    <a:pt x="367411" y="2446528"/>
                    <a:pt x="288925" y="2431288"/>
                  </a:cubicBezTo>
                  <a:close/>
                  <a:moveTo>
                    <a:pt x="633476" y="1454277"/>
                  </a:moveTo>
                  <a:cubicBezTo>
                    <a:pt x="613156" y="1431417"/>
                    <a:pt x="600583" y="1416177"/>
                    <a:pt x="587883" y="1403477"/>
                  </a:cubicBezTo>
                  <a:cubicBezTo>
                    <a:pt x="575183" y="1416177"/>
                    <a:pt x="554990" y="1428877"/>
                    <a:pt x="554990" y="1439037"/>
                  </a:cubicBezTo>
                  <a:cubicBezTo>
                    <a:pt x="560070" y="1456817"/>
                    <a:pt x="575310" y="1472057"/>
                    <a:pt x="590423" y="1484757"/>
                  </a:cubicBezTo>
                  <a:cubicBezTo>
                    <a:pt x="592963" y="1487297"/>
                    <a:pt x="610743" y="1469517"/>
                    <a:pt x="633476" y="1454277"/>
                  </a:cubicBezTo>
                  <a:close/>
                  <a:moveTo>
                    <a:pt x="658749" y="2471801"/>
                  </a:moveTo>
                  <a:cubicBezTo>
                    <a:pt x="658749" y="2476881"/>
                    <a:pt x="656209" y="2484501"/>
                    <a:pt x="656209" y="2492121"/>
                  </a:cubicBezTo>
                  <a:cubicBezTo>
                    <a:pt x="681482" y="2492121"/>
                    <a:pt x="704342" y="2494661"/>
                    <a:pt x="727075" y="2492121"/>
                  </a:cubicBezTo>
                  <a:cubicBezTo>
                    <a:pt x="739775" y="2492121"/>
                    <a:pt x="749935" y="2479421"/>
                    <a:pt x="762508" y="2474341"/>
                  </a:cubicBezTo>
                  <a:cubicBezTo>
                    <a:pt x="759968" y="2469261"/>
                    <a:pt x="757428" y="2464181"/>
                    <a:pt x="754888" y="2459101"/>
                  </a:cubicBezTo>
                  <a:cubicBezTo>
                    <a:pt x="724535" y="2464181"/>
                    <a:pt x="691515" y="2466721"/>
                    <a:pt x="658622" y="247180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37840" y="4402800"/>
            <a:ext cx="1221840" cy="2165040"/>
            <a:chOff x="0" y="0"/>
            <a:chExt cx="1629120" cy="28867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629029" cy="2886710"/>
            </a:xfrm>
            <a:custGeom>
              <a:avLst/>
              <a:gdLst/>
              <a:ahLst/>
              <a:cxnLst/>
              <a:rect l="l" t="t" r="r" b="b"/>
              <a:pathLst>
                <a:path w="1629029" h="2886710">
                  <a:moveTo>
                    <a:pt x="772795" y="672211"/>
                  </a:moveTo>
                  <a:cubicBezTo>
                    <a:pt x="861441" y="672211"/>
                    <a:pt x="942594" y="677291"/>
                    <a:pt x="1023620" y="672211"/>
                  </a:cubicBezTo>
                  <a:cubicBezTo>
                    <a:pt x="1069213" y="669671"/>
                    <a:pt x="1114806" y="654431"/>
                    <a:pt x="1157859" y="639191"/>
                  </a:cubicBezTo>
                  <a:cubicBezTo>
                    <a:pt x="1173099" y="634111"/>
                    <a:pt x="1185672" y="608711"/>
                    <a:pt x="1190752" y="588518"/>
                  </a:cubicBezTo>
                  <a:cubicBezTo>
                    <a:pt x="1213612" y="469265"/>
                    <a:pt x="1231265" y="347472"/>
                    <a:pt x="1251585" y="225806"/>
                  </a:cubicBezTo>
                  <a:cubicBezTo>
                    <a:pt x="1266825" y="142113"/>
                    <a:pt x="1320038" y="83693"/>
                    <a:pt x="1380744" y="33020"/>
                  </a:cubicBezTo>
                  <a:cubicBezTo>
                    <a:pt x="1421257" y="0"/>
                    <a:pt x="1464310" y="0"/>
                    <a:pt x="1489710" y="45720"/>
                  </a:cubicBezTo>
                  <a:cubicBezTo>
                    <a:pt x="1527683" y="109093"/>
                    <a:pt x="1553083" y="180213"/>
                    <a:pt x="1578356" y="248666"/>
                  </a:cubicBezTo>
                  <a:cubicBezTo>
                    <a:pt x="1629029" y="390779"/>
                    <a:pt x="1598676" y="532765"/>
                    <a:pt x="1568196" y="674878"/>
                  </a:cubicBezTo>
                  <a:cubicBezTo>
                    <a:pt x="1517523" y="903224"/>
                    <a:pt x="1449070" y="1123823"/>
                    <a:pt x="1347724" y="1334389"/>
                  </a:cubicBezTo>
                  <a:cubicBezTo>
                    <a:pt x="1314831" y="1405382"/>
                    <a:pt x="1309751" y="1405382"/>
                    <a:pt x="1231138" y="1392682"/>
                  </a:cubicBezTo>
                  <a:cubicBezTo>
                    <a:pt x="1188085" y="1387602"/>
                    <a:pt x="1145032" y="1374902"/>
                    <a:pt x="1101979" y="1369822"/>
                  </a:cubicBezTo>
                  <a:cubicBezTo>
                    <a:pt x="1086739" y="1369822"/>
                    <a:pt x="1061466" y="1377442"/>
                    <a:pt x="1053846" y="1390142"/>
                  </a:cubicBezTo>
                  <a:cubicBezTo>
                    <a:pt x="917067" y="1598168"/>
                    <a:pt x="780161" y="1808734"/>
                    <a:pt x="645922" y="2016760"/>
                  </a:cubicBezTo>
                  <a:cubicBezTo>
                    <a:pt x="630682" y="2039620"/>
                    <a:pt x="615569" y="2062480"/>
                    <a:pt x="605409" y="2087753"/>
                  </a:cubicBezTo>
                  <a:cubicBezTo>
                    <a:pt x="587629" y="2123313"/>
                    <a:pt x="549656" y="2171446"/>
                    <a:pt x="559816" y="2199386"/>
                  </a:cubicBezTo>
                  <a:cubicBezTo>
                    <a:pt x="585089" y="2260219"/>
                    <a:pt x="618109" y="2321179"/>
                    <a:pt x="681482" y="2361692"/>
                  </a:cubicBezTo>
                  <a:cubicBezTo>
                    <a:pt x="734695" y="2397252"/>
                    <a:pt x="782828" y="2407412"/>
                    <a:pt x="841121" y="2374392"/>
                  </a:cubicBezTo>
                  <a:cubicBezTo>
                    <a:pt x="952627" y="2313559"/>
                    <a:pt x="1066673" y="2260219"/>
                    <a:pt x="1178052" y="2201926"/>
                  </a:cubicBezTo>
                  <a:cubicBezTo>
                    <a:pt x="1233805" y="2171446"/>
                    <a:pt x="1266698" y="2120773"/>
                    <a:pt x="1279398" y="2057273"/>
                  </a:cubicBezTo>
                  <a:cubicBezTo>
                    <a:pt x="1281938" y="2042033"/>
                    <a:pt x="1287018" y="2026793"/>
                    <a:pt x="1292098" y="2006600"/>
                  </a:cubicBezTo>
                  <a:cubicBezTo>
                    <a:pt x="1337691" y="2039620"/>
                    <a:pt x="1327531" y="2075053"/>
                    <a:pt x="1314958" y="2110613"/>
                  </a:cubicBezTo>
                  <a:cubicBezTo>
                    <a:pt x="1284605" y="2191766"/>
                    <a:pt x="1221232" y="2240026"/>
                    <a:pt x="1147699" y="2275459"/>
                  </a:cubicBezTo>
                  <a:cubicBezTo>
                    <a:pt x="1021080" y="2338832"/>
                    <a:pt x="894334" y="2399792"/>
                    <a:pt x="767715" y="2465705"/>
                  </a:cubicBezTo>
                  <a:cubicBezTo>
                    <a:pt x="744855" y="2475865"/>
                    <a:pt x="722122" y="2501265"/>
                    <a:pt x="714502" y="2526538"/>
                  </a:cubicBezTo>
                  <a:cubicBezTo>
                    <a:pt x="689229" y="2617851"/>
                    <a:pt x="666369" y="2711704"/>
                    <a:pt x="646049" y="2805557"/>
                  </a:cubicBezTo>
                  <a:cubicBezTo>
                    <a:pt x="630809" y="2866390"/>
                    <a:pt x="610616" y="2886710"/>
                    <a:pt x="549783" y="2884170"/>
                  </a:cubicBezTo>
                  <a:cubicBezTo>
                    <a:pt x="526923" y="2881630"/>
                    <a:pt x="494030" y="2866390"/>
                    <a:pt x="483870" y="2848610"/>
                  </a:cubicBezTo>
                  <a:cubicBezTo>
                    <a:pt x="438277" y="2757297"/>
                    <a:pt x="392684" y="2665984"/>
                    <a:pt x="354711" y="2569591"/>
                  </a:cubicBezTo>
                  <a:cubicBezTo>
                    <a:pt x="316738" y="2478278"/>
                    <a:pt x="266065" y="2399665"/>
                    <a:pt x="202692" y="2323592"/>
                  </a:cubicBezTo>
                  <a:cubicBezTo>
                    <a:pt x="136779" y="2244979"/>
                    <a:pt x="83566" y="2156206"/>
                    <a:pt x="32893" y="2067433"/>
                  </a:cubicBezTo>
                  <a:cubicBezTo>
                    <a:pt x="0" y="2014093"/>
                    <a:pt x="20320" y="1963420"/>
                    <a:pt x="78486" y="1917700"/>
                  </a:cubicBezTo>
                  <a:cubicBezTo>
                    <a:pt x="78486" y="1943100"/>
                    <a:pt x="78486" y="1960880"/>
                    <a:pt x="78486" y="1981073"/>
                  </a:cubicBezTo>
                  <a:cubicBezTo>
                    <a:pt x="78486" y="2006473"/>
                    <a:pt x="68326" y="2039366"/>
                    <a:pt x="81026" y="2057146"/>
                  </a:cubicBezTo>
                  <a:cubicBezTo>
                    <a:pt x="129159" y="2135759"/>
                    <a:pt x="182372" y="2211832"/>
                    <a:pt x="235585" y="2285492"/>
                  </a:cubicBezTo>
                  <a:cubicBezTo>
                    <a:pt x="243205" y="2298192"/>
                    <a:pt x="268478" y="2303272"/>
                    <a:pt x="283718" y="2300732"/>
                  </a:cubicBezTo>
                  <a:cubicBezTo>
                    <a:pt x="339471" y="2288032"/>
                    <a:pt x="390144" y="2196719"/>
                    <a:pt x="372364" y="2143506"/>
                  </a:cubicBezTo>
                  <a:cubicBezTo>
                    <a:pt x="268478" y="1859407"/>
                    <a:pt x="258318" y="1560068"/>
                    <a:pt x="243205" y="1263269"/>
                  </a:cubicBezTo>
                  <a:cubicBezTo>
                    <a:pt x="243205" y="1242949"/>
                    <a:pt x="253365" y="1222629"/>
                    <a:pt x="255905" y="1202436"/>
                  </a:cubicBezTo>
                  <a:cubicBezTo>
                    <a:pt x="263525" y="1133983"/>
                    <a:pt x="248285" y="1073023"/>
                    <a:pt x="212852" y="1014730"/>
                  </a:cubicBezTo>
                  <a:cubicBezTo>
                    <a:pt x="154559" y="923417"/>
                    <a:pt x="152019" y="821944"/>
                    <a:pt x="179959" y="720471"/>
                  </a:cubicBezTo>
                  <a:cubicBezTo>
                    <a:pt x="190119" y="689991"/>
                    <a:pt x="215392" y="664718"/>
                    <a:pt x="238252" y="639318"/>
                  </a:cubicBezTo>
                  <a:cubicBezTo>
                    <a:pt x="337058" y="520065"/>
                    <a:pt x="433324" y="398272"/>
                    <a:pt x="537210" y="281686"/>
                  </a:cubicBezTo>
                  <a:cubicBezTo>
                    <a:pt x="577723" y="235966"/>
                    <a:pt x="633476" y="197993"/>
                    <a:pt x="686689" y="164973"/>
                  </a:cubicBezTo>
                  <a:cubicBezTo>
                    <a:pt x="742442" y="126873"/>
                    <a:pt x="798195" y="149733"/>
                    <a:pt x="803275" y="218186"/>
                  </a:cubicBezTo>
                  <a:cubicBezTo>
                    <a:pt x="813435" y="309499"/>
                    <a:pt x="808355" y="405892"/>
                    <a:pt x="803275" y="499745"/>
                  </a:cubicBezTo>
                  <a:cubicBezTo>
                    <a:pt x="800735" y="558038"/>
                    <a:pt x="782955" y="616458"/>
                    <a:pt x="772922" y="672211"/>
                  </a:cubicBezTo>
                  <a:close/>
                  <a:moveTo>
                    <a:pt x="1467104" y="890397"/>
                  </a:moveTo>
                  <a:cubicBezTo>
                    <a:pt x="1492377" y="778764"/>
                    <a:pt x="1517777" y="656971"/>
                    <a:pt x="1545590" y="532765"/>
                  </a:cubicBezTo>
                  <a:cubicBezTo>
                    <a:pt x="1581023" y="372999"/>
                    <a:pt x="1530350" y="228346"/>
                    <a:pt x="1462024" y="86360"/>
                  </a:cubicBezTo>
                  <a:cubicBezTo>
                    <a:pt x="1451864" y="63500"/>
                    <a:pt x="1426591" y="53340"/>
                    <a:pt x="1408811" y="76200"/>
                  </a:cubicBezTo>
                  <a:cubicBezTo>
                    <a:pt x="1373378" y="119380"/>
                    <a:pt x="1322705" y="164973"/>
                    <a:pt x="1310005" y="215773"/>
                  </a:cubicBezTo>
                  <a:cubicBezTo>
                    <a:pt x="1274572" y="360426"/>
                    <a:pt x="1254252" y="507492"/>
                    <a:pt x="1234059" y="652018"/>
                  </a:cubicBezTo>
                  <a:cubicBezTo>
                    <a:pt x="1221359" y="735711"/>
                    <a:pt x="1277112" y="816864"/>
                    <a:pt x="1348105" y="842264"/>
                  </a:cubicBezTo>
                  <a:cubicBezTo>
                    <a:pt x="1388618" y="854964"/>
                    <a:pt x="1426591" y="872744"/>
                    <a:pt x="1467231" y="890524"/>
                  </a:cubicBezTo>
                  <a:close/>
                  <a:moveTo>
                    <a:pt x="747395" y="195326"/>
                  </a:moveTo>
                  <a:cubicBezTo>
                    <a:pt x="646049" y="228346"/>
                    <a:pt x="400304" y="476885"/>
                    <a:pt x="339471" y="598678"/>
                  </a:cubicBezTo>
                  <a:cubicBezTo>
                    <a:pt x="364744" y="613918"/>
                    <a:pt x="395224" y="621538"/>
                    <a:pt x="415417" y="641858"/>
                  </a:cubicBezTo>
                  <a:cubicBezTo>
                    <a:pt x="458470" y="687578"/>
                    <a:pt x="493903" y="738251"/>
                    <a:pt x="534543" y="783971"/>
                  </a:cubicBezTo>
                  <a:cubicBezTo>
                    <a:pt x="552323" y="801751"/>
                    <a:pt x="587756" y="827151"/>
                    <a:pt x="597916" y="822071"/>
                  </a:cubicBezTo>
                  <a:cubicBezTo>
                    <a:pt x="640969" y="794131"/>
                    <a:pt x="701802" y="763778"/>
                    <a:pt x="709422" y="723138"/>
                  </a:cubicBezTo>
                  <a:cubicBezTo>
                    <a:pt x="742315" y="578485"/>
                    <a:pt x="782955" y="431419"/>
                    <a:pt x="765175" y="281813"/>
                  </a:cubicBezTo>
                  <a:cubicBezTo>
                    <a:pt x="762635" y="253873"/>
                    <a:pt x="755015" y="226060"/>
                    <a:pt x="747395" y="195580"/>
                  </a:cubicBezTo>
                  <a:close/>
                  <a:moveTo>
                    <a:pt x="529590" y="2092706"/>
                  </a:moveTo>
                  <a:cubicBezTo>
                    <a:pt x="532130" y="2092706"/>
                    <a:pt x="534670" y="2092706"/>
                    <a:pt x="534670" y="2092706"/>
                  </a:cubicBezTo>
                  <a:cubicBezTo>
                    <a:pt x="696849" y="1849247"/>
                    <a:pt x="856488" y="1603121"/>
                    <a:pt x="1018540" y="1354582"/>
                  </a:cubicBezTo>
                  <a:cubicBezTo>
                    <a:pt x="962787" y="1319022"/>
                    <a:pt x="914654" y="1286129"/>
                    <a:pt x="863981" y="1260729"/>
                  </a:cubicBezTo>
                  <a:cubicBezTo>
                    <a:pt x="818388" y="1237869"/>
                    <a:pt x="788035" y="1253109"/>
                    <a:pt x="775335" y="1296289"/>
                  </a:cubicBezTo>
                  <a:cubicBezTo>
                    <a:pt x="701802" y="1524635"/>
                    <a:pt x="630936" y="1755394"/>
                    <a:pt x="559943" y="1983740"/>
                  </a:cubicBezTo>
                  <a:cubicBezTo>
                    <a:pt x="549783" y="2019300"/>
                    <a:pt x="539623" y="2057273"/>
                    <a:pt x="529590" y="2092833"/>
                  </a:cubicBezTo>
                  <a:close/>
                  <a:moveTo>
                    <a:pt x="598043" y="1113663"/>
                  </a:moveTo>
                  <a:cubicBezTo>
                    <a:pt x="544830" y="1420622"/>
                    <a:pt x="504317" y="1709801"/>
                    <a:pt x="499237" y="2004060"/>
                  </a:cubicBezTo>
                  <a:cubicBezTo>
                    <a:pt x="580263" y="1758061"/>
                    <a:pt x="656336" y="1511935"/>
                    <a:pt x="732282" y="1265936"/>
                  </a:cubicBezTo>
                  <a:cubicBezTo>
                    <a:pt x="734822" y="1255776"/>
                    <a:pt x="734822" y="1237996"/>
                    <a:pt x="727202" y="1232916"/>
                  </a:cubicBezTo>
                  <a:cubicBezTo>
                    <a:pt x="689229" y="1194816"/>
                    <a:pt x="648716" y="1159383"/>
                    <a:pt x="598043" y="1113663"/>
                  </a:cubicBezTo>
                  <a:close/>
                  <a:moveTo>
                    <a:pt x="435737" y="1963420"/>
                  </a:moveTo>
                  <a:cubicBezTo>
                    <a:pt x="471170" y="1674241"/>
                    <a:pt x="504190" y="1392682"/>
                    <a:pt x="539623" y="1095883"/>
                  </a:cubicBezTo>
                  <a:cubicBezTo>
                    <a:pt x="496570" y="1128903"/>
                    <a:pt x="458597" y="1151636"/>
                    <a:pt x="425577" y="1179576"/>
                  </a:cubicBezTo>
                  <a:cubicBezTo>
                    <a:pt x="412877" y="1189736"/>
                    <a:pt x="405257" y="1215136"/>
                    <a:pt x="405257" y="1232789"/>
                  </a:cubicBezTo>
                  <a:cubicBezTo>
                    <a:pt x="412877" y="1453515"/>
                    <a:pt x="423037" y="1674114"/>
                    <a:pt x="433070" y="1894840"/>
                  </a:cubicBezTo>
                  <a:cubicBezTo>
                    <a:pt x="433070" y="1915160"/>
                    <a:pt x="433070" y="1935480"/>
                    <a:pt x="435610" y="1963293"/>
                  </a:cubicBezTo>
                  <a:close/>
                  <a:moveTo>
                    <a:pt x="377317" y="2019046"/>
                  </a:moveTo>
                  <a:cubicBezTo>
                    <a:pt x="379857" y="2019046"/>
                    <a:pt x="382397" y="2016506"/>
                    <a:pt x="384937" y="2016506"/>
                  </a:cubicBezTo>
                  <a:cubicBezTo>
                    <a:pt x="379857" y="1833880"/>
                    <a:pt x="374777" y="1651254"/>
                    <a:pt x="367157" y="1468628"/>
                  </a:cubicBezTo>
                  <a:cubicBezTo>
                    <a:pt x="367157" y="1402715"/>
                    <a:pt x="364617" y="1334135"/>
                    <a:pt x="356997" y="1268222"/>
                  </a:cubicBezTo>
                  <a:cubicBezTo>
                    <a:pt x="354457" y="1245362"/>
                    <a:pt x="331724" y="1227582"/>
                    <a:pt x="316484" y="1207389"/>
                  </a:cubicBezTo>
                  <a:cubicBezTo>
                    <a:pt x="308864" y="1227709"/>
                    <a:pt x="293624" y="1245489"/>
                    <a:pt x="296164" y="1265682"/>
                  </a:cubicBezTo>
                  <a:cubicBezTo>
                    <a:pt x="308864" y="1445768"/>
                    <a:pt x="323977" y="1625854"/>
                    <a:pt x="341757" y="1808480"/>
                  </a:cubicBezTo>
                  <a:cubicBezTo>
                    <a:pt x="346837" y="1879473"/>
                    <a:pt x="364617" y="1948053"/>
                    <a:pt x="377190" y="2019046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3625920" y="1740240"/>
            <a:ext cx="1141920" cy="2171520"/>
            <a:chOff x="0" y="0"/>
            <a:chExt cx="1522560" cy="28953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522476" cy="2895219"/>
            </a:xfrm>
            <a:custGeom>
              <a:avLst/>
              <a:gdLst/>
              <a:ahLst/>
              <a:cxnLst/>
              <a:rect l="l" t="t" r="r" b="b"/>
              <a:pathLst>
                <a:path w="1522476" h="2895219">
                  <a:moveTo>
                    <a:pt x="246126" y="1052195"/>
                  </a:moveTo>
                  <a:cubicBezTo>
                    <a:pt x="200406" y="1021715"/>
                    <a:pt x="142113" y="988822"/>
                    <a:pt x="88773" y="945769"/>
                  </a:cubicBezTo>
                  <a:cubicBezTo>
                    <a:pt x="63373" y="925449"/>
                    <a:pt x="37973" y="895096"/>
                    <a:pt x="27813" y="864616"/>
                  </a:cubicBezTo>
                  <a:cubicBezTo>
                    <a:pt x="0" y="760603"/>
                    <a:pt x="2540" y="654177"/>
                    <a:pt x="73533" y="562864"/>
                  </a:cubicBezTo>
                  <a:cubicBezTo>
                    <a:pt x="129413" y="489331"/>
                    <a:pt x="182626" y="415798"/>
                    <a:pt x="243586" y="349885"/>
                  </a:cubicBezTo>
                  <a:cubicBezTo>
                    <a:pt x="317119" y="266192"/>
                    <a:pt x="375539" y="175006"/>
                    <a:pt x="398399" y="65913"/>
                  </a:cubicBezTo>
                  <a:cubicBezTo>
                    <a:pt x="398399" y="63373"/>
                    <a:pt x="398399" y="60833"/>
                    <a:pt x="400939" y="60833"/>
                  </a:cubicBezTo>
                  <a:cubicBezTo>
                    <a:pt x="416179" y="40513"/>
                    <a:pt x="439039" y="0"/>
                    <a:pt x="446659" y="2540"/>
                  </a:cubicBezTo>
                  <a:cubicBezTo>
                    <a:pt x="489839" y="15240"/>
                    <a:pt x="461899" y="48133"/>
                    <a:pt x="456819" y="73533"/>
                  </a:cubicBezTo>
                  <a:cubicBezTo>
                    <a:pt x="446659" y="111506"/>
                    <a:pt x="431419" y="149606"/>
                    <a:pt x="423799" y="190119"/>
                  </a:cubicBezTo>
                  <a:cubicBezTo>
                    <a:pt x="406019" y="263652"/>
                    <a:pt x="418719" y="332105"/>
                    <a:pt x="469519" y="392938"/>
                  </a:cubicBezTo>
                  <a:cubicBezTo>
                    <a:pt x="510159" y="441071"/>
                    <a:pt x="543052" y="494411"/>
                    <a:pt x="583692" y="542544"/>
                  </a:cubicBezTo>
                  <a:cubicBezTo>
                    <a:pt x="626872" y="595757"/>
                    <a:pt x="644652" y="595757"/>
                    <a:pt x="713105" y="575564"/>
                  </a:cubicBezTo>
                  <a:cubicBezTo>
                    <a:pt x="738505" y="567944"/>
                    <a:pt x="774065" y="570484"/>
                    <a:pt x="799338" y="583184"/>
                  </a:cubicBezTo>
                  <a:cubicBezTo>
                    <a:pt x="827278" y="595884"/>
                    <a:pt x="845058" y="595884"/>
                    <a:pt x="867791" y="580644"/>
                  </a:cubicBezTo>
                  <a:cubicBezTo>
                    <a:pt x="961644" y="524891"/>
                    <a:pt x="1037844" y="448818"/>
                    <a:pt x="1098677" y="357505"/>
                  </a:cubicBezTo>
                  <a:cubicBezTo>
                    <a:pt x="1152017" y="281432"/>
                    <a:pt x="1139317" y="197739"/>
                    <a:pt x="1124077" y="114173"/>
                  </a:cubicBezTo>
                  <a:cubicBezTo>
                    <a:pt x="1118997" y="86233"/>
                    <a:pt x="1116457" y="60960"/>
                    <a:pt x="1111377" y="35560"/>
                  </a:cubicBezTo>
                  <a:cubicBezTo>
                    <a:pt x="1116457" y="33020"/>
                    <a:pt x="1121537" y="30480"/>
                    <a:pt x="1126617" y="27940"/>
                  </a:cubicBezTo>
                  <a:cubicBezTo>
                    <a:pt x="1136777" y="40640"/>
                    <a:pt x="1154557" y="53340"/>
                    <a:pt x="1157097" y="68453"/>
                  </a:cubicBezTo>
                  <a:cubicBezTo>
                    <a:pt x="1174877" y="157226"/>
                    <a:pt x="1233170" y="215519"/>
                    <a:pt x="1291590" y="276352"/>
                  </a:cubicBezTo>
                  <a:cubicBezTo>
                    <a:pt x="1380363" y="375285"/>
                    <a:pt x="1476883" y="471551"/>
                    <a:pt x="1504696" y="603377"/>
                  </a:cubicBezTo>
                  <a:cubicBezTo>
                    <a:pt x="1522476" y="694690"/>
                    <a:pt x="1514856" y="788416"/>
                    <a:pt x="1509776" y="879729"/>
                  </a:cubicBezTo>
                  <a:cubicBezTo>
                    <a:pt x="1509776" y="900049"/>
                    <a:pt x="1466596" y="932942"/>
                    <a:pt x="1443736" y="932942"/>
                  </a:cubicBezTo>
                  <a:cubicBezTo>
                    <a:pt x="1357503" y="940562"/>
                    <a:pt x="1291463" y="988695"/>
                    <a:pt x="1225550" y="1024255"/>
                  </a:cubicBezTo>
                  <a:cubicBezTo>
                    <a:pt x="1215390" y="1105408"/>
                    <a:pt x="1248410" y="1168781"/>
                    <a:pt x="1286510" y="1234694"/>
                  </a:cubicBezTo>
                  <a:cubicBezTo>
                    <a:pt x="1322070" y="1298067"/>
                    <a:pt x="1352550" y="1366520"/>
                    <a:pt x="1377823" y="1434973"/>
                  </a:cubicBezTo>
                  <a:cubicBezTo>
                    <a:pt x="1405763" y="1508506"/>
                    <a:pt x="1360043" y="1561719"/>
                    <a:pt x="1316863" y="1614932"/>
                  </a:cubicBezTo>
                  <a:cubicBezTo>
                    <a:pt x="1281303" y="1655445"/>
                    <a:pt x="1248410" y="1698625"/>
                    <a:pt x="1212850" y="1739138"/>
                  </a:cubicBezTo>
                  <a:cubicBezTo>
                    <a:pt x="1187450" y="1772158"/>
                    <a:pt x="1172210" y="1810131"/>
                    <a:pt x="1156970" y="1850644"/>
                  </a:cubicBezTo>
                  <a:cubicBezTo>
                    <a:pt x="1090930" y="2010410"/>
                    <a:pt x="1078357" y="2180209"/>
                    <a:pt x="1052957" y="2345055"/>
                  </a:cubicBezTo>
                  <a:cubicBezTo>
                    <a:pt x="1035177" y="2451481"/>
                    <a:pt x="1037717" y="2560574"/>
                    <a:pt x="1025017" y="2669540"/>
                  </a:cubicBezTo>
                  <a:cubicBezTo>
                    <a:pt x="1019937" y="2722753"/>
                    <a:pt x="1004697" y="2775966"/>
                    <a:pt x="991997" y="2829306"/>
                  </a:cubicBezTo>
                  <a:cubicBezTo>
                    <a:pt x="981837" y="2862326"/>
                    <a:pt x="969137" y="2895219"/>
                    <a:pt x="923544" y="2895219"/>
                  </a:cubicBezTo>
                  <a:cubicBezTo>
                    <a:pt x="875284" y="2895219"/>
                    <a:pt x="842391" y="2872359"/>
                    <a:pt x="822071" y="2831846"/>
                  </a:cubicBezTo>
                  <a:cubicBezTo>
                    <a:pt x="758571" y="2700020"/>
                    <a:pt x="690118" y="2570734"/>
                    <a:pt x="634238" y="2436368"/>
                  </a:cubicBezTo>
                  <a:cubicBezTo>
                    <a:pt x="583438" y="2312162"/>
                    <a:pt x="542925" y="2182876"/>
                    <a:pt x="499745" y="2056130"/>
                  </a:cubicBezTo>
                  <a:cubicBezTo>
                    <a:pt x="461645" y="1952244"/>
                    <a:pt x="413512" y="1855851"/>
                    <a:pt x="342392" y="1769618"/>
                  </a:cubicBezTo>
                  <a:cubicBezTo>
                    <a:pt x="309372" y="1731645"/>
                    <a:pt x="286512" y="1685925"/>
                    <a:pt x="263779" y="1642872"/>
                  </a:cubicBezTo>
                  <a:cubicBezTo>
                    <a:pt x="248539" y="1617472"/>
                    <a:pt x="243459" y="1592199"/>
                    <a:pt x="210439" y="1582039"/>
                  </a:cubicBezTo>
                  <a:cubicBezTo>
                    <a:pt x="174879" y="1571879"/>
                    <a:pt x="172339" y="1473073"/>
                    <a:pt x="197739" y="1434973"/>
                  </a:cubicBezTo>
                  <a:cubicBezTo>
                    <a:pt x="207899" y="1417193"/>
                    <a:pt x="215519" y="1397000"/>
                    <a:pt x="220599" y="1376680"/>
                  </a:cubicBezTo>
                  <a:cubicBezTo>
                    <a:pt x="230759" y="1313307"/>
                    <a:pt x="240919" y="1252474"/>
                    <a:pt x="245999" y="1189101"/>
                  </a:cubicBezTo>
                  <a:cubicBezTo>
                    <a:pt x="248539" y="1148588"/>
                    <a:pt x="245999" y="1107948"/>
                    <a:pt x="245999" y="1052195"/>
                  </a:cubicBezTo>
                  <a:close/>
                  <a:moveTo>
                    <a:pt x="367792" y="1036955"/>
                  </a:moveTo>
                  <a:cubicBezTo>
                    <a:pt x="390652" y="1074928"/>
                    <a:pt x="403352" y="1118108"/>
                    <a:pt x="433832" y="1140841"/>
                  </a:cubicBezTo>
                  <a:cubicBezTo>
                    <a:pt x="512445" y="1209294"/>
                    <a:pt x="598805" y="1272667"/>
                    <a:pt x="685038" y="1336040"/>
                  </a:cubicBezTo>
                  <a:cubicBezTo>
                    <a:pt x="705358" y="1353820"/>
                    <a:pt x="791591" y="1348740"/>
                    <a:pt x="809371" y="1330960"/>
                  </a:cubicBezTo>
                  <a:cubicBezTo>
                    <a:pt x="885444" y="1262507"/>
                    <a:pt x="964184" y="1196594"/>
                    <a:pt x="1030097" y="1123061"/>
                  </a:cubicBezTo>
                  <a:cubicBezTo>
                    <a:pt x="1060577" y="1090041"/>
                    <a:pt x="1088517" y="1034288"/>
                    <a:pt x="1078357" y="996315"/>
                  </a:cubicBezTo>
                  <a:cubicBezTo>
                    <a:pt x="1050417" y="872109"/>
                    <a:pt x="974344" y="775716"/>
                    <a:pt x="847471" y="730123"/>
                  </a:cubicBezTo>
                  <a:cubicBezTo>
                    <a:pt x="781431" y="796036"/>
                    <a:pt x="748538" y="798576"/>
                    <a:pt x="672338" y="750443"/>
                  </a:cubicBezTo>
                  <a:cubicBezTo>
                    <a:pt x="522605" y="801116"/>
                    <a:pt x="436372" y="912749"/>
                    <a:pt x="367792" y="1036955"/>
                  </a:cubicBezTo>
                  <a:close/>
                  <a:moveTo>
                    <a:pt x="989457" y="1820418"/>
                  </a:moveTo>
                  <a:cubicBezTo>
                    <a:pt x="991997" y="1817878"/>
                    <a:pt x="994537" y="1817878"/>
                    <a:pt x="997077" y="1817878"/>
                  </a:cubicBezTo>
                  <a:cubicBezTo>
                    <a:pt x="991997" y="1800098"/>
                    <a:pt x="989457" y="1782445"/>
                    <a:pt x="979297" y="1769745"/>
                  </a:cubicBezTo>
                  <a:cubicBezTo>
                    <a:pt x="920877" y="1691132"/>
                    <a:pt x="862584" y="1617599"/>
                    <a:pt x="801624" y="1541526"/>
                  </a:cubicBezTo>
                  <a:cubicBezTo>
                    <a:pt x="768604" y="1501013"/>
                    <a:pt x="743204" y="1503553"/>
                    <a:pt x="720471" y="1551686"/>
                  </a:cubicBezTo>
                  <a:cubicBezTo>
                    <a:pt x="687451" y="1622679"/>
                    <a:pt x="659511" y="1696212"/>
                    <a:pt x="618998" y="1764665"/>
                  </a:cubicBezTo>
                  <a:cubicBezTo>
                    <a:pt x="583438" y="1828038"/>
                    <a:pt x="578358" y="1901571"/>
                    <a:pt x="593598" y="1962404"/>
                  </a:cubicBezTo>
                  <a:cubicBezTo>
                    <a:pt x="626618" y="2096770"/>
                    <a:pt x="674751" y="2231136"/>
                    <a:pt x="733171" y="2357882"/>
                  </a:cubicBezTo>
                  <a:cubicBezTo>
                    <a:pt x="773811" y="2446655"/>
                    <a:pt x="872744" y="2439035"/>
                    <a:pt x="913384" y="2350262"/>
                  </a:cubicBezTo>
                  <a:cubicBezTo>
                    <a:pt x="938784" y="2297049"/>
                    <a:pt x="956564" y="2241296"/>
                    <a:pt x="964184" y="2182876"/>
                  </a:cubicBezTo>
                  <a:cubicBezTo>
                    <a:pt x="984504" y="2068830"/>
                    <a:pt x="1035177" y="1957197"/>
                    <a:pt x="989584" y="1838071"/>
                  </a:cubicBezTo>
                  <a:cubicBezTo>
                    <a:pt x="987044" y="1832991"/>
                    <a:pt x="989584" y="1825371"/>
                    <a:pt x="989584" y="1820291"/>
                  </a:cubicBezTo>
                  <a:close/>
                  <a:moveTo>
                    <a:pt x="1080897" y="1756918"/>
                  </a:moveTo>
                  <a:cubicBezTo>
                    <a:pt x="1098677" y="1744218"/>
                    <a:pt x="1116457" y="1736598"/>
                    <a:pt x="1126617" y="1723898"/>
                  </a:cubicBezTo>
                  <a:cubicBezTo>
                    <a:pt x="1167257" y="1678305"/>
                    <a:pt x="1205230" y="1630045"/>
                    <a:pt x="1245870" y="1579372"/>
                  </a:cubicBezTo>
                  <a:cubicBezTo>
                    <a:pt x="1316863" y="1485519"/>
                    <a:pt x="1319403" y="1429766"/>
                    <a:pt x="1258570" y="1325880"/>
                  </a:cubicBezTo>
                  <a:cubicBezTo>
                    <a:pt x="1235710" y="1285367"/>
                    <a:pt x="1207770" y="1247267"/>
                    <a:pt x="1179957" y="1209294"/>
                  </a:cubicBezTo>
                  <a:cubicBezTo>
                    <a:pt x="1144397" y="1156081"/>
                    <a:pt x="1113917" y="1153541"/>
                    <a:pt x="1068324" y="1196594"/>
                  </a:cubicBezTo>
                  <a:cubicBezTo>
                    <a:pt x="999871" y="1257427"/>
                    <a:pt x="931291" y="1320800"/>
                    <a:pt x="860298" y="1379093"/>
                  </a:cubicBezTo>
                  <a:cubicBezTo>
                    <a:pt x="824738" y="1409573"/>
                    <a:pt x="824738" y="1434846"/>
                    <a:pt x="847598" y="1465326"/>
                  </a:cubicBezTo>
                  <a:cubicBezTo>
                    <a:pt x="911098" y="1554099"/>
                    <a:pt x="974471" y="1640205"/>
                    <a:pt x="1040511" y="1726438"/>
                  </a:cubicBezTo>
                  <a:cubicBezTo>
                    <a:pt x="1048131" y="1739138"/>
                    <a:pt x="1063371" y="1744218"/>
                    <a:pt x="1081151" y="1756918"/>
                  </a:cubicBezTo>
                  <a:close/>
                  <a:moveTo>
                    <a:pt x="672465" y="1470533"/>
                  </a:moveTo>
                  <a:cubicBezTo>
                    <a:pt x="664845" y="1450213"/>
                    <a:pt x="662305" y="1419860"/>
                    <a:pt x="647065" y="1407160"/>
                  </a:cubicBezTo>
                  <a:cubicBezTo>
                    <a:pt x="563372" y="1341247"/>
                    <a:pt x="477012" y="1275334"/>
                    <a:pt x="388239" y="1214501"/>
                  </a:cubicBezTo>
                  <a:cubicBezTo>
                    <a:pt x="372999" y="1204341"/>
                    <a:pt x="322199" y="1211961"/>
                    <a:pt x="317246" y="1224661"/>
                  </a:cubicBezTo>
                  <a:cubicBezTo>
                    <a:pt x="281686" y="1303274"/>
                    <a:pt x="233553" y="1376807"/>
                    <a:pt x="266446" y="1470533"/>
                  </a:cubicBezTo>
                  <a:cubicBezTo>
                    <a:pt x="271526" y="1488313"/>
                    <a:pt x="266446" y="1513586"/>
                    <a:pt x="268986" y="1533906"/>
                  </a:cubicBezTo>
                  <a:cubicBezTo>
                    <a:pt x="271526" y="1559306"/>
                    <a:pt x="271526" y="1589659"/>
                    <a:pt x="284226" y="1604899"/>
                  </a:cubicBezTo>
                  <a:cubicBezTo>
                    <a:pt x="340106" y="1668272"/>
                    <a:pt x="400939" y="1724025"/>
                    <a:pt x="459359" y="1779778"/>
                  </a:cubicBezTo>
                  <a:cubicBezTo>
                    <a:pt x="497459" y="1817751"/>
                    <a:pt x="510159" y="1815211"/>
                    <a:pt x="532892" y="1769618"/>
                  </a:cubicBezTo>
                  <a:cubicBezTo>
                    <a:pt x="573532" y="1685925"/>
                    <a:pt x="614045" y="1602232"/>
                    <a:pt x="652145" y="1518666"/>
                  </a:cubicBezTo>
                  <a:cubicBezTo>
                    <a:pt x="659765" y="1503426"/>
                    <a:pt x="664845" y="1488186"/>
                    <a:pt x="672465" y="1470533"/>
                  </a:cubicBezTo>
                  <a:close/>
                  <a:moveTo>
                    <a:pt x="812038" y="671830"/>
                  </a:moveTo>
                  <a:cubicBezTo>
                    <a:pt x="819658" y="628777"/>
                    <a:pt x="799338" y="603377"/>
                    <a:pt x="753618" y="600837"/>
                  </a:cubicBezTo>
                  <a:cubicBezTo>
                    <a:pt x="697738" y="598297"/>
                    <a:pt x="700278" y="633857"/>
                    <a:pt x="702818" y="671830"/>
                  </a:cubicBezTo>
                  <a:cubicBezTo>
                    <a:pt x="702818" y="679450"/>
                    <a:pt x="702818" y="689610"/>
                    <a:pt x="700278" y="697230"/>
                  </a:cubicBezTo>
                  <a:cubicBezTo>
                    <a:pt x="682498" y="735203"/>
                    <a:pt x="712978" y="742823"/>
                    <a:pt x="738378" y="750443"/>
                  </a:cubicBezTo>
                  <a:cubicBezTo>
                    <a:pt x="786638" y="758063"/>
                    <a:pt x="811911" y="730123"/>
                    <a:pt x="811911" y="671830"/>
                  </a:cubicBezTo>
                  <a:close/>
                  <a:moveTo>
                    <a:pt x="1075817" y="1772158"/>
                  </a:moveTo>
                  <a:cubicBezTo>
                    <a:pt x="1037717" y="1800098"/>
                    <a:pt x="1004824" y="1825371"/>
                    <a:pt x="1037717" y="1860931"/>
                  </a:cubicBezTo>
                  <a:cubicBezTo>
                    <a:pt x="1050417" y="1876171"/>
                    <a:pt x="1101217" y="1878711"/>
                    <a:pt x="1111250" y="1868551"/>
                  </a:cubicBezTo>
                  <a:cubicBezTo>
                    <a:pt x="1156970" y="1817878"/>
                    <a:pt x="1083310" y="1812798"/>
                    <a:pt x="1075690" y="1772158"/>
                  </a:cubicBezTo>
                  <a:close/>
                  <a:moveTo>
                    <a:pt x="342519" y="1181481"/>
                  </a:moveTo>
                  <a:cubicBezTo>
                    <a:pt x="355219" y="1143508"/>
                    <a:pt x="403479" y="1113028"/>
                    <a:pt x="350139" y="1080008"/>
                  </a:cubicBezTo>
                  <a:cubicBezTo>
                    <a:pt x="334899" y="1072388"/>
                    <a:pt x="286639" y="1087628"/>
                    <a:pt x="279146" y="1105408"/>
                  </a:cubicBezTo>
                  <a:cubicBezTo>
                    <a:pt x="256286" y="1158621"/>
                    <a:pt x="317246" y="1153541"/>
                    <a:pt x="342646" y="1181481"/>
                  </a:cubicBezTo>
                  <a:close/>
                  <a:moveTo>
                    <a:pt x="804545" y="1429893"/>
                  </a:moveTo>
                  <a:cubicBezTo>
                    <a:pt x="784225" y="1414653"/>
                    <a:pt x="766445" y="1381760"/>
                    <a:pt x="748665" y="1384300"/>
                  </a:cubicBezTo>
                  <a:cubicBezTo>
                    <a:pt x="730885" y="1384300"/>
                    <a:pt x="713105" y="1417320"/>
                    <a:pt x="692785" y="1440053"/>
                  </a:cubicBezTo>
                  <a:cubicBezTo>
                    <a:pt x="718185" y="1457833"/>
                    <a:pt x="738505" y="1467993"/>
                    <a:pt x="756285" y="1480566"/>
                  </a:cubicBezTo>
                  <a:cubicBezTo>
                    <a:pt x="763905" y="1475486"/>
                    <a:pt x="768985" y="1472946"/>
                    <a:pt x="774065" y="1467866"/>
                  </a:cubicBezTo>
                  <a:cubicBezTo>
                    <a:pt x="781685" y="1457706"/>
                    <a:pt x="789305" y="1447546"/>
                    <a:pt x="804545" y="1429893"/>
                  </a:cubicBezTo>
                  <a:close/>
                  <a:moveTo>
                    <a:pt x="499872" y="1929384"/>
                  </a:moveTo>
                  <a:cubicBezTo>
                    <a:pt x="522732" y="1916684"/>
                    <a:pt x="545592" y="1903984"/>
                    <a:pt x="568325" y="1891411"/>
                  </a:cubicBezTo>
                  <a:cubicBezTo>
                    <a:pt x="550545" y="1876171"/>
                    <a:pt x="527685" y="1843278"/>
                    <a:pt x="520065" y="1845818"/>
                  </a:cubicBezTo>
                  <a:cubicBezTo>
                    <a:pt x="497205" y="1855978"/>
                    <a:pt x="479425" y="1881251"/>
                    <a:pt x="461645" y="1901571"/>
                  </a:cubicBezTo>
                  <a:cubicBezTo>
                    <a:pt x="471805" y="1909191"/>
                    <a:pt x="481965" y="1916811"/>
                    <a:pt x="499745" y="1929511"/>
                  </a:cubicBezTo>
                  <a:close/>
                  <a:moveTo>
                    <a:pt x="1202817" y="1064895"/>
                  </a:moveTo>
                  <a:cubicBezTo>
                    <a:pt x="1174877" y="1057275"/>
                    <a:pt x="1157097" y="1049655"/>
                    <a:pt x="1136777" y="1047115"/>
                  </a:cubicBezTo>
                  <a:cubicBezTo>
                    <a:pt x="1126617" y="1047115"/>
                    <a:pt x="1108837" y="1049655"/>
                    <a:pt x="1106297" y="1057275"/>
                  </a:cubicBezTo>
                  <a:cubicBezTo>
                    <a:pt x="1101217" y="1064895"/>
                    <a:pt x="1101217" y="1082675"/>
                    <a:pt x="1106297" y="1090295"/>
                  </a:cubicBezTo>
                  <a:cubicBezTo>
                    <a:pt x="1118997" y="1108075"/>
                    <a:pt x="1134237" y="1123315"/>
                    <a:pt x="1149477" y="1140968"/>
                  </a:cubicBezTo>
                  <a:cubicBezTo>
                    <a:pt x="1167257" y="1115568"/>
                    <a:pt x="1182497" y="1092835"/>
                    <a:pt x="1202817" y="106489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6974640" y="1571760"/>
            <a:ext cx="1390320" cy="2262960"/>
            <a:chOff x="0" y="0"/>
            <a:chExt cx="1853760" cy="3017280"/>
          </a:xfrm>
        </p:grpSpPr>
        <p:sp>
          <p:nvSpPr>
            <p:cNvPr id="30" name="Freeform 30"/>
            <p:cNvSpPr/>
            <p:nvPr/>
          </p:nvSpPr>
          <p:spPr>
            <a:xfrm>
              <a:off x="-127" y="0"/>
              <a:ext cx="1853819" cy="3017266"/>
            </a:xfrm>
            <a:custGeom>
              <a:avLst/>
              <a:gdLst/>
              <a:ahLst/>
              <a:cxnLst/>
              <a:rect l="l" t="t" r="r" b="b"/>
              <a:pathLst>
                <a:path w="1853819" h="3017266">
                  <a:moveTo>
                    <a:pt x="1094105" y="2550795"/>
                  </a:moveTo>
                  <a:cubicBezTo>
                    <a:pt x="1261237" y="2621788"/>
                    <a:pt x="1430909" y="2695321"/>
                    <a:pt x="1598041" y="2768854"/>
                  </a:cubicBezTo>
                  <a:cubicBezTo>
                    <a:pt x="1600581" y="2768854"/>
                    <a:pt x="1603121" y="2771394"/>
                    <a:pt x="1605661" y="2771394"/>
                  </a:cubicBezTo>
                  <a:cubicBezTo>
                    <a:pt x="1633474" y="2791714"/>
                    <a:pt x="1681607" y="2796794"/>
                    <a:pt x="1673987" y="2842387"/>
                  </a:cubicBezTo>
                  <a:cubicBezTo>
                    <a:pt x="1668907" y="2890520"/>
                    <a:pt x="1623314" y="2895600"/>
                    <a:pt x="1585341" y="2905760"/>
                  </a:cubicBezTo>
                  <a:cubicBezTo>
                    <a:pt x="1494155" y="2933700"/>
                    <a:pt x="1408049" y="2893060"/>
                    <a:pt x="1316863" y="2880360"/>
                  </a:cubicBezTo>
                  <a:cubicBezTo>
                    <a:pt x="1248537" y="2872740"/>
                    <a:pt x="1180084" y="2860040"/>
                    <a:pt x="1111758" y="2847340"/>
                  </a:cubicBezTo>
                  <a:cubicBezTo>
                    <a:pt x="1035812" y="2834640"/>
                    <a:pt x="972439" y="2860040"/>
                    <a:pt x="929386" y="2925953"/>
                  </a:cubicBezTo>
                  <a:cubicBezTo>
                    <a:pt x="883793" y="2994406"/>
                    <a:pt x="820547" y="3017266"/>
                    <a:pt x="744474" y="3007106"/>
                  </a:cubicBezTo>
                  <a:cubicBezTo>
                    <a:pt x="729234" y="3004566"/>
                    <a:pt x="703961" y="2986786"/>
                    <a:pt x="701421" y="2974086"/>
                  </a:cubicBezTo>
                  <a:cubicBezTo>
                    <a:pt x="678688" y="2839720"/>
                    <a:pt x="610235" y="2753487"/>
                    <a:pt x="478536" y="2697734"/>
                  </a:cubicBezTo>
                  <a:cubicBezTo>
                    <a:pt x="351917" y="2641981"/>
                    <a:pt x="232918" y="2560828"/>
                    <a:pt x="108839" y="2489835"/>
                  </a:cubicBezTo>
                  <a:cubicBezTo>
                    <a:pt x="83566" y="2477135"/>
                    <a:pt x="58166" y="2456815"/>
                    <a:pt x="37973" y="2434082"/>
                  </a:cubicBezTo>
                  <a:cubicBezTo>
                    <a:pt x="22733" y="2416302"/>
                    <a:pt x="0" y="2375789"/>
                    <a:pt x="5080" y="2370709"/>
                  </a:cubicBezTo>
                  <a:cubicBezTo>
                    <a:pt x="27813" y="2350389"/>
                    <a:pt x="58293" y="2327656"/>
                    <a:pt x="86106" y="2325116"/>
                  </a:cubicBezTo>
                  <a:cubicBezTo>
                    <a:pt x="131699" y="2320036"/>
                    <a:pt x="177292" y="2325116"/>
                    <a:pt x="222885" y="2332736"/>
                  </a:cubicBezTo>
                  <a:cubicBezTo>
                    <a:pt x="367284" y="2363216"/>
                    <a:pt x="509016" y="2393569"/>
                    <a:pt x="653415" y="2424049"/>
                  </a:cubicBezTo>
                  <a:cubicBezTo>
                    <a:pt x="666115" y="2426589"/>
                    <a:pt x="681228" y="2429129"/>
                    <a:pt x="706628" y="2434209"/>
                  </a:cubicBezTo>
                  <a:cubicBezTo>
                    <a:pt x="699008" y="2360676"/>
                    <a:pt x="696468" y="2292223"/>
                    <a:pt x="686308" y="2223770"/>
                  </a:cubicBezTo>
                  <a:cubicBezTo>
                    <a:pt x="661035" y="2033651"/>
                    <a:pt x="638175" y="1843405"/>
                    <a:pt x="605282" y="1653286"/>
                  </a:cubicBezTo>
                  <a:cubicBezTo>
                    <a:pt x="587502" y="1559433"/>
                    <a:pt x="552069" y="1468247"/>
                    <a:pt x="524256" y="1374394"/>
                  </a:cubicBezTo>
                  <a:cubicBezTo>
                    <a:pt x="483743" y="1242568"/>
                    <a:pt x="478663" y="1115822"/>
                    <a:pt x="582549" y="1006729"/>
                  </a:cubicBezTo>
                  <a:cubicBezTo>
                    <a:pt x="633222" y="956056"/>
                    <a:pt x="683895" y="905256"/>
                    <a:pt x="739521" y="862203"/>
                  </a:cubicBezTo>
                  <a:cubicBezTo>
                    <a:pt x="866140" y="765810"/>
                    <a:pt x="995299" y="672084"/>
                    <a:pt x="1126998" y="578231"/>
                  </a:cubicBezTo>
                  <a:cubicBezTo>
                    <a:pt x="1076325" y="522478"/>
                    <a:pt x="1028192" y="474218"/>
                    <a:pt x="987679" y="421005"/>
                  </a:cubicBezTo>
                  <a:cubicBezTo>
                    <a:pt x="959866" y="380492"/>
                    <a:pt x="939546" y="334772"/>
                    <a:pt x="929386" y="289179"/>
                  </a:cubicBezTo>
                  <a:cubicBezTo>
                    <a:pt x="921766" y="261239"/>
                    <a:pt x="926846" y="220726"/>
                    <a:pt x="944626" y="197866"/>
                  </a:cubicBezTo>
                  <a:cubicBezTo>
                    <a:pt x="1010539" y="98933"/>
                    <a:pt x="1190371" y="0"/>
                    <a:pt x="1329690" y="93853"/>
                  </a:cubicBezTo>
                  <a:cubicBezTo>
                    <a:pt x="1446149" y="172466"/>
                    <a:pt x="1496822" y="296672"/>
                    <a:pt x="1370203" y="418338"/>
                  </a:cubicBezTo>
                  <a:cubicBezTo>
                    <a:pt x="1314450" y="471551"/>
                    <a:pt x="1256284" y="522351"/>
                    <a:pt x="1195451" y="578104"/>
                  </a:cubicBezTo>
                  <a:cubicBezTo>
                    <a:pt x="1334770" y="699770"/>
                    <a:pt x="1458849" y="834136"/>
                    <a:pt x="1620901" y="920369"/>
                  </a:cubicBezTo>
                  <a:cubicBezTo>
                    <a:pt x="1648714" y="933069"/>
                    <a:pt x="1676654" y="953389"/>
                    <a:pt x="1699387" y="973582"/>
                  </a:cubicBezTo>
                  <a:cubicBezTo>
                    <a:pt x="1823466" y="1082548"/>
                    <a:pt x="1853819" y="1199261"/>
                    <a:pt x="1798193" y="1356487"/>
                  </a:cubicBezTo>
                  <a:cubicBezTo>
                    <a:pt x="1777873" y="1407160"/>
                    <a:pt x="1752600" y="1457960"/>
                    <a:pt x="1722247" y="1503553"/>
                  </a:cubicBezTo>
                  <a:cubicBezTo>
                    <a:pt x="1519682" y="1800225"/>
                    <a:pt x="1329690" y="2104517"/>
                    <a:pt x="1165098" y="2423922"/>
                  </a:cubicBezTo>
                  <a:cubicBezTo>
                    <a:pt x="1142365" y="2466975"/>
                    <a:pt x="1114425" y="2510155"/>
                    <a:pt x="1094232" y="2550668"/>
                  </a:cubicBezTo>
                  <a:close/>
                  <a:moveTo>
                    <a:pt x="1170178" y="588264"/>
                  </a:moveTo>
                  <a:cubicBezTo>
                    <a:pt x="1154938" y="608584"/>
                    <a:pt x="1144905" y="621284"/>
                    <a:pt x="1137285" y="633857"/>
                  </a:cubicBezTo>
                  <a:cubicBezTo>
                    <a:pt x="1081532" y="715010"/>
                    <a:pt x="1030859" y="798703"/>
                    <a:pt x="967613" y="874776"/>
                  </a:cubicBezTo>
                  <a:cubicBezTo>
                    <a:pt x="825754" y="1039622"/>
                    <a:pt x="790194" y="1234821"/>
                    <a:pt x="797814" y="1442720"/>
                  </a:cubicBezTo>
                  <a:cubicBezTo>
                    <a:pt x="805434" y="1670939"/>
                    <a:pt x="820547" y="1899158"/>
                    <a:pt x="833247" y="2124837"/>
                  </a:cubicBezTo>
                  <a:cubicBezTo>
                    <a:pt x="838327" y="2231390"/>
                    <a:pt x="840867" y="2337816"/>
                    <a:pt x="848487" y="2444369"/>
                  </a:cubicBezTo>
                  <a:cubicBezTo>
                    <a:pt x="848487" y="2459609"/>
                    <a:pt x="858647" y="2482342"/>
                    <a:pt x="871220" y="2487422"/>
                  </a:cubicBezTo>
                  <a:cubicBezTo>
                    <a:pt x="906653" y="2500122"/>
                    <a:pt x="944626" y="2507742"/>
                    <a:pt x="977646" y="2517902"/>
                  </a:cubicBezTo>
                  <a:cubicBezTo>
                    <a:pt x="982726" y="2512822"/>
                    <a:pt x="987806" y="2510282"/>
                    <a:pt x="987806" y="2507742"/>
                  </a:cubicBezTo>
                  <a:cubicBezTo>
                    <a:pt x="1180211" y="2178177"/>
                    <a:pt x="1342390" y="1830705"/>
                    <a:pt x="1501902" y="1485900"/>
                  </a:cubicBezTo>
                  <a:cubicBezTo>
                    <a:pt x="1557655" y="1361694"/>
                    <a:pt x="1550035" y="1242441"/>
                    <a:pt x="1506982" y="1120775"/>
                  </a:cubicBezTo>
                  <a:cubicBezTo>
                    <a:pt x="1451229" y="958469"/>
                    <a:pt x="1347470" y="819023"/>
                    <a:pt x="1251204" y="677037"/>
                  </a:cubicBezTo>
                  <a:cubicBezTo>
                    <a:pt x="1230884" y="646557"/>
                    <a:pt x="1200531" y="621284"/>
                    <a:pt x="1170178" y="588264"/>
                  </a:cubicBezTo>
                  <a:close/>
                  <a:moveTo>
                    <a:pt x="1162558" y="537591"/>
                  </a:moveTo>
                  <a:cubicBezTo>
                    <a:pt x="1228344" y="479298"/>
                    <a:pt x="1289177" y="423545"/>
                    <a:pt x="1350010" y="365125"/>
                  </a:cubicBezTo>
                  <a:cubicBezTo>
                    <a:pt x="1390523" y="324612"/>
                    <a:pt x="1408303" y="278892"/>
                    <a:pt x="1382903" y="223139"/>
                  </a:cubicBezTo>
                  <a:cubicBezTo>
                    <a:pt x="1347470" y="147066"/>
                    <a:pt x="1274064" y="104013"/>
                    <a:pt x="1192911" y="106553"/>
                  </a:cubicBezTo>
                  <a:cubicBezTo>
                    <a:pt x="1122045" y="111633"/>
                    <a:pt x="1068832" y="147066"/>
                    <a:pt x="1018159" y="190246"/>
                  </a:cubicBezTo>
                  <a:cubicBezTo>
                    <a:pt x="967486" y="230759"/>
                    <a:pt x="962406" y="268859"/>
                    <a:pt x="990346" y="329692"/>
                  </a:cubicBezTo>
                  <a:cubicBezTo>
                    <a:pt x="1028319" y="410845"/>
                    <a:pt x="1089152" y="476758"/>
                    <a:pt x="1162558" y="537591"/>
                  </a:cubicBezTo>
                  <a:close/>
                  <a:moveTo>
                    <a:pt x="63500" y="2373249"/>
                  </a:moveTo>
                  <a:cubicBezTo>
                    <a:pt x="60960" y="2378329"/>
                    <a:pt x="60960" y="2383409"/>
                    <a:pt x="58420" y="2388489"/>
                  </a:cubicBezTo>
                  <a:cubicBezTo>
                    <a:pt x="76200" y="2403729"/>
                    <a:pt x="93853" y="2418969"/>
                    <a:pt x="114173" y="2429002"/>
                  </a:cubicBezTo>
                  <a:cubicBezTo>
                    <a:pt x="286385" y="2527935"/>
                    <a:pt x="456057" y="2626741"/>
                    <a:pt x="630809" y="2723134"/>
                  </a:cubicBezTo>
                  <a:cubicBezTo>
                    <a:pt x="658622" y="2738374"/>
                    <a:pt x="696595" y="2730754"/>
                    <a:pt x="737235" y="2733294"/>
                  </a:cubicBezTo>
                  <a:cubicBezTo>
                    <a:pt x="727075" y="2657221"/>
                    <a:pt x="719455" y="2591308"/>
                    <a:pt x="714502" y="2527935"/>
                  </a:cubicBezTo>
                  <a:cubicBezTo>
                    <a:pt x="711962" y="2497455"/>
                    <a:pt x="699262" y="2487422"/>
                    <a:pt x="671449" y="2482342"/>
                  </a:cubicBezTo>
                  <a:cubicBezTo>
                    <a:pt x="517017" y="2449322"/>
                    <a:pt x="359918" y="2413889"/>
                    <a:pt x="202946" y="2380869"/>
                  </a:cubicBezTo>
                  <a:cubicBezTo>
                    <a:pt x="157353" y="2373249"/>
                    <a:pt x="109220" y="2375789"/>
                    <a:pt x="63627" y="2373249"/>
                  </a:cubicBezTo>
                  <a:close/>
                  <a:moveTo>
                    <a:pt x="1613535" y="2842260"/>
                  </a:moveTo>
                  <a:cubicBezTo>
                    <a:pt x="1616075" y="2837180"/>
                    <a:pt x="1616075" y="2832100"/>
                    <a:pt x="1618615" y="2824480"/>
                  </a:cubicBezTo>
                  <a:cubicBezTo>
                    <a:pt x="1464183" y="2761107"/>
                    <a:pt x="1314704" y="2695194"/>
                    <a:pt x="1160272" y="2636901"/>
                  </a:cubicBezTo>
                  <a:cubicBezTo>
                    <a:pt x="1043813" y="2591308"/>
                    <a:pt x="1041273" y="2596388"/>
                    <a:pt x="990600" y="2715514"/>
                  </a:cubicBezTo>
                  <a:cubicBezTo>
                    <a:pt x="967867" y="2768727"/>
                    <a:pt x="980440" y="2786507"/>
                    <a:pt x="1041273" y="2796667"/>
                  </a:cubicBezTo>
                  <a:cubicBezTo>
                    <a:pt x="1172972" y="2814447"/>
                    <a:pt x="1304671" y="2834640"/>
                    <a:pt x="1433830" y="2854960"/>
                  </a:cubicBezTo>
                  <a:cubicBezTo>
                    <a:pt x="1494663" y="2865120"/>
                    <a:pt x="1555369" y="2875280"/>
                    <a:pt x="1613662" y="2842260"/>
                  </a:cubicBezTo>
                  <a:close/>
                  <a:moveTo>
                    <a:pt x="861187" y="2710434"/>
                  </a:moveTo>
                  <a:cubicBezTo>
                    <a:pt x="863727" y="2712974"/>
                    <a:pt x="868807" y="2712974"/>
                    <a:pt x="871347" y="2712974"/>
                  </a:cubicBezTo>
                  <a:cubicBezTo>
                    <a:pt x="899160" y="2664841"/>
                    <a:pt x="924560" y="2616581"/>
                    <a:pt x="954913" y="2565908"/>
                  </a:cubicBezTo>
                  <a:cubicBezTo>
                    <a:pt x="919480" y="2555748"/>
                    <a:pt x="886587" y="2545588"/>
                    <a:pt x="848487" y="2532888"/>
                  </a:cubicBezTo>
                  <a:cubicBezTo>
                    <a:pt x="853567" y="2598801"/>
                    <a:pt x="858647" y="2654554"/>
                    <a:pt x="861187" y="271043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696960" y="1725120"/>
            <a:ext cx="920160" cy="875520"/>
            <a:chOff x="0" y="0"/>
            <a:chExt cx="1226880" cy="11673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226820" cy="1167257"/>
            </a:xfrm>
            <a:custGeom>
              <a:avLst/>
              <a:gdLst/>
              <a:ahLst/>
              <a:cxnLst/>
              <a:rect l="l" t="t" r="r" b="b"/>
              <a:pathLst>
                <a:path w="1226820" h="1167257">
                  <a:moveTo>
                    <a:pt x="556260" y="0"/>
                  </a:moveTo>
                  <a:cubicBezTo>
                    <a:pt x="594360" y="5080"/>
                    <a:pt x="629920" y="10160"/>
                    <a:pt x="668020" y="12700"/>
                  </a:cubicBezTo>
                  <a:cubicBezTo>
                    <a:pt x="762000" y="17780"/>
                    <a:pt x="820420" y="76200"/>
                    <a:pt x="853440" y="154813"/>
                  </a:cubicBezTo>
                  <a:cubicBezTo>
                    <a:pt x="894080" y="258826"/>
                    <a:pt x="932180" y="362966"/>
                    <a:pt x="967740" y="466979"/>
                  </a:cubicBezTo>
                  <a:cubicBezTo>
                    <a:pt x="982980" y="515239"/>
                    <a:pt x="1005840" y="548132"/>
                    <a:pt x="1041400" y="576072"/>
                  </a:cubicBezTo>
                  <a:cubicBezTo>
                    <a:pt x="1125220" y="642112"/>
                    <a:pt x="1201420" y="715645"/>
                    <a:pt x="1216660" y="827278"/>
                  </a:cubicBezTo>
                  <a:cubicBezTo>
                    <a:pt x="1224280" y="880618"/>
                    <a:pt x="1226820" y="936371"/>
                    <a:pt x="1219200" y="989711"/>
                  </a:cubicBezTo>
                  <a:cubicBezTo>
                    <a:pt x="1211580" y="1048131"/>
                    <a:pt x="1181100" y="1093724"/>
                    <a:pt x="1117600" y="1114044"/>
                  </a:cubicBezTo>
                  <a:cubicBezTo>
                    <a:pt x="1026160" y="1141984"/>
                    <a:pt x="939800" y="1139444"/>
                    <a:pt x="850900" y="1108964"/>
                  </a:cubicBezTo>
                  <a:cubicBezTo>
                    <a:pt x="769620" y="1078484"/>
                    <a:pt x="680720" y="1065784"/>
                    <a:pt x="596900" y="1048004"/>
                  </a:cubicBezTo>
                  <a:cubicBezTo>
                    <a:pt x="584200" y="1045464"/>
                    <a:pt x="566420" y="1055624"/>
                    <a:pt x="551180" y="1065784"/>
                  </a:cubicBezTo>
                  <a:cubicBezTo>
                    <a:pt x="436880" y="1134364"/>
                    <a:pt x="309880" y="1167257"/>
                    <a:pt x="175260" y="1157097"/>
                  </a:cubicBezTo>
                  <a:cubicBezTo>
                    <a:pt x="78740" y="1152144"/>
                    <a:pt x="20320" y="1075944"/>
                    <a:pt x="12700" y="977011"/>
                  </a:cubicBezTo>
                  <a:cubicBezTo>
                    <a:pt x="0" y="852678"/>
                    <a:pt x="40640" y="738505"/>
                    <a:pt x="104140" y="637032"/>
                  </a:cubicBezTo>
                  <a:cubicBezTo>
                    <a:pt x="165100" y="540639"/>
                    <a:pt x="200660" y="441579"/>
                    <a:pt x="218440" y="329946"/>
                  </a:cubicBezTo>
                  <a:cubicBezTo>
                    <a:pt x="228600" y="271526"/>
                    <a:pt x="251460" y="213233"/>
                    <a:pt x="274320" y="157353"/>
                  </a:cubicBezTo>
                  <a:cubicBezTo>
                    <a:pt x="312420" y="53340"/>
                    <a:pt x="393700" y="7620"/>
                    <a:pt x="500380" y="5080"/>
                  </a:cubicBezTo>
                  <a:cubicBezTo>
                    <a:pt x="520700" y="2540"/>
                    <a:pt x="538480" y="5080"/>
                    <a:pt x="556260" y="5080"/>
                  </a:cubicBezTo>
                  <a:cubicBezTo>
                    <a:pt x="556260" y="2540"/>
                    <a:pt x="556260" y="2540"/>
                    <a:pt x="556260" y="0"/>
                  </a:cubicBezTo>
                  <a:close/>
                  <a:moveTo>
                    <a:pt x="553720" y="30480"/>
                  </a:moveTo>
                  <a:cubicBezTo>
                    <a:pt x="553720" y="33020"/>
                    <a:pt x="551180" y="33020"/>
                    <a:pt x="551180" y="35560"/>
                  </a:cubicBezTo>
                  <a:cubicBezTo>
                    <a:pt x="541020" y="35560"/>
                    <a:pt x="528320" y="35560"/>
                    <a:pt x="515620" y="35560"/>
                  </a:cubicBezTo>
                  <a:cubicBezTo>
                    <a:pt x="416560" y="40640"/>
                    <a:pt x="332740" y="73660"/>
                    <a:pt x="302260" y="177673"/>
                  </a:cubicBezTo>
                  <a:cubicBezTo>
                    <a:pt x="271780" y="276606"/>
                    <a:pt x="246380" y="375666"/>
                    <a:pt x="228600" y="474599"/>
                  </a:cubicBezTo>
                  <a:cubicBezTo>
                    <a:pt x="215900" y="530479"/>
                    <a:pt x="220980" y="588772"/>
                    <a:pt x="259080" y="634492"/>
                  </a:cubicBezTo>
                  <a:cubicBezTo>
                    <a:pt x="358140" y="753745"/>
                    <a:pt x="459740" y="870458"/>
                    <a:pt x="563880" y="984758"/>
                  </a:cubicBezTo>
                  <a:cubicBezTo>
                    <a:pt x="594360" y="1020318"/>
                    <a:pt x="680720" y="1022858"/>
                    <a:pt x="708660" y="987298"/>
                  </a:cubicBezTo>
                  <a:cubicBezTo>
                    <a:pt x="769620" y="911225"/>
                    <a:pt x="830580" y="835025"/>
                    <a:pt x="886460" y="753872"/>
                  </a:cubicBezTo>
                  <a:cubicBezTo>
                    <a:pt x="937260" y="680339"/>
                    <a:pt x="965200" y="586359"/>
                    <a:pt x="939800" y="502666"/>
                  </a:cubicBezTo>
                  <a:cubicBezTo>
                    <a:pt x="901700" y="368173"/>
                    <a:pt x="838200" y="238760"/>
                    <a:pt x="782320" y="106807"/>
                  </a:cubicBezTo>
                  <a:cubicBezTo>
                    <a:pt x="772160" y="86487"/>
                    <a:pt x="744220" y="66167"/>
                    <a:pt x="721360" y="58547"/>
                  </a:cubicBezTo>
                  <a:cubicBezTo>
                    <a:pt x="665480" y="45847"/>
                    <a:pt x="609600" y="40767"/>
                    <a:pt x="553720" y="30607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463680" y="8670960"/>
            <a:ext cx="1369440" cy="896400"/>
            <a:chOff x="0" y="0"/>
            <a:chExt cx="1825920" cy="11952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825879" cy="1195197"/>
            </a:xfrm>
            <a:custGeom>
              <a:avLst/>
              <a:gdLst/>
              <a:ahLst/>
              <a:cxnLst/>
              <a:rect l="l" t="t" r="r" b="b"/>
              <a:pathLst>
                <a:path w="1825879" h="1195197">
                  <a:moveTo>
                    <a:pt x="17780" y="0"/>
                  </a:moveTo>
                  <a:cubicBezTo>
                    <a:pt x="98933" y="118999"/>
                    <a:pt x="197866" y="217805"/>
                    <a:pt x="319532" y="288671"/>
                  </a:cubicBezTo>
                  <a:cubicBezTo>
                    <a:pt x="613664" y="465963"/>
                    <a:pt x="925576" y="557022"/>
                    <a:pt x="1270508" y="455803"/>
                  </a:cubicBezTo>
                  <a:cubicBezTo>
                    <a:pt x="1448054" y="405130"/>
                    <a:pt x="1623060" y="349504"/>
                    <a:pt x="1805559" y="293751"/>
                  </a:cubicBezTo>
                  <a:cubicBezTo>
                    <a:pt x="1825879" y="319024"/>
                    <a:pt x="1823339" y="316484"/>
                    <a:pt x="1782699" y="334264"/>
                  </a:cubicBezTo>
                  <a:cubicBezTo>
                    <a:pt x="1602613" y="410210"/>
                    <a:pt x="1420114" y="481076"/>
                    <a:pt x="1242568" y="562102"/>
                  </a:cubicBezTo>
                  <a:cubicBezTo>
                    <a:pt x="1128395" y="615315"/>
                    <a:pt x="1019429" y="678561"/>
                    <a:pt x="945896" y="784987"/>
                  </a:cubicBezTo>
                  <a:cubicBezTo>
                    <a:pt x="872363" y="891413"/>
                    <a:pt x="816610" y="1010412"/>
                    <a:pt x="793750" y="1139444"/>
                  </a:cubicBezTo>
                  <a:cubicBezTo>
                    <a:pt x="783590" y="1195197"/>
                    <a:pt x="745617" y="1169797"/>
                    <a:pt x="717677" y="1174877"/>
                  </a:cubicBezTo>
                  <a:cubicBezTo>
                    <a:pt x="687197" y="1182497"/>
                    <a:pt x="667004" y="1172337"/>
                    <a:pt x="659384" y="1139444"/>
                  </a:cubicBezTo>
                  <a:cubicBezTo>
                    <a:pt x="626364" y="982472"/>
                    <a:pt x="596011" y="825500"/>
                    <a:pt x="557911" y="670941"/>
                  </a:cubicBezTo>
                  <a:cubicBezTo>
                    <a:pt x="540131" y="597535"/>
                    <a:pt x="499618" y="534162"/>
                    <a:pt x="441198" y="481076"/>
                  </a:cubicBezTo>
                  <a:cubicBezTo>
                    <a:pt x="304292" y="354457"/>
                    <a:pt x="172466" y="225425"/>
                    <a:pt x="40513" y="96266"/>
                  </a:cubicBezTo>
                  <a:cubicBezTo>
                    <a:pt x="2540" y="60833"/>
                    <a:pt x="0" y="43053"/>
                    <a:pt x="17780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573120" y="2929680"/>
            <a:ext cx="1153440" cy="718560"/>
            <a:chOff x="0" y="0"/>
            <a:chExt cx="1537920" cy="958080"/>
          </a:xfrm>
        </p:grpSpPr>
        <p:sp>
          <p:nvSpPr>
            <p:cNvPr id="36" name="Freeform 36"/>
            <p:cNvSpPr/>
            <p:nvPr/>
          </p:nvSpPr>
          <p:spPr>
            <a:xfrm>
              <a:off x="-127" y="0"/>
              <a:ext cx="1538097" cy="958215"/>
            </a:xfrm>
            <a:custGeom>
              <a:avLst/>
              <a:gdLst/>
              <a:ahLst/>
              <a:cxnLst/>
              <a:rect l="l" t="t" r="r" b="b"/>
              <a:pathLst>
                <a:path w="1538097" h="958215">
                  <a:moveTo>
                    <a:pt x="1242060" y="192659"/>
                  </a:moveTo>
                  <a:cubicBezTo>
                    <a:pt x="1267333" y="136906"/>
                    <a:pt x="1295146" y="101473"/>
                    <a:pt x="1360932" y="116586"/>
                  </a:cubicBezTo>
                  <a:cubicBezTo>
                    <a:pt x="1340739" y="139446"/>
                    <a:pt x="1320419" y="164719"/>
                    <a:pt x="1300226" y="190119"/>
                  </a:cubicBezTo>
                  <a:cubicBezTo>
                    <a:pt x="1343279" y="200279"/>
                    <a:pt x="1391285" y="205359"/>
                    <a:pt x="1434338" y="220472"/>
                  </a:cubicBezTo>
                  <a:cubicBezTo>
                    <a:pt x="1462151" y="230632"/>
                    <a:pt x="1484884" y="253365"/>
                    <a:pt x="1510284" y="268605"/>
                  </a:cubicBezTo>
                  <a:cubicBezTo>
                    <a:pt x="1490091" y="291465"/>
                    <a:pt x="1467231" y="311658"/>
                    <a:pt x="1447038" y="331978"/>
                  </a:cubicBezTo>
                  <a:cubicBezTo>
                    <a:pt x="1441958" y="339598"/>
                    <a:pt x="1431798" y="339598"/>
                    <a:pt x="1421765" y="344678"/>
                  </a:cubicBezTo>
                  <a:cubicBezTo>
                    <a:pt x="1535557" y="463804"/>
                    <a:pt x="1510284" y="615823"/>
                    <a:pt x="1538097" y="755269"/>
                  </a:cubicBezTo>
                  <a:cubicBezTo>
                    <a:pt x="1533017" y="755269"/>
                    <a:pt x="1527937" y="757809"/>
                    <a:pt x="1525397" y="757809"/>
                  </a:cubicBezTo>
                  <a:cubicBezTo>
                    <a:pt x="1520317" y="747649"/>
                    <a:pt x="1517777" y="737489"/>
                    <a:pt x="1515237" y="727456"/>
                  </a:cubicBezTo>
                  <a:cubicBezTo>
                    <a:pt x="1505077" y="648843"/>
                    <a:pt x="1499997" y="572897"/>
                    <a:pt x="1482344" y="496824"/>
                  </a:cubicBezTo>
                  <a:cubicBezTo>
                    <a:pt x="1472184" y="453771"/>
                    <a:pt x="1444371" y="413131"/>
                    <a:pt x="1419098" y="375158"/>
                  </a:cubicBezTo>
                  <a:cubicBezTo>
                    <a:pt x="1398905" y="344805"/>
                    <a:pt x="1363472" y="352298"/>
                    <a:pt x="1350772" y="377698"/>
                  </a:cubicBezTo>
                  <a:cubicBezTo>
                    <a:pt x="1302766" y="476504"/>
                    <a:pt x="1242060" y="575437"/>
                    <a:pt x="1252093" y="692023"/>
                  </a:cubicBezTo>
                  <a:cubicBezTo>
                    <a:pt x="1254633" y="719963"/>
                    <a:pt x="1264793" y="750316"/>
                    <a:pt x="1267333" y="778256"/>
                  </a:cubicBezTo>
                  <a:cubicBezTo>
                    <a:pt x="1193927" y="636270"/>
                    <a:pt x="1269873" y="514604"/>
                    <a:pt x="1325499" y="380365"/>
                  </a:cubicBezTo>
                  <a:cubicBezTo>
                    <a:pt x="1239520" y="413258"/>
                    <a:pt x="1161034" y="428498"/>
                    <a:pt x="1107948" y="499491"/>
                  </a:cubicBezTo>
                  <a:cubicBezTo>
                    <a:pt x="1011809" y="623697"/>
                    <a:pt x="935990" y="763143"/>
                    <a:pt x="812038" y="864489"/>
                  </a:cubicBezTo>
                  <a:cubicBezTo>
                    <a:pt x="715899" y="943102"/>
                    <a:pt x="688086" y="958215"/>
                    <a:pt x="617220" y="849249"/>
                  </a:cubicBezTo>
                  <a:cubicBezTo>
                    <a:pt x="543814" y="737743"/>
                    <a:pt x="483108" y="613537"/>
                    <a:pt x="424942" y="491871"/>
                  </a:cubicBezTo>
                  <a:cubicBezTo>
                    <a:pt x="384429" y="400685"/>
                    <a:pt x="321183" y="332232"/>
                    <a:pt x="245364" y="271399"/>
                  </a:cubicBezTo>
                  <a:cubicBezTo>
                    <a:pt x="212471" y="243459"/>
                    <a:pt x="174498" y="215646"/>
                    <a:pt x="141605" y="190246"/>
                  </a:cubicBezTo>
                  <a:cubicBezTo>
                    <a:pt x="126365" y="309372"/>
                    <a:pt x="108712" y="423418"/>
                    <a:pt x="91059" y="540004"/>
                  </a:cubicBezTo>
                  <a:cubicBezTo>
                    <a:pt x="85979" y="540004"/>
                    <a:pt x="80899" y="537464"/>
                    <a:pt x="75819" y="537464"/>
                  </a:cubicBezTo>
                  <a:cubicBezTo>
                    <a:pt x="91059" y="418338"/>
                    <a:pt x="108712" y="299212"/>
                    <a:pt x="123825" y="180086"/>
                  </a:cubicBezTo>
                  <a:cubicBezTo>
                    <a:pt x="116205" y="177546"/>
                    <a:pt x="108585" y="175006"/>
                    <a:pt x="98552" y="172466"/>
                  </a:cubicBezTo>
                  <a:cubicBezTo>
                    <a:pt x="88392" y="192786"/>
                    <a:pt x="73279" y="212979"/>
                    <a:pt x="68199" y="233299"/>
                  </a:cubicBezTo>
                  <a:cubicBezTo>
                    <a:pt x="50546" y="334645"/>
                    <a:pt x="35306" y="436118"/>
                    <a:pt x="17653" y="537464"/>
                  </a:cubicBezTo>
                  <a:cubicBezTo>
                    <a:pt x="17653" y="547624"/>
                    <a:pt x="12573" y="557784"/>
                    <a:pt x="0" y="565404"/>
                  </a:cubicBezTo>
                  <a:cubicBezTo>
                    <a:pt x="48133" y="430911"/>
                    <a:pt x="12827" y="276225"/>
                    <a:pt x="88646" y="144526"/>
                  </a:cubicBezTo>
                  <a:cubicBezTo>
                    <a:pt x="75946" y="136906"/>
                    <a:pt x="53213" y="131826"/>
                    <a:pt x="43053" y="116586"/>
                  </a:cubicBezTo>
                  <a:cubicBezTo>
                    <a:pt x="30353" y="96266"/>
                    <a:pt x="15240" y="58293"/>
                    <a:pt x="25400" y="48133"/>
                  </a:cubicBezTo>
                  <a:cubicBezTo>
                    <a:pt x="43053" y="25273"/>
                    <a:pt x="75946" y="30353"/>
                    <a:pt x="98806" y="55753"/>
                  </a:cubicBezTo>
                  <a:cubicBezTo>
                    <a:pt x="106426" y="63373"/>
                    <a:pt x="111506" y="73533"/>
                    <a:pt x="114046" y="78613"/>
                  </a:cubicBezTo>
                  <a:cubicBezTo>
                    <a:pt x="501015" y="0"/>
                    <a:pt x="870204" y="108966"/>
                    <a:pt x="1242060" y="192659"/>
                  </a:cubicBezTo>
                  <a:close/>
                  <a:moveTo>
                    <a:pt x="1285113" y="364998"/>
                  </a:moveTo>
                  <a:cubicBezTo>
                    <a:pt x="1259840" y="359918"/>
                    <a:pt x="1244600" y="359918"/>
                    <a:pt x="1232027" y="354838"/>
                  </a:cubicBezTo>
                  <a:cubicBezTo>
                    <a:pt x="1219327" y="347218"/>
                    <a:pt x="1211834" y="334518"/>
                    <a:pt x="1199134" y="324485"/>
                  </a:cubicBezTo>
                  <a:cubicBezTo>
                    <a:pt x="1211834" y="319405"/>
                    <a:pt x="1224407" y="306705"/>
                    <a:pt x="1237107" y="306705"/>
                  </a:cubicBezTo>
                  <a:cubicBezTo>
                    <a:pt x="1267460" y="306705"/>
                    <a:pt x="1302893" y="306705"/>
                    <a:pt x="1330706" y="316865"/>
                  </a:cubicBezTo>
                  <a:cubicBezTo>
                    <a:pt x="1399032" y="344805"/>
                    <a:pt x="1441958" y="299085"/>
                    <a:pt x="1495171" y="271272"/>
                  </a:cubicBezTo>
                  <a:cubicBezTo>
                    <a:pt x="1472438" y="253492"/>
                    <a:pt x="1452118" y="240919"/>
                    <a:pt x="1426845" y="235839"/>
                  </a:cubicBezTo>
                  <a:cubicBezTo>
                    <a:pt x="1214374" y="192786"/>
                    <a:pt x="1001903" y="154686"/>
                    <a:pt x="789432" y="111633"/>
                  </a:cubicBezTo>
                  <a:cubicBezTo>
                    <a:pt x="592074" y="71120"/>
                    <a:pt x="392303" y="63500"/>
                    <a:pt x="192532" y="81280"/>
                  </a:cubicBezTo>
                  <a:cubicBezTo>
                    <a:pt x="169799" y="83820"/>
                    <a:pt x="149479" y="99060"/>
                    <a:pt x="126746" y="106680"/>
                  </a:cubicBezTo>
                  <a:cubicBezTo>
                    <a:pt x="164719" y="116840"/>
                    <a:pt x="197612" y="114300"/>
                    <a:pt x="230505" y="116840"/>
                  </a:cubicBezTo>
                  <a:cubicBezTo>
                    <a:pt x="240665" y="116840"/>
                    <a:pt x="250698" y="134620"/>
                    <a:pt x="260858" y="144780"/>
                  </a:cubicBezTo>
                  <a:cubicBezTo>
                    <a:pt x="250698" y="152400"/>
                    <a:pt x="240665" y="167640"/>
                    <a:pt x="227965" y="170180"/>
                  </a:cubicBezTo>
                  <a:cubicBezTo>
                    <a:pt x="210312" y="175260"/>
                    <a:pt x="189992" y="170180"/>
                    <a:pt x="159639" y="170180"/>
                  </a:cubicBezTo>
                  <a:cubicBezTo>
                    <a:pt x="281051" y="268986"/>
                    <a:pt x="387350" y="372999"/>
                    <a:pt x="518795" y="443865"/>
                  </a:cubicBezTo>
                  <a:cubicBezTo>
                    <a:pt x="609854" y="494538"/>
                    <a:pt x="708533" y="507238"/>
                    <a:pt x="814705" y="512318"/>
                  </a:cubicBezTo>
                  <a:cubicBezTo>
                    <a:pt x="984123" y="517398"/>
                    <a:pt x="1125855" y="438785"/>
                    <a:pt x="1285240" y="365252"/>
                  </a:cubicBezTo>
                  <a:close/>
                  <a:moveTo>
                    <a:pt x="15367" y="68453"/>
                  </a:moveTo>
                  <a:cubicBezTo>
                    <a:pt x="50800" y="93853"/>
                    <a:pt x="76073" y="114046"/>
                    <a:pt x="106426" y="136906"/>
                  </a:cubicBezTo>
                  <a:cubicBezTo>
                    <a:pt x="98806" y="63373"/>
                    <a:pt x="81153" y="48133"/>
                    <a:pt x="15367" y="6845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2126160" y="3317040"/>
            <a:ext cx="1038240" cy="526320"/>
            <a:chOff x="0" y="0"/>
            <a:chExt cx="1384320" cy="7017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384300" cy="701802"/>
            </a:xfrm>
            <a:custGeom>
              <a:avLst/>
              <a:gdLst/>
              <a:ahLst/>
              <a:cxnLst/>
              <a:rect l="l" t="t" r="r" b="b"/>
              <a:pathLst>
                <a:path w="1384300" h="701802">
                  <a:moveTo>
                    <a:pt x="1371600" y="65913"/>
                  </a:moveTo>
                  <a:cubicBezTo>
                    <a:pt x="1384300" y="108966"/>
                    <a:pt x="1363980" y="146939"/>
                    <a:pt x="1333627" y="172339"/>
                  </a:cubicBezTo>
                  <a:cubicBezTo>
                    <a:pt x="1303147" y="200152"/>
                    <a:pt x="1267714" y="223012"/>
                    <a:pt x="1227201" y="235712"/>
                  </a:cubicBezTo>
                  <a:cubicBezTo>
                    <a:pt x="1166368" y="256032"/>
                    <a:pt x="1130808" y="296545"/>
                    <a:pt x="1097915" y="347218"/>
                  </a:cubicBezTo>
                  <a:cubicBezTo>
                    <a:pt x="1044702" y="433324"/>
                    <a:pt x="986409" y="517017"/>
                    <a:pt x="925449" y="595503"/>
                  </a:cubicBezTo>
                  <a:cubicBezTo>
                    <a:pt x="864489" y="673989"/>
                    <a:pt x="750443" y="701802"/>
                    <a:pt x="669290" y="653669"/>
                  </a:cubicBezTo>
                  <a:cubicBezTo>
                    <a:pt x="628777" y="625856"/>
                    <a:pt x="600837" y="572643"/>
                    <a:pt x="575437" y="527050"/>
                  </a:cubicBezTo>
                  <a:cubicBezTo>
                    <a:pt x="534924" y="456057"/>
                    <a:pt x="504444" y="380111"/>
                    <a:pt x="463931" y="311658"/>
                  </a:cubicBezTo>
                  <a:cubicBezTo>
                    <a:pt x="448691" y="286385"/>
                    <a:pt x="418338" y="263525"/>
                    <a:pt x="387858" y="250825"/>
                  </a:cubicBezTo>
                  <a:cubicBezTo>
                    <a:pt x="324485" y="217932"/>
                    <a:pt x="253492" y="195072"/>
                    <a:pt x="190119" y="164719"/>
                  </a:cubicBezTo>
                  <a:cubicBezTo>
                    <a:pt x="116586" y="129159"/>
                    <a:pt x="53213" y="81026"/>
                    <a:pt x="0" y="2540"/>
                  </a:cubicBezTo>
                  <a:cubicBezTo>
                    <a:pt x="22860" y="5080"/>
                    <a:pt x="37973" y="0"/>
                    <a:pt x="43053" y="7620"/>
                  </a:cubicBezTo>
                  <a:cubicBezTo>
                    <a:pt x="139446" y="131699"/>
                    <a:pt x="283972" y="184912"/>
                    <a:pt x="423418" y="223012"/>
                  </a:cubicBezTo>
                  <a:cubicBezTo>
                    <a:pt x="575564" y="263525"/>
                    <a:pt x="737743" y="268605"/>
                    <a:pt x="894969" y="283845"/>
                  </a:cubicBezTo>
                  <a:cubicBezTo>
                    <a:pt x="935482" y="286385"/>
                    <a:pt x="976122" y="271145"/>
                    <a:pt x="1014095" y="260985"/>
                  </a:cubicBezTo>
                  <a:cubicBezTo>
                    <a:pt x="1082548" y="245745"/>
                    <a:pt x="1151001" y="228092"/>
                    <a:pt x="1216914" y="205232"/>
                  </a:cubicBezTo>
                  <a:cubicBezTo>
                    <a:pt x="1280287" y="184912"/>
                    <a:pt x="1333500" y="152019"/>
                    <a:pt x="1346200" y="78613"/>
                  </a:cubicBezTo>
                  <a:cubicBezTo>
                    <a:pt x="1346200" y="73533"/>
                    <a:pt x="1353820" y="68453"/>
                    <a:pt x="1358900" y="65913"/>
                  </a:cubicBezTo>
                  <a:cubicBezTo>
                    <a:pt x="1361440" y="63373"/>
                    <a:pt x="1363980" y="65913"/>
                    <a:pt x="1371600" y="65913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5770080" y="5121360"/>
            <a:ext cx="71280" cy="130320"/>
            <a:chOff x="0" y="0"/>
            <a:chExt cx="95040" cy="1737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94996" cy="173736"/>
            </a:xfrm>
            <a:custGeom>
              <a:avLst/>
              <a:gdLst/>
              <a:ahLst/>
              <a:cxnLst/>
              <a:rect l="l" t="t" r="r" b="b"/>
              <a:pathLst>
                <a:path w="94996" h="173736">
                  <a:moveTo>
                    <a:pt x="77089" y="0"/>
                  </a:moveTo>
                  <a:cubicBezTo>
                    <a:pt x="94996" y="115824"/>
                    <a:pt x="77089" y="163703"/>
                    <a:pt x="0" y="173736"/>
                  </a:cubicBezTo>
                  <a:cubicBezTo>
                    <a:pt x="25654" y="115824"/>
                    <a:pt x="48768" y="62992"/>
                    <a:pt x="77089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1031840" y="8938800"/>
            <a:ext cx="554400" cy="693360"/>
            <a:chOff x="0" y="0"/>
            <a:chExt cx="739200" cy="9244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39394" cy="924433"/>
            </a:xfrm>
            <a:custGeom>
              <a:avLst/>
              <a:gdLst/>
              <a:ahLst/>
              <a:cxnLst/>
              <a:rect l="l" t="t" r="r" b="b"/>
              <a:pathLst>
                <a:path w="739394" h="924433">
                  <a:moveTo>
                    <a:pt x="739140" y="533908"/>
                  </a:moveTo>
                  <a:cubicBezTo>
                    <a:pt x="739140" y="575818"/>
                    <a:pt x="739140" y="618109"/>
                    <a:pt x="738632" y="660019"/>
                  </a:cubicBezTo>
                  <a:cubicBezTo>
                    <a:pt x="738632" y="664210"/>
                    <a:pt x="736727" y="669290"/>
                    <a:pt x="733933" y="672084"/>
                  </a:cubicBezTo>
                  <a:cubicBezTo>
                    <a:pt x="671322" y="739648"/>
                    <a:pt x="596900" y="791845"/>
                    <a:pt x="514604" y="831850"/>
                  </a:cubicBezTo>
                  <a:cubicBezTo>
                    <a:pt x="443992" y="866775"/>
                    <a:pt x="369062" y="890524"/>
                    <a:pt x="291973" y="905383"/>
                  </a:cubicBezTo>
                  <a:cubicBezTo>
                    <a:pt x="223647" y="917956"/>
                    <a:pt x="155321" y="924433"/>
                    <a:pt x="85979" y="923544"/>
                  </a:cubicBezTo>
                  <a:cubicBezTo>
                    <a:pt x="76708" y="923544"/>
                    <a:pt x="73025" y="920242"/>
                    <a:pt x="69723" y="911479"/>
                  </a:cubicBezTo>
                  <a:cubicBezTo>
                    <a:pt x="43180" y="831469"/>
                    <a:pt x="25146" y="748538"/>
                    <a:pt x="14859" y="664718"/>
                  </a:cubicBezTo>
                  <a:cubicBezTo>
                    <a:pt x="3683" y="573913"/>
                    <a:pt x="0" y="483235"/>
                    <a:pt x="6477" y="391922"/>
                  </a:cubicBezTo>
                  <a:cubicBezTo>
                    <a:pt x="10160" y="338836"/>
                    <a:pt x="14351" y="286258"/>
                    <a:pt x="22225" y="233680"/>
                  </a:cubicBezTo>
                  <a:cubicBezTo>
                    <a:pt x="29718" y="181483"/>
                    <a:pt x="41275" y="129921"/>
                    <a:pt x="51943" y="77724"/>
                  </a:cubicBezTo>
                  <a:cubicBezTo>
                    <a:pt x="57150" y="53975"/>
                    <a:pt x="65024" y="30226"/>
                    <a:pt x="71628" y="6477"/>
                  </a:cubicBezTo>
                  <a:cubicBezTo>
                    <a:pt x="73025" y="1397"/>
                    <a:pt x="74930" y="0"/>
                    <a:pt x="80010" y="381"/>
                  </a:cubicBezTo>
                  <a:cubicBezTo>
                    <a:pt x="183261" y="7366"/>
                    <a:pt x="282702" y="29718"/>
                    <a:pt x="377571" y="72517"/>
                  </a:cubicBezTo>
                  <a:cubicBezTo>
                    <a:pt x="424561" y="93472"/>
                    <a:pt x="469138" y="118618"/>
                    <a:pt x="511048" y="148844"/>
                  </a:cubicBezTo>
                  <a:cubicBezTo>
                    <a:pt x="584073" y="201422"/>
                    <a:pt x="648208" y="263398"/>
                    <a:pt x="700278" y="337312"/>
                  </a:cubicBezTo>
                  <a:cubicBezTo>
                    <a:pt x="712851" y="354965"/>
                    <a:pt x="724027" y="373634"/>
                    <a:pt x="735584" y="392303"/>
                  </a:cubicBezTo>
                  <a:cubicBezTo>
                    <a:pt x="737870" y="395986"/>
                    <a:pt x="738886" y="401574"/>
                    <a:pt x="738886" y="406273"/>
                  </a:cubicBezTo>
                  <a:cubicBezTo>
                    <a:pt x="739394" y="448691"/>
                    <a:pt x="738886" y="491490"/>
                    <a:pt x="738886" y="533781"/>
                  </a:cubicBezTo>
                  <a:cubicBezTo>
                    <a:pt x="738886" y="533781"/>
                    <a:pt x="739394" y="533781"/>
                    <a:pt x="739394" y="53378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1848320" y="8938080"/>
            <a:ext cx="552240" cy="692640"/>
            <a:chOff x="0" y="0"/>
            <a:chExt cx="736320" cy="923520"/>
          </a:xfrm>
        </p:grpSpPr>
        <p:sp>
          <p:nvSpPr>
            <p:cNvPr id="44" name="Freeform 44"/>
            <p:cNvSpPr/>
            <p:nvPr/>
          </p:nvSpPr>
          <p:spPr>
            <a:xfrm>
              <a:off x="-127" y="0"/>
              <a:ext cx="736473" cy="923544"/>
            </a:xfrm>
            <a:custGeom>
              <a:avLst/>
              <a:gdLst/>
              <a:ahLst/>
              <a:cxnLst/>
              <a:rect l="l" t="t" r="r" b="b"/>
              <a:pathLst>
                <a:path w="736473" h="923544">
                  <a:moveTo>
                    <a:pt x="736473" y="479425"/>
                  </a:moveTo>
                  <a:cubicBezTo>
                    <a:pt x="735965" y="612521"/>
                    <a:pt x="718820" y="743839"/>
                    <a:pt x="682117" y="871855"/>
                  </a:cubicBezTo>
                  <a:cubicBezTo>
                    <a:pt x="677418" y="887730"/>
                    <a:pt x="672338" y="902589"/>
                    <a:pt x="667258" y="917956"/>
                  </a:cubicBezTo>
                  <a:cubicBezTo>
                    <a:pt x="666369" y="920242"/>
                    <a:pt x="661670" y="923544"/>
                    <a:pt x="659384" y="923544"/>
                  </a:cubicBezTo>
                  <a:cubicBezTo>
                    <a:pt x="619379" y="922147"/>
                    <a:pt x="579374" y="922655"/>
                    <a:pt x="539496" y="918845"/>
                  </a:cubicBezTo>
                  <a:cubicBezTo>
                    <a:pt x="477266" y="913765"/>
                    <a:pt x="416306" y="901573"/>
                    <a:pt x="355854" y="883412"/>
                  </a:cubicBezTo>
                  <a:cubicBezTo>
                    <a:pt x="304292" y="867537"/>
                    <a:pt x="254508" y="847979"/>
                    <a:pt x="206629" y="823341"/>
                  </a:cubicBezTo>
                  <a:cubicBezTo>
                    <a:pt x="155448" y="796798"/>
                    <a:pt x="107569" y="765683"/>
                    <a:pt x="64389" y="728345"/>
                  </a:cubicBezTo>
                  <a:cubicBezTo>
                    <a:pt x="43307" y="710311"/>
                    <a:pt x="23876" y="690753"/>
                    <a:pt x="3810" y="671703"/>
                  </a:cubicBezTo>
                  <a:cubicBezTo>
                    <a:pt x="1905" y="669417"/>
                    <a:pt x="508" y="665226"/>
                    <a:pt x="508" y="661924"/>
                  </a:cubicBezTo>
                  <a:cubicBezTo>
                    <a:pt x="0" y="576326"/>
                    <a:pt x="508" y="490601"/>
                    <a:pt x="508" y="405003"/>
                  </a:cubicBezTo>
                  <a:cubicBezTo>
                    <a:pt x="508" y="401320"/>
                    <a:pt x="1397" y="397510"/>
                    <a:pt x="3302" y="394335"/>
                  </a:cubicBezTo>
                  <a:cubicBezTo>
                    <a:pt x="27940" y="350139"/>
                    <a:pt x="57658" y="309626"/>
                    <a:pt x="92075" y="272415"/>
                  </a:cubicBezTo>
                  <a:cubicBezTo>
                    <a:pt x="112522" y="250063"/>
                    <a:pt x="134366" y="228219"/>
                    <a:pt x="156718" y="207264"/>
                  </a:cubicBezTo>
                  <a:cubicBezTo>
                    <a:pt x="191643" y="175133"/>
                    <a:pt x="230124" y="147701"/>
                    <a:pt x="270129" y="122047"/>
                  </a:cubicBezTo>
                  <a:cubicBezTo>
                    <a:pt x="348742" y="73152"/>
                    <a:pt x="432816" y="38735"/>
                    <a:pt x="523494" y="20574"/>
                  </a:cubicBezTo>
                  <a:cubicBezTo>
                    <a:pt x="568198" y="11684"/>
                    <a:pt x="613664" y="7493"/>
                    <a:pt x="659257" y="889"/>
                  </a:cubicBezTo>
                  <a:cubicBezTo>
                    <a:pt x="663956" y="0"/>
                    <a:pt x="666242" y="1778"/>
                    <a:pt x="667639" y="6477"/>
                  </a:cubicBezTo>
                  <a:cubicBezTo>
                    <a:pt x="687197" y="70231"/>
                    <a:pt x="702564" y="135001"/>
                    <a:pt x="711835" y="201041"/>
                  </a:cubicBezTo>
                  <a:cubicBezTo>
                    <a:pt x="719709" y="256921"/>
                    <a:pt x="726186" y="313182"/>
                    <a:pt x="731774" y="369570"/>
                  </a:cubicBezTo>
                  <a:cubicBezTo>
                    <a:pt x="735076" y="406400"/>
                    <a:pt x="735076" y="442595"/>
                    <a:pt x="736473" y="47942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1602800" y="9154080"/>
            <a:ext cx="229680" cy="335520"/>
            <a:chOff x="0" y="0"/>
            <a:chExt cx="306240" cy="4473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06324" cy="447294"/>
            </a:xfrm>
            <a:custGeom>
              <a:avLst/>
              <a:gdLst/>
              <a:ahLst/>
              <a:cxnLst/>
              <a:rect l="l" t="t" r="r" b="b"/>
              <a:pathLst>
                <a:path w="306324" h="447294">
                  <a:moveTo>
                    <a:pt x="305816" y="224790"/>
                  </a:moveTo>
                  <a:cubicBezTo>
                    <a:pt x="305816" y="264795"/>
                    <a:pt x="306324" y="304800"/>
                    <a:pt x="305308" y="344424"/>
                  </a:cubicBezTo>
                  <a:cubicBezTo>
                    <a:pt x="304800" y="374650"/>
                    <a:pt x="294132" y="401701"/>
                    <a:pt x="272288" y="423037"/>
                  </a:cubicBezTo>
                  <a:cubicBezTo>
                    <a:pt x="256413" y="437896"/>
                    <a:pt x="237871" y="446786"/>
                    <a:pt x="215519" y="446786"/>
                  </a:cubicBezTo>
                  <a:cubicBezTo>
                    <a:pt x="175514" y="446278"/>
                    <a:pt x="135509" y="445897"/>
                    <a:pt x="95504" y="446786"/>
                  </a:cubicBezTo>
                  <a:cubicBezTo>
                    <a:pt x="56896" y="447294"/>
                    <a:pt x="31750" y="427736"/>
                    <a:pt x="13589" y="395605"/>
                  </a:cubicBezTo>
                  <a:cubicBezTo>
                    <a:pt x="4191" y="378460"/>
                    <a:pt x="508" y="359410"/>
                    <a:pt x="508" y="339344"/>
                  </a:cubicBezTo>
                  <a:cubicBezTo>
                    <a:pt x="508" y="261620"/>
                    <a:pt x="0" y="183896"/>
                    <a:pt x="508" y="106172"/>
                  </a:cubicBezTo>
                  <a:cubicBezTo>
                    <a:pt x="889" y="67945"/>
                    <a:pt x="15875" y="36830"/>
                    <a:pt x="46990" y="14478"/>
                  </a:cubicBezTo>
                  <a:cubicBezTo>
                    <a:pt x="60960" y="5080"/>
                    <a:pt x="76327" y="1397"/>
                    <a:pt x="93091" y="1397"/>
                  </a:cubicBezTo>
                  <a:cubicBezTo>
                    <a:pt x="131699" y="1397"/>
                    <a:pt x="170815" y="2286"/>
                    <a:pt x="209931" y="1397"/>
                  </a:cubicBezTo>
                  <a:cubicBezTo>
                    <a:pt x="258826" y="0"/>
                    <a:pt x="292735" y="37719"/>
                    <a:pt x="301625" y="78232"/>
                  </a:cubicBezTo>
                  <a:cubicBezTo>
                    <a:pt x="304419" y="91313"/>
                    <a:pt x="305308" y="104775"/>
                    <a:pt x="305308" y="117856"/>
                  </a:cubicBezTo>
                  <a:cubicBezTo>
                    <a:pt x="305816" y="153670"/>
                    <a:pt x="305816" y="189103"/>
                    <a:pt x="305816" y="22491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0915920" y="9227520"/>
            <a:ext cx="107280" cy="189360"/>
            <a:chOff x="0" y="0"/>
            <a:chExt cx="143040" cy="2524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43002" cy="252476"/>
            </a:xfrm>
            <a:custGeom>
              <a:avLst/>
              <a:gdLst/>
              <a:ahLst/>
              <a:cxnLst/>
              <a:rect l="l" t="t" r="r" b="b"/>
              <a:pathLst>
                <a:path w="143002" h="252476">
                  <a:moveTo>
                    <a:pt x="137922" y="0"/>
                  </a:moveTo>
                  <a:cubicBezTo>
                    <a:pt x="132334" y="85090"/>
                    <a:pt x="134620" y="168275"/>
                    <a:pt x="143002" y="252476"/>
                  </a:cubicBezTo>
                  <a:cubicBezTo>
                    <a:pt x="94742" y="252476"/>
                    <a:pt x="47752" y="252476"/>
                    <a:pt x="0" y="252476"/>
                  </a:cubicBezTo>
                  <a:cubicBezTo>
                    <a:pt x="0" y="168275"/>
                    <a:pt x="0" y="84582"/>
                    <a:pt x="0" y="0"/>
                  </a:cubicBezTo>
                  <a:cubicBezTo>
                    <a:pt x="45974" y="0"/>
                    <a:pt x="91059" y="0"/>
                    <a:pt x="137922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2411360" y="9227520"/>
            <a:ext cx="107280" cy="189360"/>
            <a:chOff x="0" y="0"/>
            <a:chExt cx="143040" cy="2524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43002" cy="252476"/>
            </a:xfrm>
            <a:custGeom>
              <a:avLst/>
              <a:gdLst/>
              <a:ahLst/>
              <a:cxnLst/>
              <a:rect l="l" t="t" r="r" b="b"/>
              <a:pathLst>
                <a:path w="143002" h="252476">
                  <a:moveTo>
                    <a:pt x="0" y="252476"/>
                  </a:moveTo>
                  <a:cubicBezTo>
                    <a:pt x="8382" y="168148"/>
                    <a:pt x="10668" y="84836"/>
                    <a:pt x="5588" y="0"/>
                  </a:cubicBezTo>
                  <a:cubicBezTo>
                    <a:pt x="51562" y="0"/>
                    <a:pt x="97028" y="0"/>
                    <a:pt x="143002" y="0"/>
                  </a:cubicBezTo>
                  <a:cubicBezTo>
                    <a:pt x="143002" y="83820"/>
                    <a:pt x="143002" y="167640"/>
                    <a:pt x="143002" y="252476"/>
                  </a:cubicBezTo>
                  <a:cubicBezTo>
                    <a:pt x="96139" y="252476"/>
                    <a:pt x="48768" y="252476"/>
                    <a:pt x="0" y="25247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9416880" y="1946160"/>
            <a:ext cx="555840" cy="2346480"/>
            <a:chOff x="0" y="0"/>
            <a:chExt cx="741120" cy="3128640"/>
          </a:xfrm>
        </p:grpSpPr>
        <p:sp>
          <p:nvSpPr>
            <p:cNvPr id="52" name="Freeform 52"/>
            <p:cNvSpPr/>
            <p:nvPr/>
          </p:nvSpPr>
          <p:spPr>
            <a:xfrm>
              <a:off x="0" y="-127"/>
              <a:ext cx="741172" cy="3128772"/>
            </a:xfrm>
            <a:custGeom>
              <a:avLst/>
              <a:gdLst/>
              <a:ahLst/>
              <a:cxnLst/>
              <a:rect l="l" t="t" r="r" b="b"/>
              <a:pathLst>
                <a:path w="741172" h="3128772">
                  <a:moveTo>
                    <a:pt x="381127" y="3128772"/>
                  </a:moveTo>
                  <a:cubicBezTo>
                    <a:pt x="338836" y="3079496"/>
                    <a:pt x="299974" y="3033776"/>
                    <a:pt x="264668" y="2984500"/>
                  </a:cubicBezTo>
                  <a:cubicBezTo>
                    <a:pt x="179959" y="2882392"/>
                    <a:pt x="98806" y="2780411"/>
                    <a:pt x="14097" y="2674747"/>
                  </a:cubicBezTo>
                  <a:cubicBezTo>
                    <a:pt x="6985" y="2664206"/>
                    <a:pt x="0" y="2643124"/>
                    <a:pt x="0" y="2625471"/>
                  </a:cubicBezTo>
                  <a:cubicBezTo>
                    <a:pt x="17653" y="2417826"/>
                    <a:pt x="31750" y="2213737"/>
                    <a:pt x="49403" y="2006092"/>
                  </a:cubicBezTo>
                  <a:cubicBezTo>
                    <a:pt x="67056" y="1773809"/>
                    <a:pt x="88265" y="1545082"/>
                    <a:pt x="105918" y="1312799"/>
                  </a:cubicBezTo>
                  <a:cubicBezTo>
                    <a:pt x="120015" y="1136777"/>
                    <a:pt x="134112" y="960882"/>
                    <a:pt x="148209" y="784860"/>
                  </a:cubicBezTo>
                  <a:cubicBezTo>
                    <a:pt x="165862" y="531495"/>
                    <a:pt x="187071" y="278130"/>
                    <a:pt x="208153" y="28194"/>
                  </a:cubicBezTo>
                  <a:cubicBezTo>
                    <a:pt x="208153" y="17653"/>
                    <a:pt x="211709" y="10541"/>
                    <a:pt x="211709" y="0"/>
                  </a:cubicBezTo>
                  <a:cubicBezTo>
                    <a:pt x="321056" y="0"/>
                    <a:pt x="423418" y="0"/>
                    <a:pt x="532892" y="0"/>
                  </a:cubicBezTo>
                  <a:cubicBezTo>
                    <a:pt x="536448" y="66929"/>
                    <a:pt x="543433" y="126746"/>
                    <a:pt x="546989" y="189992"/>
                  </a:cubicBezTo>
                  <a:cubicBezTo>
                    <a:pt x="575183" y="545465"/>
                    <a:pt x="603504" y="904367"/>
                    <a:pt x="631698" y="1259840"/>
                  </a:cubicBezTo>
                  <a:cubicBezTo>
                    <a:pt x="649351" y="1492123"/>
                    <a:pt x="670560" y="1727962"/>
                    <a:pt x="688213" y="1960118"/>
                  </a:cubicBezTo>
                  <a:cubicBezTo>
                    <a:pt x="702310" y="2167763"/>
                    <a:pt x="719963" y="2375408"/>
                    <a:pt x="737616" y="2579497"/>
                  </a:cubicBezTo>
                  <a:cubicBezTo>
                    <a:pt x="741172" y="2611120"/>
                    <a:pt x="737616" y="2635758"/>
                    <a:pt x="719963" y="2663952"/>
                  </a:cubicBezTo>
                  <a:cubicBezTo>
                    <a:pt x="610616" y="2808224"/>
                    <a:pt x="504698" y="2956052"/>
                    <a:pt x="398780" y="3103880"/>
                  </a:cubicBezTo>
                  <a:cubicBezTo>
                    <a:pt x="395224" y="3110865"/>
                    <a:pt x="388239" y="3117977"/>
                    <a:pt x="381127" y="312851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9445680" y="7452000"/>
            <a:ext cx="552240" cy="2342880"/>
            <a:chOff x="0" y="0"/>
            <a:chExt cx="736320" cy="3123840"/>
          </a:xfrm>
        </p:grpSpPr>
        <p:sp>
          <p:nvSpPr>
            <p:cNvPr id="54" name="Freeform 54"/>
            <p:cNvSpPr/>
            <p:nvPr/>
          </p:nvSpPr>
          <p:spPr>
            <a:xfrm>
              <a:off x="127" y="0"/>
              <a:ext cx="736473" cy="3123692"/>
            </a:xfrm>
            <a:custGeom>
              <a:avLst/>
              <a:gdLst/>
              <a:ahLst/>
              <a:cxnLst/>
              <a:rect l="l" t="t" r="r" b="b"/>
              <a:pathLst>
                <a:path w="736473" h="3123692">
                  <a:moveTo>
                    <a:pt x="66548" y="1755394"/>
                  </a:moveTo>
                  <a:cubicBezTo>
                    <a:pt x="91059" y="1772920"/>
                    <a:pt x="112141" y="1787017"/>
                    <a:pt x="133223" y="1762379"/>
                  </a:cubicBezTo>
                  <a:cubicBezTo>
                    <a:pt x="140208" y="1751838"/>
                    <a:pt x="140208" y="1727200"/>
                    <a:pt x="133223" y="1716659"/>
                  </a:cubicBezTo>
                  <a:cubicBezTo>
                    <a:pt x="119253" y="1692021"/>
                    <a:pt x="94615" y="1699133"/>
                    <a:pt x="70104" y="1720215"/>
                  </a:cubicBezTo>
                  <a:cubicBezTo>
                    <a:pt x="115570" y="1143254"/>
                    <a:pt x="161163" y="573405"/>
                    <a:pt x="206756" y="0"/>
                  </a:cubicBezTo>
                  <a:cubicBezTo>
                    <a:pt x="315468" y="0"/>
                    <a:pt x="420624" y="0"/>
                    <a:pt x="529336" y="0"/>
                  </a:cubicBezTo>
                  <a:cubicBezTo>
                    <a:pt x="536321" y="87884"/>
                    <a:pt x="543306" y="175895"/>
                    <a:pt x="550418" y="263779"/>
                  </a:cubicBezTo>
                  <a:cubicBezTo>
                    <a:pt x="567944" y="499491"/>
                    <a:pt x="585470" y="738632"/>
                    <a:pt x="606552" y="974344"/>
                  </a:cubicBezTo>
                  <a:cubicBezTo>
                    <a:pt x="620522" y="1153795"/>
                    <a:pt x="634619" y="1333119"/>
                    <a:pt x="645160" y="1516126"/>
                  </a:cubicBezTo>
                  <a:cubicBezTo>
                    <a:pt x="648716" y="1526667"/>
                    <a:pt x="641604" y="1544320"/>
                    <a:pt x="631190" y="1554861"/>
                  </a:cubicBezTo>
                  <a:cubicBezTo>
                    <a:pt x="617220" y="1575943"/>
                    <a:pt x="620649" y="1590040"/>
                    <a:pt x="638175" y="1607566"/>
                  </a:cubicBezTo>
                  <a:cubicBezTo>
                    <a:pt x="645160" y="1618107"/>
                    <a:pt x="655701" y="1628648"/>
                    <a:pt x="655701" y="1639189"/>
                  </a:cubicBezTo>
                  <a:cubicBezTo>
                    <a:pt x="666242" y="1716532"/>
                    <a:pt x="669671" y="1794002"/>
                    <a:pt x="676783" y="1874901"/>
                  </a:cubicBezTo>
                  <a:cubicBezTo>
                    <a:pt x="648716" y="1878457"/>
                    <a:pt x="620649" y="1881886"/>
                    <a:pt x="624205" y="1917065"/>
                  </a:cubicBezTo>
                  <a:cubicBezTo>
                    <a:pt x="627761" y="1948688"/>
                    <a:pt x="648716" y="1955800"/>
                    <a:pt x="680339" y="1945259"/>
                  </a:cubicBezTo>
                  <a:cubicBezTo>
                    <a:pt x="687324" y="2015617"/>
                    <a:pt x="694309" y="2078990"/>
                    <a:pt x="697865" y="2145792"/>
                  </a:cubicBezTo>
                  <a:cubicBezTo>
                    <a:pt x="708406" y="2293493"/>
                    <a:pt x="718947" y="2441321"/>
                    <a:pt x="732917" y="2589022"/>
                  </a:cubicBezTo>
                  <a:cubicBezTo>
                    <a:pt x="736473" y="2617216"/>
                    <a:pt x="729361" y="2638298"/>
                    <a:pt x="711835" y="2659380"/>
                  </a:cubicBezTo>
                  <a:cubicBezTo>
                    <a:pt x="606679" y="2807081"/>
                    <a:pt x="501396" y="2951353"/>
                    <a:pt x="396240" y="3099054"/>
                  </a:cubicBezTo>
                  <a:cubicBezTo>
                    <a:pt x="392684" y="3106039"/>
                    <a:pt x="385699" y="3113151"/>
                    <a:pt x="375158" y="3123692"/>
                  </a:cubicBezTo>
                  <a:cubicBezTo>
                    <a:pt x="350647" y="3092069"/>
                    <a:pt x="326009" y="3060319"/>
                    <a:pt x="301498" y="3032252"/>
                  </a:cubicBezTo>
                  <a:cubicBezTo>
                    <a:pt x="203327" y="2912618"/>
                    <a:pt x="108712" y="2792984"/>
                    <a:pt x="13970" y="2673477"/>
                  </a:cubicBezTo>
                  <a:cubicBezTo>
                    <a:pt x="6985" y="2659380"/>
                    <a:pt x="0" y="2641854"/>
                    <a:pt x="0" y="2627757"/>
                  </a:cubicBezTo>
                  <a:cubicBezTo>
                    <a:pt x="21082" y="2339340"/>
                    <a:pt x="45593" y="2050796"/>
                    <a:pt x="66675" y="1755394"/>
                  </a:cubicBezTo>
                  <a:close/>
                  <a:moveTo>
                    <a:pt x="238252" y="1255903"/>
                  </a:moveTo>
                  <a:cubicBezTo>
                    <a:pt x="248793" y="1262888"/>
                    <a:pt x="262763" y="1276985"/>
                    <a:pt x="276860" y="1280541"/>
                  </a:cubicBezTo>
                  <a:cubicBezTo>
                    <a:pt x="297942" y="1284097"/>
                    <a:pt x="311912" y="1266444"/>
                    <a:pt x="311912" y="1245362"/>
                  </a:cubicBezTo>
                  <a:cubicBezTo>
                    <a:pt x="311912" y="1224280"/>
                    <a:pt x="297942" y="1210183"/>
                    <a:pt x="276860" y="1210183"/>
                  </a:cubicBezTo>
                  <a:cubicBezTo>
                    <a:pt x="255778" y="1210183"/>
                    <a:pt x="241808" y="1224280"/>
                    <a:pt x="238252" y="1255903"/>
                  </a:cubicBezTo>
                  <a:close/>
                  <a:moveTo>
                    <a:pt x="234823" y="2575052"/>
                  </a:moveTo>
                  <a:cubicBezTo>
                    <a:pt x="234823" y="2578608"/>
                    <a:pt x="234823" y="2582037"/>
                    <a:pt x="234823" y="2589149"/>
                  </a:cubicBezTo>
                  <a:cubicBezTo>
                    <a:pt x="248793" y="2599690"/>
                    <a:pt x="259334" y="2613787"/>
                    <a:pt x="273431" y="2617343"/>
                  </a:cubicBezTo>
                  <a:cubicBezTo>
                    <a:pt x="297942" y="2620899"/>
                    <a:pt x="312039" y="2603246"/>
                    <a:pt x="312039" y="2582164"/>
                  </a:cubicBezTo>
                  <a:cubicBezTo>
                    <a:pt x="312039" y="2561082"/>
                    <a:pt x="298069" y="2543429"/>
                    <a:pt x="276987" y="2546985"/>
                  </a:cubicBezTo>
                  <a:cubicBezTo>
                    <a:pt x="263017" y="2550541"/>
                    <a:pt x="248920" y="2564511"/>
                    <a:pt x="234950" y="2575179"/>
                  </a:cubicBezTo>
                  <a:close/>
                  <a:moveTo>
                    <a:pt x="448818" y="1445895"/>
                  </a:moveTo>
                  <a:cubicBezTo>
                    <a:pt x="455803" y="1445895"/>
                    <a:pt x="459359" y="1445895"/>
                    <a:pt x="466344" y="1445895"/>
                  </a:cubicBezTo>
                  <a:cubicBezTo>
                    <a:pt x="473329" y="1431798"/>
                    <a:pt x="490855" y="1421257"/>
                    <a:pt x="494411" y="1407160"/>
                  </a:cubicBezTo>
                  <a:cubicBezTo>
                    <a:pt x="497967" y="1386078"/>
                    <a:pt x="480441" y="1368425"/>
                    <a:pt x="459359" y="1368425"/>
                  </a:cubicBezTo>
                  <a:cubicBezTo>
                    <a:pt x="434848" y="1368425"/>
                    <a:pt x="420751" y="1382522"/>
                    <a:pt x="424307" y="1407160"/>
                  </a:cubicBezTo>
                  <a:cubicBezTo>
                    <a:pt x="424307" y="1421257"/>
                    <a:pt x="441833" y="1431798"/>
                    <a:pt x="448818" y="1445895"/>
                  </a:cubicBezTo>
                  <a:close/>
                  <a:moveTo>
                    <a:pt x="466344" y="693039"/>
                  </a:moveTo>
                  <a:cubicBezTo>
                    <a:pt x="462788" y="693039"/>
                    <a:pt x="455803" y="693039"/>
                    <a:pt x="452374" y="693039"/>
                  </a:cubicBezTo>
                  <a:cubicBezTo>
                    <a:pt x="441833" y="707136"/>
                    <a:pt x="427863" y="717677"/>
                    <a:pt x="424307" y="735203"/>
                  </a:cubicBezTo>
                  <a:cubicBezTo>
                    <a:pt x="417322" y="752729"/>
                    <a:pt x="434848" y="770382"/>
                    <a:pt x="455803" y="770382"/>
                  </a:cubicBezTo>
                  <a:cubicBezTo>
                    <a:pt x="476885" y="773938"/>
                    <a:pt x="494411" y="759841"/>
                    <a:pt x="494411" y="735203"/>
                  </a:cubicBezTo>
                  <a:cubicBezTo>
                    <a:pt x="490855" y="721106"/>
                    <a:pt x="476885" y="707009"/>
                    <a:pt x="466344" y="693039"/>
                  </a:cubicBezTo>
                  <a:close/>
                  <a:moveTo>
                    <a:pt x="287401" y="204089"/>
                  </a:moveTo>
                  <a:cubicBezTo>
                    <a:pt x="255905" y="211074"/>
                    <a:pt x="241808" y="221615"/>
                    <a:pt x="241808" y="242824"/>
                  </a:cubicBezTo>
                  <a:cubicBezTo>
                    <a:pt x="241808" y="267462"/>
                    <a:pt x="255778" y="281559"/>
                    <a:pt x="276860" y="278003"/>
                  </a:cubicBezTo>
                  <a:cubicBezTo>
                    <a:pt x="290830" y="274447"/>
                    <a:pt x="308356" y="256921"/>
                    <a:pt x="311912" y="242824"/>
                  </a:cubicBezTo>
                  <a:cubicBezTo>
                    <a:pt x="311912" y="232283"/>
                    <a:pt x="294386" y="214630"/>
                    <a:pt x="287401" y="204089"/>
                  </a:cubicBezTo>
                  <a:close/>
                  <a:moveTo>
                    <a:pt x="241808" y="1903095"/>
                  </a:moveTo>
                  <a:cubicBezTo>
                    <a:pt x="241808" y="1934718"/>
                    <a:pt x="255778" y="1952371"/>
                    <a:pt x="276860" y="1948815"/>
                  </a:cubicBezTo>
                  <a:cubicBezTo>
                    <a:pt x="290830" y="1945259"/>
                    <a:pt x="308356" y="1927733"/>
                    <a:pt x="311912" y="1913636"/>
                  </a:cubicBezTo>
                  <a:cubicBezTo>
                    <a:pt x="315468" y="1892554"/>
                    <a:pt x="297942" y="1874901"/>
                    <a:pt x="276860" y="1878457"/>
                  </a:cubicBezTo>
                  <a:cubicBezTo>
                    <a:pt x="262890" y="1882013"/>
                    <a:pt x="248793" y="1895983"/>
                    <a:pt x="241808" y="1903095"/>
                  </a:cubicBezTo>
                  <a:close/>
                  <a:moveTo>
                    <a:pt x="466217" y="1108075"/>
                  </a:moveTo>
                  <a:cubicBezTo>
                    <a:pt x="473202" y="1097534"/>
                    <a:pt x="490728" y="1086993"/>
                    <a:pt x="494284" y="1072896"/>
                  </a:cubicBezTo>
                  <a:cubicBezTo>
                    <a:pt x="497840" y="1051814"/>
                    <a:pt x="480314" y="1034161"/>
                    <a:pt x="459232" y="1034161"/>
                  </a:cubicBezTo>
                  <a:cubicBezTo>
                    <a:pt x="438150" y="1034161"/>
                    <a:pt x="424180" y="1044702"/>
                    <a:pt x="424180" y="1069340"/>
                  </a:cubicBezTo>
                  <a:cubicBezTo>
                    <a:pt x="420624" y="1090422"/>
                    <a:pt x="434721" y="1104519"/>
                    <a:pt x="466217" y="1108075"/>
                  </a:cubicBezTo>
                  <a:close/>
                  <a:moveTo>
                    <a:pt x="69977" y="2085975"/>
                  </a:moveTo>
                  <a:cubicBezTo>
                    <a:pt x="80518" y="2089531"/>
                    <a:pt x="91059" y="2103501"/>
                    <a:pt x="105029" y="2107057"/>
                  </a:cubicBezTo>
                  <a:cubicBezTo>
                    <a:pt x="129540" y="2110613"/>
                    <a:pt x="147066" y="2092960"/>
                    <a:pt x="140081" y="2071878"/>
                  </a:cubicBezTo>
                  <a:cubicBezTo>
                    <a:pt x="140081" y="2057781"/>
                    <a:pt x="118999" y="2040255"/>
                    <a:pt x="108585" y="2036699"/>
                  </a:cubicBezTo>
                  <a:cubicBezTo>
                    <a:pt x="84074" y="2033143"/>
                    <a:pt x="73533" y="2050796"/>
                    <a:pt x="69977" y="2085975"/>
                  </a:cubicBezTo>
                  <a:close/>
                  <a:moveTo>
                    <a:pt x="466217" y="2367407"/>
                  </a:moveTo>
                  <a:cubicBezTo>
                    <a:pt x="462661" y="2363851"/>
                    <a:pt x="455676" y="2363851"/>
                    <a:pt x="452247" y="2363851"/>
                  </a:cubicBezTo>
                  <a:cubicBezTo>
                    <a:pt x="441706" y="2377948"/>
                    <a:pt x="427736" y="2392045"/>
                    <a:pt x="424180" y="2406015"/>
                  </a:cubicBezTo>
                  <a:cubicBezTo>
                    <a:pt x="420624" y="2427097"/>
                    <a:pt x="434721" y="2441194"/>
                    <a:pt x="455676" y="2441194"/>
                  </a:cubicBezTo>
                  <a:cubicBezTo>
                    <a:pt x="480187" y="2444750"/>
                    <a:pt x="494284" y="2427097"/>
                    <a:pt x="494284" y="2406015"/>
                  </a:cubicBezTo>
                  <a:cubicBezTo>
                    <a:pt x="490728" y="2391918"/>
                    <a:pt x="476758" y="2377821"/>
                    <a:pt x="466217" y="2367280"/>
                  </a:cubicBezTo>
                  <a:close/>
                  <a:moveTo>
                    <a:pt x="697611" y="2588895"/>
                  </a:moveTo>
                  <a:cubicBezTo>
                    <a:pt x="697611" y="2585339"/>
                    <a:pt x="697611" y="2578354"/>
                    <a:pt x="697611" y="2574798"/>
                  </a:cubicBezTo>
                  <a:cubicBezTo>
                    <a:pt x="687070" y="2564257"/>
                    <a:pt x="673100" y="2550160"/>
                    <a:pt x="659003" y="2546604"/>
                  </a:cubicBezTo>
                  <a:cubicBezTo>
                    <a:pt x="637921" y="2543048"/>
                    <a:pt x="623951" y="2560701"/>
                    <a:pt x="623951" y="2581783"/>
                  </a:cubicBezTo>
                  <a:cubicBezTo>
                    <a:pt x="620395" y="2602865"/>
                    <a:pt x="637921" y="2620518"/>
                    <a:pt x="659003" y="2616962"/>
                  </a:cubicBezTo>
                  <a:cubicBezTo>
                    <a:pt x="672973" y="2613406"/>
                    <a:pt x="687070" y="2599436"/>
                    <a:pt x="697611" y="2588768"/>
                  </a:cubicBezTo>
                  <a:close/>
                  <a:moveTo>
                    <a:pt x="283845" y="2205736"/>
                  </a:moveTo>
                  <a:cubicBezTo>
                    <a:pt x="276860" y="2205736"/>
                    <a:pt x="273304" y="2205736"/>
                    <a:pt x="266319" y="2205736"/>
                  </a:cubicBezTo>
                  <a:cubicBezTo>
                    <a:pt x="259334" y="2219833"/>
                    <a:pt x="245237" y="2233930"/>
                    <a:pt x="241808" y="2247900"/>
                  </a:cubicBezTo>
                  <a:cubicBezTo>
                    <a:pt x="238252" y="2268982"/>
                    <a:pt x="255778" y="2283079"/>
                    <a:pt x="276860" y="2283079"/>
                  </a:cubicBezTo>
                  <a:cubicBezTo>
                    <a:pt x="297942" y="2283079"/>
                    <a:pt x="315468" y="2268982"/>
                    <a:pt x="311912" y="2247900"/>
                  </a:cubicBezTo>
                  <a:cubicBezTo>
                    <a:pt x="308356" y="2233803"/>
                    <a:pt x="294386" y="2219706"/>
                    <a:pt x="283845" y="2205736"/>
                  </a:cubicBezTo>
                  <a:close/>
                  <a:moveTo>
                    <a:pt x="452247" y="109093"/>
                  </a:moveTo>
                  <a:cubicBezTo>
                    <a:pt x="455803" y="109093"/>
                    <a:pt x="462788" y="109093"/>
                    <a:pt x="466217" y="109093"/>
                  </a:cubicBezTo>
                  <a:cubicBezTo>
                    <a:pt x="476758" y="94996"/>
                    <a:pt x="490728" y="80899"/>
                    <a:pt x="494284" y="66929"/>
                  </a:cubicBezTo>
                  <a:cubicBezTo>
                    <a:pt x="494284" y="45847"/>
                    <a:pt x="480314" y="31750"/>
                    <a:pt x="455676" y="31750"/>
                  </a:cubicBezTo>
                  <a:cubicBezTo>
                    <a:pt x="434594" y="31750"/>
                    <a:pt x="420624" y="45847"/>
                    <a:pt x="424180" y="66929"/>
                  </a:cubicBezTo>
                  <a:cubicBezTo>
                    <a:pt x="424180" y="81026"/>
                    <a:pt x="441706" y="95123"/>
                    <a:pt x="452247" y="109093"/>
                  </a:cubicBezTo>
                  <a:close/>
                  <a:moveTo>
                    <a:pt x="508381" y="2740406"/>
                  </a:moveTo>
                  <a:cubicBezTo>
                    <a:pt x="483870" y="2722880"/>
                    <a:pt x="473329" y="2708783"/>
                    <a:pt x="459232" y="2705227"/>
                  </a:cubicBezTo>
                  <a:cubicBezTo>
                    <a:pt x="438150" y="2701671"/>
                    <a:pt x="424180" y="2719324"/>
                    <a:pt x="424180" y="2740406"/>
                  </a:cubicBezTo>
                  <a:cubicBezTo>
                    <a:pt x="420624" y="2761488"/>
                    <a:pt x="434721" y="2779141"/>
                    <a:pt x="459232" y="2775585"/>
                  </a:cubicBezTo>
                  <a:cubicBezTo>
                    <a:pt x="473202" y="2772029"/>
                    <a:pt x="487299" y="2758059"/>
                    <a:pt x="508381" y="2740406"/>
                  </a:cubicBezTo>
                  <a:close/>
                  <a:moveTo>
                    <a:pt x="234823" y="1572514"/>
                  </a:moveTo>
                  <a:cubicBezTo>
                    <a:pt x="234823" y="1576070"/>
                    <a:pt x="234823" y="1583055"/>
                    <a:pt x="234823" y="1586611"/>
                  </a:cubicBezTo>
                  <a:cubicBezTo>
                    <a:pt x="248793" y="1597152"/>
                    <a:pt x="259334" y="1611249"/>
                    <a:pt x="273431" y="1614805"/>
                  </a:cubicBezTo>
                  <a:cubicBezTo>
                    <a:pt x="297942" y="1618361"/>
                    <a:pt x="312039" y="1600708"/>
                    <a:pt x="312039" y="1579626"/>
                  </a:cubicBezTo>
                  <a:cubicBezTo>
                    <a:pt x="312039" y="1558544"/>
                    <a:pt x="298069" y="1540891"/>
                    <a:pt x="276987" y="1544447"/>
                  </a:cubicBezTo>
                  <a:cubicBezTo>
                    <a:pt x="263017" y="1548003"/>
                    <a:pt x="248920" y="1561973"/>
                    <a:pt x="234950" y="1572641"/>
                  </a:cubicBezTo>
                  <a:close/>
                  <a:moveTo>
                    <a:pt x="234950" y="2909443"/>
                  </a:moveTo>
                  <a:cubicBezTo>
                    <a:pt x="234950" y="2912999"/>
                    <a:pt x="234950" y="2919984"/>
                    <a:pt x="234950" y="2923540"/>
                  </a:cubicBezTo>
                  <a:cubicBezTo>
                    <a:pt x="248920" y="2934081"/>
                    <a:pt x="263017" y="2951734"/>
                    <a:pt x="276987" y="2951734"/>
                  </a:cubicBezTo>
                  <a:cubicBezTo>
                    <a:pt x="290957" y="2951734"/>
                    <a:pt x="308483" y="2930652"/>
                    <a:pt x="312039" y="2916555"/>
                  </a:cubicBezTo>
                  <a:cubicBezTo>
                    <a:pt x="315595" y="2895473"/>
                    <a:pt x="298069" y="2877820"/>
                    <a:pt x="276987" y="2881376"/>
                  </a:cubicBezTo>
                  <a:cubicBezTo>
                    <a:pt x="263017" y="2884932"/>
                    <a:pt x="248920" y="2898902"/>
                    <a:pt x="234950" y="2909570"/>
                  </a:cubicBezTo>
                  <a:close/>
                  <a:moveTo>
                    <a:pt x="406781" y="2072386"/>
                  </a:moveTo>
                  <a:cubicBezTo>
                    <a:pt x="431292" y="2089912"/>
                    <a:pt x="441833" y="2104009"/>
                    <a:pt x="455930" y="2107565"/>
                  </a:cubicBezTo>
                  <a:cubicBezTo>
                    <a:pt x="477012" y="2111121"/>
                    <a:pt x="494538" y="2097024"/>
                    <a:pt x="494538" y="2075942"/>
                  </a:cubicBezTo>
                  <a:cubicBezTo>
                    <a:pt x="494538" y="2051304"/>
                    <a:pt x="480568" y="2033778"/>
                    <a:pt x="459486" y="2037207"/>
                  </a:cubicBezTo>
                  <a:cubicBezTo>
                    <a:pt x="441960" y="2040763"/>
                    <a:pt x="431419" y="2054733"/>
                    <a:pt x="406908" y="2072386"/>
                  </a:cubicBezTo>
                  <a:close/>
                  <a:moveTo>
                    <a:pt x="508635" y="1738249"/>
                  </a:moveTo>
                  <a:cubicBezTo>
                    <a:pt x="487553" y="1720723"/>
                    <a:pt x="473583" y="1706626"/>
                    <a:pt x="459486" y="1703070"/>
                  </a:cubicBezTo>
                  <a:cubicBezTo>
                    <a:pt x="438404" y="1699514"/>
                    <a:pt x="424434" y="1717167"/>
                    <a:pt x="424434" y="1738249"/>
                  </a:cubicBezTo>
                  <a:cubicBezTo>
                    <a:pt x="420878" y="1759331"/>
                    <a:pt x="434975" y="1776984"/>
                    <a:pt x="459486" y="1773428"/>
                  </a:cubicBezTo>
                  <a:cubicBezTo>
                    <a:pt x="473456" y="1769872"/>
                    <a:pt x="487553" y="1755902"/>
                    <a:pt x="508635" y="1738249"/>
                  </a:cubicBezTo>
                  <a:close/>
                  <a:moveTo>
                    <a:pt x="666369" y="2206117"/>
                  </a:moveTo>
                  <a:cubicBezTo>
                    <a:pt x="659384" y="2206117"/>
                    <a:pt x="655828" y="2206117"/>
                    <a:pt x="648843" y="2206117"/>
                  </a:cubicBezTo>
                  <a:cubicBezTo>
                    <a:pt x="641858" y="2220214"/>
                    <a:pt x="624332" y="2234311"/>
                    <a:pt x="624332" y="2248281"/>
                  </a:cubicBezTo>
                  <a:cubicBezTo>
                    <a:pt x="620776" y="2269363"/>
                    <a:pt x="638302" y="2287016"/>
                    <a:pt x="659384" y="2283460"/>
                  </a:cubicBezTo>
                  <a:cubicBezTo>
                    <a:pt x="680466" y="2283460"/>
                    <a:pt x="697992" y="2269363"/>
                    <a:pt x="690880" y="2248281"/>
                  </a:cubicBezTo>
                  <a:cubicBezTo>
                    <a:pt x="690880" y="2234184"/>
                    <a:pt x="673354" y="2220087"/>
                    <a:pt x="666369" y="2206117"/>
                  </a:cubicBezTo>
                  <a:close/>
                  <a:moveTo>
                    <a:pt x="234823" y="904113"/>
                  </a:moveTo>
                  <a:cubicBezTo>
                    <a:pt x="234823" y="907669"/>
                    <a:pt x="234823" y="911098"/>
                    <a:pt x="234823" y="918210"/>
                  </a:cubicBezTo>
                  <a:cubicBezTo>
                    <a:pt x="248793" y="928751"/>
                    <a:pt x="262890" y="946404"/>
                    <a:pt x="276860" y="946404"/>
                  </a:cubicBezTo>
                  <a:cubicBezTo>
                    <a:pt x="290830" y="946404"/>
                    <a:pt x="308356" y="925322"/>
                    <a:pt x="311912" y="911225"/>
                  </a:cubicBezTo>
                  <a:cubicBezTo>
                    <a:pt x="315468" y="890143"/>
                    <a:pt x="297942" y="872490"/>
                    <a:pt x="276860" y="876046"/>
                  </a:cubicBezTo>
                  <a:cubicBezTo>
                    <a:pt x="262890" y="879602"/>
                    <a:pt x="248793" y="893572"/>
                    <a:pt x="234823" y="904240"/>
                  </a:cubicBezTo>
                  <a:close/>
                  <a:moveTo>
                    <a:pt x="497713" y="408051"/>
                  </a:moveTo>
                  <a:cubicBezTo>
                    <a:pt x="497713" y="404495"/>
                    <a:pt x="497713" y="397510"/>
                    <a:pt x="497713" y="393954"/>
                  </a:cubicBezTo>
                  <a:cubicBezTo>
                    <a:pt x="483743" y="383413"/>
                    <a:pt x="469646" y="369316"/>
                    <a:pt x="455676" y="365760"/>
                  </a:cubicBezTo>
                  <a:cubicBezTo>
                    <a:pt x="434594" y="362204"/>
                    <a:pt x="420624" y="379857"/>
                    <a:pt x="420624" y="400939"/>
                  </a:cubicBezTo>
                  <a:cubicBezTo>
                    <a:pt x="424180" y="425577"/>
                    <a:pt x="438150" y="439674"/>
                    <a:pt x="459232" y="436118"/>
                  </a:cubicBezTo>
                  <a:cubicBezTo>
                    <a:pt x="473202" y="432562"/>
                    <a:pt x="487299" y="418592"/>
                    <a:pt x="497840" y="407924"/>
                  </a:cubicBezTo>
                  <a:close/>
                  <a:moveTo>
                    <a:pt x="112014" y="2363978"/>
                  </a:moveTo>
                  <a:cubicBezTo>
                    <a:pt x="108458" y="2363978"/>
                    <a:pt x="101473" y="2367534"/>
                    <a:pt x="98044" y="2367534"/>
                  </a:cubicBezTo>
                  <a:cubicBezTo>
                    <a:pt x="91059" y="2378075"/>
                    <a:pt x="76962" y="2392172"/>
                    <a:pt x="73533" y="2406269"/>
                  </a:cubicBezTo>
                  <a:cubicBezTo>
                    <a:pt x="69977" y="2430907"/>
                    <a:pt x="84074" y="2445004"/>
                    <a:pt x="108585" y="2441448"/>
                  </a:cubicBezTo>
                  <a:cubicBezTo>
                    <a:pt x="122555" y="2437892"/>
                    <a:pt x="140081" y="2420366"/>
                    <a:pt x="140081" y="2406269"/>
                  </a:cubicBezTo>
                  <a:cubicBezTo>
                    <a:pt x="140081" y="2395728"/>
                    <a:pt x="122555" y="2378075"/>
                    <a:pt x="112014" y="2364105"/>
                  </a:cubicBezTo>
                  <a:close/>
                  <a:moveTo>
                    <a:pt x="283845" y="534670"/>
                  </a:moveTo>
                  <a:cubicBezTo>
                    <a:pt x="280289" y="534670"/>
                    <a:pt x="273304" y="534670"/>
                    <a:pt x="269875" y="534670"/>
                  </a:cubicBezTo>
                  <a:cubicBezTo>
                    <a:pt x="259334" y="548767"/>
                    <a:pt x="245364" y="562864"/>
                    <a:pt x="241808" y="576834"/>
                  </a:cubicBezTo>
                  <a:cubicBezTo>
                    <a:pt x="238252" y="597916"/>
                    <a:pt x="252349" y="612013"/>
                    <a:pt x="273304" y="612013"/>
                  </a:cubicBezTo>
                  <a:cubicBezTo>
                    <a:pt x="297815" y="615569"/>
                    <a:pt x="315341" y="597916"/>
                    <a:pt x="311912" y="576834"/>
                  </a:cubicBezTo>
                  <a:cubicBezTo>
                    <a:pt x="308356" y="562737"/>
                    <a:pt x="294386" y="548640"/>
                    <a:pt x="283845" y="53467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6576560" y="7359840"/>
            <a:ext cx="330480" cy="2470320"/>
            <a:chOff x="0" y="0"/>
            <a:chExt cx="440640" cy="32937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440690" cy="3293872"/>
            </a:xfrm>
            <a:custGeom>
              <a:avLst/>
              <a:gdLst/>
              <a:ahLst/>
              <a:cxnLst/>
              <a:rect l="l" t="t" r="r" b="b"/>
              <a:pathLst>
                <a:path w="440690" h="3293872">
                  <a:moveTo>
                    <a:pt x="204470" y="3293745"/>
                  </a:moveTo>
                  <a:cubicBezTo>
                    <a:pt x="144526" y="3230372"/>
                    <a:pt x="77597" y="3159887"/>
                    <a:pt x="7112" y="3085846"/>
                  </a:cubicBezTo>
                  <a:cubicBezTo>
                    <a:pt x="0" y="3075305"/>
                    <a:pt x="0" y="3057652"/>
                    <a:pt x="0" y="3043555"/>
                  </a:cubicBezTo>
                  <a:cubicBezTo>
                    <a:pt x="3556" y="2885059"/>
                    <a:pt x="7112" y="2723007"/>
                    <a:pt x="14097" y="2560955"/>
                  </a:cubicBezTo>
                  <a:cubicBezTo>
                    <a:pt x="24638" y="2222754"/>
                    <a:pt x="35306" y="1888109"/>
                    <a:pt x="45847" y="1549908"/>
                  </a:cubicBezTo>
                  <a:cubicBezTo>
                    <a:pt x="59944" y="1042670"/>
                    <a:pt x="77597" y="535432"/>
                    <a:pt x="91694" y="28194"/>
                  </a:cubicBezTo>
                  <a:cubicBezTo>
                    <a:pt x="91694" y="21209"/>
                    <a:pt x="91694" y="10541"/>
                    <a:pt x="95250" y="0"/>
                  </a:cubicBezTo>
                  <a:cubicBezTo>
                    <a:pt x="176276" y="0"/>
                    <a:pt x="260858" y="0"/>
                    <a:pt x="345440" y="0"/>
                  </a:cubicBezTo>
                  <a:cubicBezTo>
                    <a:pt x="348996" y="28194"/>
                    <a:pt x="348996" y="56388"/>
                    <a:pt x="348996" y="84582"/>
                  </a:cubicBezTo>
                  <a:cubicBezTo>
                    <a:pt x="363093" y="486156"/>
                    <a:pt x="373634" y="884301"/>
                    <a:pt x="387731" y="1285875"/>
                  </a:cubicBezTo>
                  <a:cubicBezTo>
                    <a:pt x="401828" y="1810766"/>
                    <a:pt x="419481" y="2339213"/>
                    <a:pt x="437134" y="2864104"/>
                  </a:cubicBezTo>
                  <a:cubicBezTo>
                    <a:pt x="437134" y="2927477"/>
                    <a:pt x="440690" y="2990977"/>
                    <a:pt x="440690" y="3054350"/>
                  </a:cubicBezTo>
                  <a:cubicBezTo>
                    <a:pt x="440690" y="3064891"/>
                    <a:pt x="440690" y="3075432"/>
                    <a:pt x="433578" y="3082544"/>
                  </a:cubicBezTo>
                  <a:cubicBezTo>
                    <a:pt x="363093" y="3149473"/>
                    <a:pt x="289052" y="3219958"/>
                    <a:pt x="204470" y="329387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2474720" y="2660400"/>
            <a:ext cx="679680" cy="812880"/>
            <a:chOff x="0" y="0"/>
            <a:chExt cx="906240" cy="10838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906272" cy="1083818"/>
            </a:xfrm>
            <a:custGeom>
              <a:avLst/>
              <a:gdLst/>
              <a:ahLst/>
              <a:cxnLst/>
              <a:rect l="l" t="t" r="r" b="b"/>
              <a:pathLst>
                <a:path w="906272" h="1083818">
                  <a:moveTo>
                    <a:pt x="906272" y="545465"/>
                  </a:moveTo>
                  <a:cubicBezTo>
                    <a:pt x="906272" y="615823"/>
                    <a:pt x="906272" y="686181"/>
                    <a:pt x="906272" y="756666"/>
                  </a:cubicBezTo>
                  <a:cubicBezTo>
                    <a:pt x="906272" y="770763"/>
                    <a:pt x="895731" y="788289"/>
                    <a:pt x="885063" y="798957"/>
                  </a:cubicBezTo>
                  <a:cubicBezTo>
                    <a:pt x="712343" y="950087"/>
                    <a:pt x="511302" y="1041654"/>
                    <a:pt x="282067" y="1069721"/>
                  </a:cubicBezTo>
                  <a:cubicBezTo>
                    <a:pt x="239776" y="1076706"/>
                    <a:pt x="193929" y="1076706"/>
                    <a:pt x="148082" y="1080262"/>
                  </a:cubicBezTo>
                  <a:cubicBezTo>
                    <a:pt x="130429" y="1083818"/>
                    <a:pt x="119888" y="1080262"/>
                    <a:pt x="112776" y="1062609"/>
                  </a:cubicBezTo>
                  <a:cubicBezTo>
                    <a:pt x="31750" y="858647"/>
                    <a:pt x="0" y="651002"/>
                    <a:pt x="17653" y="432816"/>
                  </a:cubicBezTo>
                  <a:cubicBezTo>
                    <a:pt x="28194" y="292100"/>
                    <a:pt x="56388" y="158369"/>
                    <a:pt x="109347" y="28194"/>
                  </a:cubicBezTo>
                  <a:cubicBezTo>
                    <a:pt x="119888" y="6985"/>
                    <a:pt x="127000" y="0"/>
                    <a:pt x="151638" y="0"/>
                  </a:cubicBezTo>
                  <a:cubicBezTo>
                    <a:pt x="430149" y="6985"/>
                    <a:pt x="677037" y="109093"/>
                    <a:pt x="888619" y="288544"/>
                  </a:cubicBezTo>
                  <a:cubicBezTo>
                    <a:pt x="899160" y="295529"/>
                    <a:pt x="906272" y="313182"/>
                    <a:pt x="906272" y="327279"/>
                  </a:cubicBezTo>
                  <a:cubicBezTo>
                    <a:pt x="906272" y="397637"/>
                    <a:pt x="906272" y="471551"/>
                    <a:pt x="906272" y="545465"/>
                  </a:cubicBezTo>
                  <a:close/>
                  <a:moveTo>
                    <a:pt x="133985" y="717931"/>
                  </a:moveTo>
                  <a:cubicBezTo>
                    <a:pt x="133985" y="763651"/>
                    <a:pt x="162179" y="798830"/>
                    <a:pt x="193929" y="795401"/>
                  </a:cubicBezTo>
                  <a:cubicBezTo>
                    <a:pt x="229235" y="795401"/>
                    <a:pt x="257429" y="756666"/>
                    <a:pt x="253873" y="714502"/>
                  </a:cubicBezTo>
                  <a:cubicBezTo>
                    <a:pt x="250317" y="675767"/>
                    <a:pt x="225679" y="640588"/>
                    <a:pt x="193929" y="640588"/>
                  </a:cubicBezTo>
                  <a:cubicBezTo>
                    <a:pt x="162179" y="640588"/>
                    <a:pt x="137541" y="672211"/>
                    <a:pt x="133985" y="718058"/>
                  </a:cubicBezTo>
                  <a:close/>
                  <a:moveTo>
                    <a:pt x="253873" y="316865"/>
                  </a:moveTo>
                  <a:cubicBezTo>
                    <a:pt x="253873" y="278130"/>
                    <a:pt x="229235" y="242951"/>
                    <a:pt x="197485" y="239395"/>
                  </a:cubicBezTo>
                  <a:cubicBezTo>
                    <a:pt x="162179" y="235839"/>
                    <a:pt x="137541" y="267589"/>
                    <a:pt x="133985" y="306197"/>
                  </a:cubicBezTo>
                  <a:cubicBezTo>
                    <a:pt x="133985" y="351917"/>
                    <a:pt x="158623" y="383667"/>
                    <a:pt x="190373" y="387096"/>
                  </a:cubicBezTo>
                  <a:cubicBezTo>
                    <a:pt x="225679" y="387096"/>
                    <a:pt x="250317" y="355473"/>
                    <a:pt x="253873" y="316738"/>
                  </a:cubicBezTo>
                  <a:close/>
                  <a:moveTo>
                    <a:pt x="497205" y="242824"/>
                  </a:moveTo>
                  <a:cubicBezTo>
                    <a:pt x="518414" y="228727"/>
                    <a:pt x="535940" y="218186"/>
                    <a:pt x="553593" y="207645"/>
                  </a:cubicBezTo>
                  <a:cubicBezTo>
                    <a:pt x="543052" y="189992"/>
                    <a:pt x="535940" y="161925"/>
                    <a:pt x="518287" y="154813"/>
                  </a:cubicBezTo>
                  <a:cubicBezTo>
                    <a:pt x="490093" y="140716"/>
                    <a:pt x="458343" y="137160"/>
                    <a:pt x="426593" y="137160"/>
                  </a:cubicBezTo>
                  <a:cubicBezTo>
                    <a:pt x="416052" y="133604"/>
                    <a:pt x="398399" y="147701"/>
                    <a:pt x="394843" y="158242"/>
                  </a:cubicBezTo>
                  <a:cubicBezTo>
                    <a:pt x="391287" y="168783"/>
                    <a:pt x="398399" y="189865"/>
                    <a:pt x="405384" y="193421"/>
                  </a:cubicBezTo>
                  <a:cubicBezTo>
                    <a:pt x="433578" y="214503"/>
                    <a:pt x="461772" y="225044"/>
                    <a:pt x="497078" y="242697"/>
                  </a:cubicBezTo>
                  <a:close/>
                  <a:moveTo>
                    <a:pt x="447802" y="957199"/>
                  </a:moveTo>
                  <a:cubicBezTo>
                    <a:pt x="479552" y="943102"/>
                    <a:pt x="507746" y="932561"/>
                    <a:pt x="532384" y="914908"/>
                  </a:cubicBezTo>
                  <a:cubicBezTo>
                    <a:pt x="546481" y="907923"/>
                    <a:pt x="557022" y="883285"/>
                    <a:pt x="553593" y="872617"/>
                  </a:cubicBezTo>
                  <a:cubicBezTo>
                    <a:pt x="546481" y="862076"/>
                    <a:pt x="525399" y="847979"/>
                    <a:pt x="514858" y="847979"/>
                  </a:cubicBezTo>
                  <a:cubicBezTo>
                    <a:pt x="483108" y="851535"/>
                    <a:pt x="451358" y="858520"/>
                    <a:pt x="423164" y="869061"/>
                  </a:cubicBezTo>
                  <a:cubicBezTo>
                    <a:pt x="401955" y="879602"/>
                    <a:pt x="384429" y="900684"/>
                    <a:pt x="394970" y="921893"/>
                  </a:cubicBezTo>
                  <a:cubicBezTo>
                    <a:pt x="402082" y="935990"/>
                    <a:pt x="426720" y="942975"/>
                    <a:pt x="447802" y="957072"/>
                  </a:cubicBezTo>
                  <a:close/>
                  <a:moveTo>
                    <a:pt x="419608" y="566547"/>
                  </a:moveTo>
                  <a:cubicBezTo>
                    <a:pt x="451358" y="566547"/>
                    <a:pt x="479552" y="541909"/>
                    <a:pt x="479552" y="506730"/>
                  </a:cubicBezTo>
                  <a:cubicBezTo>
                    <a:pt x="479552" y="475107"/>
                    <a:pt x="451358" y="450469"/>
                    <a:pt x="419608" y="450469"/>
                  </a:cubicBezTo>
                  <a:cubicBezTo>
                    <a:pt x="387858" y="446913"/>
                    <a:pt x="359664" y="475107"/>
                    <a:pt x="359664" y="510286"/>
                  </a:cubicBezTo>
                  <a:cubicBezTo>
                    <a:pt x="359664" y="541909"/>
                    <a:pt x="387858" y="566547"/>
                    <a:pt x="419608" y="566547"/>
                  </a:cubicBezTo>
                  <a:close/>
                  <a:moveTo>
                    <a:pt x="624078" y="605282"/>
                  </a:moveTo>
                  <a:cubicBezTo>
                    <a:pt x="595884" y="605282"/>
                    <a:pt x="574675" y="629920"/>
                    <a:pt x="574675" y="654558"/>
                  </a:cubicBezTo>
                  <a:cubicBezTo>
                    <a:pt x="574675" y="682752"/>
                    <a:pt x="595884" y="703834"/>
                    <a:pt x="624078" y="703834"/>
                  </a:cubicBezTo>
                  <a:cubicBezTo>
                    <a:pt x="652272" y="703834"/>
                    <a:pt x="673481" y="682752"/>
                    <a:pt x="673481" y="654558"/>
                  </a:cubicBezTo>
                  <a:cubicBezTo>
                    <a:pt x="673481" y="629920"/>
                    <a:pt x="648843" y="605282"/>
                    <a:pt x="624078" y="605282"/>
                  </a:cubicBezTo>
                  <a:close/>
                  <a:moveTo>
                    <a:pt x="620649" y="337820"/>
                  </a:moveTo>
                  <a:cubicBezTo>
                    <a:pt x="592455" y="337820"/>
                    <a:pt x="571246" y="358902"/>
                    <a:pt x="574802" y="387096"/>
                  </a:cubicBezTo>
                  <a:cubicBezTo>
                    <a:pt x="574802" y="415290"/>
                    <a:pt x="599440" y="436372"/>
                    <a:pt x="624205" y="436372"/>
                  </a:cubicBezTo>
                  <a:cubicBezTo>
                    <a:pt x="652399" y="432816"/>
                    <a:pt x="673608" y="411734"/>
                    <a:pt x="673608" y="383540"/>
                  </a:cubicBezTo>
                  <a:cubicBezTo>
                    <a:pt x="673608" y="355346"/>
                    <a:pt x="648970" y="334264"/>
                    <a:pt x="620776" y="337820"/>
                  </a:cubicBezTo>
                  <a:close/>
                  <a:moveTo>
                    <a:pt x="825246" y="531368"/>
                  </a:moveTo>
                  <a:cubicBezTo>
                    <a:pt x="821690" y="506730"/>
                    <a:pt x="807593" y="492633"/>
                    <a:pt x="782955" y="492633"/>
                  </a:cubicBezTo>
                  <a:cubicBezTo>
                    <a:pt x="761746" y="492633"/>
                    <a:pt x="747649" y="506730"/>
                    <a:pt x="747649" y="531368"/>
                  </a:cubicBezTo>
                  <a:cubicBezTo>
                    <a:pt x="747649" y="552450"/>
                    <a:pt x="761746" y="570103"/>
                    <a:pt x="786384" y="570103"/>
                  </a:cubicBezTo>
                  <a:cubicBezTo>
                    <a:pt x="807593" y="570103"/>
                    <a:pt x="821690" y="552450"/>
                    <a:pt x="825119" y="531368"/>
                  </a:cubicBezTo>
                  <a:close/>
                  <a:moveTo>
                    <a:pt x="842772" y="351917"/>
                  </a:moveTo>
                  <a:cubicBezTo>
                    <a:pt x="842772" y="327279"/>
                    <a:pt x="811022" y="302641"/>
                    <a:pt x="789940" y="306197"/>
                  </a:cubicBezTo>
                  <a:cubicBezTo>
                    <a:pt x="782828" y="306197"/>
                    <a:pt x="772287" y="316738"/>
                    <a:pt x="772287" y="323850"/>
                  </a:cubicBezTo>
                  <a:cubicBezTo>
                    <a:pt x="768731" y="341503"/>
                    <a:pt x="800481" y="366141"/>
                    <a:pt x="821690" y="366141"/>
                  </a:cubicBezTo>
                  <a:cubicBezTo>
                    <a:pt x="832231" y="362585"/>
                    <a:pt x="839343" y="355600"/>
                    <a:pt x="842899" y="352044"/>
                  </a:cubicBezTo>
                  <a:close/>
                  <a:moveTo>
                    <a:pt x="793369" y="784733"/>
                  </a:moveTo>
                  <a:cubicBezTo>
                    <a:pt x="814578" y="763651"/>
                    <a:pt x="828675" y="745998"/>
                    <a:pt x="842772" y="731901"/>
                  </a:cubicBezTo>
                  <a:cubicBezTo>
                    <a:pt x="835660" y="724916"/>
                    <a:pt x="832231" y="714248"/>
                    <a:pt x="821563" y="710819"/>
                  </a:cubicBezTo>
                  <a:cubicBezTo>
                    <a:pt x="803910" y="707263"/>
                    <a:pt x="768731" y="735457"/>
                    <a:pt x="772160" y="753110"/>
                  </a:cubicBezTo>
                  <a:cubicBezTo>
                    <a:pt x="772160" y="760095"/>
                    <a:pt x="779272" y="767207"/>
                    <a:pt x="793369" y="78473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3509360" y="2660400"/>
            <a:ext cx="676080" cy="812880"/>
            <a:chOff x="0" y="0"/>
            <a:chExt cx="901440" cy="108384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901446" cy="1083691"/>
            </a:xfrm>
            <a:custGeom>
              <a:avLst/>
              <a:gdLst/>
              <a:ahLst/>
              <a:cxnLst/>
              <a:rect l="l" t="t" r="r" b="b"/>
              <a:pathLst>
                <a:path w="901446" h="1083691">
                  <a:moveTo>
                    <a:pt x="3556" y="541909"/>
                  </a:moveTo>
                  <a:cubicBezTo>
                    <a:pt x="3556" y="471551"/>
                    <a:pt x="0" y="401193"/>
                    <a:pt x="3556" y="330708"/>
                  </a:cubicBezTo>
                  <a:cubicBezTo>
                    <a:pt x="3556" y="313055"/>
                    <a:pt x="10541" y="295529"/>
                    <a:pt x="21209" y="284988"/>
                  </a:cubicBezTo>
                  <a:cubicBezTo>
                    <a:pt x="235966" y="105537"/>
                    <a:pt x="478917" y="6985"/>
                    <a:pt x="757047" y="0"/>
                  </a:cubicBezTo>
                  <a:cubicBezTo>
                    <a:pt x="781685" y="0"/>
                    <a:pt x="788797" y="6985"/>
                    <a:pt x="795782" y="24638"/>
                  </a:cubicBezTo>
                  <a:cubicBezTo>
                    <a:pt x="869696" y="211201"/>
                    <a:pt x="901446" y="401193"/>
                    <a:pt x="894334" y="598170"/>
                  </a:cubicBezTo>
                  <a:cubicBezTo>
                    <a:pt x="887349" y="756539"/>
                    <a:pt x="852043" y="907796"/>
                    <a:pt x="795782" y="1052068"/>
                  </a:cubicBezTo>
                  <a:cubicBezTo>
                    <a:pt x="785241" y="1076706"/>
                    <a:pt x="774700" y="1083691"/>
                    <a:pt x="750062" y="1080262"/>
                  </a:cubicBezTo>
                  <a:cubicBezTo>
                    <a:pt x="475361" y="1073277"/>
                    <a:pt x="235966" y="981710"/>
                    <a:pt x="28194" y="805815"/>
                  </a:cubicBezTo>
                  <a:cubicBezTo>
                    <a:pt x="10541" y="791718"/>
                    <a:pt x="0" y="774192"/>
                    <a:pt x="0" y="749554"/>
                  </a:cubicBezTo>
                  <a:cubicBezTo>
                    <a:pt x="3556" y="679196"/>
                    <a:pt x="3556" y="612267"/>
                    <a:pt x="3556" y="541909"/>
                  </a:cubicBezTo>
                  <a:close/>
                  <a:moveTo>
                    <a:pt x="771144" y="714375"/>
                  </a:moveTo>
                  <a:cubicBezTo>
                    <a:pt x="771144" y="710819"/>
                    <a:pt x="771144" y="703834"/>
                    <a:pt x="767588" y="696722"/>
                  </a:cubicBezTo>
                  <a:cubicBezTo>
                    <a:pt x="760603" y="665099"/>
                    <a:pt x="739394" y="640461"/>
                    <a:pt x="714756" y="640461"/>
                  </a:cubicBezTo>
                  <a:cubicBezTo>
                    <a:pt x="679577" y="640461"/>
                    <a:pt x="665480" y="665099"/>
                    <a:pt x="658368" y="689737"/>
                  </a:cubicBezTo>
                  <a:cubicBezTo>
                    <a:pt x="654812" y="700278"/>
                    <a:pt x="654812" y="707390"/>
                    <a:pt x="654812" y="717931"/>
                  </a:cubicBezTo>
                  <a:cubicBezTo>
                    <a:pt x="651256" y="760222"/>
                    <a:pt x="679450" y="798830"/>
                    <a:pt x="714629" y="795401"/>
                  </a:cubicBezTo>
                  <a:cubicBezTo>
                    <a:pt x="746379" y="795401"/>
                    <a:pt x="771017" y="763778"/>
                    <a:pt x="771017" y="714502"/>
                  </a:cubicBezTo>
                  <a:close/>
                  <a:moveTo>
                    <a:pt x="651383" y="313182"/>
                  </a:moveTo>
                  <a:cubicBezTo>
                    <a:pt x="651383" y="351917"/>
                    <a:pt x="679577" y="383540"/>
                    <a:pt x="711200" y="387096"/>
                  </a:cubicBezTo>
                  <a:cubicBezTo>
                    <a:pt x="746379" y="387096"/>
                    <a:pt x="771017" y="355473"/>
                    <a:pt x="771017" y="313182"/>
                  </a:cubicBezTo>
                  <a:cubicBezTo>
                    <a:pt x="771017" y="270891"/>
                    <a:pt x="746379" y="239268"/>
                    <a:pt x="711200" y="239268"/>
                  </a:cubicBezTo>
                  <a:cubicBezTo>
                    <a:pt x="679450" y="239268"/>
                    <a:pt x="654812" y="270891"/>
                    <a:pt x="651383" y="313182"/>
                  </a:cubicBezTo>
                  <a:close/>
                  <a:moveTo>
                    <a:pt x="405003" y="242824"/>
                  </a:moveTo>
                  <a:cubicBezTo>
                    <a:pt x="440182" y="225171"/>
                    <a:pt x="471932" y="214630"/>
                    <a:pt x="500126" y="197104"/>
                  </a:cubicBezTo>
                  <a:cubicBezTo>
                    <a:pt x="507111" y="190119"/>
                    <a:pt x="514223" y="168910"/>
                    <a:pt x="510667" y="158369"/>
                  </a:cubicBezTo>
                  <a:cubicBezTo>
                    <a:pt x="507111" y="147828"/>
                    <a:pt x="489585" y="133731"/>
                    <a:pt x="475488" y="133731"/>
                  </a:cubicBezTo>
                  <a:cubicBezTo>
                    <a:pt x="443738" y="137287"/>
                    <a:pt x="412115" y="144272"/>
                    <a:pt x="383921" y="158369"/>
                  </a:cubicBezTo>
                  <a:cubicBezTo>
                    <a:pt x="369824" y="165354"/>
                    <a:pt x="352171" y="193548"/>
                    <a:pt x="355727" y="204089"/>
                  </a:cubicBezTo>
                  <a:cubicBezTo>
                    <a:pt x="359283" y="221742"/>
                    <a:pt x="383921" y="228727"/>
                    <a:pt x="405003" y="242824"/>
                  </a:cubicBezTo>
                  <a:close/>
                  <a:moveTo>
                    <a:pt x="408559" y="837565"/>
                  </a:moveTo>
                  <a:cubicBezTo>
                    <a:pt x="387477" y="851662"/>
                    <a:pt x="359283" y="858647"/>
                    <a:pt x="355727" y="872744"/>
                  </a:cubicBezTo>
                  <a:cubicBezTo>
                    <a:pt x="352171" y="886841"/>
                    <a:pt x="369824" y="915035"/>
                    <a:pt x="383921" y="922020"/>
                  </a:cubicBezTo>
                  <a:cubicBezTo>
                    <a:pt x="412115" y="936117"/>
                    <a:pt x="443738" y="943102"/>
                    <a:pt x="471932" y="946658"/>
                  </a:cubicBezTo>
                  <a:cubicBezTo>
                    <a:pt x="486029" y="946658"/>
                    <a:pt x="507111" y="932561"/>
                    <a:pt x="510667" y="922020"/>
                  </a:cubicBezTo>
                  <a:cubicBezTo>
                    <a:pt x="517652" y="911479"/>
                    <a:pt x="507111" y="886841"/>
                    <a:pt x="496570" y="879729"/>
                  </a:cubicBezTo>
                  <a:cubicBezTo>
                    <a:pt x="468376" y="862076"/>
                    <a:pt x="440182" y="851535"/>
                    <a:pt x="408559" y="837438"/>
                  </a:cubicBezTo>
                  <a:close/>
                  <a:moveTo>
                    <a:pt x="545846" y="506730"/>
                  </a:moveTo>
                  <a:cubicBezTo>
                    <a:pt x="545846" y="475107"/>
                    <a:pt x="517652" y="446913"/>
                    <a:pt x="486029" y="450469"/>
                  </a:cubicBezTo>
                  <a:cubicBezTo>
                    <a:pt x="454279" y="450469"/>
                    <a:pt x="429641" y="475107"/>
                    <a:pt x="429641" y="506730"/>
                  </a:cubicBezTo>
                  <a:cubicBezTo>
                    <a:pt x="429641" y="541909"/>
                    <a:pt x="454279" y="566547"/>
                    <a:pt x="486029" y="566547"/>
                  </a:cubicBezTo>
                  <a:cubicBezTo>
                    <a:pt x="517779" y="566547"/>
                    <a:pt x="545846" y="541909"/>
                    <a:pt x="545846" y="506730"/>
                  </a:cubicBezTo>
                  <a:close/>
                  <a:moveTo>
                    <a:pt x="281686" y="605282"/>
                  </a:moveTo>
                  <a:cubicBezTo>
                    <a:pt x="257048" y="605282"/>
                    <a:pt x="232410" y="629920"/>
                    <a:pt x="232410" y="658114"/>
                  </a:cubicBezTo>
                  <a:cubicBezTo>
                    <a:pt x="232410" y="682752"/>
                    <a:pt x="257048" y="707390"/>
                    <a:pt x="285242" y="703834"/>
                  </a:cubicBezTo>
                  <a:cubicBezTo>
                    <a:pt x="313436" y="703834"/>
                    <a:pt x="330962" y="682752"/>
                    <a:pt x="330962" y="658114"/>
                  </a:cubicBezTo>
                  <a:cubicBezTo>
                    <a:pt x="334518" y="629920"/>
                    <a:pt x="309880" y="605282"/>
                    <a:pt x="281686" y="605282"/>
                  </a:cubicBezTo>
                  <a:close/>
                  <a:moveTo>
                    <a:pt x="281686" y="337820"/>
                  </a:moveTo>
                  <a:cubicBezTo>
                    <a:pt x="253492" y="337820"/>
                    <a:pt x="232410" y="358902"/>
                    <a:pt x="232410" y="387096"/>
                  </a:cubicBezTo>
                  <a:cubicBezTo>
                    <a:pt x="235966" y="411734"/>
                    <a:pt x="257048" y="432816"/>
                    <a:pt x="281686" y="436372"/>
                  </a:cubicBezTo>
                  <a:cubicBezTo>
                    <a:pt x="309880" y="436372"/>
                    <a:pt x="330962" y="411734"/>
                    <a:pt x="330962" y="383540"/>
                  </a:cubicBezTo>
                  <a:cubicBezTo>
                    <a:pt x="330962" y="355346"/>
                    <a:pt x="309880" y="334264"/>
                    <a:pt x="281686" y="337820"/>
                  </a:cubicBezTo>
                  <a:close/>
                  <a:moveTo>
                    <a:pt x="161925" y="517271"/>
                  </a:moveTo>
                  <a:cubicBezTo>
                    <a:pt x="151384" y="510286"/>
                    <a:pt x="137287" y="496189"/>
                    <a:pt x="123190" y="492633"/>
                  </a:cubicBezTo>
                  <a:cubicBezTo>
                    <a:pt x="98552" y="489077"/>
                    <a:pt x="84455" y="506730"/>
                    <a:pt x="84455" y="531368"/>
                  </a:cubicBezTo>
                  <a:cubicBezTo>
                    <a:pt x="84455" y="556006"/>
                    <a:pt x="98552" y="570103"/>
                    <a:pt x="123190" y="570103"/>
                  </a:cubicBezTo>
                  <a:cubicBezTo>
                    <a:pt x="147828" y="570103"/>
                    <a:pt x="158369" y="552450"/>
                    <a:pt x="161925" y="517271"/>
                  </a:cubicBezTo>
                  <a:close/>
                  <a:moveTo>
                    <a:pt x="112649" y="784733"/>
                  </a:moveTo>
                  <a:cubicBezTo>
                    <a:pt x="126746" y="767080"/>
                    <a:pt x="133731" y="760095"/>
                    <a:pt x="137287" y="753110"/>
                  </a:cubicBezTo>
                  <a:cubicBezTo>
                    <a:pt x="137287" y="735457"/>
                    <a:pt x="105537" y="707390"/>
                    <a:pt x="84455" y="710819"/>
                  </a:cubicBezTo>
                  <a:cubicBezTo>
                    <a:pt x="77470" y="714375"/>
                    <a:pt x="70358" y="721360"/>
                    <a:pt x="63373" y="728472"/>
                  </a:cubicBezTo>
                  <a:cubicBezTo>
                    <a:pt x="77470" y="746125"/>
                    <a:pt x="95123" y="760095"/>
                    <a:pt x="112649" y="784733"/>
                  </a:cubicBezTo>
                  <a:close/>
                  <a:moveTo>
                    <a:pt x="112649" y="292100"/>
                  </a:moveTo>
                  <a:cubicBezTo>
                    <a:pt x="94996" y="313182"/>
                    <a:pt x="77470" y="330835"/>
                    <a:pt x="63373" y="344932"/>
                  </a:cubicBezTo>
                  <a:cubicBezTo>
                    <a:pt x="70358" y="351917"/>
                    <a:pt x="77470" y="362585"/>
                    <a:pt x="84455" y="366014"/>
                  </a:cubicBezTo>
                  <a:cubicBezTo>
                    <a:pt x="105537" y="369570"/>
                    <a:pt x="137287" y="341376"/>
                    <a:pt x="137287" y="323723"/>
                  </a:cubicBezTo>
                  <a:cubicBezTo>
                    <a:pt x="133731" y="316738"/>
                    <a:pt x="126746" y="309626"/>
                    <a:pt x="112649" y="29210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6948080" y="5168880"/>
            <a:ext cx="644400" cy="847440"/>
            <a:chOff x="0" y="0"/>
            <a:chExt cx="859200" cy="112992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59155" cy="1129919"/>
            </a:xfrm>
            <a:custGeom>
              <a:avLst/>
              <a:gdLst/>
              <a:ahLst/>
              <a:cxnLst/>
              <a:rect l="l" t="t" r="r" b="b"/>
              <a:pathLst>
                <a:path w="859155" h="1129919">
                  <a:moveTo>
                    <a:pt x="855726" y="559689"/>
                  </a:moveTo>
                  <a:cubicBezTo>
                    <a:pt x="855726" y="654685"/>
                    <a:pt x="855726" y="749808"/>
                    <a:pt x="855726" y="844804"/>
                  </a:cubicBezTo>
                  <a:cubicBezTo>
                    <a:pt x="855726" y="862457"/>
                    <a:pt x="855726" y="879983"/>
                    <a:pt x="852170" y="897636"/>
                  </a:cubicBezTo>
                  <a:cubicBezTo>
                    <a:pt x="831088" y="1056005"/>
                    <a:pt x="704215" y="1129919"/>
                    <a:pt x="559943" y="1062990"/>
                  </a:cubicBezTo>
                  <a:cubicBezTo>
                    <a:pt x="496570" y="1034796"/>
                    <a:pt x="436753" y="996061"/>
                    <a:pt x="376809" y="960882"/>
                  </a:cubicBezTo>
                  <a:cubicBezTo>
                    <a:pt x="260604" y="897636"/>
                    <a:pt x="147955" y="830707"/>
                    <a:pt x="31750" y="763778"/>
                  </a:cubicBezTo>
                  <a:cubicBezTo>
                    <a:pt x="10541" y="753237"/>
                    <a:pt x="0" y="739140"/>
                    <a:pt x="3556" y="714502"/>
                  </a:cubicBezTo>
                  <a:cubicBezTo>
                    <a:pt x="3556" y="608965"/>
                    <a:pt x="3556" y="506857"/>
                    <a:pt x="3556" y="401193"/>
                  </a:cubicBezTo>
                  <a:cubicBezTo>
                    <a:pt x="3556" y="380111"/>
                    <a:pt x="10541" y="366014"/>
                    <a:pt x="28194" y="355473"/>
                  </a:cubicBezTo>
                  <a:cubicBezTo>
                    <a:pt x="190119" y="264033"/>
                    <a:pt x="348615" y="172466"/>
                    <a:pt x="510540" y="80899"/>
                  </a:cubicBezTo>
                  <a:cubicBezTo>
                    <a:pt x="531622" y="66802"/>
                    <a:pt x="552831" y="56261"/>
                    <a:pt x="577469" y="49276"/>
                  </a:cubicBezTo>
                  <a:cubicBezTo>
                    <a:pt x="721868" y="0"/>
                    <a:pt x="834517" y="70358"/>
                    <a:pt x="852170" y="221742"/>
                  </a:cubicBezTo>
                  <a:cubicBezTo>
                    <a:pt x="859155" y="285115"/>
                    <a:pt x="855726" y="352044"/>
                    <a:pt x="855726" y="415290"/>
                  </a:cubicBezTo>
                  <a:cubicBezTo>
                    <a:pt x="855726" y="461010"/>
                    <a:pt x="855726" y="510286"/>
                    <a:pt x="855726" y="55956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5900480" y="5184720"/>
            <a:ext cx="641520" cy="803520"/>
            <a:chOff x="0" y="0"/>
            <a:chExt cx="855360" cy="10713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55345" cy="1071372"/>
            </a:xfrm>
            <a:custGeom>
              <a:avLst/>
              <a:gdLst/>
              <a:ahLst/>
              <a:cxnLst/>
              <a:rect l="l" t="t" r="r" b="b"/>
              <a:pathLst>
                <a:path w="855345" h="1071372">
                  <a:moveTo>
                    <a:pt x="855345" y="539242"/>
                  </a:moveTo>
                  <a:cubicBezTo>
                    <a:pt x="855345" y="592074"/>
                    <a:pt x="851789" y="644906"/>
                    <a:pt x="855345" y="697865"/>
                  </a:cubicBezTo>
                  <a:cubicBezTo>
                    <a:pt x="855345" y="718947"/>
                    <a:pt x="851789" y="729615"/>
                    <a:pt x="834263" y="740156"/>
                  </a:cubicBezTo>
                  <a:cubicBezTo>
                    <a:pt x="665353" y="835279"/>
                    <a:pt x="499872" y="933958"/>
                    <a:pt x="334391" y="1025652"/>
                  </a:cubicBezTo>
                  <a:cubicBezTo>
                    <a:pt x="292100" y="1046734"/>
                    <a:pt x="242824" y="1060831"/>
                    <a:pt x="197104" y="1064387"/>
                  </a:cubicBezTo>
                  <a:cubicBezTo>
                    <a:pt x="119634" y="1071372"/>
                    <a:pt x="59817" y="1032637"/>
                    <a:pt x="31623" y="962152"/>
                  </a:cubicBezTo>
                  <a:cubicBezTo>
                    <a:pt x="14097" y="919861"/>
                    <a:pt x="3556" y="874014"/>
                    <a:pt x="3556" y="831723"/>
                  </a:cubicBezTo>
                  <a:cubicBezTo>
                    <a:pt x="0" y="634365"/>
                    <a:pt x="0" y="440563"/>
                    <a:pt x="3556" y="246634"/>
                  </a:cubicBezTo>
                  <a:cubicBezTo>
                    <a:pt x="3556" y="200787"/>
                    <a:pt x="14097" y="155067"/>
                    <a:pt x="31750" y="112776"/>
                  </a:cubicBezTo>
                  <a:cubicBezTo>
                    <a:pt x="63373" y="38735"/>
                    <a:pt x="137287" y="0"/>
                    <a:pt x="218186" y="14097"/>
                  </a:cubicBezTo>
                  <a:cubicBezTo>
                    <a:pt x="263906" y="21082"/>
                    <a:pt x="306197" y="38735"/>
                    <a:pt x="348488" y="59944"/>
                  </a:cubicBezTo>
                  <a:cubicBezTo>
                    <a:pt x="506857" y="148082"/>
                    <a:pt x="665226" y="243205"/>
                    <a:pt x="823722" y="334772"/>
                  </a:cubicBezTo>
                  <a:cubicBezTo>
                    <a:pt x="844804" y="345313"/>
                    <a:pt x="855345" y="359410"/>
                    <a:pt x="855345" y="384048"/>
                  </a:cubicBezTo>
                  <a:cubicBezTo>
                    <a:pt x="851789" y="436880"/>
                    <a:pt x="855345" y="486283"/>
                    <a:pt x="855345" y="53911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3446000" y="4140000"/>
            <a:ext cx="695520" cy="990720"/>
            <a:chOff x="0" y="0"/>
            <a:chExt cx="927360" cy="13209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927354" cy="1320927"/>
            </a:xfrm>
            <a:custGeom>
              <a:avLst/>
              <a:gdLst/>
              <a:ahLst/>
              <a:cxnLst/>
              <a:rect l="l" t="t" r="r" b="b"/>
              <a:pathLst>
                <a:path w="927354" h="1320927">
                  <a:moveTo>
                    <a:pt x="927354" y="1320927"/>
                  </a:moveTo>
                  <a:cubicBezTo>
                    <a:pt x="843026" y="1275080"/>
                    <a:pt x="762254" y="1229360"/>
                    <a:pt x="681482" y="1183513"/>
                  </a:cubicBezTo>
                  <a:cubicBezTo>
                    <a:pt x="467233" y="1060323"/>
                    <a:pt x="249428" y="937006"/>
                    <a:pt x="31623" y="813689"/>
                  </a:cubicBezTo>
                  <a:cubicBezTo>
                    <a:pt x="10541" y="803148"/>
                    <a:pt x="0" y="789051"/>
                    <a:pt x="3556" y="764413"/>
                  </a:cubicBezTo>
                  <a:cubicBezTo>
                    <a:pt x="3556" y="690499"/>
                    <a:pt x="3556" y="620014"/>
                    <a:pt x="3556" y="545973"/>
                  </a:cubicBezTo>
                  <a:cubicBezTo>
                    <a:pt x="3556" y="535432"/>
                    <a:pt x="10541" y="517779"/>
                    <a:pt x="21082" y="514223"/>
                  </a:cubicBezTo>
                  <a:cubicBezTo>
                    <a:pt x="316103" y="341630"/>
                    <a:pt x="614680" y="176149"/>
                    <a:pt x="909828" y="6985"/>
                  </a:cubicBezTo>
                  <a:cubicBezTo>
                    <a:pt x="913384" y="3429"/>
                    <a:pt x="916813" y="3429"/>
                    <a:pt x="927354" y="0"/>
                  </a:cubicBezTo>
                  <a:cubicBezTo>
                    <a:pt x="920369" y="59944"/>
                    <a:pt x="913257" y="119761"/>
                    <a:pt x="902716" y="176149"/>
                  </a:cubicBezTo>
                  <a:cubicBezTo>
                    <a:pt x="885190" y="306451"/>
                    <a:pt x="864108" y="440309"/>
                    <a:pt x="850011" y="570738"/>
                  </a:cubicBezTo>
                  <a:cubicBezTo>
                    <a:pt x="846455" y="595376"/>
                    <a:pt x="835914" y="605917"/>
                    <a:pt x="814832" y="605917"/>
                  </a:cubicBezTo>
                  <a:cubicBezTo>
                    <a:pt x="706120" y="620014"/>
                    <a:pt x="600710" y="634111"/>
                    <a:pt x="495300" y="648208"/>
                  </a:cubicBezTo>
                  <a:cubicBezTo>
                    <a:pt x="491744" y="648208"/>
                    <a:pt x="484759" y="651764"/>
                    <a:pt x="481203" y="655193"/>
                  </a:cubicBezTo>
                  <a:cubicBezTo>
                    <a:pt x="579501" y="669290"/>
                    <a:pt x="677926" y="683387"/>
                    <a:pt x="779780" y="693928"/>
                  </a:cubicBezTo>
                  <a:cubicBezTo>
                    <a:pt x="846582" y="700913"/>
                    <a:pt x="846582" y="700913"/>
                    <a:pt x="853567" y="767842"/>
                  </a:cubicBezTo>
                  <a:cubicBezTo>
                    <a:pt x="878205" y="940435"/>
                    <a:pt x="899287" y="1113028"/>
                    <a:pt x="923798" y="1285621"/>
                  </a:cubicBezTo>
                  <a:cubicBezTo>
                    <a:pt x="923798" y="1296162"/>
                    <a:pt x="923798" y="1306703"/>
                    <a:pt x="927354" y="132080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9867600" y="5248080"/>
            <a:ext cx="657360" cy="695520"/>
            <a:chOff x="0" y="0"/>
            <a:chExt cx="876480" cy="9273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76427" cy="927227"/>
            </a:xfrm>
            <a:custGeom>
              <a:avLst/>
              <a:gdLst/>
              <a:ahLst/>
              <a:cxnLst/>
              <a:rect l="l" t="t" r="r" b="b"/>
              <a:pathLst>
                <a:path w="876427" h="927227">
                  <a:moveTo>
                    <a:pt x="6985" y="662940"/>
                  </a:moveTo>
                  <a:cubicBezTo>
                    <a:pt x="38608" y="620649"/>
                    <a:pt x="49276" y="578358"/>
                    <a:pt x="49276" y="532511"/>
                  </a:cubicBezTo>
                  <a:cubicBezTo>
                    <a:pt x="45720" y="490220"/>
                    <a:pt x="45720" y="444373"/>
                    <a:pt x="49276" y="398526"/>
                  </a:cubicBezTo>
                  <a:cubicBezTo>
                    <a:pt x="49276" y="345694"/>
                    <a:pt x="42291" y="296291"/>
                    <a:pt x="0" y="250444"/>
                  </a:cubicBezTo>
                  <a:cubicBezTo>
                    <a:pt x="31623" y="218694"/>
                    <a:pt x="59817" y="186944"/>
                    <a:pt x="94996" y="158750"/>
                  </a:cubicBezTo>
                  <a:cubicBezTo>
                    <a:pt x="218186" y="59944"/>
                    <a:pt x="362585" y="14097"/>
                    <a:pt x="517398" y="3556"/>
                  </a:cubicBezTo>
                  <a:cubicBezTo>
                    <a:pt x="584327" y="0"/>
                    <a:pt x="654685" y="0"/>
                    <a:pt x="718058" y="10541"/>
                  </a:cubicBezTo>
                  <a:cubicBezTo>
                    <a:pt x="820166" y="21082"/>
                    <a:pt x="865886" y="77597"/>
                    <a:pt x="862330" y="179832"/>
                  </a:cubicBezTo>
                  <a:cubicBezTo>
                    <a:pt x="862330" y="225679"/>
                    <a:pt x="858774" y="267970"/>
                    <a:pt x="851789" y="313817"/>
                  </a:cubicBezTo>
                  <a:cubicBezTo>
                    <a:pt x="837692" y="437261"/>
                    <a:pt x="851789" y="560705"/>
                    <a:pt x="862330" y="684022"/>
                  </a:cubicBezTo>
                  <a:cubicBezTo>
                    <a:pt x="876427" y="828548"/>
                    <a:pt x="830707" y="888492"/>
                    <a:pt x="686308" y="902589"/>
                  </a:cubicBezTo>
                  <a:cubicBezTo>
                    <a:pt x="454025" y="927227"/>
                    <a:pt x="235712" y="877951"/>
                    <a:pt x="56261" y="715645"/>
                  </a:cubicBezTo>
                  <a:cubicBezTo>
                    <a:pt x="38735" y="701675"/>
                    <a:pt x="24638" y="680593"/>
                    <a:pt x="6985" y="66294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8889840" y="5245200"/>
            <a:ext cx="650880" cy="695520"/>
            <a:chOff x="0" y="0"/>
            <a:chExt cx="867840" cy="9273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67791" cy="927354"/>
            </a:xfrm>
            <a:custGeom>
              <a:avLst/>
              <a:gdLst/>
              <a:ahLst/>
              <a:cxnLst/>
              <a:rect l="l" t="t" r="r" b="b"/>
              <a:pathLst>
                <a:path w="867791" h="927354">
                  <a:moveTo>
                    <a:pt x="867791" y="253873"/>
                  </a:moveTo>
                  <a:cubicBezTo>
                    <a:pt x="828929" y="296164"/>
                    <a:pt x="818388" y="342011"/>
                    <a:pt x="818388" y="391414"/>
                  </a:cubicBezTo>
                  <a:cubicBezTo>
                    <a:pt x="821944" y="433705"/>
                    <a:pt x="821944" y="479552"/>
                    <a:pt x="818388" y="525399"/>
                  </a:cubicBezTo>
                  <a:cubicBezTo>
                    <a:pt x="818388" y="574802"/>
                    <a:pt x="825500" y="624078"/>
                    <a:pt x="860679" y="662940"/>
                  </a:cubicBezTo>
                  <a:cubicBezTo>
                    <a:pt x="804291" y="740537"/>
                    <a:pt x="733679" y="789940"/>
                    <a:pt x="652526" y="828675"/>
                  </a:cubicBezTo>
                  <a:cubicBezTo>
                    <a:pt x="497332" y="902716"/>
                    <a:pt x="331470" y="927354"/>
                    <a:pt x="162179" y="906272"/>
                  </a:cubicBezTo>
                  <a:cubicBezTo>
                    <a:pt x="45847" y="892048"/>
                    <a:pt x="0" y="835660"/>
                    <a:pt x="3556" y="722884"/>
                  </a:cubicBezTo>
                  <a:cubicBezTo>
                    <a:pt x="3556" y="712343"/>
                    <a:pt x="0" y="705231"/>
                    <a:pt x="3556" y="698246"/>
                  </a:cubicBezTo>
                  <a:cubicBezTo>
                    <a:pt x="28194" y="535940"/>
                    <a:pt x="24638" y="370205"/>
                    <a:pt x="3556" y="208026"/>
                  </a:cubicBezTo>
                  <a:cubicBezTo>
                    <a:pt x="0" y="193929"/>
                    <a:pt x="0" y="176276"/>
                    <a:pt x="3556" y="162179"/>
                  </a:cubicBezTo>
                  <a:cubicBezTo>
                    <a:pt x="7112" y="84582"/>
                    <a:pt x="42291" y="38735"/>
                    <a:pt x="119888" y="17653"/>
                  </a:cubicBezTo>
                  <a:cubicBezTo>
                    <a:pt x="194056" y="0"/>
                    <a:pt x="271653" y="0"/>
                    <a:pt x="349250" y="7112"/>
                  </a:cubicBezTo>
                  <a:cubicBezTo>
                    <a:pt x="497459" y="21209"/>
                    <a:pt x="638556" y="59944"/>
                    <a:pt x="758444" y="151638"/>
                  </a:cubicBezTo>
                  <a:cubicBezTo>
                    <a:pt x="797306" y="179832"/>
                    <a:pt x="832485" y="218694"/>
                    <a:pt x="867791" y="25387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2519360" y="4137120"/>
            <a:ext cx="698400" cy="990720"/>
            <a:chOff x="0" y="0"/>
            <a:chExt cx="931200" cy="132096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931164" cy="1320927"/>
            </a:xfrm>
            <a:custGeom>
              <a:avLst/>
              <a:gdLst/>
              <a:ahLst/>
              <a:cxnLst/>
              <a:rect l="l" t="t" r="r" b="b"/>
              <a:pathLst>
                <a:path w="931164" h="1320927">
                  <a:moveTo>
                    <a:pt x="0" y="1320927"/>
                  </a:moveTo>
                  <a:cubicBezTo>
                    <a:pt x="17653" y="1204722"/>
                    <a:pt x="31750" y="1088390"/>
                    <a:pt x="45847" y="975741"/>
                  </a:cubicBezTo>
                  <a:cubicBezTo>
                    <a:pt x="56388" y="898271"/>
                    <a:pt x="67056" y="817245"/>
                    <a:pt x="77597" y="739775"/>
                  </a:cubicBezTo>
                  <a:cubicBezTo>
                    <a:pt x="81153" y="715137"/>
                    <a:pt x="88138" y="708025"/>
                    <a:pt x="116459" y="704596"/>
                  </a:cubicBezTo>
                  <a:cubicBezTo>
                    <a:pt x="232918" y="690499"/>
                    <a:pt x="349250" y="672846"/>
                    <a:pt x="465709" y="655320"/>
                  </a:cubicBezTo>
                  <a:cubicBezTo>
                    <a:pt x="398653" y="644779"/>
                    <a:pt x="331724" y="634238"/>
                    <a:pt x="261112" y="627126"/>
                  </a:cubicBezTo>
                  <a:cubicBezTo>
                    <a:pt x="211709" y="620141"/>
                    <a:pt x="158877" y="613029"/>
                    <a:pt x="105918" y="606044"/>
                  </a:cubicBezTo>
                  <a:cubicBezTo>
                    <a:pt x="98806" y="606044"/>
                    <a:pt x="84709" y="595503"/>
                    <a:pt x="84709" y="588391"/>
                  </a:cubicBezTo>
                  <a:cubicBezTo>
                    <a:pt x="56388" y="394589"/>
                    <a:pt x="28194" y="200787"/>
                    <a:pt x="0" y="0"/>
                  </a:cubicBezTo>
                  <a:cubicBezTo>
                    <a:pt x="49403" y="28194"/>
                    <a:pt x="95250" y="52832"/>
                    <a:pt x="137541" y="77470"/>
                  </a:cubicBezTo>
                  <a:cubicBezTo>
                    <a:pt x="395097" y="221869"/>
                    <a:pt x="648970" y="366395"/>
                    <a:pt x="902970" y="510794"/>
                  </a:cubicBezTo>
                  <a:cubicBezTo>
                    <a:pt x="924179" y="521335"/>
                    <a:pt x="931164" y="531876"/>
                    <a:pt x="931164" y="556641"/>
                  </a:cubicBezTo>
                  <a:cubicBezTo>
                    <a:pt x="931164" y="630555"/>
                    <a:pt x="931164" y="704596"/>
                    <a:pt x="931164" y="775081"/>
                  </a:cubicBezTo>
                  <a:cubicBezTo>
                    <a:pt x="927608" y="789178"/>
                    <a:pt x="920623" y="803275"/>
                    <a:pt x="913511" y="810260"/>
                  </a:cubicBezTo>
                  <a:cubicBezTo>
                    <a:pt x="610235" y="979297"/>
                    <a:pt x="310388" y="1151890"/>
                    <a:pt x="10541" y="1320927"/>
                  </a:cubicBezTo>
                  <a:cubicBezTo>
                    <a:pt x="10541" y="1320927"/>
                    <a:pt x="6985" y="1320927"/>
                    <a:pt x="0" y="132092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2484080" y="1121040"/>
            <a:ext cx="704880" cy="758880"/>
            <a:chOff x="0" y="0"/>
            <a:chExt cx="939840" cy="101184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939800" cy="1011936"/>
            </a:xfrm>
            <a:custGeom>
              <a:avLst/>
              <a:gdLst/>
              <a:ahLst/>
              <a:cxnLst/>
              <a:rect l="l" t="t" r="r" b="b"/>
              <a:pathLst>
                <a:path w="939800" h="1011936">
                  <a:moveTo>
                    <a:pt x="901319" y="681609"/>
                  </a:moveTo>
                  <a:cubicBezTo>
                    <a:pt x="911860" y="695706"/>
                    <a:pt x="922401" y="713232"/>
                    <a:pt x="932942" y="727329"/>
                  </a:cubicBezTo>
                  <a:cubicBezTo>
                    <a:pt x="876808" y="801116"/>
                    <a:pt x="806704" y="857377"/>
                    <a:pt x="726059" y="895985"/>
                  </a:cubicBezTo>
                  <a:cubicBezTo>
                    <a:pt x="554228" y="983869"/>
                    <a:pt x="368300" y="1011936"/>
                    <a:pt x="175514" y="987298"/>
                  </a:cubicBezTo>
                  <a:cubicBezTo>
                    <a:pt x="59563" y="973201"/>
                    <a:pt x="6985" y="909955"/>
                    <a:pt x="10541" y="790448"/>
                  </a:cubicBezTo>
                  <a:cubicBezTo>
                    <a:pt x="10541" y="730758"/>
                    <a:pt x="21082" y="667512"/>
                    <a:pt x="28067" y="607695"/>
                  </a:cubicBezTo>
                  <a:cubicBezTo>
                    <a:pt x="42037" y="488188"/>
                    <a:pt x="21082" y="372364"/>
                    <a:pt x="10541" y="252857"/>
                  </a:cubicBezTo>
                  <a:cubicBezTo>
                    <a:pt x="0" y="108966"/>
                    <a:pt x="49149" y="38608"/>
                    <a:pt x="192913" y="21082"/>
                  </a:cubicBezTo>
                  <a:cubicBezTo>
                    <a:pt x="424307" y="0"/>
                    <a:pt x="641731" y="42164"/>
                    <a:pt x="831088" y="182753"/>
                  </a:cubicBezTo>
                  <a:cubicBezTo>
                    <a:pt x="869696" y="210820"/>
                    <a:pt x="901192" y="249555"/>
                    <a:pt x="939800" y="284607"/>
                  </a:cubicBezTo>
                  <a:cubicBezTo>
                    <a:pt x="925830" y="305689"/>
                    <a:pt x="911733" y="323215"/>
                    <a:pt x="901192" y="344297"/>
                  </a:cubicBezTo>
                  <a:cubicBezTo>
                    <a:pt x="880110" y="326771"/>
                    <a:pt x="862584" y="309118"/>
                    <a:pt x="841629" y="291592"/>
                  </a:cubicBezTo>
                  <a:cubicBezTo>
                    <a:pt x="736473" y="203835"/>
                    <a:pt x="613664" y="165100"/>
                    <a:pt x="480441" y="144018"/>
                  </a:cubicBezTo>
                  <a:cubicBezTo>
                    <a:pt x="434848" y="137033"/>
                    <a:pt x="392811" y="133477"/>
                    <a:pt x="347218" y="133477"/>
                  </a:cubicBezTo>
                  <a:cubicBezTo>
                    <a:pt x="333248" y="133477"/>
                    <a:pt x="312166" y="144018"/>
                    <a:pt x="312166" y="151003"/>
                  </a:cubicBezTo>
                  <a:cubicBezTo>
                    <a:pt x="308610" y="175641"/>
                    <a:pt x="329692" y="172085"/>
                    <a:pt x="343789" y="172085"/>
                  </a:cubicBezTo>
                  <a:cubicBezTo>
                    <a:pt x="452501" y="175641"/>
                    <a:pt x="557657" y="193167"/>
                    <a:pt x="659384" y="231775"/>
                  </a:cubicBezTo>
                  <a:cubicBezTo>
                    <a:pt x="743585" y="263398"/>
                    <a:pt x="820674" y="309118"/>
                    <a:pt x="876808" y="386334"/>
                  </a:cubicBezTo>
                  <a:cubicBezTo>
                    <a:pt x="883793" y="393319"/>
                    <a:pt x="887349" y="403860"/>
                    <a:pt x="887349" y="417957"/>
                  </a:cubicBezTo>
                  <a:cubicBezTo>
                    <a:pt x="869823" y="410972"/>
                    <a:pt x="852297" y="400431"/>
                    <a:pt x="834771" y="389890"/>
                  </a:cubicBezTo>
                  <a:cubicBezTo>
                    <a:pt x="722503" y="333629"/>
                    <a:pt x="599821" y="309118"/>
                    <a:pt x="477012" y="295021"/>
                  </a:cubicBezTo>
                  <a:cubicBezTo>
                    <a:pt x="385826" y="284480"/>
                    <a:pt x="294640" y="284480"/>
                    <a:pt x="207010" y="277495"/>
                  </a:cubicBezTo>
                  <a:cubicBezTo>
                    <a:pt x="196469" y="277495"/>
                    <a:pt x="185928" y="273939"/>
                    <a:pt x="175387" y="277495"/>
                  </a:cubicBezTo>
                  <a:cubicBezTo>
                    <a:pt x="171831" y="281051"/>
                    <a:pt x="161417" y="291592"/>
                    <a:pt x="161417" y="295021"/>
                  </a:cubicBezTo>
                  <a:cubicBezTo>
                    <a:pt x="161417" y="302006"/>
                    <a:pt x="171958" y="312547"/>
                    <a:pt x="178943" y="316103"/>
                  </a:cubicBezTo>
                  <a:cubicBezTo>
                    <a:pt x="185928" y="319659"/>
                    <a:pt x="196469" y="319659"/>
                    <a:pt x="207010" y="319659"/>
                  </a:cubicBezTo>
                  <a:cubicBezTo>
                    <a:pt x="378841" y="319659"/>
                    <a:pt x="547116" y="333756"/>
                    <a:pt x="711962" y="386461"/>
                  </a:cubicBezTo>
                  <a:cubicBezTo>
                    <a:pt x="764540" y="403987"/>
                    <a:pt x="813689" y="428625"/>
                    <a:pt x="862711" y="456692"/>
                  </a:cubicBezTo>
                  <a:cubicBezTo>
                    <a:pt x="904748" y="484759"/>
                    <a:pt x="904748" y="541020"/>
                    <a:pt x="862711" y="572643"/>
                  </a:cubicBezTo>
                  <a:cubicBezTo>
                    <a:pt x="792607" y="625348"/>
                    <a:pt x="708406" y="646430"/>
                    <a:pt x="624205" y="667512"/>
                  </a:cubicBezTo>
                  <a:cubicBezTo>
                    <a:pt x="487426" y="699135"/>
                    <a:pt x="347218" y="709676"/>
                    <a:pt x="206883" y="713232"/>
                  </a:cubicBezTo>
                  <a:cubicBezTo>
                    <a:pt x="199898" y="713232"/>
                    <a:pt x="189357" y="709676"/>
                    <a:pt x="182372" y="713232"/>
                  </a:cubicBezTo>
                  <a:cubicBezTo>
                    <a:pt x="175387" y="716788"/>
                    <a:pt x="168402" y="723773"/>
                    <a:pt x="161290" y="730758"/>
                  </a:cubicBezTo>
                  <a:cubicBezTo>
                    <a:pt x="168275" y="737743"/>
                    <a:pt x="175260" y="751840"/>
                    <a:pt x="182372" y="751840"/>
                  </a:cubicBezTo>
                  <a:cubicBezTo>
                    <a:pt x="213995" y="751840"/>
                    <a:pt x="241935" y="751840"/>
                    <a:pt x="270002" y="751840"/>
                  </a:cubicBezTo>
                  <a:cubicBezTo>
                    <a:pt x="434848" y="741299"/>
                    <a:pt x="596138" y="727202"/>
                    <a:pt x="750443" y="674497"/>
                  </a:cubicBezTo>
                  <a:cubicBezTo>
                    <a:pt x="796036" y="656971"/>
                    <a:pt x="841629" y="632333"/>
                    <a:pt x="890778" y="611251"/>
                  </a:cubicBezTo>
                  <a:cubicBezTo>
                    <a:pt x="887222" y="621792"/>
                    <a:pt x="883793" y="632333"/>
                    <a:pt x="876808" y="642874"/>
                  </a:cubicBezTo>
                  <a:cubicBezTo>
                    <a:pt x="817245" y="723646"/>
                    <a:pt x="736473" y="769366"/>
                    <a:pt x="645414" y="804545"/>
                  </a:cubicBezTo>
                  <a:cubicBezTo>
                    <a:pt x="550672" y="839724"/>
                    <a:pt x="449072" y="853694"/>
                    <a:pt x="350774" y="857250"/>
                  </a:cubicBezTo>
                  <a:cubicBezTo>
                    <a:pt x="343789" y="857250"/>
                    <a:pt x="336804" y="853694"/>
                    <a:pt x="333248" y="857250"/>
                  </a:cubicBezTo>
                  <a:cubicBezTo>
                    <a:pt x="326263" y="860806"/>
                    <a:pt x="315722" y="867791"/>
                    <a:pt x="308737" y="874776"/>
                  </a:cubicBezTo>
                  <a:cubicBezTo>
                    <a:pt x="315722" y="881761"/>
                    <a:pt x="326263" y="895858"/>
                    <a:pt x="333248" y="895858"/>
                  </a:cubicBezTo>
                  <a:cubicBezTo>
                    <a:pt x="371856" y="895858"/>
                    <a:pt x="410337" y="892302"/>
                    <a:pt x="448945" y="888873"/>
                  </a:cubicBezTo>
                  <a:cubicBezTo>
                    <a:pt x="578739" y="874776"/>
                    <a:pt x="701421" y="839724"/>
                    <a:pt x="810133" y="762381"/>
                  </a:cubicBezTo>
                  <a:cubicBezTo>
                    <a:pt x="841756" y="737743"/>
                    <a:pt x="869696" y="709676"/>
                    <a:pt x="901319" y="681609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13471200" y="1133280"/>
            <a:ext cx="702000" cy="752400"/>
            <a:chOff x="0" y="0"/>
            <a:chExt cx="936000" cy="10032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935863" cy="1003173"/>
            </a:xfrm>
            <a:custGeom>
              <a:avLst/>
              <a:gdLst/>
              <a:ahLst/>
              <a:cxnLst/>
              <a:rect l="l" t="t" r="r" b="b"/>
              <a:pathLst>
                <a:path w="935863" h="1003173">
                  <a:moveTo>
                    <a:pt x="10541" y="711073"/>
                  </a:moveTo>
                  <a:cubicBezTo>
                    <a:pt x="21082" y="696976"/>
                    <a:pt x="28194" y="679450"/>
                    <a:pt x="38735" y="661797"/>
                  </a:cubicBezTo>
                  <a:cubicBezTo>
                    <a:pt x="116205" y="749808"/>
                    <a:pt x="211201" y="802640"/>
                    <a:pt x="316738" y="834263"/>
                  </a:cubicBezTo>
                  <a:cubicBezTo>
                    <a:pt x="408178" y="865886"/>
                    <a:pt x="503174" y="879983"/>
                    <a:pt x="598297" y="879983"/>
                  </a:cubicBezTo>
                  <a:cubicBezTo>
                    <a:pt x="615950" y="879983"/>
                    <a:pt x="637032" y="883539"/>
                    <a:pt x="633476" y="858901"/>
                  </a:cubicBezTo>
                  <a:cubicBezTo>
                    <a:pt x="633476" y="851916"/>
                    <a:pt x="612394" y="841248"/>
                    <a:pt x="598297" y="841248"/>
                  </a:cubicBezTo>
                  <a:cubicBezTo>
                    <a:pt x="461010" y="837692"/>
                    <a:pt x="327406" y="809625"/>
                    <a:pt x="204216" y="742696"/>
                  </a:cubicBezTo>
                  <a:cubicBezTo>
                    <a:pt x="147955" y="714502"/>
                    <a:pt x="98679" y="675767"/>
                    <a:pt x="63500" y="626491"/>
                  </a:cubicBezTo>
                  <a:cubicBezTo>
                    <a:pt x="59944" y="615950"/>
                    <a:pt x="56515" y="605409"/>
                    <a:pt x="49403" y="591312"/>
                  </a:cubicBezTo>
                  <a:cubicBezTo>
                    <a:pt x="271145" y="714502"/>
                    <a:pt x="510413" y="728599"/>
                    <a:pt x="749681" y="735584"/>
                  </a:cubicBezTo>
                  <a:cubicBezTo>
                    <a:pt x="760222" y="735584"/>
                    <a:pt x="770763" y="721487"/>
                    <a:pt x="784860" y="714502"/>
                  </a:cubicBezTo>
                  <a:cubicBezTo>
                    <a:pt x="770763" y="707517"/>
                    <a:pt x="760222" y="696849"/>
                    <a:pt x="749681" y="696849"/>
                  </a:cubicBezTo>
                  <a:cubicBezTo>
                    <a:pt x="584327" y="693293"/>
                    <a:pt x="418973" y="682752"/>
                    <a:pt x="260604" y="637032"/>
                  </a:cubicBezTo>
                  <a:cubicBezTo>
                    <a:pt x="200787" y="619379"/>
                    <a:pt x="144526" y="587756"/>
                    <a:pt x="88138" y="563118"/>
                  </a:cubicBezTo>
                  <a:cubicBezTo>
                    <a:pt x="38862" y="538480"/>
                    <a:pt x="38862" y="461010"/>
                    <a:pt x="84582" y="432816"/>
                  </a:cubicBezTo>
                  <a:cubicBezTo>
                    <a:pt x="162052" y="387096"/>
                    <a:pt x="242951" y="362458"/>
                    <a:pt x="330835" y="341249"/>
                  </a:cubicBezTo>
                  <a:cubicBezTo>
                    <a:pt x="461010" y="313055"/>
                    <a:pt x="594741" y="302514"/>
                    <a:pt x="728472" y="302514"/>
                  </a:cubicBezTo>
                  <a:cubicBezTo>
                    <a:pt x="739013" y="302514"/>
                    <a:pt x="749554" y="302514"/>
                    <a:pt x="756666" y="298958"/>
                  </a:cubicBezTo>
                  <a:cubicBezTo>
                    <a:pt x="767207" y="295402"/>
                    <a:pt x="774319" y="284861"/>
                    <a:pt x="784860" y="277876"/>
                  </a:cubicBezTo>
                  <a:cubicBezTo>
                    <a:pt x="774319" y="274320"/>
                    <a:pt x="763778" y="260223"/>
                    <a:pt x="753237" y="260223"/>
                  </a:cubicBezTo>
                  <a:cubicBezTo>
                    <a:pt x="703961" y="260223"/>
                    <a:pt x="654685" y="260223"/>
                    <a:pt x="605409" y="263779"/>
                  </a:cubicBezTo>
                  <a:cubicBezTo>
                    <a:pt x="461137" y="274320"/>
                    <a:pt x="316865" y="291973"/>
                    <a:pt x="179578" y="341249"/>
                  </a:cubicBezTo>
                  <a:cubicBezTo>
                    <a:pt x="137414" y="358902"/>
                    <a:pt x="98679" y="379984"/>
                    <a:pt x="49403" y="401066"/>
                  </a:cubicBezTo>
                  <a:cubicBezTo>
                    <a:pt x="56388" y="386969"/>
                    <a:pt x="59944" y="376428"/>
                    <a:pt x="67056" y="365887"/>
                  </a:cubicBezTo>
                  <a:cubicBezTo>
                    <a:pt x="123317" y="288417"/>
                    <a:pt x="204343" y="246253"/>
                    <a:pt x="288798" y="210947"/>
                  </a:cubicBezTo>
                  <a:cubicBezTo>
                    <a:pt x="373253" y="179324"/>
                    <a:pt x="461264" y="161671"/>
                    <a:pt x="552704" y="158115"/>
                  </a:cubicBezTo>
                  <a:cubicBezTo>
                    <a:pt x="566801" y="158115"/>
                    <a:pt x="580898" y="158115"/>
                    <a:pt x="598424" y="154559"/>
                  </a:cubicBezTo>
                  <a:cubicBezTo>
                    <a:pt x="608965" y="151003"/>
                    <a:pt x="633603" y="144018"/>
                    <a:pt x="633603" y="133477"/>
                  </a:cubicBezTo>
                  <a:cubicBezTo>
                    <a:pt x="633603" y="108839"/>
                    <a:pt x="612521" y="112395"/>
                    <a:pt x="594868" y="115824"/>
                  </a:cubicBezTo>
                  <a:cubicBezTo>
                    <a:pt x="549148" y="119380"/>
                    <a:pt x="503428" y="119380"/>
                    <a:pt x="461137" y="126365"/>
                  </a:cubicBezTo>
                  <a:cubicBezTo>
                    <a:pt x="327406" y="147447"/>
                    <a:pt x="204216" y="186182"/>
                    <a:pt x="98679" y="274193"/>
                  </a:cubicBezTo>
                  <a:cubicBezTo>
                    <a:pt x="80899" y="292100"/>
                    <a:pt x="63373" y="309753"/>
                    <a:pt x="42164" y="327406"/>
                  </a:cubicBezTo>
                  <a:cubicBezTo>
                    <a:pt x="31623" y="309753"/>
                    <a:pt x="17653" y="292100"/>
                    <a:pt x="0" y="267462"/>
                  </a:cubicBezTo>
                  <a:cubicBezTo>
                    <a:pt x="38735" y="232283"/>
                    <a:pt x="73914" y="189992"/>
                    <a:pt x="119634" y="158369"/>
                  </a:cubicBezTo>
                  <a:cubicBezTo>
                    <a:pt x="270891" y="45720"/>
                    <a:pt x="446913" y="0"/>
                    <a:pt x="633349" y="0"/>
                  </a:cubicBezTo>
                  <a:cubicBezTo>
                    <a:pt x="689610" y="0"/>
                    <a:pt x="745998" y="3556"/>
                    <a:pt x="798703" y="14097"/>
                  </a:cubicBezTo>
                  <a:cubicBezTo>
                    <a:pt x="893699" y="35179"/>
                    <a:pt x="932434" y="84455"/>
                    <a:pt x="932434" y="179578"/>
                  </a:cubicBezTo>
                  <a:cubicBezTo>
                    <a:pt x="932434" y="246507"/>
                    <a:pt x="925449" y="309880"/>
                    <a:pt x="918337" y="376682"/>
                  </a:cubicBezTo>
                  <a:cubicBezTo>
                    <a:pt x="907796" y="478790"/>
                    <a:pt x="914781" y="580898"/>
                    <a:pt x="925322" y="682879"/>
                  </a:cubicBezTo>
                  <a:cubicBezTo>
                    <a:pt x="932307" y="714502"/>
                    <a:pt x="932307" y="746252"/>
                    <a:pt x="932307" y="777875"/>
                  </a:cubicBezTo>
                  <a:cubicBezTo>
                    <a:pt x="935863" y="894080"/>
                    <a:pt x="893572" y="953897"/>
                    <a:pt x="781050" y="967994"/>
                  </a:cubicBezTo>
                  <a:cubicBezTo>
                    <a:pt x="524129" y="1003173"/>
                    <a:pt x="288417" y="957453"/>
                    <a:pt x="84328" y="791972"/>
                  </a:cubicBezTo>
                  <a:cubicBezTo>
                    <a:pt x="56261" y="770890"/>
                    <a:pt x="28194" y="746252"/>
                    <a:pt x="0" y="725170"/>
                  </a:cubicBezTo>
                  <a:cubicBezTo>
                    <a:pt x="3556" y="718185"/>
                    <a:pt x="6985" y="714629"/>
                    <a:pt x="10541" y="71107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2477600" y="5867280"/>
            <a:ext cx="745920" cy="663840"/>
            <a:chOff x="0" y="0"/>
            <a:chExt cx="994560" cy="88512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994537" cy="885190"/>
            </a:xfrm>
            <a:custGeom>
              <a:avLst/>
              <a:gdLst/>
              <a:ahLst/>
              <a:cxnLst/>
              <a:rect l="l" t="t" r="r" b="b"/>
              <a:pathLst>
                <a:path w="994537" h="885190">
                  <a:moveTo>
                    <a:pt x="962914" y="576072"/>
                  </a:moveTo>
                  <a:cubicBezTo>
                    <a:pt x="966470" y="593598"/>
                    <a:pt x="966470" y="607695"/>
                    <a:pt x="973455" y="618236"/>
                  </a:cubicBezTo>
                  <a:cubicBezTo>
                    <a:pt x="994537" y="646303"/>
                    <a:pt x="977011" y="663956"/>
                    <a:pt x="955929" y="681482"/>
                  </a:cubicBezTo>
                  <a:cubicBezTo>
                    <a:pt x="896239" y="741172"/>
                    <a:pt x="829437" y="790321"/>
                    <a:pt x="755650" y="825500"/>
                  </a:cubicBezTo>
                  <a:cubicBezTo>
                    <a:pt x="625602" y="881761"/>
                    <a:pt x="495554" y="885190"/>
                    <a:pt x="369062" y="825500"/>
                  </a:cubicBezTo>
                  <a:cubicBezTo>
                    <a:pt x="224917" y="758698"/>
                    <a:pt x="112522" y="649732"/>
                    <a:pt x="35179" y="512826"/>
                  </a:cubicBezTo>
                  <a:cubicBezTo>
                    <a:pt x="10541" y="477647"/>
                    <a:pt x="0" y="439039"/>
                    <a:pt x="24638" y="396875"/>
                  </a:cubicBezTo>
                  <a:cubicBezTo>
                    <a:pt x="130048" y="210693"/>
                    <a:pt x="274066" y="73787"/>
                    <a:pt x="488442" y="28067"/>
                  </a:cubicBezTo>
                  <a:cubicBezTo>
                    <a:pt x="629031" y="0"/>
                    <a:pt x="752094" y="49149"/>
                    <a:pt x="864489" y="133477"/>
                  </a:cubicBezTo>
                  <a:cubicBezTo>
                    <a:pt x="899668" y="158115"/>
                    <a:pt x="931291" y="186182"/>
                    <a:pt x="962914" y="214249"/>
                  </a:cubicBezTo>
                  <a:cubicBezTo>
                    <a:pt x="973455" y="224790"/>
                    <a:pt x="980440" y="235331"/>
                    <a:pt x="973455" y="252857"/>
                  </a:cubicBezTo>
                  <a:cubicBezTo>
                    <a:pt x="966470" y="270383"/>
                    <a:pt x="966470" y="291465"/>
                    <a:pt x="962914" y="316103"/>
                  </a:cubicBezTo>
                  <a:cubicBezTo>
                    <a:pt x="945388" y="309118"/>
                    <a:pt x="931291" y="298577"/>
                    <a:pt x="917194" y="295021"/>
                  </a:cubicBezTo>
                  <a:cubicBezTo>
                    <a:pt x="783590" y="245872"/>
                    <a:pt x="650113" y="228346"/>
                    <a:pt x="509524" y="242316"/>
                  </a:cubicBezTo>
                  <a:cubicBezTo>
                    <a:pt x="488442" y="245872"/>
                    <a:pt x="467360" y="263398"/>
                    <a:pt x="442722" y="273939"/>
                  </a:cubicBezTo>
                  <a:cubicBezTo>
                    <a:pt x="463804" y="291465"/>
                    <a:pt x="477901" y="316103"/>
                    <a:pt x="498983" y="323088"/>
                  </a:cubicBezTo>
                  <a:cubicBezTo>
                    <a:pt x="650113" y="379349"/>
                    <a:pt x="801243" y="400304"/>
                    <a:pt x="962914" y="372237"/>
                  </a:cubicBezTo>
                  <a:cubicBezTo>
                    <a:pt x="962914" y="421386"/>
                    <a:pt x="962914" y="470535"/>
                    <a:pt x="962914" y="519811"/>
                  </a:cubicBezTo>
                  <a:cubicBezTo>
                    <a:pt x="811784" y="491744"/>
                    <a:pt x="664210" y="512826"/>
                    <a:pt x="520065" y="561975"/>
                  </a:cubicBezTo>
                  <a:cubicBezTo>
                    <a:pt x="498983" y="568960"/>
                    <a:pt x="481457" y="576072"/>
                    <a:pt x="467360" y="590042"/>
                  </a:cubicBezTo>
                  <a:cubicBezTo>
                    <a:pt x="456819" y="593598"/>
                    <a:pt x="446278" y="607568"/>
                    <a:pt x="446278" y="618109"/>
                  </a:cubicBezTo>
                  <a:cubicBezTo>
                    <a:pt x="446278" y="625094"/>
                    <a:pt x="460375" y="639191"/>
                    <a:pt x="470916" y="642747"/>
                  </a:cubicBezTo>
                  <a:cubicBezTo>
                    <a:pt x="516636" y="649732"/>
                    <a:pt x="562229" y="656844"/>
                    <a:pt x="604520" y="656844"/>
                  </a:cubicBezTo>
                  <a:cubicBezTo>
                    <a:pt x="727583" y="653288"/>
                    <a:pt x="846963" y="632206"/>
                    <a:pt x="963041" y="57607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3446000" y="5876640"/>
            <a:ext cx="736560" cy="666720"/>
            <a:chOff x="0" y="0"/>
            <a:chExt cx="982080" cy="888960"/>
          </a:xfrm>
        </p:grpSpPr>
        <p:sp>
          <p:nvSpPr>
            <p:cNvPr id="80" name="Freeform 80"/>
            <p:cNvSpPr/>
            <p:nvPr/>
          </p:nvSpPr>
          <p:spPr>
            <a:xfrm>
              <a:off x="-127" y="0"/>
              <a:ext cx="982218" cy="889000"/>
            </a:xfrm>
            <a:custGeom>
              <a:avLst/>
              <a:gdLst/>
              <a:ahLst/>
              <a:cxnLst/>
              <a:rect l="l" t="t" r="r" b="b"/>
              <a:pathLst>
                <a:path w="982218" h="889000">
                  <a:moveTo>
                    <a:pt x="24765" y="303403"/>
                  </a:moveTo>
                  <a:cubicBezTo>
                    <a:pt x="21209" y="278638"/>
                    <a:pt x="14224" y="254000"/>
                    <a:pt x="10668" y="229235"/>
                  </a:cubicBezTo>
                  <a:cubicBezTo>
                    <a:pt x="10668" y="222123"/>
                    <a:pt x="14224" y="211582"/>
                    <a:pt x="17653" y="208026"/>
                  </a:cubicBezTo>
                  <a:cubicBezTo>
                    <a:pt x="137414" y="88138"/>
                    <a:pt x="274701" y="0"/>
                    <a:pt x="454152" y="10541"/>
                  </a:cubicBezTo>
                  <a:cubicBezTo>
                    <a:pt x="580898" y="17653"/>
                    <a:pt x="686435" y="77597"/>
                    <a:pt x="778002" y="155194"/>
                  </a:cubicBezTo>
                  <a:cubicBezTo>
                    <a:pt x="851916" y="218694"/>
                    <a:pt x="911733" y="289306"/>
                    <a:pt x="957580" y="373888"/>
                  </a:cubicBezTo>
                  <a:cubicBezTo>
                    <a:pt x="978662" y="409194"/>
                    <a:pt x="982218" y="447929"/>
                    <a:pt x="961136" y="486791"/>
                  </a:cubicBezTo>
                  <a:cubicBezTo>
                    <a:pt x="869569" y="652653"/>
                    <a:pt x="739267" y="776097"/>
                    <a:pt x="556260" y="839597"/>
                  </a:cubicBezTo>
                  <a:cubicBezTo>
                    <a:pt x="401320" y="889000"/>
                    <a:pt x="260604" y="846709"/>
                    <a:pt x="130302" y="754888"/>
                  </a:cubicBezTo>
                  <a:cubicBezTo>
                    <a:pt x="84582" y="723138"/>
                    <a:pt x="42291" y="680847"/>
                    <a:pt x="0" y="645541"/>
                  </a:cubicBezTo>
                  <a:cubicBezTo>
                    <a:pt x="10541" y="613791"/>
                    <a:pt x="17653" y="592582"/>
                    <a:pt x="24638" y="567944"/>
                  </a:cubicBezTo>
                  <a:cubicBezTo>
                    <a:pt x="161925" y="631444"/>
                    <a:pt x="306197" y="652653"/>
                    <a:pt x="454025" y="641985"/>
                  </a:cubicBezTo>
                  <a:cubicBezTo>
                    <a:pt x="478663" y="641985"/>
                    <a:pt x="503301" y="634873"/>
                    <a:pt x="524383" y="624332"/>
                  </a:cubicBezTo>
                  <a:cubicBezTo>
                    <a:pt x="545465" y="617220"/>
                    <a:pt x="549021" y="599694"/>
                    <a:pt x="531368" y="585470"/>
                  </a:cubicBezTo>
                  <a:cubicBezTo>
                    <a:pt x="510286" y="571373"/>
                    <a:pt x="485648" y="557276"/>
                    <a:pt x="461010" y="546608"/>
                  </a:cubicBezTo>
                  <a:cubicBezTo>
                    <a:pt x="320421" y="500888"/>
                    <a:pt x="172593" y="479806"/>
                    <a:pt x="21209" y="508000"/>
                  </a:cubicBezTo>
                  <a:cubicBezTo>
                    <a:pt x="21209" y="458597"/>
                    <a:pt x="21209" y="409194"/>
                    <a:pt x="21209" y="359791"/>
                  </a:cubicBezTo>
                  <a:cubicBezTo>
                    <a:pt x="169037" y="387985"/>
                    <a:pt x="309880" y="366903"/>
                    <a:pt x="450596" y="324485"/>
                  </a:cubicBezTo>
                  <a:cubicBezTo>
                    <a:pt x="471678" y="317373"/>
                    <a:pt x="496316" y="306832"/>
                    <a:pt x="513969" y="296291"/>
                  </a:cubicBezTo>
                  <a:cubicBezTo>
                    <a:pt x="528066" y="289179"/>
                    <a:pt x="531622" y="271653"/>
                    <a:pt x="542163" y="260985"/>
                  </a:cubicBezTo>
                  <a:cubicBezTo>
                    <a:pt x="528066" y="250444"/>
                    <a:pt x="517525" y="236347"/>
                    <a:pt x="506984" y="236347"/>
                  </a:cubicBezTo>
                  <a:cubicBezTo>
                    <a:pt x="457708" y="229235"/>
                    <a:pt x="404876" y="222250"/>
                    <a:pt x="355600" y="225806"/>
                  </a:cubicBezTo>
                  <a:cubicBezTo>
                    <a:pt x="242951" y="229362"/>
                    <a:pt x="130302" y="250444"/>
                    <a:pt x="24765" y="30340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3522320" y="7394400"/>
            <a:ext cx="777600" cy="745920"/>
            <a:chOff x="0" y="0"/>
            <a:chExt cx="1036800" cy="9945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1036828" cy="994537"/>
            </a:xfrm>
            <a:custGeom>
              <a:avLst/>
              <a:gdLst/>
              <a:ahLst/>
              <a:cxnLst/>
              <a:rect l="l" t="t" r="r" b="b"/>
              <a:pathLst>
                <a:path w="1036828" h="994537">
                  <a:moveTo>
                    <a:pt x="0" y="249555"/>
                  </a:moveTo>
                  <a:cubicBezTo>
                    <a:pt x="144145" y="140589"/>
                    <a:pt x="288163" y="42164"/>
                    <a:pt x="467487" y="10541"/>
                  </a:cubicBezTo>
                  <a:cubicBezTo>
                    <a:pt x="516636" y="0"/>
                    <a:pt x="565912" y="10541"/>
                    <a:pt x="608076" y="35179"/>
                  </a:cubicBezTo>
                  <a:cubicBezTo>
                    <a:pt x="713486" y="91440"/>
                    <a:pt x="797814" y="175768"/>
                    <a:pt x="875157" y="267081"/>
                  </a:cubicBezTo>
                  <a:cubicBezTo>
                    <a:pt x="924306" y="323342"/>
                    <a:pt x="970026" y="390144"/>
                    <a:pt x="1015746" y="453390"/>
                  </a:cubicBezTo>
                  <a:cubicBezTo>
                    <a:pt x="1036828" y="481457"/>
                    <a:pt x="1033272" y="513080"/>
                    <a:pt x="1015746" y="541274"/>
                  </a:cubicBezTo>
                  <a:cubicBezTo>
                    <a:pt x="913765" y="699389"/>
                    <a:pt x="790829" y="836422"/>
                    <a:pt x="632714" y="945388"/>
                  </a:cubicBezTo>
                  <a:cubicBezTo>
                    <a:pt x="565912" y="994537"/>
                    <a:pt x="488569" y="994537"/>
                    <a:pt x="411353" y="973455"/>
                  </a:cubicBezTo>
                  <a:cubicBezTo>
                    <a:pt x="260096" y="927735"/>
                    <a:pt x="130048" y="843407"/>
                    <a:pt x="0" y="741553"/>
                  </a:cubicBezTo>
                  <a:cubicBezTo>
                    <a:pt x="10541" y="741553"/>
                    <a:pt x="14097" y="745109"/>
                    <a:pt x="21082" y="745109"/>
                  </a:cubicBezTo>
                  <a:cubicBezTo>
                    <a:pt x="24638" y="745109"/>
                    <a:pt x="28067" y="748665"/>
                    <a:pt x="31623" y="752094"/>
                  </a:cubicBezTo>
                  <a:cubicBezTo>
                    <a:pt x="130048" y="797814"/>
                    <a:pt x="231902" y="839978"/>
                    <a:pt x="340868" y="861060"/>
                  </a:cubicBezTo>
                  <a:cubicBezTo>
                    <a:pt x="344424" y="861060"/>
                    <a:pt x="344424" y="861060"/>
                    <a:pt x="347853" y="861060"/>
                  </a:cubicBezTo>
                  <a:cubicBezTo>
                    <a:pt x="446278" y="878586"/>
                    <a:pt x="488442" y="854075"/>
                    <a:pt x="513080" y="759206"/>
                  </a:cubicBezTo>
                  <a:cubicBezTo>
                    <a:pt x="558800" y="583438"/>
                    <a:pt x="555244" y="407797"/>
                    <a:pt x="516636" y="235585"/>
                  </a:cubicBezTo>
                  <a:cubicBezTo>
                    <a:pt x="513080" y="225044"/>
                    <a:pt x="509651" y="218059"/>
                    <a:pt x="506095" y="210947"/>
                  </a:cubicBezTo>
                  <a:cubicBezTo>
                    <a:pt x="481457" y="140716"/>
                    <a:pt x="453390" y="123063"/>
                    <a:pt x="379603" y="130175"/>
                  </a:cubicBezTo>
                  <a:cubicBezTo>
                    <a:pt x="253111" y="140716"/>
                    <a:pt x="140589" y="193421"/>
                    <a:pt x="28194" y="246126"/>
                  </a:cubicBezTo>
                  <a:cubicBezTo>
                    <a:pt x="21209" y="246126"/>
                    <a:pt x="17653" y="249682"/>
                    <a:pt x="10668" y="253111"/>
                  </a:cubicBezTo>
                  <a:cubicBezTo>
                    <a:pt x="7112" y="253111"/>
                    <a:pt x="7112" y="253111"/>
                    <a:pt x="127" y="24955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2382560" y="7394400"/>
            <a:ext cx="771840" cy="749520"/>
            <a:chOff x="0" y="0"/>
            <a:chExt cx="1029120" cy="9993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029208" cy="999490"/>
            </a:xfrm>
            <a:custGeom>
              <a:avLst/>
              <a:gdLst/>
              <a:ahLst/>
              <a:cxnLst/>
              <a:rect l="l" t="t" r="r" b="b"/>
              <a:pathLst>
                <a:path w="1029208" h="999490">
                  <a:moveTo>
                    <a:pt x="1029081" y="253365"/>
                  </a:moveTo>
                  <a:cubicBezTo>
                    <a:pt x="965581" y="225171"/>
                    <a:pt x="902208" y="193548"/>
                    <a:pt x="835279" y="172466"/>
                  </a:cubicBezTo>
                  <a:cubicBezTo>
                    <a:pt x="775335" y="154813"/>
                    <a:pt x="711962" y="140843"/>
                    <a:pt x="644906" y="130302"/>
                  </a:cubicBezTo>
                  <a:cubicBezTo>
                    <a:pt x="584962" y="123317"/>
                    <a:pt x="556768" y="137287"/>
                    <a:pt x="535686" y="197104"/>
                  </a:cubicBezTo>
                  <a:cubicBezTo>
                    <a:pt x="518033" y="256921"/>
                    <a:pt x="503936" y="323723"/>
                    <a:pt x="496951" y="387096"/>
                  </a:cubicBezTo>
                  <a:cubicBezTo>
                    <a:pt x="482854" y="506730"/>
                    <a:pt x="486410" y="629920"/>
                    <a:pt x="518160" y="749554"/>
                  </a:cubicBezTo>
                  <a:cubicBezTo>
                    <a:pt x="546354" y="855091"/>
                    <a:pt x="588645" y="883285"/>
                    <a:pt x="697865" y="862203"/>
                  </a:cubicBezTo>
                  <a:cubicBezTo>
                    <a:pt x="807085" y="841121"/>
                    <a:pt x="905764" y="798830"/>
                    <a:pt x="1004443" y="749554"/>
                  </a:cubicBezTo>
                  <a:cubicBezTo>
                    <a:pt x="1014984" y="749554"/>
                    <a:pt x="1022096" y="745998"/>
                    <a:pt x="1029081" y="742569"/>
                  </a:cubicBezTo>
                  <a:cubicBezTo>
                    <a:pt x="958596" y="805942"/>
                    <a:pt x="880999" y="862203"/>
                    <a:pt x="796417" y="900938"/>
                  </a:cubicBezTo>
                  <a:cubicBezTo>
                    <a:pt x="729488" y="932561"/>
                    <a:pt x="662432" y="957199"/>
                    <a:pt x="595503" y="978408"/>
                  </a:cubicBezTo>
                  <a:cubicBezTo>
                    <a:pt x="525018" y="999490"/>
                    <a:pt x="461518" y="985393"/>
                    <a:pt x="401701" y="946785"/>
                  </a:cubicBezTo>
                  <a:cubicBezTo>
                    <a:pt x="243078" y="841248"/>
                    <a:pt x="119761" y="700405"/>
                    <a:pt x="17526" y="542163"/>
                  </a:cubicBezTo>
                  <a:cubicBezTo>
                    <a:pt x="0" y="513715"/>
                    <a:pt x="0" y="482092"/>
                    <a:pt x="17653" y="453898"/>
                  </a:cubicBezTo>
                  <a:cubicBezTo>
                    <a:pt x="119888" y="295529"/>
                    <a:pt x="243205" y="158369"/>
                    <a:pt x="398272" y="49276"/>
                  </a:cubicBezTo>
                  <a:cubicBezTo>
                    <a:pt x="468757" y="0"/>
                    <a:pt x="546227" y="0"/>
                    <a:pt x="627380" y="21082"/>
                  </a:cubicBezTo>
                  <a:cubicBezTo>
                    <a:pt x="775462" y="66802"/>
                    <a:pt x="905764" y="147701"/>
                    <a:pt x="1029208" y="246253"/>
                  </a:cubicBezTo>
                  <a:cubicBezTo>
                    <a:pt x="1029208" y="246253"/>
                    <a:pt x="1029208" y="249809"/>
                    <a:pt x="1029208" y="25323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3484160" y="7502400"/>
            <a:ext cx="438480" cy="524160"/>
            <a:chOff x="0" y="0"/>
            <a:chExt cx="584640" cy="6988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84708" cy="698881"/>
            </a:xfrm>
            <a:custGeom>
              <a:avLst/>
              <a:gdLst/>
              <a:ahLst/>
              <a:cxnLst/>
              <a:rect l="l" t="t" r="r" b="b"/>
              <a:pathLst>
                <a:path w="584708" h="698881">
                  <a:moveTo>
                    <a:pt x="0" y="352933"/>
                  </a:moveTo>
                  <a:cubicBezTo>
                    <a:pt x="0" y="303530"/>
                    <a:pt x="0" y="250571"/>
                    <a:pt x="0" y="197612"/>
                  </a:cubicBezTo>
                  <a:cubicBezTo>
                    <a:pt x="0" y="187071"/>
                    <a:pt x="10541" y="172847"/>
                    <a:pt x="17653" y="165862"/>
                  </a:cubicBezTo>
                  <a:cubicBezTo>
                    <a:pt x="140843" y="98806"/>
                    <a:pt x="264160" y="42418"/>
                    <a:pt x="398018" y="17653"/>
                  </a:cubicBezTo>
                  <a:cubicBezTo>
                    <a:pt x="493141" y="0"/>
                    <a:pt x="521335" y="17653"/>
                    <a:pt x="545973" y="109474"/>
                  </a:cubicBezTo>
                  <a:cubicBezTo>
                    <a:pt x="584708" y="275336"/>
                    <a:pt x="581152" y="441325"/>
                    <a:pt x="542417" y="603631"/>
                  </a:cubicBezTo>
                  <a:cubicBezTo>
                    <a:pt x="538861" y="617728"/>
                    <a:pt x="535432" y="635381"/>
                    <a:pt x="528320" y="649478"/>
                  </a:cubicBezTo>
                  <a:cubicBezTo>
                    <a:pt x="514223" y="684784"/>
                    <a:pt x="489585" y="698881"/>
                    <a:pt x="450850" y="698881"/>
                  </a:cubicBezTo>
                  <a:cubicBezTo>
                    <a:pt x="352298" y="691769"/>
                    <a:pt x="260604" y="656463"/>
                    <a:pt x="172593" y="617728"/>
                  </a:cubicBezTo>
                  <a:cubicBezTo>
                    <a:pt x="123317" y="596519"/>
                    <a:pt x="74041" y="571881"/>
                    <a:pt x="24638" y="547116"/>
                  </a:cubicBezTo>
                  <a:cubicBezTo>
                    <a:pt x="6985" y="540004"/>
                    <a:pt x="0" y="525907"/>
                    <a:pt x="0" y="504698"/>
                  </a:cubicBezTo>
                  <a:cubicBezTo>
                    <a:pt x="0" y="455295"/>
                    <a:pt x="0" y="402336"/>
                    <a:pt x="0" y="352933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12763440" y="7511760"/>
            <a:ext cx="434880" cy="517680"/>
            <a:chOff x="0" y="0"/>
            <a:chExt cx="579840" cy="69024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579882" cy="690118"/>
            </a:xfrm>
            <a:custGeom>
              <a:avLst/>
              <a:gdLst/>
              <a:ahLst/>
              <a:cxnLst/>
              <a:rect l="l" t="t" r="r" b="b"/>
              <a:pathLst>
                <a:path w="579882" h="690118">
                  <a:moveTo>
                    <a:pt x="579882" y="339852"/>
                  </a:moveTo>
                  <a:cubicBezTo>
                    <a:pt x="579882" y="392430"/>
                    <a:pt x="579882" y="445008"/>
                    <a:pt x="579882" y="497459"/>
                  </a:cubicBezTo>
                  <a:cubicBezTo>
                    <a:pt x="579882" y="508000"/>
                    <a:pt x="572770" y="521970"/>
                    <a:pt x="562229" y="528955"/>
                  </a:cubicBezTo>
                  <a:cubicBezTo>
                    <a:pt x="438531" y="595503"/>
                    <a:pt x="311150" y="651637"/>
                    <a:pt x="169799" y="676148"/>
                  </a:cubicBezTo>
                  <a:cubicBezTo>
                    <a:pt x="84963" y="690118"/>
                    <a:pt x="60198" y="676148"/>
                    <a:pt x="35433" y="595503"/>
                  </a:cubicBezTo>
                  <a:cubicBezTo>
                    <a:pt x="0" y="465963"/>
                    <a:pt x="0" y="329311"/>
                    <a:pt x="14097" y="196215"/>
                  </a:cubicBezTo>
                  <a:cubicBezTo>
                    <a:pt x="21209" y="150622"/>
                    <a:pt x="31877" y="101600"/>
                    <a:pt x="49530" y="56007"/>
                  </a:cubicBezTo>
                  <a:cubicBezTo>
                    <a:pt x="67183" y="6985"/>
                    <a:pt x="84836" y="0"/>
                    <a:pt x="134366" y="3556"/>
                  </a:cubicBezTo>
                  <a:cubicBezTo>
                    <a:pt x="229870" y="6985"/>
                    <a:pt x="321691" y="42037"/>
                    <a:pt x="406654" y="80645"/>
                  </a:cubicBezTo>
                  <a:cubicBezTo>
                    <a:pt x="459613" y="101600"/>
                    <a:pt x="509143" y="126111"/>
                    <a:pt x="558673" y="154178"/>
                  </a:cubicBezTo>
                  <a:cubicBezTo>
                    <a:pt x="569341" y="157734"/>
                    <a:pt x="579882" y="175260"/>
                    <a:pt x="579882" y="185674"/>
                  </a:cubicBezTo>
                  <a:cubicBezTo>
                    <a:pt x="579882" y="238252"/>
                    <a:pt x="579882" y="290830"/>
                    <a:pt x="579882" y="33985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9414000" y="1530000"/>
            <a:ext cx="558720" cy="368640"/>
            <a:chOff x="0" y="0"/>
            <a:chExt cx="744960" cy="49152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744855" cy="491490"/>
            </a:xfrm>
            <a:custGeom>
              <a:avLst/>
              <a:gdLst/>
              <a:ahLst/>
              <a:cxnLst/>
              <a:rect l="l" t="t" r="r" b="b"/>
              <a:pathLst>
                <a:path w="744855" h="491490">
                  <a:moveTo>
                    <a:pt x="0" y="203581"/>
                  </a:moveTo>
                  <a:cubicBezTo>
                    <a:pt x="45847" y="140462"/>
                    <a:pt x="95377" y="77216"/>
                    <a:pt x="141224" y="14097"/>
                  </a:cubicBezTo>
                  <a:cubicBezTo>
                    <a:pt x="148336" y="6985"/>
                    <a:pt x="162433" y="0"/>
                    <a:pt x="169418" y="0"/>
                  </a:cubicBezTo>
                  <a:cubicBezTo>
                    <a:pt x="307213" y="0"/>
                    <a:pt x="441325" y="0"/>
                    <a:pt x="575437" y="0"/>
                  </a:cubicBezTo>
                  <a:cubicBezTo>
                    <a:pt x="585978" y="0"/>
                    <a:pt x="600202" y="6985"/>
                    <a:pt x="607187" y="17526"/>
                  </a:cubicBezTo>
                  <a:cubicBezTo>
                    <a:pt x="649605" y="70231"/>
                    <a:pt x="691896" y="129921"/>
                    <a:pt x="734314" y="186055"/>
                  </a:cubicBezTo>
                  <a:cubicBezTo>
                    <a:pt x="744855" y="200152"/>
                    <a:pt x="744855" y="210693"/>
                    <a:pt x="734314" y="224663"/>
                  </a:cubicBezTo>
                  <a:cubicBezTo>
                    <a:pt x="670814" y="305435"/>
                    <a:pt x="610743" y="389636"/>
                    <a:pt x="547243" y="470408"/>
                  </a:cubicBezTo>
                  <a:cubicBezTo>
                    <a:pt x="540131" y="480949"/>
                    <a:pt x="526034" y="487934"/>
                    <a:pt x="511937" y="487934"/>
                  </a:cubicBezTo>
                  <a:cubicBezTo>
                    <a:pt x="420116" y="491490"/>
                    <a:pt x="328295" y="491490"/>
                    <a:pt x="233045" y="487934"/>
                  </a:cubicBezTo>
                  <a:cubicBezTo>
                    <a:pt x="225933" y="487934"/>
                    <a:pt x="211836" y="484378"/>
                    <a:pt x="204851" y="480949"/>
                  </a:cubicBezTo>
                  <a:cubicBezTo>
                    <a:pt x="137668" y="389763"/>
                    <a:pt x="67056" y="294894"/>
                    <a:pt x="0" y="20358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16570080" y="3800160"/>
            <a:ext cx="336240" cy="596880"/>
            <a:chOff x="0" y="0"/>
            <a:chExt cx="448320" cy="79584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448310" cy="795909"/>
            </a:xfrm>
            <a:custGeom>
              <a:avLst/>
              <a:gdLst/>
              <a:ahLst/>
              <a:cxnLst/>
              <a:rect l="l" t="t" r="r" b="b"/>
              <a:pathLst>
                <a:path w="448310" h="795909">
                  <a:moveTo>
                    <a:pt x="437769" y="6985"/>
                  </a:moveTo>
                  <a:cubicBezTo>
                    <a:pt x="437769" y="63119"/>
                    <a:pt x="437769" y="122682"/>
                    <a:pt x="437769" y="178816"/>
                  </a:cubicBezTo>
                  <a:cubicBezTo>
                    <a:pt x="441325" y="308483"/>
                    <a:pt x="444881" y="434721"/>
                    <a:pt x="448310" y="564515"/>
                  </a:cubicBezTo>
                  <a:cubicBezTo>
                    <a:pt x="448310" y="575056"/>
                    <a:pt x="444754" y="589026"/>
                    <a:pt x="437769" y="596011"/>
                  </a:cubicBezTo>
                  <a:cubicBezTo>
                    <a:pt x="367157" y="662686"/>
                    <a:pt x="296545" y="725678"/>
                    <a:pt x="222377" y="795909"/>
                  </a:cubicBezTo>
                  <a:cubicBezTo>
                    <a:pt x="179959" y="753872"/>
                    <a:pt x="130556" y="697738"/>
                    <a:pt x="70612" y="652145"/>
                  </a:cubicBezTo>
                  <a:cubicBezTo>
                    <a:pt x="14097" y="606552"/>
                    <a:pt x="0" y="553974"/>
                    <a:pt x="7112" y="483870"/>
                  </a:cubicBezTo>
                  <a:cubicBezTo>
                    <a:pt x="10541" y="431165"/>
                    <a:pt x="24765" y="396113"/>
                    <a:pt x="63500" y="361061"/>
                  </a:cubicBezTo>
                  <a:cubicBezTo>
                    <a:pt x="172974" y="255905"/>
                    <a:pt x="282321" y="143637"/>
                    <a:pt x="391795" y="35052"/>
                  </a:cubicBezTo>
                  <a:cubicBezTo>
                    <a:pt x="402336" y="24511"/>
                    <a:pt x="413004" y="13970"/>
                    <a:pt x="423545" y="0"/>
                  </a:cubicBezTo>
                  <a:cubicBezTo>
                    <a:pt x="427101" y="3556"/>
                    <a:pt x="434086" y="3556"/>
                    <a:pt x="437642" y="698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16583040" y="3317760"/>
            <a:ext cx="308160" cy="691920"/>
            <a:chOff x="0" y="0"/>
            <a:chExt cx="410880" cy="9225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410972" cy="922655"/>
            </a:xfrm>
            <a:custGeom>
              <a:avLst/>
              <a:gdLst/>
              <a:ahLst/>
              <a:cxnLst/>
              <a:rect l="l" t="t" r="r" b="b"/>
              <a:pathLst>
                <a:path w="410972" h="922655">
                  <a:moveTo>
                    <a:pt x="396748" y="0"/>
                  </a:moveTo>
                  <a:cubicBezTo>
                    <a:pt x="400304" y="169037"/>
                    <a:pt x="407416" y="334518"/>
                    <a:pt x="410972" y="499999"/>
                  </a:cubicBezTo>
                  <a:cubicBezTo>
                    <a:pt x="410972" y="510540"/>
                    <a:pt x="403860" y="524637"/>
                    <a:pt x="396748" y="531749"/>
                  </a:cubicBezTo>
                  <a:cubicBezTo>
                    <a:pt x="269240" y="662051"/>
                    <a:pt x="138176" y="788797"/>
                    <a:pt x="10668" y="919099"/>
                  </a:cubicBezTo>
                  <a:cubicBezTo>
                    <a:pt x="7112" y="919099"/>
                    <a:pt x="3556" y="922655"/>
                    <a:pt x="3556" y="922655"/>
                  </a:cubicBezTo>
                  <a:cubicBezTo>
                    <a:pt x="3556" y="852170"/>
                    <a:pt x="0" y="781812"/>
                    <a:pt x="3556" y="711327"/>
                  </a:cubicBezTo>
                  <a:cubicBezTo>
                    <a:pt x="7112" y="605663"/>
                    <a:pt x="10668" y="503555"/>
                    <a:pt x="14224" y="401447"/>
                  </a:cubicBezTo>
                  <a:cubicBezTo>
                    <a:pt x="14224" y="387350"/>
                    <a:pt x="21336" y="369697"/>
                    <a:pt x="28448" y="359156"/>
                  </a:cubicBezTo>
                  <a:cubicBezTo>
                    <a:pt x="145288" y="242951"/>
                    <a:pt x="262128" y="126746"/>
                    <a:pt x="382524" y="10541"/>
                  </a:cubicBezTo>
                  <a:cubicBezTo>
                    <a:pt x="382524" y="6985"/>
                    <a:pt x="386080" y="3556"/>
                    <a:pt x="396748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6522560" y="6975360"/>
            <a:ext cx="438480" cy="349200"/>
            <a:chOff x="0" y="0"/>
            <a:chExt cx="584640" cy="46560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584708" cy="465836"/>
            </a:xfrm>
            <a:custGeom>
              <a:avLst/>
              <a:gdLst/>
              <a:ahLst/>
              <a:cxnLst/>
              <a:rect l="l" t="t" r="r" b="b"/>
              <a:pathLst>
                <a:path w="584708" h="465836">
                  <a:moveTo>
                    <a:pt x="292354" y="3556"/>
                  </a:moveTo>
                  <a:cubicBezTo>
                    <a:pt x="348742" y="3556"/>
                    <a:pt x="401574" y="0"/>
                    <a:pt x="454406" y="3556"/>
                  </a:cubicBezTo>
                  <a:cubicBezTo>
                    <a:pt x="468503" y="3556"/>
                    <a:pt x="482600" y="10668"/>
                    <a:pt x="489585" y="21209"/>
                  </a:cubicBezTo>
                  <a:cubicBezTo>
                    <a:pt x="521335" y="60071"/>
                    <a:pt x="545973" y="98806"/>
                    <a:pt x="574167" y="137668"/>
                  </a:cubicBezTo>
                  <a:cubicBezTo>
                    <a:pt x="584708" y="151765"/>
                    <a:pt x="584708" y="162306"/>
                    <a:pt x="574167" y="176530"/>
                  </a:cubicBezTo>
                  <a:cubicBezTo>
                    <a:pt x="524891" y="268224"/>
                    <a:pt x="479044" y="356362"/>
                    <a:pt x="429768" y="444627"/>
                  </a:cubicBezTo>
                  <a:cubicBezTo>
                    <a:pt x="422783" y="455168"/>
                    <a:pt x="408686" y="465836"/>
                    <a:pt x="394589" y="465836"/>
                  </a:cubicBezTo>
                  <a:cubicBezTo>
                    <a:pt x="327660" y="465836"/>
                    <a:pt x="257175" y="465836"/>
                    <a:pt x="186817" y="465836"/>
                  </a:cubicBezTo>
                  <a:cubicBezTo>
                    <a:pt x="176276" y="465836"/>
                    <a:pt x="158623" y="455295"/>
                    <a:pt x="151638" y="444627"/>
                  </a:cubicBezTo>
                  <a:cubicBezTo>
                    <a:pt x="102108" y="356235"/>
                    <a:pt x="56388" y="268097"/>
                    <a:pt x="6985" y="183388"/>
                  </a:cubicBezTo>
                  <a:cubicBezTo>
                    <a:pt x="0" y="165735"/>
                    <a:pt x="0" y="155194"/>
                    <a:pt x="10541" y="141097"/>
                  </a:cubicBezTo>
                  <a:cubicBezTo>
                    <a:pt x="38735" y="102235"/>
                    <a:pt x="66929" y="59944"/>
                    <a:pt x="95123" y="21209"/>
                  </a:cubicBezTo>
                  <a:cubicBezTo>
                    <a:pt x="102108" y="10541"/>
                    <a:pt x="119761" y="3556"/>
                    <a:pt x="130302" y="3556"/>
                  </a:cubicBezTo>
                  <a:cubicBezTo>
                    <a:pt x="183134" y="0"/>
                    <a:pt x="239522" y="3556"/>
                    <a:pt x="292354" y="355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9239040" y="1159200"/>
            <a:ext cx="911520" cy="228960"/>
            <a:chOff x="0" y="0"/>
            <a:chExt cx="1215360" cy="30528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1215390" cy="305308"/>
            </a:xfrm>
            <a:custGeom>
              <a:avLst/>
              <a:gdLst/>
              <a:ahLst/>
              <a:cxnLst/>
              <a:rect l="l" t="t" r="r" b="b"/>
              <a:pathLst>
                <a:path w="1215390" h="305308">
                  <a:moveTo>
                    <a:pt x="1144905" y="305308"/>
                  </a:moveTo>
                  <a:cubicBezTo>
                    <a:pt x="937006" y="207010"/>
                    <a:pt x="722122" y="189484"/>
                    <a:pt x="503809" y="200025"/>
                  </a:cubicBezTo>
                  <a:cubicBezTo>
                    <a:pt x="366395" y="207010"/>
                    <a:pt x="228981" y="231648"/>
                    <a:pt x="98679" y="291211"/>
                  </a:cubicBezTo>
                  <a:cubicBezTo>
                    <a:pt x="81026" y="301752"/>
                    <a:pt x="66929" y="298196"/>
                    <a:pt x="59944" y="280670"/>
                  </a:cubicBezTo>
                  <a:cubicBezTo>
                    <a:pt x="42291" y="256159"/>
                    <a:pt x="31750" y="231521"/>
                    <a:pt x="14097" y="207010"/>
                  </a:cubicBezTo>
                  <a:cubicBezTo>
                    <a:pt x="0" y="182499"/>
                    <a:pt x="10541" y="168402"/>
                    <a:pt x="31750" y="154432"/>
                  </a:cubicBezTo>
                  <a:cubicBezTo>
                    <a:pt x="112776" y="101727"/>
                    <a:pt x="204343" y="70231"/>
                    <a:pt x="299466" y="52578"/>
                  </a:cubicBezTo>
                  <a:cubicBezTo>
                    <a:pt x="563626" y="0"/>
                    <a:pt x="827913" y="6985"/>
                    <a:pt x="1081532" y="101727"/>
                  </a:cubicBezTo>
                  <a:cubicBezTo>
                    <a:pt x="1120267" y="115824"/>
                    <a:pt x="1155573" y="143891"/>
                    <a:pt x="1190752" y="164846"/>
                  </a:cubicBezTo>
                  <a:cubicBezTo>
                    <a:pt x="1208405" y="171831"/>
                    <a:pt x="1215390" y="185928"/>
                    <a:pt x="1204849" y="203454"/>
                  </a:cubicBezTo>
                  <a:cubicBezTo>
                    <a:pt x="1183767" y="238506"/>
                    <a:pt x="1162558" y="270129"/>
                    <a:pt x="1144905" y="30518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9258480" y="6670800"/>
            <a:ext cx="914400" cy="216000"/>
            <a:chOff x="0" y="0"/>
            <a:chExt cx="1219200" cy="28800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219200" cy="288163"/>
            </a:xfrm>
            <a:custGeom>
              <a:avLst/>
              <a:gdLst/>
              <a:ahLst/>
              <a:cxnLst/>
              <a:rect l="l" t="t" r="r" b="b"/>
              <a:pathLst>
                <a:path w="1219200" h="288163">
                  <a:moveTo>
                    <a:pt x="613156" y="0"/>
                  </a:moveTo>
                  <a:cubicBezTo>
                    <a:pt x="785876" y="6985"/>
                    <a:pt x="951484" y="24638"/>
                    <a:pt x="1106424" y="94869"/>
                  </a:cubicBezTo>
                  <a:cubicBezTo>
                    <a:pt x="1141603" y="108966"/>
                    <a:pt x="1169797" y="130048"/>
                    <a:pt x="1201547" y="147574"/>
                  </a:cubicBezTo>
                  <a:cubicBezTo>
                    <a:pt x="1219200" y="158115"/>
                    <a:pt x="1219200" y="172212"/>
                    <a:pt x="1208532" y="186182"/>
                  </a:cubicBezTo>
                  <a:cubicBezTo>
                    <a:pt x="1204976" y="193167"/>
                    <a:pt x="1201547" y="203708"/>
                    <a:pt x="1197991" y="210820"/>
                  </a:cubicBezTo>
                  <a:cubicBezTo>
                    <a:pt x="1159256" y="288036"/>
                    <a:pt x="1159256" y="288036"/>
                    <a:pt x="1078230" y="256540"/>
                  </a:cubicBezTo>
                  <a:cubicBezTo>
                    <a:pt x="905510" y="189865"/>
                    <a:pt x="722376" y="172212"/>
                    <a:pt x="535559" y="179324"/>
                  </a:cubicBezTo>
                  <a:cubicBezTo>
                    <a:pt x="398145" y="186309"/>
                    <a:pt x="267716" y="207391"/>
                    <a:pt x="140843" y="260096"/>
                  </a:cubicBezTo>
                  <a:cubicBezTo>
                    <a:pt x="73914" y="284734"/>
                    <a:pt x="70358" y="288163"/>
                    <a:pt x="35179" y="221488"/>
                  </a:cubicBezTo>
                  <a:cubicBezTo>
                    <a:pt x="0" y="151003"/>
                    <a:pt x="0" y="161544"/>
                    <a:pt x="63373" y="122936"/>
                  </a:cubicBezTo>
                  <a:cubicBezTo>
                    <a:pt x="158496" y="63246"/>
                    <a:pt x="267716" y="38608"/>
                    <a:pt x="376936" y="21082"/>
                  </a:cubicBezTo>
                  <a:cubicBezTo>
                    <a:pt x="454533" y="10541"/>
                    <a:pt x="535559" y="6985"/>
                    <a:pt x="613156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9131040" y="8184960"/>
            <a:ext cx="371520" cy="1054080"/>
            <a:chOff x="0" y="0"/>
            <a:chExt cx="495360" cy="140544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495300" cy="1405382"/>
            </a:xfrm>
            <a:custGeom>
              <a:avLst/>
              <a:gdLst/>
              <a:ahLst/>
              <a:cxnLst/>
              <a:rect l="l" t="t" r="r" b="b"/>
              <a:pathLst>
                <a:path w="495300" h="1405382">
                  <a:moveTo>
                    <a:pt x="35179" y="1405382"/>
                  </a:moveTo>
                  <a:cubicBezTo>
                    <a:pt x="21082" y="1359535"/>
                    <a:pt x="10541" y="1324356"/>
                    <a:pt x="3556" y="1285621"/>
                  </a:cubicBezTo>
                  <a:cubicBezTo>
                    <a:pt x="0" y="1271524"/>
                    <a:pt x="3556" y="1250442"/>
                    <a:pt x="10541" y="1236345"/>
                  </a:cubicBezTo>
                  <a:cubicBezTo>
                    <a:pt x="130048" y="926338"/>
                    <a:pt x="249428" y="619887"/>
                    <a:pt x="368935" y="310007"/>
                  </a:cubicBezTo>
                  <a:cubicBezTo>
                    <a:pt x="404114" y="218440"/>
                    <a:pt x="442722" y="126873"/>
                    <a:pt x="477901" y="35306"/>
                  </a:cubicBezTo>
                  <a:cubicBezTo>
                    <a:pt x="481330" y="21082"/>
                    <a:pt x="488315" y="10541"/>
                    <a:pt x="495300" y="0"/>
                  </a:cubicBezTo>
                  <a:cubicBezTo>
                    <a:pt x="488315" y="84582"/>
                    <a:pt x="481203" y="172593"/>
                    <a:pt x="474218" y="257175"/>
                  </a:cubicBezTo>
                  <a:cubicBezTo>
                    <a:pt x="467233" y="324104"/>
                    <a:pt x="467233" y="387477"/>
                    <a:pt x="456692" y="454406"/>
                  </a:cubicBezTo>
                  <a:cubicBezTo>
                    <a:pt x="442595" y="528320"/>
                    <a:pt x="418084" y="598805"/>
                    <a:pt x="397002" y="672846"/>
                  </a:cubicBezTo>
                  <a:cubicBezTo>
                    <a:pt x="337312" y="855980"/>
                    <a:pt x="274066" y="1042670"/>
                    <a:pt x="210820" y="1225804"/>
                  </a:cubicBezTo>
                  <a:cubicBezTo>
                    <a:pt x="203835" y="1250442"/>
                    <a:pt x="186182" y="1271651"/>
                    <a:pt x="168656" y="1289177"/>
                  </a:cubicBezTo>
                  <a:cubicBezTo>
                    <a:pt x="126492" y="1327912"/>
                    <a:pt x="80772" y="1363091"/>
                    <a:pt x="35179" y="140538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16227360" y="6664320"/>
            <a:ext cx="1022400" cy="190800"/>
            <a:chOff x="0" y="0"/>
            <a:chExt cx="1363200" cy="25440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363091" cy="254508"/>
            </a:xfrm>
            <a:custGeom>
              <a:avLst/>
              <a:gdLst/>
              <a:ahLst/>
              <a:cxnLst/>
              <a:rect l="l" t="t" r="r" b="b"/>
              <a:pathLst>
                <a:path w="1363091" h="254508">
                  <a:moveTo>
                    <a:pt x="0" y="151892"/>
                  </a:moveTo>
                  <a:cubicBezTo>
                    <a:pt x="84582" y="98933"/>
                    <a:pt x="165608" y="74168"/>
                    <a:pt x="253619" y="60071"/>
                  </a:cubicBezTo>
                  <a:cubicBezTo>
                    <a:pt x="549529" y="0"/>
                    <a:pt x="845439" y="0"/>
                    <a:pt x="1141222" y="63627"/>
                  </a:cubicBezTo>
                  <a:cubicBezTo>
                    <a:pt x="1218692" y="81280"/>
                    <a:pt x="1292733" y="106045"/>
                    <a:pt x="1363091" y="152019"/>
                  </a:cubicBezTo>
                  <a:cubicBezTo>
                    <a:pt x="1345438" y="194437"/>
                    <a:pt x="1313815" y="226187"/>
                    <a:pt x="1278509" y="250952"/>
                  </a:cubicBezTo>
                  <a:cubicBezTo>
                    <a:pt x="1274953" y="254508"/>
                    <a:pt x="1264412" y="250952"/>
                    <a:pt x="1253871" y="250952"/>
                  </a:cubicBezTo>
                  <a:cubicBezTo>
                    <a:pt x="1010793" y="166116"/>
                    <a:pt x="757174" y="155575"/>
                    <a:pt x="499999" y="173228"/>
                  </a:cubicBezTo>
                  <a:cubicBezTo>
                    <a:pt x="369697" y="180340"/>
                    <a:pt x="239395" y="201549"/>
                    <a:pt x="112522" y="247396"/>
                  </a:cubicBezTo>
                  <a:cubicBezTo>
                    <a:pt x="105537" y="250952"/>
                    <a:pt x="91440" y="250952"/>
                    <a:pt x="87884" y="247396"/>
                  </a:cubicBezTo>
                  <a:cubicBezTo>
                    <a:pt x="59944" y="219075"/>
                    <a:pt x="31750" y="187325"/>
                    <a:pt x="0" y="15189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16230960" y="1234800"/>
            <a:ext cx="1025280" cy="193680"/>
            <a:chOff x="0" y="0"/>
            <a:chExt cx="1367040" cy="258240"/>
          </a:xfrm>
        </p:grpSpPr>
        <p:sp>
          <p:nvSpPr>
            <p:cNvPr id="106" name="Freeform 106"/>
            <p:cNvSpPr/>
            <p:nvPr/>
          </p:nvSpPr>
          <p:spPr>
            <a:xfrm>
              <a:off x="-127" y="0"/>
              <a:ext cx="1367155" cy="258318"/>
            </a:xfrm>
            <a:custGeom>
              <a:avLst/>
              <a:gdLst/>
              <a:ahLst/>
              <a:cxnLst/>
              <a:rect l="l" t="t" r="r" b="b"/>
              <a:pathLst>
                <a:path w="1367155" h="258318">
                  <a:moveTo>
                    <a:pt x="127" y="155702"/>
                  </a:moveTo>
                  <a:cubicBezTo>
                    <a:pt x="70612" y="109601"/>
                    <a:pt x="141097" y="84963"/>
                    <a:pt x="215011" y="70739"/>
                  </a:cubicBezTo>
                  <a:cubicBezTo>
                    <a:pt x="532130" y="0"/>
                    <a:pt x="849249" y="0"/>
                    <a:pt x="1162812" y="74295"/>
                  </a:cubicBezTo>
                  <a:cubicBezTo>
                    <a:pt x="1233297" y="91948"/>
                    <a:pt x="1300226" y="113157"/>
                    <a:pt x="1367155" y="159258"/>
                  </a:cubicBezTo>
                  <a:cubicBezTo>
                    <a:pt x="1335405" y="191135"/>
                    <a:pt x="1310767" y="222885"/>
                    <a:pt x="1279017" y="251206"/>
                  </a:cubicBezTo>
                  <a:cubicBezTo>
                    <a:pt x="1275461" y="254762"/>
                    <a:pt x="1261364" y="258318"/>
                    <a:pt x="1254379" y="254762"/>
                  </a:cubicBezTo>
                  <a:cubicBezTo>
                    <a:pt x="1050036" y="180467"/>
                    <a:pt x="835152" y="166370"/>
                    <a:pt x="620141" y="169799"/>
                  </a:cubicBezTo>
                  <a:cubicBezTo>
                    <a:pt x="461645" y="173355"/>
                    <a:pt x="303022" y="191008"/>
                    <a:pt x="151511" y="236982"/>
                  </a:cubicBezTo>
                  <a:cubicBezTo>
                    <a:pt x="84582" y="258191"/>
                    <a:pt x="74041" y="258191"/>
                    <a:pt x="31750" y="198120"/>
                  </a:cubicBezTo>
                  <a:cubicBezTo>
                    <a:pt x="21209" y="184023"/>
                    <a:pt x="14097" y="169799"/>
                    <a:pt x="0" y="15570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9531360" y="5429520"/>
            <a:ext cx="342720" cy="330480"/>
            <a:chOff x="0" y="0"/>
            <a:chExt cx="456960" cy="44064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456946" cy="440690"/>
            </a:xfrm>
            <a:custGeom>
              <a:avLst/>
              <a:gdLst/>
              <a:ahLst/>
              <a:cxnLst/>
              <a:rect l="l" t="t" r="r" b="b"/>
              <a:pathLst>
                <a:path w="456946" h="440690">
                  <a:moveTo>
                    <a:pt x="228473" y="0"/>
                  </a:moveTo>
                  <a:cubicBezTo>
                    <a:pt x="260096" y="0"/>
                    <a:pt x="295275" y="0"/>
                    <a:pt x="326898" y="0"/>
                  </a:cubicBezTo>
                  <a:cubicBezTo>
                    <a:pt x="404241" y="3556"/>
                    <a:pt x="456946" y="52832"/>
                    <a:pt x="456946" y="130429"/>
                  </a:cubicBezTo>
                  <a:cubicBezTo>
                    <a:pt x="456946" y="190373"/>
                    <a:pt x="456946" y="250317"/>
                    <a:pt x="456946" y="310261"/>
                  </a:cubicBezTo>
                  <a:cubicBezTo>
                    <a:pt x="453390" y="384302"/>
                    <a:pt x="407797" y="433578"/>
                    <a:pt x="330454" y="437134"/>
                  </a:cubicBezTo>
                  <a:cubicBezTo>
                    <a:pt x="263652" y="440690"/>
                    <a:pt x="193421" y="440690"/>
                    <a:pt x="126619" y="437134"/>
                  </a:cubicBezTo>
                  <a:cubicBezTo>
                    <a:pt x="49149" y="433578"/>
                    <a:pt x="3556" y="384175"/>
                    <a:pt x="0" y="306705"/>
                  </a:cubicBezTo>
                  <a:cubicBezTo>
                    <a:pt x="0" y="250317"/>
                    <a:pt x="0" y="190373"/>
                    <a:pt x="0" y="133985"/>
                  </a:cubicBezTo>
                  <a:cubicBezTo>
                    <a:pt x="3556" y="52832"/>
                    <a:pt x="52705" y="3556"/>
                    <a:pt x="133604" y="0"/>
                  </a:cubicBezTo>
                  <a:cubicBezTo>
                    <a:pt x="165227" y="0"/>
                    <a:pt x="196850" y="0"/>
                    <a:pt x="228473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16598880" y="2857680"/>
            <a:ext cx="276480" cy="644400"/>
            <a:chOff x="0" y="0"/>
            <a:chExt cx="368640" cy="8592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368554" cy="859155"/>
            </a:xfrm>
            <a:custGeom>
              <a:avLst/>
              <a:gdLst/>
              <a:ahLst/>
              <a:cxnLst/>
              <a:rect l="l" t="t" r="r" b="b"/>
              <a:pathLst>
                <a:path w="368554" h="859155">
                  <a:moveTo>
                    <a:pt x="361569" y="3556"/>
                  </a:moveTo>
                  <a:cubicBezTo>
                    <a:pt x="361569" y="45847"/>
                    <a:pt x="358013" y="88011"/>
                    <a:pt x="361569" y="133858"/>
                  </a:cubicBezTo>
                  <a:cubicBezTo>
                    <a:pt x="365125" y="243078"/>
                    <a:pt x="368554" y="355727"/>
                    <a:pt x="368554" y="468376"/>
                  </a:cubicBezTo>
                  <a:cubicBezTo>
                    <a:pt x="368554" y="478917"/>
                    <a:pt x="364998" y="496570"/>
                    <a:pt x="358013" y="503555"/>
                  </a:cubicBezTo>
                  <a:cubicBezTo>
                    <a:pt x="242189" y="619760"/>
                    <a:pt x="129921" y="732409"/>
                    <a:pt x="14097" y="848614"/>
                  </a:cubicBezTo>
                  <a:cubicBezTo>
                    <a:pt x="14097" y="848614"/>
                    <a:pt x="10541" y="852170"/>
                    <a:pt x="3556" y="859155"/>
                  </a:cubicBezTo>
                  <a:cubicBezTo>
                    <a:pt x="3556" y="845058"/>
                    <a:pt x="0" y="834517"/>
                    <a:pt x="3556" y="823976"/>
                  </a:cubicBezTo>
                  <a:cubicBezTo>
                    <a:pt x="6985" y="669036"/>
                    <a:pt x="10541" y="514096"/>
                    <a:pt x="17526" y="355600"/>
                  </a:cubicBezTo>
                  <a:cubicBezTo>
                    <a:pt x="17526" y="345059"/>
                    <a:pt x="21082" y="330962"/>
                    <a:pt x="28067" y="323850"/>
                  </a:cubicBezTo>
                  <a:cubicBezTo>
                    <a:pt x="133350" y="214757"/>
                    <a:pt x="242189" y="109220"/>
                    <a:pt x="347599" y="0"/>
                  </a:cubicBezTo>
                  <a:cubicBezTo>
                    <a:pt x="354584" y="0"/>
                    <a:pt x="358140" y="3556"/>
                    <a:pt x="361696" y="355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9842400" y="1965600"/>
            <a:ext cx="355680" cy="828720"/>
            <a:chOff x="0" y="0"/>
            <a:chExt cx="474240" cy="11049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474218" cy="1105027"/>
            </a:xfrm>
            <a:custGeom>
              <a:avLst/>
              <a:gdLst/>
              <a:ahLst/>
              <a:cxnLst/>
              <a:rect l="l" t="t" r="r" b="b"/>
              <a:pathLst>
                <a:path w="474218" h="1105027">
                  <a:moveTo>
                    <a:pt x="442341" y="1104900"/>
                  </a:moveTo>
                  <a:cubicBezTo>
                    <a:pt x="389255" y="1090803"/>
                    <a:pt x="339725" y="1076706"/>
                    <a:pt x="293751" y="1062609"/>
                  </a:cubicBezTo>
                  <a:cubicBezTo>
                    <a:pt x="286639" y="1059053"/>
                    <a:pt x="279654" y="1048512"/>
                    <a:pt x="276098" y="1037971"/>
                  </a:cubicBezTo>
                  <a:cubicBezTo>
                    <a:pt x="198247" y="855091"/>
                    <a:pt x="120269" y="668655"/>
                    <a:pt x="49530" y="482092"/>
                  </a:cubicBezTo>
                  <a:cubicBezTo>
                    <a:pt x="31877" y="443357"/>
                    <a:pt x="35433" y="394081"/>
                    <a:pt x="28321" y="348361"/>
                  </a:cubicBezTo>
                  <a:cubicBezTo>
                    <a:pt x="21209" y="242824"/>
                    <a:pt x="10668" y="140716"/>
                    <a:pt x="0" y="35179"/>
                  </a:cubicBezTo>
                  <a:cubicBezTo>
                    <a:pt x="0" y="24638"/>
                    <a:pt x="0" y="17653"/>
                    <a:pt x="0" y="0"/>
                  </a:cubicBezTo>
                  <a:cubicBezTo>
                    <a:pt x="7112" y="10541"/>
                    <a:pt x="14097" y="17653"/>
                    <a:pt x="17653" y="24638"/>
                  </a:cubicBezTo>
                  <a:cubicBezTo>
                    <a:pt x="166370" y="327279"/>
                    <a:pt x="314960" y="629920"/>
                    <a:pt x="467106" y="932561"/>
                  </a:cubicBezTo>
                  <a:cubicBezTo>
                    <a:pt x="474218" y="946658"/>
                    <a:pt x="474218" y="967740"/>
                    <a:pt x="470662" y="985393"/>
                  </a:cubicBezTo>
                  <a:cubicBezTo>
                    <a:pt x="463550" y="1024128"/>
                    <a:pt x="453009" y="1062863"/>
                    <a:pt x="442341" y="110502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13182480" y="1326960"/>
            <a:ext cx="298800" cy="352080"/>
            <a:chOff x="0" y="0"/>
            <a:chExt cx="398400" cy="46944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398399" cy="469392"/>
            </a:xfrm>
            <a:custGeom>
              <a:avLst/>
              <a:gdLst/>
              <a:ahLst/>
              <a:cxnLst/>
              <a:rect l="l" t="t" r="r" b="b"/>
              <a:pathLst>
                <a:path w="398399" h="469392">
                  <a:moveTo>
                    <a:pt x="0" y="234696"/>
                  </a:moveTo>
                  <a:cubicBezTo>
                    <a:pt x="0" y="203200"/>
                    <a:pt x="0" y="171704"/>
                    <a:pt x="0" y="140081"/>
                  </a:cubicBezTo>
                  <a:cubicBezTo>
                    <a:pt x="0" y="63119"/>
                    <a:pt x="52832" y="6985"/>
                    <a:pt x="130429" y="3556"/>
                  </a:cubicBezTo>
                  <a:cubicBezTo>
                    <a:pt x="176276" y="0"/>
                    <a:pt x="222123" y="0"/>
                    <a:pt x="267970" y="3556"/>
                  </a:cubicBezTo>
                  <a:cubicBezTo>
                    <a:pt x="338455" y="7112"/>
                    <a:pt x="391414" y="56134"/>
                    <a:pt x="394843" y="126111"/>
                  </a:cubicBezTo>
                  <a:cubicBezTo>
                    <a:pt x="398399" y="199644"/>
                    <a:pt x="398399" y="273304"/>
                    <a:pt x="394843" y="346837"/>
                  </a:cubicBezTo>
                  <a:cubicBezTo>
                    <a:pt x="391287" y="420370"/>
                    <a:pt x="334899" y="469392"/>
                    <a:pt x="260858" y="469392"/>
                  </a:cubicBezTo>
                  <a:cubicBezTo>
                    <a:pt x="218567" y="469392"/>
                    <a:pt x="176276" y="469392"/>
                    <a:pt x="133985" y="469392"/>
                  </a:cubicBezTo>
                  <a:cubicBezTo>
                    <a:pt x="59944" y="469392"/>
                    <a:pt x="3556" y="413385"/>
                    <a:pt x="0" y="339852"/>
                  </a:cubicBezTo>
                  <a:cubicBezTo>
                    <a:pt x="0" y="304800"/>
                    <a:pt x="0" y="269748"/>
                    <a:pt x="0" y="23469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13179600" y="2867040"/>
            <a:ext cx="304560" cy="403200"/>
            <a:chOff x="0" y="0"/>
            <a:chExt cx="406080" cy="5376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406146" cy="537718"/>
            </a:xfrm>
            <a:custGeom>
              <a:avLst/>
              <a:gdLst/>
              <a:ahLst/>
              <a:cxnLst/>
              <a:rect l="l" t="t" r="r" b="b"/>
              <a:pathLst>
                <a:path w="406146" h="537718">
                  <a:moveTo>
                    <a:pt x="406019" y="267081"/>
                  </a:moveTo>
                  <a:cubicBezTo>
                    <a:pt x="406019" y="330327"/>
                    <a:pt x="406019" y="390017"/>
                    <a:pt x="406019" y="449834"/>
                  </a:cubicBezTo>
                  <a:cubicBezTo>
                    <a:pt x="406019" y="463931"/>
                    <a:pt x="395478" y="481457"/>
                    <a:pt x="384810" y="485013"/>
                  </a:cubicBezTo>
                  <a:cubicBezTo>
                    <a:pt x="264795" y="537718"/>
                    <a:pt x="144653" y="537718"/>
                    <a:pt x="24638" y="485013"/>
                  </a:cubicBezTo>
                  <a:cubicBezTo>
                    <a:pt x="14097" y="481330"/>
                    <a:pt x="3556" y="463804"/>
                    <a:pt x="3556" y="453263"/>
                  </a:cubicBezTo>
                  <a:cubicBezTo>
                    <a:pt x="0" y="330327"/>
                    <a:pt x="3556" y="207264"/>
                    <a:pt x="0" y="84328"/>
                  </a:cubicBezTo>
                  <a:cubicBezTo>
                    <a:pt x="0" y="63246"/>
                    <a:pt x="7112" y="52705"/>
                    <a:pt x="24765" y="45720"/>
                  </a:cubicBezTo>
                  <a:cubicBezTo>
                    <a:pt x="144780" y="0"/>
                    <a:pt x="261366" y="0"/>
                    <a:pt x="381381" y="45720"/>
                  </a:cubicBezTo>
                  <a:cubicBezTo>
                    <a:pt x="399034" y="52705"/>
                    <a:pt x="406146" y="63246"/>
                    <a:pt x="406146" y="84328"/>
                  </a:cubicBezTo>
                  <a:cubicBezTo>
                    <a:pt x="406146" y="147574"/>
                    <a:pt x="406146" y="207264"/>
                    <a:pt x="406146" y="267081"/>
                  </a:cubicBezTo>
                  <a:close/>
                  <a:moveTo>
                    <a:pt x="328422" y="200279"/>
                  </a:moveTo>
                  <a:cubicBezTo>
                    <a:pt x="328422" y="172212"/>
                    <a:pt x="307213" y="151130"/>
                    <a:pt x="279019" y="151130"/>
                  </a:cubicBezTo>
                  <a:cubicBezTo>
                    <a:pt x="254254" y="151130"/>
                    <a:pt x="233172" y="172212"/>
                    <a:pt x="229616" y="200279"/>
                  </a:cubicBezTo>
                  <a:cubicBezTo>
                    <a:pt x="229616" y="224917"/>
                    <a:pt x="250825" y="249428"/>
                    <a:pt x="279019" y="249428"/>
                  </a:cubicBezTo>
                  <a:cubicBezTo>
                    <a:pt x="307213" y="252984"/>
                    <a:pt x="328422" y="228346"/>
                    <a:pt x="328422" y="200279"/>
                  </a:cubicBezTo>
                  <a:close/>
                  <a:moveTo>
                    <a:pt x="123571" y="411099"/>
                  </a:moveTo>
                  <a:cubicBezTo>
                    <a:pt x="151765" y="411099"/>
                    <a:pt x="172974" y="390017"/>
                    <a:pt x="172974" y="361950"/>
                  </a:cubicBezTo>
                  <a:cubicBezTo>
                    <a:pt x="176530" y="333883"/>
                    <a:pt x="151765" y="312801"/>
                    <a:pt x="123571" y="312801"/>
                  </a:cubicBezTo>
                  <a:cubicBezTo>
                    <a:pt x="98806" y="312801"/>
                    <a:pt x="74168" y="333883"/>
                    <a:pt x="74168" y="361950"/>
                  </a:cubicBezTo>
                  <a:cubicBezTo>
                    <a:pt x="74168" y="386588"/>
                    <a:pt x="95377" y="411099"/>
                    <a:pt x="123571" y="411099"/>
                  </a:cubicBezTo>
                  <a:close/>
                  <a:moveTo>
                    <a:pt x="296545" y="460248"/>
                  </a:moveTo>
                  <a:cubicBezTo>
                    <a:pt x="317754" y="456692"/>
                    <a:pt x="342392" y="449707"/>
                    <a:pt x="345948" y="421640"/>
                  </a:cubicBezTo>
                  <a:cubicBezTo>
                    <a:pt x="345948" y="400558"/>
                    <a:pt x="324739" y="383032"/>
                    <a:pt x="296545" y="383032"/>
                  </a:cubicBezTo>
                  <a:cubicBezTo>
                    <a:pt x="268351" y="383032"/>
                    <a:pt x="247142" y="397129"/>
                    <a:pt x="247142" y="421640"/>
                  </a:cubicBezTo>
                  <a:cubicBezTo>
                    <a:pt x="247142" y="442722"/>
                    <a:pt x="268351" y="460248"/>
                    <a:pt x="296545" y="460248"/>
                  </a:cubicBezTo>
                  <a:close/>
                  <a:moveTo>
                    <a:pt x="98933" y="130048"/>
                  </a:moveTo>
                  <a:cubicBezTo>
                    <a:pt x="141351" y="133604"/>
                    <a:pt x="169545" y="112522"/>
                    <a:pt x="169545" y="91440"/>
                  </a:cubicBezTo>
                  <a:cubicBezTo>
                    <a:pt x="165989" y="66802"/>
                    <a:pt x="144780" y="59817"/>
                    <a:pt x="127127" y="59817"/>
                  </a:cubicBezTo>
                  <a:cubicBezTo>
                    <a:pt x="95377" y="59817"/>
                    <a:pt x="63627" y="80899"/>
                    <a:pt x="70612" y="98425"/>
                  </a:cubicBezTo>
                  <a:cubicBezTo>
                    <a:pt x="77724" y="112522"/>
                    <a:pt x="95377" y="126492"/>
                    <a:pt x="98806" y="13004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6570080" y="5470560"/>
            <a:ext cx="349200" cy="234720"/>
            <a:chOff x="0" y="0"/>
            <a:chExt cx="465600" cy="31296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465582" cy="312928"/>
            </a:xfrm>
            <a:custGeom>
              <a:avLst/>
              <a:gdLst/>
              <a:ahLst/>
              <a:cxnLst/>
              <a:rect l="l" t="t" r="r" b="b"/>
              <a:pathLst>
                <a:path w="465582" h="312928">
                  <a:moveTo>
                    <a:pt x="0" y="312928"/>
                  </a:moveTo>
                  <a:cubicBezTo>
                    <a:pt x="0" y="210947"/>
                    <a:pt x="0" y="105537"/>
                    <a:pt x="0" y="0"/>
                  </a:cubicBezTo>
                  <a:cubicBezTo>
                    <a:pt x="155194" y="0"/>
                    <a:pt x="310388" y="0"/>
                    <a:pt x="465582" y="0"/>
                  </a:cubicBezTo>
                  <a:cubicBezTo>
                    <a:pt x="465582" y="105537"/>
                    <a:pt x="465582" y="207518"/>
                    <a:pt x="465582" y="312928"/>
                  </a:cubicBezTo>
                  <a:cubicBezTo>
                    <a:pt x="310388" y="312928"/>
                    <a:pt x="155194" y="312928"/>
                    <a:pt x="0" y="31292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13217760" y="6032160"/>
            <a:ext cx="231840" cy="320400"/>
            <a:chOff x="0" y="0"/>
            <a:chExt cx="309120" cy="427200"/>
          </a:xfrm>
        </p:grpSpPr>
        <p:sp>
          <p:nvSpPr>
            <p:cNvPr id="120" name="Freeform 120"/>
            <p:cNvSpPr/>
            <p:nvPr/>
          </p:nvSpPr>
          <p:spPr>
            <a:xfrm>
              <a:off x="-127" y="0"/>
              <a:ext cx="309245" cy="427101"/>
            </a:xfrm>
            <a:custGeom>
              <a:avLst/>
              <a:gdLst/>
              <a:ahLst/>
              <a:cxnLst/>
              <a:rect l="l" t="t" r="r" b="b"/>
              <a:pathLst>
                <a:path w="309245" h="427101">
                  <a:moveTo>
                    <a:pt x="3683" y="213614"/>
                  </a:moveTo>
                  <a:cubicBezTo>
                    <a:pt x="3683" y="168148"/>
                    <a:pt x="127" y="122555"/>
                    <a:pt x="3683" y="77089"/>
                  </a:cubicBezTo>
                  <a:cubicBezTo>
                    <a:pt x="3683" y="20955"/>
                    <a:pt x="25019" y="0"/>
                    <a:pt x="81788" y="0"/>
                  </a:cubicBezTo>
                  <a:cubicBezTo>
                    <a:pt x="131572" y="0"/>
                    <a:pt x="184785" y="0"/>
                    <a:pt x="234569" y="0"/>
                  </a:cubicBezTo>
                  <a:cubicBezTo>
                    <a:pt x="280797" y="0"/>
                    <a:pt x="305689" y="20955"/>
                    <a:pt x="305689" y="62992"/>
                  </a:cubicBezTo>
                  <a:cubicBezTo>
                    <a:pt x="309245" y="164592"/>
                    <a:pt x="309245" y="262636"/>
                    <a:pt x="305689" y="364109"/>
                  </a:cubicBezTo>
                  <a:cubicBezTo>
                    <a:pt x="305689" y="406146"/>
                    <a:pt x="280797" y="427101"/>
                    <a:pt x="234569" y="427101"/>
                  </a:cubicBezTo>
                  <a:cubicBezTo>
                    <a:pt x="181229" y="427101"/>
                    <a:pt x="128016" y="427101"/>
                    <a:pt x="74676" y="427101"/>
                  </a:cubicBezTo>
                  <a:cubicBezTo>
                    <a:pt x="24892" y="427101"/>
                    <a:pt x="3556" y="406146"/>
                    <a:pt x="3556" y="360553"/>
                  </a:cubicBezTo>
                  <a:cubicBezTo>
                    <a:pt x="0" y="311531"/>
                    <a:pt x="3556" y="262509"/>
                    <a:pt x="3556" y="21348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6614720" y="2489040"/>
            <a:ext cx="247680" cy="514080"/>
            <a:chOff x="0" y="0"/>
            <a:chExt cx="330240" cy="68544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330200" cy="685419"/>
            </a:xfrm>
            <a:custGeom>
              <a:avLst/>
              <a:gdLst/>
              <a:ahLst/>
              <a:cxnLst/>
              <a:rect l="l" t="t" r="r" b="b"/>
              <a:pathLst>
                <a:path w="330200" h="685419">
                  <a:moveTo>
                    <a:pt x="319659" y="0"/>
                  </a:moveTo>
                  <a:cubicBezTo>
                    <a:pt x="323215" y="122428"/>
                    <a:pt x="326644" y="237744"/>
                    <a:pt x="330200" y="353187"/>
                  </a:cubicBezTo>
                  <a:cubicBezTo>
                    <a:pt x="330200" y="360172"/>
                    <a:pt x="323215" y="367157"/>
                    <a:pt x="319659" y="374142"/>
                  </a:cubicBezTo>
                  <a:cubicBezTo>
                    <a:pt x="217805" y="475615"/>
                    <a:pt x="115951" y="577088"/>
                    <a:pt x="10541" y="678434"/>
                  </a:cubicBezTo>
                  <a:cubicBezTo>
                    <a:pt x="10541" y="681990"/>
                    <a:pt x="6985" y="681990"/>
                    <a:pt x="0" y="685419"/>
                  </a:cubicBezTo>
                  <a:cubicBezTo>
                    <a:pt x="0" y="674878"/>
                    <a:pt x="0" y="667893"/>
                    <a:pt x="0" y="657479"/>
                  </a:cubicBezTo>
                  <a:cubicBezTo>
                    <a:pt x="3556" y="549021"/>
                    <a:pt x="6985" y="440690"/>
                    <a:pt x="10541" y="332232"/>
                  </a:cubicBezTo>
                  <a:cubicBezTo>
                    <a:pt x="10541" y="318262"/>
                    <a:pt x="21082" y="297307"/>
                    <a:pt x="31623" y="286766"/>
                  </a:cubicBezTo>
                  <a:cubicBezTo>
                    <a:pt x="119507" y="199390"/>
                    <a:pt x="203708" y="111887"/>
                    <a:pt x="291592" y="24511"/>
                  </a:cubicBezTo>
                  <a:cubicBezTo>
                    <a:pt x="298577" y="20955"/>
                    <a:pt x="305689" y="13970"/>
                    <a:pt x="319659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13220640" y="7629840"/>
            <a:ext cx="238320" cy="272880"/>
            <a:chOff x="0" y="0"/>
            <a:chExt cx="317760" cy="36384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317754" cy="363855"/>
            </a:xfrm>
            <a:custGeom>
              <a:avLst/>
              <a:gdLst/>
              <a:ahLst/>
              <a:cxnLst/>
              <a:rect l="l" t="t" r="r" b="b"/>
              <a:pathLst>
                <a:path w="317754" h="363855">
                  <a:moveTo>
                    <a:pt x="317754" y="363855"/>
                  </a:moveTo>
                  <a:cubicBezTo>
                    <a:pt x="211836" y="363855"/>
                    <a:pt x="105918" y="363855"/>
                    <a:pt x="0" y="363855"/>
                  </a:cubicBezTo>
                  <a:cubicBezTo>
                    <a:pt x="0" y="240157"/>
                    <a:pt x="0" y="123698"/>
                    <a:pt x="0" y="0"/>
                  </a:cubicBezTo>
                  <a:cubicBezTo>
                    <a:pt x="105918" y="0"/>
                    <a:pt x="211836" y="0"/>
                    <a:pt x="317754" y="0"/>
                  </a:cubicBezTo>
                  <a:cubicBezTo>
                    <a:pt x="317754" y="120142"/>
                    <a:pt x="317754" y="240157"/>
                    <a:pt x="317754" y="36385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16627680" y="2127600"/>
            <a:ext cx="222480" cy="488880"/>
            <a:chOff x="0" y="0"/>
            <a:chExt cx="296640" cy="651840"/>
          </a:xfrm>
        </p:grpSpPr>
        <p:sp>
          <p:nvSpPr>
            <p:cNvPr id="126" name="Freeform 126"/>
            <p:cNvSpPr/>
            <p:nvPr/>
          </p:nvSpPr>
          <p:spPr>
            <a:xfrm>
              <a:off x="0" y="127"/>
              <a:ext cx="296545" cy="651764"/>
            </a:xfrm>
            <a:custGeom>
              <a:avLst/>
              <a:gdLst/>
              <a:ahLst/>
              <a:cxnLst/>
              <a:rect l="l" t="t" r="r" b="b"/>
              <a:pathLst>
                <a:path w="296545" h="651764">
                  <a:moveTo>
                    <a:pt x="6985" y="651764"/>
                  </a:moveTo>
                  <a:cubicBezTo>
                    <a:pt x="6985" y="563626"/>
                    <a:pt x="10414" y="475615"/>
                    <a:pt x="3556" y="387477"/>
                  </a:cubicBezTo>
                  <a:cubicBezTo>
                    <a:pt x="0" y="306451"/>
                    <a:pt x="27940" y="250063"/>
                    <a:pt x="90678" y="197231"/>
                  </a:cubicBezTo>
                  <a:cubicBezTo>
                    <a:pt x="146558" y="147955"/>
                    <a:pt x="198882" y="88011"/>
                    <a:pt x="251206" y="35179"/>
                  </a:cubicBezTo>
                  <a:cubicBezTo>
                    <a:pt x="261620" y="24638"/>
                    <a:pt x="265176" y="10541"/>
                    <a:pt x="272161" y="0"/>
                  </a:cubicBezTo>
                  <a:cubicBezTo>
                    <a:pt x="279146" y="3556"/>
                    <a:pt x="282575" y="6985"/>
                    <a:pt x="289560" y="10541"/>
                  </a:cubicBezTo>
                  <a:cubicBezTo>
                    <a:pt x="289560" y="38735"/>
                    <a:pt x="289560" y="66929"/>
                    <a:pt x="289560" y="95123"/>
                  </a:cubicBezTo>
                  <a:cubicBezTo>
                    <a:pt x="289560" y="172593"/>
                    <a:pt x="292989" y="253619"/>
                    <a:pt x="296545" y="334772"/>
                  </a:cubicBezTo>
                  <a:cubicBezTo>
                    <a:pt x="296545" y="345313"/>
                    <a:pt x="293116" y="359410"/>
                    <a:pt x="286131" y="366522"/>
                  </a:cubicBezTo>
                  <a:cubicBezTo>
                    <a:pt x="191897" y="461391"/>
                    <a:pt x="101219" y="556641"/>
                    <a:pt x="6985" y="65176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16526160" y="1565280"/>
            <a:ext cx="339840" cy="342720"/>
            <a:chOff x="0" y="0"/>
            <a:chExt cx="453120" cy="4569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453136" cy="456946"/>
            </a:xfrm>
            <a:custGeom>
              <a:avLst/>
              <a:gdLst/>
              <a:ahLst/>
              <a:cxnLst/>
              <a:rect l="l" t="t" r="r" b="b"/>
              <a:pathLst>
                <a:path w="453136" h="456946">
                  <a:moveTo>
                    <a:pt x="91313" y="0"/>
                  </a:moveTo>
                  <a:cubicBezTo>
                    <a:pt x="214249" y="123952"/>
                    <a:pt x="333629" y="244475"/>
                    <a:pt x="453136" y="368427"/>
                  </a:cubicBezTo>
                  <a:cubicBezTo>
                    <a:pt x="453136" y="368427"/>
                    <a:pt x="453136" y="368427"/>
                    <a:pt x="453136" y="371983"/>
                  </a:cubicBezTo>
                  <a:cubicBezTo>
                    <a:pt x="435610" y="432181"/>
                    <a:pt x="396875" y="456946"/>
                    <a:pt x="333756" y="446405"/>
                  </a:cubicBezTo>
                  <a:cubicBezTo>
                    <a:pt x="284607" y="439293"/>
                    <a:pt x="231902" y="446405"/>
                    <a:pt x="182753" y="446405"/>
                  </a:cubicBezTo>
                  <a:cubicBezTo>
                    <a:pt x="172212" y="442849"/>
                    <a:pt x="154686" y="435737"/>
                    <a:pt x="151130" y="425196"/>
                  </a:cubicBezTo>
                  <a:cubicBezTo>
                    <a:pt x="101854" y="336550"/>
                    <a:pt x="52705" y="247904"/>
                    <a:pt x="3556" y="159385"/>
                  </a:cubicBezTo>
                  <a:cubicBezTo>
                    <a:pt x="0" y="152273"/>
                    <a:pt x="0" y="134620"/>
                    <a:pt x="3556" y="127508"/>
                  </a:cubicBezTo>
                  <a:cubicBezTo>
                    <a:pt x="31623" y="84963"/>
                    <a:pt x="59690" y="42545"/>
                    <a:pt x="91313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9544320" y="7169040"/>
            <a:ext cx="336240" cy="231840"/>
            <a:chOff x="0" y="0"/>
            <a:chExt cx="448320" cy="30912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448310" cy="309245"/>
            </a:xfrm>
            <a:custGeom>
              <a:avLst/>
              <a:gdLst/>
              <a:ahLst/>
              <a:cxnLst/>
              <a:rect l="l" t="t" r="r" b="b"/>
              <a:pathLst>
                <a:path w="448310" h="309245">
                  <a:moveTo>
                    <a:pt x="0" y="207264"/>
                  </a:moveTo>
                  <a:cubicBezTo>
                    <a:pt x="70612" y="137033"/>
                    <a:pt x="141224" y="66802"/>
                    <a:pt x="208280" y="0"/>
                  </a:cubicBezTo>
                  <a:cubicBezTo>
                    <a:pt x="286004" y="77343"/>
                    <a:pt x="367157" y="158115"/>
                    <a:pt x="448310" y="238887"/>
                  </a:cubicBezTo>
                  <a:cubicBezTo>
                    <a:pt x="434213" y="256413"/>
                    <a:pt x="420116" y="277495"/>
                    <a:pt x="402463" y="295148"/>
                  </a:cubicBezTo>
                  <a:cubicBezTo>
                    <a:pt x="398907" y="302133"/>
                    <a:pt x="388366" y="309245"/>
                    <a:pt x="377698" y="309245"/>
                  </a:cubicBezTo>
                  <a:cubicBezTo>
                    <a:pt x="282448" y="309245"/>
                    <a:pt x="187071" y="309245"/>
                    <a:pt x="91821" y="309245"/>
                  </a:cubicBezTo>
                  <a:cubicBezTo>
                    <a:pt x="81280" y="309245"/>
                    <a:pt x="70612" y="302260"/>
                    <a:pt x="63627" y="291719"/>
                  </a:cubicBezTo>
                  <a:cubicBezTo>
                    <a:pt x="42418" y="267081"/>
                    <a:pt x="21209" y="235458"/>
                    <a:pt x="127" y="20739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16176960" y="6788160"/>
            <a:ext cx="387360" cy="295200"/>
            <a:chOff x="0" y="0"/>
            <a:chExt cx="516480" cy="3936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516382" cy="393573"/>
            </a:xfrm>
            <a:custGeom>
              <a:avLst/>
              <a:gdLst/>
              <a:ahLst/>
              <a:cxnLst/>
              <a:rect l="l" t="t" r="r" b="b"/>
              <a:pathLst>
                <a:path w="516382" h="393573">
                  <a:moveTo>
                    <a:pt x="49149" y="0"/>
                  </a:moveTo>
                  <a:cubicBezTo>
                    <a:pt x="161544" y="161671"/>
                    <a:pt x="340741" y="203835"/>
                    <a:pt x="516382" y="252984"/>
                  </a:cubicBezTo>
                  <a:cubicBezTo>
                    <a:pt x="484759" y="298704"/>
                    <a:pt x="453136" y="344297"/>
                    <a:pt x="421513" y="386588"/>
                  </a:cubicBezTo>
                  <a:cubicBezTo>
                    <a:pt x="417957" y="390144"/>
                    <a:pt x="407416" y="393573"/>
                    <a:pt x="400431" y="390144"/>
                  </a:cubicBezTo>
                  <a:cubicBezTo>
                    <a:pt x="273939" y="358521"/>
                    <a:pt x="154432" y="312801"/>
                    <a:pt x="66675" y="214376"/>
                  </a:cubicBezTo>
                  <a:cubicBezTo>
                    <a:pt x="6985" y="147574"/>
                    <a:pt x="0" y="80772"/>
                    <a:pt x="42164" y="10541"/>
                  </a:cubicBezTo>
                  <a:cubicBezTo>
                    <a:pt x="42164" y="6985"/>
                    <a:pt x="45720" y="3556"/>
                    <a:pt x="49149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16176960" y="1362240"/>
            <a:ext cx="387360" cy="298800"/>
            <a:chOff x="0" y="0"/>
            <a:chExt cx="516480" cy="39840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516382" cy="398399"/>
            </a:xfrm>
            <a:custGeom>
              <a:avLst/>
              <a:gdLst/>
              <a:ahLst/>
              <a:cxnLst/>
              <a:rect l="l" t="t" r="r" b="b"/>
              <a:pathLst>
                <a:path w="516382" h="398399">
                  <a:moveTo>
                    <a:pt x="49149" y="0"/>
                  </a:moveTo>
                  <a:cubicBezTo>
                    <a:pt x="161544" y="163576"/>
                    <a:pt x="340741" y="206375"/>
                    <a:pt x="516382" y="256159"/>
                  </a:cubicBezTo>
                  <a:cubicBezTo>
                    <a:pt x="484759" y="302387"/>
                    <a:pt x="453136" y="348615"/>
                    <a:pt x="421513" y="391287"/>
                  </a:cubicBezTo>
                  <a:cubicBezTo>
                    <a:pt x="417957" y="394843"/>
                    <a:pt x="407416" y="398399"/>
                    <a:pt x="400431" y="394843"/>
                  </a:cubicBezTo>
                  <a:cubicBezTo>
                    <a:pt x="281051" y="362839"/>
                    <a:pt x="165100" y="320167"/>
                    <a:pt x="73787" y="227711"/>
                  </a:cubicBezTo>
                  <a:cubicBezTo>
                    <a:pt x="56261" y="206375"/>
                    <a:pt x="38608" y="181483"/>
                    <a:pt x="28067" y="156591"/>
                  </a:cubicBezTo>
                  <a:cubicBezTo>
                    <a:pt x="0" y="99568"/>
                    <a:pt x="17526" y="49784"/>
                    <a:pt x="49149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16913520" y="1368720"/>
            <a:ext cx="387360" cy="292320"/>
            <a:chOff x="0" y="0"/>
            <a:chExt cx="516480" cy="38976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516509" cy="389636"/>
            </a:xfrm>
            <a:custGeom>
              <a:avLst/>
              <a:gdLst/>
              <a:ahLst/>
              <a:cxnLst/>
              <a:rect l="l" t="t" r="r" b="b"/>
              <a:pathLst>
                <a:path w="516509" h="389636">
                  <a:moveTo>
                    <a:pt x="0" y="248031"/>
                  </a:moveTo>
                  <a:cubicBezTo>
                    <a:pt x="339598" y="141732"/>
                    <a:pt x="367919" y="123952"/>
                    <a:pt x="466979" y="0"/>
                  </a:cubicBezTo>
                  <a:cubicBezTo>
                    <a:pt x="509397" y="46101"/>
                    <a:pt x="516509" y="106299"/>
                    <a:pt x="484632" y="162941"/>
                  </a:cubicBezTo>
                  <a:cubicBezTo>
                    <a:pt x="456311" y="216027"/>
                    <a:pt x="410337" y="258572"/>
                    <a:pt x="357251" y="286893"/>
                  </a:cubicBezTo>
                  <a:cubicBezTo>
                    <a:pt x="282956" y="325882"/>
                    <a:pt x="201549" y="354203"/>
                    <a:pt x="123825" y="386080"/>
                  </a:cubicBezTo>
                  <a:cubicBezTo>
                    <a:pt x="116713" y="389636"/>
                    <a:pt x="99060" y="386080"/>
                    <a:pt x="95504" y="378968"/>
                  </a:cubicBezTo>
                  <a:cubicBezTo>
                    <a:pt x="60198" y="336550"/>
                    <a:pt x="31877" y="294132"/>
                    <a:pt x="0" y="24803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16913520" y="6791040"/>
            <a:ext cx="387360" cy="292320"/>
            <a:chOff x="0" y="0"/>
            <a:chExt cx="516480" cy="38976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516509" cy="389763"/>
            </a:xfrm>
            <a:custGeom>
              <a:avLst/>
              <a:gdLst/>
              <a:ahLst/>
              <a:cxnLst/>
              <a:rect l="l" t="t" r="r" b="b"/>
              <a:pathLst>
                <a:path w="516509" h="389763">
                  <a:moveTo>
                    <a:pt x="0" y="252857"/>
                  </a:moveTo>
                  <a:cubicBezTo>
                    <a:pt x="88392" y="224790"/>
                    <a:pt x="176911" y="196723"/>
                    <a:pt x="261747" y="165100"/>
                  </a:cubicBezTo>
                  <a:cubicBezTo>
                    <a:pt x="343154" y="129921"/>
                    <a:pt x="421005" y="80772"/>
                    <a:pt x="466979" y="0"/>
                  </a:cubicBezTo>
                  <a:cubicBezTo>
                    <a:pt x="516509" y="63246"/>
                    <a:pt x="516509" y="133477"/>
                    <a:pt x="463423" y="200152"/>
                  </a:cubicBezTo>
                  <a:cubicBezTo>
                    <a:pt x="399796" y="273939"/>
                    <a:pt x="318389" y="319532"/>
                    <a:pt x="229997" y="351155"/>
                  </a:cubicBezTo>
                  <a:cubicBezTo>
                    <a:pt x="194564" y="365252"/>
                    <a:pt x="159258" y="375793"/>
                    <a:pt x="123825" y="386207"/>
                  </a:cubicBezTo>
                  <a:cubicBezTo>
                    <a:pt x="113157" y="389763"/>
                    <a:pt x="99060" y="386207"/>
                    <a:pt x="95504" y="379222"/>
                  </a:cubicBezTo>
                  <a:cubicBezTo>
                    <a:pt x="60198" y="337058"/>
                    <a:pt x="31877" y="294894"/>
                    <a:pt x="0" y="252857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13227120" y="4515120"/>
            <a:ext cx="206640" cy="241200"/>
            <a:chOff x="0" y="0"/>
            <a:chExt cx="275520" cy="32160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275463" cy="321564"/>
            </a:xfrm>
            <a:custGeom>
              <a:avLst/>
              <a:gdLst/>
              <a:ahLst/>
              <a:cxnLst/>
              <a:rect l="l" t="t" r="r" b="b"/>
              <a:pathLst>
                <a:path w="275463" h="321564">
                  <a:moveTo>
                    <a:pt x="275463" y="38862"/>
                  </a:moveTo>
                  <a:cubicBezTo>
                    <a:pt x="275463" y="120142"/>
                    <a:pt x="275463" y="201422"/>
                    <a:pt x="275463" y="279146"/>
                  </a:cubicBezTo>
                  <a:cubicBezTo>
                    <a:pt x="187198" y="318008"/>
                    <a:pt x="102362" y="321564"/>
                    <a:pt x="17653" y="286258"/>
                  </a:cubicBezTo>
                  <a:cubicBezTo>
                    <a:pt x="10541" y="282702"/>
                    <a:pt x="0" y="272161"/>
                    <a:pt x="0" y="265049"/>
                  </a:cubicBezTo>
                  <a:cubicBezTo>
                    <a:pt x="0" y="194437"/>
                    <a:pt x="0" y="127254"/>
                    <a:pt x="0" y="56515"/>
                  </a:cubicBezTo>
                  <a:cubicBezTo>
                    <a:pt x="0" y="49530"/>
                    <a:pt x="10541" y="38862"/>
                    <a:pt x="17653" y="35306"/>
                  </a:cubicBezTo>
                  <a:cubicBezTo>
                    <a:pt x="109474" y="0"/>
                    <a:pt x="180086" y="3556"/>
                    <a:pt x="275463" y="3886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9162720" y="1326960"/>
            <a:ext cx="324000" cy="336240"/>
            <a:chOff x="0" y="0"/>
            <a:chExt cx="432000" cy="44832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431927" cy="448310"/>
            </a:xfrm>
            <a:custGeom>
              <a:avLst/>
              <a:gdLst/>
              <a:ahLst/>
              <a:cxnLst/>
              <a:rect l="l" t="t" r="r" b="b"/>
              <a:pathLst>
                <a:path w="431927" h="448310">
                  <a:moveTo>
                    <a:pt x="77216" y="0"/>
                  </a:moveTo>
                  <a:cubicBezTo>
                    <a:pt x="172085" y="150622"/>
                    <a:pt x="203708" y="175133"/>
                    <a:pt x="431927" y="276733"/>
                  </a:cubicBezTo>
                  <a:cubicBezTo>
                    <a:pt x="389763" y="336296"/>
                    <a:pt x="347599" y="392303"/>
                    <a:pt x="305435" y="448310"/>
                  </a:cubicBezTo>
                  <a:cubicBezTo>
                    <a:pt x="122936" y="371221"/>
                    <a:pt x="0" y="164592"/>
                    <a:pt x="77216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16637040" y="1936800"/>
            <a:ext cx="203040" cy="298800"/>
            <a:chOff x="0" y="0"/>
            <a:chExt cx="270720" cy="3984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70764" cy="398399"/>
            </a:xfrm>
            <a:custGeom>
              <a:avLst/>
              <a:gdLst/>
              <a:ahLst/>
              <a:cxnLst/>
              <a:rect l="l" t="t" r="r" b="b"/>
              <a:pathLst>
                <a:path w="270764" h="398399">
                  <a:moveTo>
                    <a:pt x="270764" y="0"/>
                  </a:moveTo>
                  <a:cubicBezTo>
                    <a:pt x="270764" y="42291"/>
                    <a:pt x="270764" y="81153"/>
                    <a:pt x="270764" y="123444"/>
                  </a:cubicBezTo>
                  <a:cubicBezTo>
                    <a:pt x="270764" y="130556"/>
                    <a:pt x="267208" y="141097"/>
                    <a:pt x="260223" y="144653"/>
                  </a:cubicBezTo>
                  <a:cubicBezTo>
                    <a:pt x="175768" y="232664"/>
                    <a:pt x="91440" y="317373"/>
                    <a:pt x="0" y="398399"/>
                  </a:cubicBezTo>
                  <a:cubicBezTo>
                    <a:pt x="3556" y="267970"/>
                    <a:pt x="6985" y="133985"/>
                    <a:pt x="10541" y="0"/>
                  </a:cubicBezTo>
                  <a:cubicBezTo>
                    <a:pt x="94869" y="0"/>
                    <a:pt x="179324" y="0"/>
                    <a:pt x="270764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9902880" y="1330560"/>
            <a:ext cx="324000" cy="333360"/>
            <a:chOff x="0" y="0"/>
            <a:chExt cx="432000" cy="44448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432054" cy="444500"/>
            </a:xfrm>
            <a:custGeom>
              <a:avLst/>
              <a:gdLst/>
              <a:ahLst/>
              <a:cxnLst/>
              <a:rect l="l" t="t" r="r" b="b"/>
              <a:pathLst>
                <a:path w="432054" h="444500">
                  <a:moveTo>
                    <a:pt x="357632" y="0"/>
                  </a:moveTo>
                  <a:cubicBezTo>
                    <a:pt x="432054" y="143510"/>
                    <a:pt x="325755" y="356997"/>
                    <a:pt x="127508" y="444500"/>
                  </a:cubicBezTo>
                  <a:cubicBezTo>
                    <a:pt x="84963" y="388493"/>
                    <a:pt x="42545" y="332486"/>
                    <a:pt x="0" y="273050"/>
                  </a:cubicBezTo>
                  <a:cubicBezTo>
                    <a:pt x="244348" y="154051"/>
                    <a:pt x="244348" y="154051"/>
                    <a:pt x="357632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9223200" y="6822720"/>
            <a:ext cx="285840" cy="339840"/>
            <a:chOff x="0" y="0"/>
            <a:chExt cx="381120" cy="45312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381127" cy="453009"/>
            </a:xfrm>
            <a:custGeom>
              <a:avLst/>
              <a:gdLst/>
              <a:ahLst/>
              <a:cxnLst/>
              <a:rect l="l" t="t" r="r" b="b"/>
              <a:pathLst>
                <a:path w="381127" h="453009">
                  <a:moveTo>
                    <a:pt x="31496" y="0"/>
                  </a:moveTo>
                  <a:cubicBezTo>
                    <a:pt x="104902" y="152273"/>
                    <a:pt x="230759" y="230124"/>
                    <a:pt x="381127" y="283210"/>
                  </a:cubicBezTo>
                  <a:cubicBezTo>
                    <a:pt x="374142" y="293878"/>
                    <a:pt x="367157" y="304419"/>
                    <a:pt x="363601" y="311531"/>
                  </a:cubicBezTo>
                  <a:cubicBezTo>
                    <a:pt x="332105" y="353949"/>
                    <a:pt x="300609" y="396494"/>
                    <a:pt x="269240" y="438912"/>
                  </a:cubicBezTo>
                  <a:cubicBezTo>
                    <a:pt x="262255" y="446024"/>
                    <a:pt x="244729" y="453009"/>
                    <a:pt x="237744" y="449580"/>
                  </a:cubicBezTo>
                  <a:cubicBezTo>
                    <a:pt x="125857" y="385826"/>
                    <a:pt x="38481" y="300863"/>
                    <a:pt x="10541" y="162814"/>
                  </a:cubicBezTo>
                  <a:cubicBezTo>
                    <a:pt x="0" y="109728"/>
                    <a:pt x="6985" y="56642"/>
                    <a:pt x="31496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9928080" y="6822720"/>
            <a:ext cx="288720" cy="339840"/>
            <a:chOff x="0" y="0"/>
            <a:chExt cx="384960" cy="45312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384937" cy="453136"/>
            </a:xfrm>
            <a:custGeom>
              <a:avLst/>
              <a:gdLst/>
              <a:ahLst/>
              <a:cxnLst/>
              <a:rect l="l" t="t" r="r" b="b"/>
              <a:pathLst>
                <a:path w="384937" h="453136">
                  <a:moveTo>
                    <a:pt x="0" y="283210"/>
                  </a:moveTo>
                  <a:cubicBezTo>
                    <a:pt x="150495" y="230124"/>
                    <a:pt x="279908" y="152273"/>
                    <a:pt x="353441" y="0"/>
                  </a:cubicBezTo>
                  <a:cubicBezTo>
                    <a:pt x="384937" y="77851"/>
                    <a:pt x="384937" y="155702"/>
                    <a:pt x="356997" y="226568"/>
                  </a:cubicBezTo>
                  <a:cubicBezTo>
                    <a:pt x="314960" y="329184"/>
                    <a:pt x="237998" y="396494"/>
                    <a:pt x="147066" y="449580"/>
                  </a:cubicBezTo>
                  <a:cubicBezTo>
                    <a:pt x="140081" y="453136"/>
                    <a:pt x="122555" y="449580"/>
                    <a:pt x="119126" y="442468"/>
                  </a:cubicBezTo>
                  <a:cubicBezTo>
                    <a:pt x="80518" y="392938"/>
                    <a:pt x="42037" y="339852"/>
                    <a:pt x="0" y="28321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51" name="Group 151"/>
          <p:cNvGrpSpPr/>
          <p:nvPr/>
        </p:nvGrpSpPr>
        <p:grpSpPr>
          <a:xfrm>
            <a:off x="9445680" y="7029360"/>
            <a:ext cx="314640" cy="247680"/>
            <a:chOff x="0" y="0"/>
            <a:chExt cx="419520" cy="33024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419481" cy="330200"/>
            </a:xfrm>
            <a:custGeom>
              <a:avLst/>
              <a:gdLst/>
              <a:ahLst/>
              <a:cxnLst/>
              <a:rect l="l" t="t" r="r" b="b"/>
              <a:pathLst>
                <a:path w="419481" h="330200">
                  <a:moveTo>
                    <a:pt x="419481" y="0"/>
                  </a:moveTo>
                  <a:cubicBezTo>
                    <a:pt x="306705" y="112395"/>
                    <a:pt x="197358" y="217805"/>
                    <a:pt x="88138" y="330200"/>
                  </a:cubicBezTo>
                  <a:cubicBezTo>
                    <a:pt x="59944" y="291592"/>
                    <a:pt x="31750" y="252984"/>
                    <a:pt x="3556" y="214249"/>
                  </a:cubicBezTo>
                  <a:cubicBezTo>
                    <a:pt x="0" y="210693"/>
                    <a:pt x="3556" y="196723"/>
                    <a:pt x="7112" y="189611"/>
                  </a:cubicBezTo>
                  <a:cubicBezTo>
                    <a:pt x="49403" y="129921"/>
                    <a:pt x="91694" y="73660"/>
                    <a:pt x="133985" y="13970"/>
                  </a:cubicBezTo>
                  <a:cubicBezTo>
                    <a:pt x="140970" y="6985"/>
                    <a:pt x="151638" y="0"/>
                    <a:pt x="158623" y="0"/>
                  </a:cubicBezTo>
                  <a:cubicBezTo>
                    <a:pt x="243205" y="0"/>
                    <a:pt x="327787" y="0"/>
                    <a:pt x="419481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53" name="Group 153"/>
          <p:cNvGrpSpPr/>
          <p:nvPr/>
        </p:nvGrpSpPr>
        <p:grpSpPr>
          <a:xfrm>
            <a:off x="9740880" y="7022880"/>
            <a:ext cx="257040" cy="272880"/>
            <a:chOff x="0" y="0"/>
            <a:chExt cx="342720" cy="36384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342646" cy="363855"/>
            </a:xfrm>
            <a:custGeom>
              <a:avLst/>
              <a:gdLst/>
              <a:ahLst/>
              <a:cxnLst/>
              <a:rect l="l" t="t" r="r" b="b"/>
              <a:pathLst>
                <a:path w="342646" h="363855">
                  <a:moveTo>
                    <a:pt x="234315" y="363855"/>
                  </a:moveTo>
                  <a:cubicBezTo>
                    <a:pt x="153924" y="286893"/>
                    <a:pt x="80391" y="209931"/>
                    <a:pt x="0" y="132969"/>
                  </a:cubicBezTo>
                  <a:cubicBezTo>
                    <a:pt x="41910" y="94488"/>
                    <a:pt x="80391" y="56007"/>
                    <a:pt x="118872" y="17526"/>
                  </a:cubicBezTo>
                  <a:cubicBezTo>
                    <a:pt x="139827" y="0"/>
                    <a:pt x="192405" y="6985"/>
                    <a:pt x="209804" y="31496"/>
                  </a:cubicBezTo>
                  <a:cubicBezTo>
                    <a:pt x="248285" y="83947"/>
                    <a:pt x="286766" y="139954"/>
                    <a:pt x="328676" y="192405"/>
                  </a:cubicBezTo>
                  <a:cubicBezTo>
                    <a:pt x="339217" y="209931"/>
                    <a:pt x="342646" y="220345"/>
                    <a:pt x="328676" y="234442"/>
                  </a:cubicBezTo>
                  <a:cubicBezTo>
                    <a:pt x="297180" y="276479"/>
                    <a:pt x="265684" y="321945"/>
                    <a:pt x="234315" y="363855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55" name="Group 155"/>
          <p:cNvGrpSpPr/>
          <p:nvPr/>
        </p:nvGrpSpPr>
        <p:grpSpPr>
          <a:xfrm>
            <a:off x="16681680" y="1552320"/>
            <a:ext cx="276480" cy="222480"/>
            <a:chOff x="0" y="0"/>
            <a:chExt cx="368640" cy="29664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368554" cy="296672"/>
            </a:xfrm>
            <a:custGeom>
              <a:avLst/>
              <a:gdLst/>
              <a:ahLst/>
              <a:cxnLst/>
              <a:rect l="l" t="t" r="r" b="b"/>
              <a:pathLst>
                <a:path w="368554" h="296672">
                  <a:moveTo>
                    <a:pt x="0" y="0"/>
                  </a:moveTo>
                  <a:cubicBezTo>
                    <a:pt x="87757" y="0"/>
                    <a:pt x="168529" y="0"/>
                    <a:pt x="252730" y="0"/>
                  </a:cubicBezTo>
                  <a:cubicBezTo>
                    <a:pt x="259715" y="0"/>
                    <a:pt x="273812" y="7112"/>
                    <a:pt x="277368" y="17653"/>
                  </a:cubicBezTo>
                  <a:cubicBezTo>
                    <a:pt x="305435" y="56515"/>
                    <a:pt x="333502" y="95377"/>
                    <a:pt x="361569" y="137668"/>
                  </a:cubicBezTo>
                  <a:cubicBezTo>
                    <a:pt x="365125" y="144780"/>
                    <a:pt x="368554" y="155321"/>
                    <a:pt x="368554" y="162433"/>
                  </a:cubicBezTo>
                  <a:cubicBezTo>
                    <a:pt x="343916" y="208280"/>
                    <a:pt x="319405" y="254254"/>
                    <a:pt x="294767" y="296672"/>
                  </a:cubicBezTo>
                  <a:cubicBezTo>
                    <a:pt x="196596" y="197739"/>
                    <a:pt x="98298" y="102362"/>
                    <a:pt x="0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57" name="Group 157"/>
          <p:cNvGrpSpPr/>
          <p:nvPr/>
        </p:nvGrpSpPr>
        <p:grpSpPr>
          <a:xfrm>
            <a:off x="15271200" y="9004320"/>
            <a:ext cx="761760" cy="403200"/>
            <a:chOff x="0" y="0"/>
            <a:chExt cx="1015680" cy="53760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1015619" cy="537591"/>
            </a:xfrm>
            <a:custGeom>
              <a:avLst/>
              <a:gdLst/>
              <a:ahLst/>
              <a:cxnLst/>
              <a:rect l="l" t="t" r="r" b="b"/>
              <a:pathLst>
                <a:path w="1015619" h="537591">
                  <a:moveTo>
                    <a:pt x="987552" y="537591"/>
                  </a:moveTo>
                  <a:cubicBezTo>
                    <a:pt x="706374" y="290068"/>
                    <a:pt x="386588" y="141478"/>
                    <a:pt x="10541" y="152146"/>
                  </a:cubicBezTo>
                  <a:cubicBezTo>
                    <a:pt x="6985" y="141478"/>
                    <a:pt x="6985" y="141478"/>
                    <a:pt x="3556" y="138049"/>
                  </a:cubicBezTo>
                  <a:cubicBezTo>
                    <a:pt x="0" y="60071"/>
                    <a:pt x="0" y="56642"/>
                    <a:pt x="77343" y="45974"/>
                  </a:cubicBezTo>
                  <a:cubicBezTo>
                    <a:pt x="210820" y="28321"/>
                    <a:pt x="347980" y="7112"/>
                    <a:pt x="481457" y="3556"/>
                  </a:cubicBezTo>
                  <a:cubicBezTo>
                    <a:pt x="660781" y="0"/>
                    <a:pt x="829437" y="42418"/>
                    <a:pt x="994537" y="106045"/>
                  </a:cubicBezTo>
                  <a:cubicBezTo>
                    <a:pt x="1005078" y="109601"/>
                    <a:pt x="1015619" y="123698"/>
                    <a:pt x="1015619" y="130810"/>
                  </a:cubicBezTo>
                  <a:cubicBezTo>
                    <a:pt x="1012063" y="261620"/>
                    <a:pt x="1001522" y="392557"/>
                    <a:pt x="994537" y="523367"/>
                  </a:cubicBezTo>
                  <a:cubicBezTo>
                    <a:pt x="994537" y="526923"/>
                    <a:pt x="990981" y="526923"/>
                    <a:pt x="987552" y="53746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59" name="Group 159"/>
          <p:cNvGrpSpPr/>
          <p:nvPr/>
        </p:nvGrpSpPr>
        <p:grpSpPr>
          <a:xfrm>
            <a:off x="14274000" y="9090000"/>
            <a:ext cx="771840" cy="257040"/>
            <a:chOff x="0" y="0"/>
            <a:chExt cx="1029120" cy="34272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1029081" cy="342773"/>
            </a:xfrm>
            <a:custGeom>
              <a:avLst/>
              <a:gdLst/>
              <a:ahLst/>
              <a:cxnLst/>
              <a:rect l="l" t="t" r="r" b="b"/>
              <a:pathLst>
                <a:path w="1029081" h="342773">
                  <a:moveTo>
                    <a:pt x="14097" y="342773"/>
                  </a:moveTo>
                  <a:cubicBezTo>
                    <a:pt x="10541" y="237744"/>
                    <a:pt x="3556" y="139827"/>
                    <a:pt x="0" y="34925"/>
                  </a:cubicBezTo>
                  <a:cubicBezTo>
                    <a:pt x="17526" y="34925"/>
                    <a:pt x="28067" y="31369"/>
                    <a:pt x="42164" y="31369"/>
                  </a:cubicBezTo>
                  <a:cubicBezTo>
                    <a:pt x="333629" y="0"/>
                    <a:pt x="625221" y="17526"/>
                    <a:pt x="916686" y="45466"/>
                  </a:cubicBezTo>
                  <a:cubicBezTo>
                    <a:pt x="934212" y="45466"/>
                    <a:pt x="951865" y="49022"/>
                    <a:pt x="969391" y="52451"/>
                  </a:cubicBezTo>
                  <a:cubicBezTo>
                    <a:pt x="1029081" y="59436"/>
                    <a:pt x="1029081" y="59436"/>
                    <a:pt x="1018540" y="125857"/>
                  </a:cubicBezTo>
                  <a:cubicBezTo>
                    <a:pt x="674370" y="136398"/>
                    <a:pt x="344170" y="227330"/>
                    <a:pt x="13970" y="342646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61" name="Group 161"/>
          <p:cNvGrpSpPr/>
          <p:nvPr/>
        </p:nvGrpSpPr>
        <p:grpSpPr>
          <a:xfrm>
            <a:off x="14274000" y="8922240"/>
            <a:ext cx="771840" cy="190800"/>
            <a:chOff x="0" y="0"/>
            <a:chExt cx="1029120" cy="25440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1029081" cy="254508"/>
            </a:xfrm>
            <a:custGeom>
              <a:avLst/>
              <a:gdLst/>
              <a:ahLst/>
              <a:cxnLst/>
              <a:rect l="l" t="t" r="r" b="b"/>
              <a:pathLst>
                <a:path w="1029081" h="254508">
                  <a:moveTo>
                    <a:pt x="1025652" y="254381"/>
                  </a:moveTo>
                  <a:cubicBezTo>
                    <a:pt x="683768" y="212598"/>
                    <a:pt x="345440" y="191643"/>
                    <a:pt x="0" y="229997"/>
                  </a:cubicBezTo>
                  <a:cubicBezTo>
                    <a:pt x="7112" y="153289"/>
                    <a:pt x="10541" y="80137"/>
                    <a:pt x="14097" y="6985"/>
                  </a:cubicBezTo>
                  <a:cubicBezTo>
                    <a:pt x="24638" y="3429"/>
                    <a:pt x="28194" y="3429"/>
                    <a:pt x="35306" y="3429"/>
                  </a:cubicBezTo>
                  <a:cubicBezTo>
                    <a:pt x="324231" y="0"/>
                    <a:pt x="609727" y="24384"/>
                    <a:pt x="888111" y="111506"/>
                  </a:cubicBezTo>
                  <a:cubicBezTo>
                    <a:pt x="923417" y="121920"/>
                    <a:pt x="955040" y="139446"/>
                    <a:pt x="990346" y="149860"/>
                  </a:cubicBezTo>
                  <a:cubicBezTo>
                    <a:pt x="1018540" y="156845"/>
                    <a:pt x="1029081" y="174244"/>
                    <a:pt x="1025652" y="202184"/>
                  </a:cubicBezTo>
                  <a:cubicBezTo>
                    <a:pt x="1025652" y="216154"/>
                    <a:pt x="1025652" y="233553"/>
                    <a:pt x="1025652" y="25450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63" name="Group 163"/>
          <p:cNvGrpSpPr/>
          <p:nvPr/>
        </p:nvGrpSpPr>
        <p:grpSpPr>
          <a:xfrm>
            <a:off x="15277680" y="9137520"/>
            <a:ext cx="736560" cy="488880"/>
            <a:chOff x="0" y="0"/>
            <a:chExt cx="982080" cy="65184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982218" cy="651891"/>
            </a:xfrm>
            <a:custGeom>
              <a:avLst/>
              <a:gdLst/>
              <a:ahLst/>
              <a:cxnLst/>
              <a:rect l="l" t="t" r="r" b="b"/>
              <a:pathLst>
                <a:path w="982218" h="651891">
                  <a:moveTo>
                    <a:pt x="918718" y="651891"/>
                  </a:moveTo>
                  <a:cubicBezTo>
                    <a:pt x="894080" y="634365"/>
                    <a:pt x="865886" y="620395"/>
                    <a:pt x="848360" y="599313"/>
                  </a:cubicBezTo>
                  <a:cubicBezTo>
                    <a:pt x="714502" y="455549"/>
                    <a:pt x="573786" y="318897"/>
                    <a:pt x="404749" y="217297"/>
                  </a:cubicBezTo>
                  <a:cubicBezTo>
                    <a:pt x="285115" y="143637"/>
                    <a:pt x="161925" y="87630"/>
                    <a:pt x="24638" y="59563"/>
                  </a:cubicBezTo>
                  <a:cubicBezTo>
                    <a:pt x="17653" y="56134"/>
                    <a:pt x="6985" y="56134"/>
                    <a:pt x="0" y="52578"/>
                  </a:cubicBezTo>
                  <a:cubicBezTo>
                    <a:pt x="0" y="35052"/>
                    <a:pt x="0" y="21082"/>
                    <a:pt x="0" y="0"/>
                  </a:cubicBezTo>
                  <a:cubicBezTo>
                    <a:pt x="56261" y="3556"/>
                    <a:pt x="109093" y="6985"/>
                    <a:pt x="165481" y="10541"/>
                  </a:cubicBezTo>
                  <a:cubicBezTo>
                    <a:pt x="418973" y="31623"/>
                    <a:pt x="640715" y="129667"/>
                    <a:pt x="841375" y="280416"/>
                  </a:cubicBezTo>
                  <a:cubicBezTo>
                    <a:pt x="880110" y="311912"/>
                    <a:pt x="922274" y="343535"/>
                    <a:pt x="964565" y="375031"/>
                  </a:cubicBezTo>
                  <a:cubicBezTo>
                    <a:pt x="971550" y="382016"/>
                    <a:pt x="982218" y="396113"/>
                    <a:pt x="978662" y="406527"/>
                  </a:cubicBezTo>
                  <a:cubicBezTo>
                    <a:pt x="964565" y="487172"/>
                    <a:pt x="947039" y="567690"/>
                    <a:pt x="929386" y="648335"/>
                  </a:cubicBezTo>
                  <a:cubicBezTo>
                    <a:pt x="925830" y="651891"/>
                    <a:pt x="922401" y="651891"/>
                    <a:pt x="918845" y="65189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65" name="Group 165"/>
          <p:cNvGrpSpPr/>
          <p:nvPr/>
        </p:nvGrpSpPr>
        <p:grpSpPr>
          <a:xfrm>
            <a:off x="15296400" y="8836560"/>
            <a:ext cx="739440" cy="234720"/>
            <a:chOff x="0" y="0"/>
            <a:chExt cx="985920" cy="31296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985901" cy="312928"/>
            </a:xfrm>
            <a:custGeom>
              <a:avLst/>
              <a:gdLst/>
              <a:ahLst/>
              <a:cxnLst/>
              <a:rect l="l" t="t" r="r" b="b"/>
              <a:pathLst>
                <a:path w="985901" h="312928">
                  <a:moveTo>
                    <a:pt x="985901" y="312928"/>
                  </a:moveTo>
                  <a:cubicBezTo>
                    <a:pt x="659638" y="168783"/>
                    <a:pt x="333375" y="182880"/>
                    <a:pt x="3556" y="249682"/>
                  </a:cubicBezTo>
                  <a:cubicBezTo>
                    <a:pt x="0" y="246126"/>
                    <a:pt x="0" y="242570"/>
                    <a:pt x="0" y="242570"/>
                  </a:cubicBezTo>
                  <a:cubicBezTo>
                    <a:pt x="42164" y="217932"/>
                    <a:pt x="87757" y="193294"/>
                    <a:pt x="129794" y="168783"/>
                  </a:cubicBezTo>
                  <a:cubicBezTo>
                    <a:pt x="171831" y="144272"/>
                    <a:pt x="213995" y="123063"/>
                    <a:pt x="252603" y="94996"/>
                  </a:cubicBezTo>
                  <a:cubicBezTo>
                    <a:pt x="336804" y="38735"/>
                    <a:pt x="431546" y="6985"/>
                    <a:pt x="529844" y="6985"/>
                  </a:cubicBezTo>
                  <a:cubicBezTo>
                    <a:pt x="663194" y="3429"/>
                    <a:pt x="796544" y="3429"/>
                    <a:pt x="929767" y="3429"/>
                  </a:cubicBezTo>
                  <a:cubicBezTo>
                    <a:pt x="950849" y="0"/>
                    <a:pt x="957834" y="10541"/>
                    <a:pt x="961390" y="31623"/>
                  </a:cubicBezTo>
                  <a:cubicBezTo>
                    <a:pt x="968375" y="123063"/>
                    <a:pt x="978916" y="210947"/>
                    <a:pt x="985901" y="312928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67" name="Group 167"/>
          <p:cNvGrpSpPr/>
          <p:nvPr/>
        </p:nvGrpSpPr>
        <p:grpSpPr>
          <a:xfrm>
            <a:off x="14289840" y="8636400"/>
            <a:ext cx="676080" cy="349200"/>
            <a:chOff x="0" y="0"/>
            <a:chExt cx="901440" cy="46560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901446" cy="465582"/>
            </a:xfrm>
            <a:custGeom>
              <a:avLst/>
              <a:gdLst/>
              <a:ahLst/>
              <a:cxnLst/>
              <a:rect l="l" t="t" r="r" b="b"/>
              <a:pathLst>
                <a:path w="901446" h="465582">
                  <a:moveTo>
                    <a:pt x="3556" y="352679"/>
                  </a:moveTo>
                  <a:cubicBezTo>
                    <a:pt x="0" y="278638"/>
                    <a:pt x="45720" y="56388"/>
                    <a:pt x="77470" y="0"/>
                  </a:cubicBezTo>
                  <a:cubicBezTo>
                    <a:pt x="352171" y="155194"/>
                    <a:pt x="626745" y="310388"/>
                    <a:pt x="901446" y="465582"/>
                  </a:cubicBezTo>
                  <a:cubicBezTo>
                    <a:pt x="609219" y="377444"/>
                    <a:pt x="306324" y="349250"/>
                    <a:pt x="3556" y="352679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69" name="Group 169"/>
          <p:cNvGrpSpPr/>
          <p:nvPr/>
        </p:nvGrpSpPr>
        <p:grpSpPr>
          <a:xfrm>
            <a:off x="14293440" y="9204480"/>
            <a:ext cx="752400" cy="295200"/>
            <a:chOff x="0" y="0"/>
            <a:chExt cx="1003200" cy="39360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1003173" cy="393700"/>
            </a:xfrm>
            <a:custGeom>
              <a:avLst/>
              <a:gdLst/>
              <a:ahLst/>
              <a:cxnLst/>
              <a:rect l="l" t="t" r="r" b="b"/>
              <a:pathLst>
                <a:path w="1003173" h="393700">
                  <a:moveTo>
                    <a:pt x="24638" y="393573"/>
                  </a:moveTo>
                  <a:cubicBezTo>
                    <a:pt x="14097" y="336804"/>
                    <a:pt x="6985" y="287274"/>
                    <a:pt x="0" y="234061"/>
                  </a:cubicBezTo>
                  <a:cubicBezTo>
                    <a:pt x="0" y="226949"/>
                    <a:pt x="6985" y="216281"/>
                    <a:pt x="14097" y="212725"/>
                  </a:cubicBezTo>
                  <a:cubicBezTo>
                    <a:pt x="327406" y="102870"/>
                    <a:pt x="647700" y="14224"/>
                    <a:pt x="982091" y="0"/>
                  </a:cubicBezTo>
                  <a:cubicBezTo>
                    <a:pt x="989076" y="0"/>
                    <a:pt x="992632" y="0"/>
                    <a:pt x="996188" y="0"/>
                  </a:cubicBezTo>
                  <a:cubicBezTo>
                    <a:pt x="1003173" y="24765"/>
                    <a:pt x="996188" y="38989"/>
                    <a:pt x="975106" y="53213"/>
                  </a:cubicBezTo>
                  <a:cubicBezTo>
                    <a:pt x="925703" y="85090"/>
                    <a:pt x="869442" y="85090"/>
                    <a:pt x="816610" y="95758"/>
                  </a:cubicBezTo>
                  <a:cubicBezTo>
                    <a:pt x="549148" y="156083"/>
                    <a:pt x="295656" y="255270"/>
                    <a:pt x="49276" y="379476"/>
                  </a:cubicBezTo>
                  <a:cubicBezTo>
                    <a:pt x="42291" y="383032"/>
                    <a:pt x="35179" y="386588"/>
                    <a:pt x="24638" y="39370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71" name="Group 171"/>
          <p:cNvGrpSpPr/>
          <p:nvPr/>
        </p:nvGrpSpPr>
        <p:grpSpPr>
          <a:xfrm>
            <a:off x="14315040" y="9296640"/>
            <a:ext cx="615600" cy="333360"/>
            <a:chOff x="0" y="0"/>
            <a:chExt cx="820800" cy="44448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820801" cy="444500"/>
            </a:xfrm>
            <a:custGeom>
              <a:avLst/>
              <a:gdLst/>
              <a:ahLst/>
              <a:cxnLst/>
              <a:rect l="l" t="t" r="r" b="b"/>
              <a:pathLst>
                <a:path w="820801" h="444500">
                  <a:moveTo>
                    <a:pt x="820801" y="0"/>
                  </a:moveTo>
                  <a:cubicBezTo>
                    <a:pt x="556641" y="148209"/>
                    <a:pt x="302895" y="292735"/>
                    <a:pt x="38735" y="444500"/>
                  </a:cubicBezTo>
                  <a:cubicBezTo>
                    <a:pt x="24638" y="395097"/>
                    <a:pt x="14097" y="352806"/>
                    <a:pt x="3556" y="306959"/>
                  </a:cubicBezTo>
                  <a:cubicBezTo>
                    <a:pt x="0" y="299847"/>
                    <a:pt x="14097" y="289306"/>
                    <a:pt x="21209" y="285750"/>
                  </a:cubicBezTo>
                  <a:cubicBezTo>
                    <a:pt x="162179" y="222250"/>
                    <a:pt x="296037" y="158750"/>
                    <a:pt x="440436" y="105791"/>
                  </a:cubicBezTo>
                  <a:cubicBezTo>
                    <a:pt x="556641" y="59944"/>
                    <a:pt x="679831" y="35306"/>
                    <a:pt x="799719" y="0"/>
                  </a:cubicBezTo>
                  <a:cubicBezTo>
                    <a:pt x="803275" y="0"/>
                    <a:pt x="806704" y="0"/>
                    <a:pt x="820801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73" name="Group 173"/>
          <p:cNvGrpSpPr/>
          <p:nvPr/>
        </p:nvGrpSpPr>
        <p:grpSpPr>
          <a:xfrm>
            <a:off x="15267600" y="9198000"/>
            <a:ext cx="583920" cy="365040"/>
            <a:chOff x="0" y="0"/>
            <a:chExt cx="778560" cy="48672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778510" cy="486664"/>
            </a:xfrm>
            <a:custGeom>
              <a:avLst/>
              <a:gdLst/>
              <a:ahLst/>
              <a:cxnLst/>
              <a:rect l="l" t="t" r="r" b="b"/>
              <a:pathLst>
                <a:path w="778510" h="486664">
                  <a:moveTo>
                    <a:pt x="14097" y="0"/>
                  </a:moveTo>
                  <a:cubicBezTo>
                    <a:pt x="327660" y="70485"/>
                    <a:pt x="563626" y="257429"/>
                    <a:pt x="778510" y="486664"/>
                  </a:cubicBezTo>
                  <a:cubicBezTo>
                    <a:pt x="753872" y="472567"/>
                    <a:pt x="729234" y="458470"/>
                    <a:pt x="704469" y="447929"/>
                  </a:cubicBezTo>
                  <a:cubicBezTo>
                    <a:pt x="482473" y="320929"/>
                    <a:pt x="260604" y="193929"/>
                    <a:pt x="38608" y="67056"/>
                  </a:cubicBezTo>
                  <a:cubicBezTo>
                    <a:pt x="10541" y="52959"/>
                    <a:pt x="0" y="35306"/>
                    <a:pt x="14097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75" name="Group 175"/>
          <p:cNvGrpSpPr/>
          <p:nvPr/>
        </p:nvGrpSpPr>
        <p:grpSpPr>
          <a:xfrm>
            <a:off x="15649200" y="8632800"/>
            <a:ext cx="365040" cy="184320"/>
            <a:chOff x="0" y="0"/>
            <a:chExt cx="486720" cy="24576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486664" cy="245745"/>
            </a:xfrm>
            <a:custGeom>
              <a:avLst/>
              <a:gdLst/>
              <a:ahLst/>
              <a:cxnLst/>
              <a:rect l="l" t="t" r="r" b="b"/>
              <a:pathLst>
                <a:path w="486664" h="245745">
                  <a:moveTo>
                    <a:pt x="430276" y="0"/>
                  </a:moveTo>
                  <a:cubicBezTo>
                    <a:pt x="451485" y="84201"/>
                    <a:pt x="469011" y="161544"/>
                    <a:pt x="486664" y="245745"/>
                  </a:cubicBezTo>
                  <a:cubicBezTo>
                    <a:pt x="320929" y="245745"/>
                    <a:pt x="155067" y="245745"/>
                    <a:pt x="0" y="245745"/>
                  </a:cubicBezTo>
                  <a:cubicBezTo>
                    <a:pt x="137541" y="168529"/>
                    <a:pt x="282194" y="84201"/>
                    <a:pt x="430276" y="0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77" name="Group 177"/>
          <p:cNvGrpSpPr/>
          <p:nvPr/>
        </p:nvGrpSpPr>
        <p:grpSpPr>
          <a:xfrm>
            <a:off x="15122160" y="9017280"/>
            <a:ext cx="101520" cy="231840"/>
            <a:chOff x="0" y="0"/>
            <a:chExt cx="135360" cy="30912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35382" cy="309118"/>
            </a:xfrm>
            <a:custGeom>
              <a:avLst/>
              <a:gdLst/>
              <a:ahLst/>
              <a:cxnLst/>
              <a:rect l="l" t="t" r="r" b="b"/>
              <a:pathLst>
                <a:path w="135382" h="309118">
                  <a:moveTo>
                    <a:pt x="135382" y="291592"/>
                  </a:moveTo>
                  <a:cubicBezTo>
                    <a:pt x="97155" y="298577"/>
                    <a:pt x="65913" y="305689"/>
                    <a:pt x="31242" y="305689"/>
                  </a:cubicBezTo>
                  <a:cubicBezTo>
                    <a:pt x="13843" y="309118"/>
                    <a:pt x="0" y="298577"/>
                    <a:pt x="0" y="273939"/>
                  </a:cubicBezTo>
                  <a:cubicBezTo>
                    <a:pt x="3429" y="196723"/>
                    <a:pt x="3429" y="115951"/>
                    <a:pt x="3429" y="38608"/>
                  </a:cubicBezTo>
                  <a:cubicBezTo>
                    <a:pt x="0" y="3556"/>
                    <a:pt x="24257" y="3556"/>
                    <a:pt x="45085" y="0"/>
                  </a:cubicBezTo>
                  <a:cubicBezTo>
                    <a:pt x="65913" y="0"/>
                    <a:pt x="72898" y="14097"/>
                    <a:pt x="79883" y="35179"/>
                  </a:cubicBezTo>
                  <a:cubicBezTo>
                    <a:pt x="93726" y="108839"/>
                    <a:pt x="111125" y="182626"/>
                    <a:pt x="124968" y="256413"/>
                  </a:cubicBezTo>
                  <a:cubicBezTo>
                    <a:pt x="128397" y="266954"/>
                    <a:pt x="131953" y="277495"/>
                    <a:pt x="135382" y="291592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79" name="Group 179"/>
          <p:cNvGrpSpPr/>
          <p:nvPr/>
        </p:nvGrpSpPr>
        <p:grpSpPr>
          <a:xfrm>
            <a:off x="15052320" y="9030240"/>
            <a:ext cx="44640" cy="203040"/>
            <a:chOff x="0" y="0"/>
            <a:chExt cx="59520" cy="27072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59563" cy="270764"/>
            </a:xfrm>
            <a:custGeom>
              <a:avLst/>
              <a:gdLst/>
              <a:ahLst/>
              <a:cxnLst/>
              <a:rect l="l" t="t" r="r" b="b"/>
              <a:pathLst>
                <a:path w="59563" h="270764">
                  <a:moveTo>
                    <a:pt x="59563" y="270764"/>
                  </a:moveTo>
                  <a:cubicBezTo>
                    <a:pt x="6985" y="270764"/>
                    <a:pt x="0" y="267208"/>
                    <a:pt x="0" y="214503"/>
                  </a:cubicBezTo>
                  <a:cubicBezTo>
                    <a:pt x="0" y="147701"/>
                    <a:pt x="0" y="84328"/>
                    <a:pt x="0" y="17526"/>
                  </a:cubicBezTo>
                  <a:cubicBezTo>
                    <a:pt x="24511" y="10541"/>
                    <a:pt x="42037" y="6985"/>
                    <a:pt x="59563" y="0"/>
                  </a:cubicBezTo>
                  <a:cubicBezTo>
                    <a:pt x="59563" y="91440"/>
                    <a:pt x="59563" y="182880"/>
                    <a:pt x="59563" y="270764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  <p:grpSp>
        <p:nvGrpSpPr>
          <p:cNvPr id="181" name="Group 181"/>
          <p:cNvGrpSpPr/>
          <p:nvPr/>
        </p:nvGrpSpPr>
        <p:grpSpPr>
          <a:xfrm>
            <a:off x="15197760" y="9030240"/>
            <a:ext cx="63360" cy="196560"/>
            <a:chOff x="0" y="0"/>
            <a:chExt cx="84480" cy="26208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84455" cy="262128"/>
            </a:xfrm>
            <a:custGeom>
              <a:avLst/>
              <a:gdLst/>
              <a:ahLst/>
              <a:cxnLst/>
              <a:rect l="l" t="t" r="r" b="b"/>
              <a:pathLst>
                <a:path w="84455" h="262128">
                  <a:moveTo>
                    <a:pt x="59817" y="262128"/>
                  </a:moveTo>
                  <a:cubicBezTo>
                    <a:pt x="42291" y="174752"/>
                    <a:pt x="21082" y="87376"/>
                    <a:pt x="0" y="3556"/>
                  </a:cubicBezTo>
                  <a:cubicBezTo>
                    <a:pt x="6985" y="0"/>
                    <a:pt x="10541" y="0"/>
                    <a:pt x="10541" y="0"/>
                  </a:cubicBezTo>
                  <a:cubicBezTo>
                    <a:pt x="84455" y="10541"/>
                    <a:pt x="84455" y="10541"/>
                    <a:pt x="84455" y="83820"/>
                  </a:cubicBezTo>
                  <a:cubicBezTo>
                    <a:pt x="84455" y="132715"/>
                    <a:pt x="84455" y="185166"/>
                    <a:pt x="80899" y="234061"/>
                  </a:cubicBezTo>
                  <a:cubicBezTo>
                    <a:pt x="80899" y="244602"/>
                    <a:pt x="77343" y="255016"/>
                    <a:pt x="73914" y="262001"/>
                  </a:cubicBezTo>
                  <a:cubicBezTo>
                    <a:pt x="70358" y="262001"/>
                    <a:pt x="66929" y="262001"/>
                    <a:pt x="59817" y="262001"/>
                  </a:cubicBezTo>
                  <a:close/>
                </a:path>
              </a:pathLst>
            </a:custGeom>
            <a:solidFill>
              <a:srgbClr val="97979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148" name="Text Placeholder 1">
            <a:extLst>
              <a:ext uri="{FF2B5EF4-FFF2-40B4-BE49-F238E27FC236}">
                <a16:creationId xmlns:a16="http://schemas.microsoft.com/office/drawing/2014/main" id="{8622D584-33EA-0F6E-F69F-867BF85D532C}"/>
              </a:ext>
            </a:extLst>
          </p:cNvPr>
          <p:cNvSpPr txBox="1">
            <a:spLocks/>
          </p:cNvSpPr>
          <p:nvPr/>
        </p:nvSpPr>
        <p:spPr>
          <a:xfrm>
            <a:off x="1828800" y="87630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grpSp>
        <p:nvGrpSpPr>
          <p:cNvPr id="149" name="Group 29">
            <a:extLst>
              <a:ext uri="{FF2B5EF4-FFF2-40B4-BE49-F238E27FC236}">
                <a16:creationId xmlns:a16="http://schemas.microsoft.com/office/drawing/2014/main" id="{67221969-58AC-185D-6516-1B8F81271C48}"/>
              </a:ext>
            </a:extLst>
          </p:cNvPr>
          <p:cNvGrpSpPr/>
          <p:nvPr/>
        </p:nvGrpSpPr>
        <p:grpSpPr>
          <a:xfrm>
            <a:off x="6527160" y="2725260"/>
            <a:ext cx="784800" cy="786960"/>
            <a:chOff x="0" y="0"/>
            <a:chExt cx="1046400" cy="1049280"/>
          </a:xfrm>
        </p:grpSpPr>
        <p:sp>
          <p:nvSpPr>
            <p:cNvPr id="150" name="Freeform 30">
              <a:extLst>
                <a:ext uri="{FF2B5EF4-FFF2-40B4-BE49-F238E27FC236}">
                  <a16:creationId xmlns:a16="http://schemas.microsoft.com/office/drawing/2014/main" id="{34BEFF2A-B16C-ACAC-DF4A-323735919A18}"/>
                </a:ext>
              </a:extLst>
            </p:cNvPr>
            <p:cNvSpPr/>
            <p:nvPr/>
          </p:nvSpPr>
          <p:spPr>
            <a:xfrm>
              <a:off x="-67310" y="0"/>
              <a:ext cx="1113663" cy="1049274"/>
            </a:xfrm>
            <a:custGeom>
              <a:avLst/>
              <a:gdLst/>
              <a:ahLst/>
              <a:cxnLst/>
              <a:rect l="l" t="t" r="r" b="b"/>
              <a:pathLst>
                <a:path w="1113663" h="1049274">
                  <a:moveTo>
                    <a:pt x="479171" y="646684"/>
                  </a:moveTo>
                  <a:lnTo>
                    <a:pt x="592074" y="721106"/>
                  </a:lnTo>
                  <a:lnTo>
                    <a:pt x="703072" y="647954"/>
                  </a:lnTo>
                  <a:lnTo>
                    <a:pt x="1113663" y="1049274"/>
                  </a:lnTo>
                  <a:lnTo>
                    <a:pt x="67310" y="1049274"/>
                  </a:lnTo>
                  <a:close/>
                  <a:moveTo>
                    <a:pt x="0" y="878459"/>
                  </a:moveTo>
                  <a:lnTo>
                    <a:pt x="0" y="913384"/>
                  </a:lnTo>
                  <a:lnTo>
                    <a:pt x="772414" y="913384"/>
                  </a:lnTo>
                  <a:lnTo>
                    <a:pt x="772414" y="475869"/>
                  </a:lnTo>
                  <a:close/>
                  <a:moveTo>
                    <a:pt x="772414" y="409194"/>
                  </a:moveTo>
                  <a:lnTo>
                    <a:pt x="772414" y="444119"/>
                  </a:lnTo>
                  <a:lnTo>
                    <a:pt x="772414" y="409194"/>
                  </a:lnTo>
                  <a:close/>
                  <a:moveTo>
                    <a:pt x="1113663" y="378460"/>
                  </a:moveTo>
                  <a:lnTo>
                    <a:pt x="1113663" y="1014730"/>
                  </a:lnTo>
                  <a:lnTo>
                    <a:pt x="721741" y="635635"/>
                  </a:lnTo>
                  <a:lnTo>
                    <a:pt x="1052322" y="417957"/>
                  </a:lnTo>
                  <a:close/>
                  <a:moveTo>
                    <a:pt x="67310" y="378460"/>
                  </a:moveTo>
                  <a:lnTo>
                    <a:pt x="262001" y="503555"/>
                  </a:lnTo>
                  <a:lnTo>
                    <a:pt x="460629" y="634365"/>
                  </a:lnTo>
                  <a:lnTo>
                    <a:pt x="67310" y="1014730"/>
                  </a:lnTo>
                  <a:close/>
                  <a:moveTo>
                    <a:pt x="411988" y="978789"/>
                  </a:moveTo>
                  <a:lnTo>
                    <a:pt x="411988" y="1013714"/>
                  </a:lnTo>
                  <a:lnTo>
                    <a:pt x="772414" y="1013714"/>
                  </a:lnTo>
                  <a:lnTo>
                    <a:pt x="772414" y="342519"/>
                  </a:lnTo>
                  <a:close/>
                  <a:moveTo>
                    <a:pt x="347980" y="263525"/>
                  </a:moveTo>
                  <a:lnTo>
                    <a:pt x="836295" y="263525"/>
                  </a:lnTo>
                  <a:lnTo>
                    <a:pt x="836295" y="524256"/>
                  </a:lnTo>
                  <a:lnTo>
                    <a:pt x="606044" y="675894"/>
                  </a:lnTo>
                  <a:lnTo>
                    <a:pt x="592201" y="685038"/>
                  </a:lnTo>
                  <a:lnTo>
                    <a:pt x="347980" y="524256"/>
                  </a:lnTo>
                  <a:close/>
                  <a:moveTo>
                    <a:pt x="592201" y="0"/>
                  </a:moveTo>
                  <a:lnTo>
                    <a:pt x="1112139" y="342519"/>
                  </a:lnTo>
                  <a:lnTo>
                    <a:pt x="871220" y="501269"/>
                  </a:lnTo>
                  <a:lnTo>
                    <a:pt x="871220" y="228600"/>
                  </a:lnTo>
                  <a:lnTo>
                    <a:pt x="313055" y="228600"/>
                  </a:lnTo>
                  <a:lnTo>
                    <a:pt x="313055" y="501269"/>
                  </a:lnTo>
                  <a:lnTo>
                    <a:pt x="72136" y="342519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51" name="Group 31">
            <a:extLst>
              <a:ext uri="{FF2B5EF4-FFF2-40B4-BE49-F238E27FC236}">
                <a16:creationId xmlns:a16="http://schemas.microsoft.com/office/drawing/2014/main" id="{1DEE48E0-C426-03BE-4448-3BE2F75D7B57}"/>
              </a:ext>
            </a:extLst>
          </p:cNvPr>
          <p:cNvGrpSpPr/>
          <p:nvPr/>
        </p:nvGrpSpPr>
        <p:grpSpPr>
          <a:xfrm>
            <a:off x="5269320" y="2831100"/>
            <a:ext cx="784800" cy="575280"/>
            <a:chOff x="0" y="0"/>
            <a:chExt cx="1046400" cy="767040"/>
          </a:xfrm>
        </p:grpSpPr>
        <p:sp>
          <p:nvSpPr>
            <p:cNvPr id="152" name="Freeform 32">
              <a:extLst>
                <a:ext uri="{FF2B5EF4-FFF2-40B4-BE49-F238E27FC236}">
                  <a16:creationId xmlns:a16="http://schemas.microsoft.com/office/drawing/2014/main" id="{86C0E6D2-B7CB-06F9-D50B-22AD12DF7E6D}"/>
                </a:ext>
              </a:extLst>
            </p:cNvPr>
            <p:cNvSpPr/>
            <p:nvPr/>
          </p:nvSpPr>
          <p:spPr>
            <a:xfrm>
              <a:off x="0" y="0"/>
              <a:ext cx="1046353" cy="767080"/>
            </a:xfrm>
            <a:custGeom>
              <a:avLst/>
              <a:gdLst/>
              <a:ahLst/>
              <a:cxnLst/>
              <a:rect l="l" t="t" r="r" b="b"/>
              <a:pathLst>
                <a:path w="1046353" h="767080">
                  <a:moveTo>
                    <a:pt x="637794" y="445389"/>
                  </a:moveTo>
                  <a:lnTo>
                    <a:pt x="1046353" y="767080"/>
                  </a:lnTo>
                  <a:lnTo>
                    <a:pt x="0" y="767080"/>
                  </a:lnTo>
                  <a:lnTo>
                    <a:pt x="410083" y="451612"/>
                  </a:lnTo>
                  <a:lnTo>
                    <a:pt x="520065" y="563499"/>
                  </a:lnTo>
                  <a:close/>
                  <a:moveTo>
                    <a:pt x="1046353" y="41021"/>
                  </a:moveTo>
                  <a:lnTo>
                    <a:pt x="1046353" y="729361"/>
                  </a:lnTo>
                  <a:lnTo>
                    <a:pt x="656463" y="430784"/>
                  </a:lnTo>
                  <a:close/>
                  <a:moveTo>
                    <a:pt x="0" y="37973"/>
                  </a:moveTo>
                  <a:lnTo>
                    <a:pt x="390017" y="427736"/>
                  </a:lnTo>
                  <a:lnTo>
                    <a:pt x="0" y="726186"/>
                  </a:lnTo>
                  <a:close/>
                  <a:moveTo>
                    <a:pt x="0" y="0"/>
                  </a:moveTo>
                  <a:lnTo>
                    <a:pt x="1046353" y="0"/>
                  </a:lnTo>
                  <a:lnTo>
                    <a:pt x="520192" y="523113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53" name="Group 33">
            <a:extLst>
              <a:ext uri="{FF2B5EF4-FFF2-40B4-BE49-F238E27FC236}">
                <a16:creationId xmlns:a16="http://schemas.microsoft.com/office/drawing/2014/main" id="{ED225F3F-24E9-EFAE-DB78-EF19CF9D4F17}"/>
              </a:ext>
            </a:extLst>
          </p:cNvPr>
          <p:cNvGrpSpPr/>
          <p:nvPr/>
        </p:nvGrpSpPr>
        <p:grpSpPr>
          <a:xfrm>
            <a:off x="6530760" y="7267020"/>
            <a:ext cx="469440" cy="1062000"/>
            <a:chOff x="0" y="0"/>
            <a:chExt cx="625920" cy="1416000"/>
          </a:xfrm>
        </p:grpSpPr>
        <p:sp>
          <p:nvSpPr>
            <p:cNvPr id="154" name="Freeform 34">
              <a:extLst>
                <a:ext uri="{FF2B5EF4-FFF2-40B4-BE49-F238E27FC236}">
                  <a16:creationId xmlns:a16="http://schemas.microsoft.com/office/drawing/2014/main" id="{C988903F-A75A-9715-D7ED-1590C42F9F77}"/>
                </a:ext>
              </a:extLst>
            </p:cNvPr>
            <p:cNvSpPr/>
            <p:nvPr/>
          </p:nvSpPr>
          <p:spPr>
            <a:xfrm>
              <a:off x="0" y="0"/>
              <a:ext cx="625983" cy="1416050"/>
            </a:xfrm>
            <a:custGeom>
              <a:avLst/>
              <a:gdLst/>
              <a:ahLst/>
              <a:cxnLst/>
              <a:rect l="l" t="t" r="r" b="b"/>
              <a:pathLst>
                <a:path w="625983" h="1416050">
                  <a:moveTo>
                    <a:pt x="533908" y="1061847"/>
                  </a:moveTo>
                  <a:lnTo>
                    <a:pt x="92075" y="1061847"/>
                  </a:lnTo>
                  <a:lnTo>
                    <a:pt x="0" y="1416050"/>
                  </a:lnTo>
                  <a:lnTo>
                    <a:pt x="625983" y="1416050"/>
                  </a:lnTo>
                  <a:lnTo>
                    <a:pt x="533908" y="1061847"/>
                  </a:lnTo>
                  <a:close/>
                  <a:moveTo>
                    <a:pt x="351028" y="0"/>
                  </a:moveTo>
                  <a:cubicBezTo>
                    <a:pt x="351028" y="195961"/>
                    <a:pt x="341376" y="354838"/>
                    <a:pt x="341376" y="550672"/>
                  </a:cubicBezTo>
                  <a:cubicBezTo>
                    <a:pt x="373634" y="561594"/>
                    <a:pt x="396621" y="591312"/>
                    <a:pt x="396621" y="626110"/>
                  </a:cubicBezTo>
                  <a:cubicBezTo>
                    <a:pt x="396621" y="670560"/>
                    <a:pt x="359156" y="706628"/>
                    <a:pt x="312928" y="706628"/>
                  </a:cubicBezTo>
                  <a:cubicBezTo>
                    <a:pt x="266700" y="706628"/>
                    <a:pt x="229235" y="670560"/>
                    <a:pt x="229235" y="626110"/>
                  </a:cubicBezTo>
                  <a:cubicBezTo>
                    <a:pt x="229235" y="591312"/>
                    <a:pt x="252222" y="561721"/>
                    <a:pt x="284480" y="550672"/>
                  </a:cubicBezTo>
                  <a:lnTo>
                    <a:pt x="274828" y="4572"/>
                  </a:lnTo>
                  <a:lnTo>
                    <a:pt x="1397" y="667004"/>
                  </a:lnTo>
                  <a:lnTo>
                    <a:pt x="0" y="667004"/>
                  </a:lnTo>
                  <a:lnTo>
                    <a:pt x="889" y="668020"/>
                  </a:lnTo>
                  <a:lnTo>
                    <a:pt x="0" y="670306"/>
                  </a:lnTo>
                  <a:lnTo>
                    <a:pt x="2921" y="670306"/>
                  </a:lnTo>
                  <a:cubicBezTo>
                    <a:pt x="127381" y="803529"/>
                    <a:pt x="148844" y="908177"/>
                    <a:pt x="127127" y="1025271"/>
                  </a:cubicBezTo>
                  <a:lnTo>
                    <a:pt x="507619" y="1021080"/>
                  </a:lnTo>
                  <a:cubicBezTo>
                    <a:pt x="481584" y="887222"/>
                    <a:pt x="502920" y="819658"/>
                    <a:pt x="623316" y="670306"/>
                  </a:cubicBezTo>
                  <a:lnTo>
                    <a:pt x="625983" y="670306"/>
                  </a:lnTo>
                  <a:lnTo>
                    <a:pt x="625094" y="668020"/>
                  </a:lnTo>
                  <a:cubicBezTo>
                    <a:pt x="625348" y="667639"/>
                    <a:pt x="625729" y="667258"/>
                    <a:pt x="625983" y="666877"/>
                  </a:cubicBezTo>
                  <a:lnTo>
                    <a:pt x="624586" y="666877"/>
                  </a:lnTo>
                  <a:cubicBezTo>
                    <a:pt x="530225" y="432308"/>
                    <a:pt x="445389" y="234696"/>
                    <a:pt x="35102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55" name="Group 35">
            <a:extLst>
              <a:ext uri="{FF2B5EF4-FFF2-40B4-BE49-F238E27FC236}">
                <a16:creationId xmlns:a16="http://schemas.microsoft.com/office/drawing/2014/main" id="{412CBCB5-2FD1-843F-5D7D-BAD5ED42464D}"/>
              </a:ext>
            </a:extLst>
          </p:cNvPr>
          <p:cNvGrpSpPr/>
          <p:nvPr/>
        </p:nvGrpSpPr>
        <p:grpSpPr>
          <a:xfrm rot="-2700000">
            <a:off x="11737800" y="5968140"/>
            <a:ext cx="338400" cy="753840"/>
            <a:chOff x="0" y="0"/>
            <a:chExt cx="451200" cy="1005120"/>
          </a:xfrm>
        </p:grpSpPr>
        <p:sp>
          <p:nvSpPr>
            <p:cNvPr id="156" name="Freeform 36">
              <a:extLst>
                <a:ext uri="{FF2B5EF4-FFF2-40B4-BE49-F238E27FC236}">
                  <a16:creationId xmlns:a16="http://schemas.microsoft.com/office/drawing/2014/main" id="{830F0191-56A4-7456-F047-7231776171C6}"/>
                </a:ext>
              </a:extLst>
            </p:cNvPr>
            <p:cNvSpPr/>
            <p:nvPr/>
          </p:nvSpPr>
          <p:spPr>
            <a:xfrm>
              <a:off x="-80264" y="-110871"/>
              <a:ext cx="451231" cy="1005078"/>
            </a:xfrm>
            <a:custGeom>
              <a:avLst/>
              <a:gdLst/>
              <a:ahLst/>
              <a:cxnLst/>
              <a:rect l="l" t="t" r="r" b="b"/>
              <a:pathLst>
                <a:path w="451231" h="1005078">
                  <a:moveTo>
                    <a:pt x="274320" y="928116"/>
                  </a:moveTo>
                  <a:lnTo>
                    <a:pt x="274320" y="966597"/>
                  </a:lnTo>
                  <a:cubicBezTo>
                    <a:pt x="274320" y="987806"/>
                    <a:pt x="261874" y="1005078"/>
                    <a:pt x="246507" y="1005078"/>
                  </a:cubicBezTo>
                  <a:lnTo>
                    <a:pt x="204724" y="1005078"/>
                  </a:lnTo>
                  <a:cubicBezTo>
                    <a:pt x="189357" y="1005078"/>
                    <a:pt x="176911" y="987806"/>
                    <a:pt x="176911" y="966597"/>
                  </a:cubicBezTo>
                  <a:cubicBezTo>
                    <a:pt x="176911" y="953770"/>
                    <a:pt x="176911" y="940943"/>
                    <a:pt x="176911" y="928116"/>
                  </a:cubicBezTo>
                  <a:close/>
                  <a:moveTo>
                    <a:pt x="312928" y="151130"/>
                  </a:moveTo>
                  <a:cubicBezTo>
                    <a:pt x="347599" y="187071"/>
                    <a:pt x="368808" y="242443"/>
                    <a:pt x="370840" y="302133"/>
                  </a:cubicBezTo>
                  <a:cubicBezTo>
                    <a:pt x="372872" y="361823"/>
                    <a:pt x="355473" y="419735"/>
                    <a:pt x="323469" y="459994"/>
                  </a:cubicBezTo>
                  <a:lnTo>
                    <a:pt x="305308" y="432435"/>
                  </a:lnTo>
                  <a:cubicBezTo>
                    <a:pt x="331343" y="399669"/>
                    <a:pt x="345567" y="352552"/>
                    <a:pt x="343916" y="303911"/>
                  </a:cubicBezTo>
                  <a:cubicBezTo>
                    <a:pt x="342265" y="255270"/>
                    <a:pt x="324993" y="210185"/>
                    <a:pt x="296799" y="180975"/>
                  </a:cubicBezTo>
                  <a:close/>
                  <a:moveTo>
                    <a:pt x="322072" y="186055"/>
                  </a:moveTo>
                  <a:cubicBezTo>
                    <a:pt x="259969" y="100203"/>
                    <a:pt x="159258" y="100203"/>
                    <a:pt x="97028" y="186055"/>
                  </a:cubicBezTo>
                  <a:cubicBezTo>
                    <a:pt x="34798" y="271907"/>
                    <a:pt x="34925" y="410972"/>
                    <a:pt x="97028" y="496824"/>
                  </a:cubicBezTo>
                  <a:cubicBezTo>
                    <a:pt x="159131" y="582676"/>
                    <a:pt x="259842" y="582676"/>
                    <a:pt x="322072" y="496824"/>
                  </a:cubicBezTo>
                  <a:cubicBezTo>
                    <a:pt x="384302" y="410972"/>
                    <a:pt x="384175" y="271907"/>
                    <a:pt x="322072" y="186055"/>
                  </a:cubicBezTo>
                  <a:close/>
                  <a:moveTo>
                    <a:pt x="370967" y="110871"/>
                  </a:moveTo>
                  <a:cubicBezTo>
                    <a:pt x="451231" y="221742"/>
                    <a:pt x="451231" y="401447"/>
                    <a:pt x="370967" y="512318"/>
                  </a:cubicBezTo>
                  <a:cubicBezTo>
                    <a:pt x="343535" y="550164"/>
                    <a:pt x="310388" y="575056"/>
                    <a:pt x="274447" y="582295"/>
                  </a:cubicBezTo>
                  <a:lnTo>
                    <a:pt x="274447" y="913892"/>
                  </a:lnTo>
                  <a:lnTo>
                    <a:pt x="176784" y="913892"/>
                  </a:lnTo>
                  <a:lnTo>
                    <a:pt x="176784" y="582295"/>
                  </a:lnTo>
                  <a:cubicBezTo>
                    <a:pt x="140843" y="575056"/>
                    <a:pt x="107696" y="550164"/>
                    <a:pt x="80264" y="512318"/>
                  </a:cubicBezTo>
                  <a:cubicBezTo>
                    <a:pt x="0" y="401447"/>
                    <a:pt x="0" y="221742"/>
                    <a:pt x="80264" y="110871"/>
                  </a:cubicBezTo>
                  <a:cubicBezTo>
                    <a:pt x="160528" y="0"/>
                    <a:pt x="290703" y="0"/>
                    <a:pt x="370967" y="110871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57" name="Group 37">
            <a:extLst>
              <a:ext uri="{FF2B5EF4-FFF2-40B4-BE49-F238E27FC236}">
                <a16:creationId xmlns:a16="http://schemas.microsoft.com/office/drawing/2014/main" id="{C0C30BE5-3DE7-0A0A-BABE-9E5972DD9F2B}"/>
              </a:ext>
            </a:extLst>
          </p:cNvPr>
          <p:cNvGrpSpPr/>
          <p:nvPr/>
        </p:nvGrpSpPr>
        <p:grpSpPr>
          <a:xfrm>
            <a:off x="5259960" y="7449900"/>
            <a:ext cx="696960" cy="696960"/>
            <a:chOff x="0" y="0"/>
            <a:chExt cx="929280" cy="929280"/>
          </a:xfrm>
        </p:grpSpPr>
        <p:sp>
          <p:nvSpPr>
            <p:cNvPr id="158" name="Freeform 38">
              <a:extLst>
                <a:ext uri="{FF2B5EF4-FFF2-40B4-BE49-F238E27FC236}">
                  <a16:creationId xmlns:a16="http://schemas.microsoft.com/office/drawing/2014/main" id="{D88C8130-E53D-8BB8-4BAB-D91FA0A61A24}"/>
                </a:ext>
              </a:extLst>
            </p:cNvPr>
            <p:cNvSpPr/>
            <p:nvPr/>
          </p:nvSpPr>
          <p:spPr>
            <a:xfrm>
              <a:off x="17399" y="0"/>
              <a:ext cx="929132" cy="929132"/>
            </a:xfrm>
            <a:custGeom>
              <a:avLst/>
              <a:gdLst/>
              <a:ahLst/>
              <a:cxnLst/>
              <a:rect l="l" t="t" r="r" b="b"/>
              <a:pathLst>
                <a:path w="929132" h="929132">
                  <a:moveTo>
                    <a:pt x="464566" y="300482"/>
                  </a:moveTo>
                  <a:cubicBezTo>
                    <a:pt x="482219" y="300482"/>
                    <a:pt x="496570" y="315468"/>
                    <a:pt x="496570" y="333883"/>
                  </a:cubicBezTo>
                  <a:lnTo>
                    <a:pt x="496570" y="467995"/>
                  </a:lnTo>
                  <a:lnTo>
                    <a:pt x="626745" y="467995"/>
                  </a:lnTo>
                  <a:cubicBezTo>
                    <a:pt x="644398" y="467995"/>
                    <a:pt x="658749" y="482981"/>
                    <a:pt x="658749" y="501396"/>
                  </a:cubicBezTo>
                  <a:cubicBezTo>
                    <a:pt x="658749" y="519811"/>
                    <a:pt x="644398" y="534797"/>
                    <a:pt x="626745" y="534797"/>
                  </a:cubicBezTo>
                  <a:lnTo>
                    <a:pt x="466471" y="534797"/>
                  </a:lnTo>
                  <a:lnTo>
                    <a:pt x="465074" y="534543"/>
                  </a:lnTo>
                  <a:cubicBezTo>
                    <a:pt x="464947" y="534670"/>
                    <a:pt x="464820" y="534670"/>
                    <a:pt x="464693" y="534670"/>
                  </a:cubicBezTo>
                  <a:cubicBezTo>
                    <a:pt x="447040" y="534670"/>
                    <a:pt x="432689" y="519684"/>
                    <a:pt x="432689" y="501269"/>
                  </a:cubicBezTo>
                  <a:lnTo>
                    <a:pt x="432689" y="333883"/>
                  </a:lnTo>
                  <a:cubicBezTo>
                    <a:pt x="432689" y="315341"/>
                    <a:pt x="447040" y="300482"/>
                    <a:pt x="464693" y="300482"/>
                  </a:cubicBezTo>
                  <a:close/>
                  <a:moveTo>
                    <a:pt x="464693" y="181102"/>
                  </a:moveTo>
                  <a:cubicBezTo>
                    <a:pt x="303149" y="181102"/>
                    <a:pt x="172212" y="317754"/>
                    <a:pt x="172212" y="486283"/>
                  </a:cubicBezTo>
                  <a:cubicBezTo>
                    <a:pt x="172212" y="654812"/>
                    <a:pt x="303149" y="791464"/>
                    <a:pt x="464566" y="791464"/>
                  </a:cubicBezTo>
                  <a:cubicBezTo>
                    <a:pt x="625983" y="791464"/>
                    <a:pt x="757047" y="654812"/>
                    <a:pt x="757047" y="486283"/>
                  </a:cubicBezTo>
                  <a:cubicBezTo>
                    <a:pt x="757047" y="317754"/>
                    <a:pt x="626110" y="180975"/>
                    <a:pt x="464566" y="180975"/>
                  </a:cubicBezTo>
                  <a:close/>
                  <a:moveTo>
                    <a:pt x="464566" y="122174"/>
                  </a:moveTo>
                  <a:cubicBezTo>
                    <a:pt x="657225" y="122174"/>
                    <a:pt x="813308" y="285115"/>
                    <a:pt x="813308" y="486156"/>
                  </a:cubicBezTo>
                  <a:cubicBezTo>
                    <a:pt x="813308" y="612775"/>
                    <a:pt x="751459" y="724281"/>
                    <a:pt x="657352" y="789305"/>
                  </a:cubicBezTo>
                  <a:lnTo>
                    <a:pt x="731647" y="929132"/>
                  </a:lnTo>
                  <a:lnTo>
                    <a:pt x="660273" y="929132"/>
                  </a:lnTo>
                  <a:lnTo>
                    <a:pt x="602488" y="820420"/>
                  </a:lnTo>
                  <a:cubicBezTo>
                    <a:pt x="560197" y="839597"/>
                    <a:pt x="513588" y="850138"/>
                    <a:pt x="464566" y="850138"/>
                  </a:cubicBezTo>
                  <a:cubicBezTo>
                    <a:pt x="415544" y="850138"/>
                    <a:pt x="368935" y="839597"/>
                    <a:pt x="326644" y="820420"/>
                  </a:cubicBezTo>
                  <a:lnTo>
                    <a:pt x="268859" y="929132"/>
                  </a:lnTo>
                  <a:lnTo>
                    <a:pt x="197485" y="929132"/>
                  </a:lnTo>
                  <a:lnTo>
                    <a:pt x="271780" y="789305"/>
                  </a:lnTo>
                  <a:cubicBezTo>
                    <a:pt x="177800" y="724154"/>
                    <a:pt x="115824" y="612648"/>
                    <a:pt x="115824" y="486156"/>
                  </a:cubicBezTo>
                  <a:cubicBezTo>
                    <a:pt x="115824" y="285115"/>
                    <a:pt x="272034" y="122174"/>
                    <a:pt x="464566" y="122174"/>
                  </a:cubicBezTo>
                  <a:close/>
                  <a:moveTo>
                    <a:pt x="194691" y="35433"/>
                  </a:moveTo>
                  <a:cubicBezTo>
                    <a:pt x="240284" y="34671"/>
                    <a:pt x="286131" y="51943"/>
                    <a:pt x="321691" y="87249"/>
                  </a:cubicBezTo>
                  <a:lnTo>
                    <a:pt x="68580" y="354711"/>
                  </a:lnTo>
                  <a:cubicBezTo>
                    <a:pt x="0" y="281305"/>
                    <a:pt x="381" y="164211"/>
                    <a:pt x="69342" y="91313"/>
                  </a:cubicBezTo>
                  <a:cubicBezTo>
                    <a:pt x="103886" y="54864"/>
                    <a:pt x="149098" y="36195"/>
                    <a:pt x="194691" y="35433"/>
                  </a:cubicBezTo>
                  <a:close/>
                  <a:moveTo>
                    <a:pt x="734441" y="35433"/>
                  </a:moveTo>
                  <a:cubicBezTo>
                    <a:pt x="780034" y="36195"/>
                    <a:pt x="825373" y="54864"/>
                    <a:pt x="859790" y="91313"/>
                  </a:cubicBezTo>
                  <a:cubicBezTo>
                    <a:pt x="928751" y="164211"/>
                    <a:pt x="929132" y="281305"/>
                    <a:pt x="860552" y="354711"/>
                  </a:cubicBezTo>
                  <a:lnTo>
                    <a:pt x="607568" y="87249"/>
                  </a:lnTo>
                  <a:cubicBezTo>
                    <a:pt x="643128" y="51943"/>
                    <a:pt x="688975" y="34671"/>
                    <a:pt x="734568" y="35433"/>
                  </a:cubicBezTo>
                  <a:close/>
                  <a:moveTo>
                    <a:pt x="436626" y="0"/>
                  </a:moveTo>
                  <a:lnTo>
                    <a:pt x="492506" y="0"/>
                  </a:lnTo>
                  <a:cubicBezTo>
                    <a:pt x="514604" y="0"/>
                    <a:pt x="532384" y="18669"/>
                    <a:pt x="532384" y="41656"/>
                  </a:cubicBezTo>
                  <a:lnTo>
                    <a:pt x="532384" y="83312"/>
                  </a:lnTo>
                  <a:lnTo>
                    <a:pt x="396748" y="83312"/>
                  </a:lnTo>
                  <a:lnTo>
                    <a:pt x="396748" y="41656"/>
                  </a:lnTo>
                  <a:cubicBezTo>
                    <a:pt x="396748" y="18669"/>
                    <a:pt x="414655" y="0"/>
                    <a:pt x="43662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59" name="Group 39">
            <a:extLst>
              <a:ext uri="{FF2B5EF4-FFF2-40B4-BE49-F238E27FC236}">
                <a16:creationId xmlns:a16="http://schemas.microsoft.com/office/drawing/2014/main" id="{A7FEA678-C98A-CE47-C157-CA9B2EA01CE3}"/>
              </a:ext>
            </a:extLst>
          </p:cNvPr>
          <p:cNvGrpSpPr/>
          <p:nvPr/>
        </p:nvGrpSpPr>
        <p:grpSpPr>
          <a:xfrm>
            <a:off x="8977320" y="5950860"/>
            <a:ext cx="691200" cy="680400"/>
            <a:chOff x="0" y="0"/>
            <a:chExt cx="921600" cy="907200"/>
          </a:xfrm>
        </p:grpSpPr>
        <p:sp>
          <p:nvSpPr>
            <p:cNvPr id="160" name="Freeform 40">
              <a:extLst>
                <a:ext uri="{FF2B5EF4-FFF2-40B4-BE49-F238E27FC236}">
                  <a16:creationId xmlns:a16="http://schemas.microsoft.com/office/drawing/2014/main" id="{B7E4124D-240D-328B-BD2C-DB5F55228C74}"/>
                </a:ext>
              </a:extLst>
            </p:cNvPr>
            <p:cNvSpPr/>
            <p:nvPr/>
          </p:nvSpPr>
          <p:spPr>
            <a:xfrm>
              <a:off x="-35941" y="-127"/>
              <a:ext cx="921512" cy="907034"/>
            </a:xfrm>
            <a:custGeom>
              <a:avLst/>
              <a:gdLst/>
              <a:ahLst/>
              <a:cxnLst/>
              <a:rect l="l" t="t" r="r" b="b"/>
              <a:pathLst>
                <a:path w="921512" h="907034">
                  <a:moveTo>
                    <a:pt x="299212" y="654177"/>
                  </a:moveTo>
                  <a:cubicBezTo>
                    <a:pt x="257810" y="654177"/>
                    <a:pt x="224155" y="690880"/>
                    <a:pt x="224155" y="736219"/>
                  </a:cubicBezTo>
                  <a:cubicBezTo>
                    <a:pt x="224155" y="781558"/>
                    <a:pt x="257810" y="818261"/>
                    <a:pt x="299212" y="818261"/>
                  </a:cubicBezTo>
                  <a:cubicBezTo>
                    <a:pt x="340614" y="818261"/>
                    <a:pt x="374269" y="781558"/>
                    <a:pt x="374269" y="736219"/>
                  </a:cubicBezTo>
                  <a:cubicBezTo>
                    <a:pt x="374269" y="690880"/>
                    <a:pt x="340741" y="654177"/>
                    <a:pt x="299212" y="654177"/>
                  </a:cubicBezTo>
                  <a:close/>
                  <a:moveTo>
                    <a:pt x="160782" y="479933"/>
                  </a:moveTo>
                  <a:cubicBezTo>
                    <a:pt x="119380" y="479933"/>
                    <a:pt x="85725" y="516636"/>
                    <a:pt x="85725" y="561975"/>
                  </a:cubicBezTo>
                  <a:cubicBezTo>
                    <a:pt x="85725" y="607314"/>
                    <a:pt x="119380" y="644017"/>
                    <a:pt x="160782" y="644017"/>
                  </a:cubicBezTo>
                  <a:cubicBezTo>
                    <a:pt x="202184" y="644017"/>
                    <a:pt x="235839" y="607314"/>
                    <a:pt x="235839" y="561975"/>
                  </a:cubicBezTo>
                  <a:cubicBezTo>
                    <a:pt x="235839" y="516636"/>
                    <a:pt x="202184" y="479933"/>
                    <a:pt x="160782" y="479933"/>
                  </a:cubicBezTo>
                  <a:close/>
                  <a:moveTo>
                    <a:pt x="753491" y="315976"/>
                  </a:moveTo>
                  <a:cubicBezTo>
                    <a:pt x="712089" y="315976"/>
                    <a:pt x="678434" y="352679"/>
                    <a:pt x="678434" y="398018"/>
                  </a:cubicBezTo>
                  <a:cubicBezTo>
                    <a:pt x="678434" y="443357"/>
                    <a:pt x="712089" y="480060"/>
                    <a:pt x="753491" y="480060"/>
                  </a:cubicBezTo>
                  <a:cubicBezTo>
                    <a:pt x="794893" y="480060"/>
                    <a:pt x="828548" y="443357"/>
                    <a:pt x="828548" y="398018"/>
                  </a:cubicBezTo>
                  <a:cubicBezTo>
                    <a:pt x="828548" y="352679"/>
                    <a:pt x="794893" y="315976"/>
                    <a:pt x="753491" y="315976"/>
                  </a:cubicBezTo>
                  <a:close/>
                  <a:moveTo>
                    <a:pt x="174117" y="250317"/>
                  </a:moveTo>
                  <a:cubicBezTo>
                    <a:pt x="132715" y="250317"/>
                    <a:pt x="99060" y="287020"/>
                    <a:pt x="99060" y="332359"/>
                  </a:cubicBezTo>
                  <a:cubicBezTo>
                    <a:pt x="99060" y="377698"/>
                    <a:pt x="132715" y="414401"/>
                    <a:pt x="174117" y="414401"/>
                  </a:cubicBezTo>
                  <a:cubicBezTo>
                    <a:pt x="215519" y="414401"/>
                    <a:pt x="249174" y="377698"/>
                    <a:pt x="249174" y="332359"/>
                  </a:cubicBezTo>
                  <a:cubicBezTo>
                    <a:pt x="249174" y="287020"/>
                    <a:pt x="215519" y="250317"/>
                    <a:pt x="174117" y="250317"/>
                  </a:cubicBezTo>
                  <a:close/>
                  <a:moveTo>
                    <a:pt x="337566" y="91313"/>
                  </a:moveTo>
                  <a:cubicBezTo>
                    <a:pt x="296164" y="91313"/>
                    <a:pt x="262509" y="128016"/>
                    <a:pt x="262509" y="173355"/>
                  </a:cubicBezTo>
                  <a:cubicBezTo>
                    <a:pt x="262509" y="218694"/>
                    <a:pt x="296164" y="255397"/>
                    <a:pt x="337566" y="255397"/>
                  </a:cubicBezTo>
                  <a:cubicBezTo>
                    <a:pt x="378968" y="255397"/>
                    <a:pt x="412623" y="218694"/>
                    <a:pt x="412623" y="173355"/>
                  </a:cubicBezTo>
                  <a:cubicBezTo>
                    <a:pt x="412623" y="128016"/>
                    <a:pt x="378968" y="91313"/>
                    <a:pt x="337566" y="91313"/>
                  </a:cubicBezTo>
                  <a:close/>
                  <a:moveTo>
                    <a:pt x="545465" y="50419"/>
                  </a:moveTo>
                  <a:cubicBezTo>
                    <a:pt x="504063" y="50419"/>
                    <a:pt x="470408" y="87122"/>
                    <a:pt x="470408" y="132461"/>
                  </a:cubicBezTo>
                  <a:cubicBezTo>
                    <a:pt x="470408" y="177800"/>
                    <a:pt x="504063" y="214503"/>
                    <a:pt x="545465" y="214503"/>
                  </a:cubicBezTo>
                  <a:cubicBezTo>
                    <a:pt x="586867" y="214503"/>
                    <a:pt x="620522" y="177800"/>
                    <a:pt x="620522" y="132461"/>
                  </a:cubicBezTo>
                  <a:cubicBezTo>
                    <a:pt x="620522" y="87122"/>
                    <a:pt x="586867" y="50419"/>
                    <a:pt x="545465" y="50419"/>
                  </a:cubicBezTo>
                  <a:close/>
                  <a:moveTo>
                    <a:pt x="490728" y="254"/>
                  </a:moveTo>
                  <a:cubicBezTo>
                    <a:pt x="507619" y="0"/>
                    <a:pt x="525145" y="381"/>
                    <a:pt x="543179" y="1524"/>
                  </a:cubicBezTo>
                  <a:cubicBezTo>
                    <a:pt x="685800" y="15367"/>
                    <a:pt x="808101" y="117221"/>
                    <a:pt x="852170" y="268097"/>
                  </a:cubicBezTo>
                  <a:cubicBezTo>
                    <a:pt x="921512" y="603250"/>
                    <a:pt x="772287" y="572262"/>
                    <a:pt x="686562" y="529844"/>
                  </a:cubicBezTo>
                  <a:cubicBezTo>
                    <a:pt x="446278" y="474853"/>
                    <a:pt x="743331" y="907034"/>
                    <a:pt x="299212" y="896874"/>
                  </a:cubicBezTo>
                  <a:cubicBezTo>
                    <a:pt x="32131" y="868426"/>
                    <a:pt x="0" y="531622"/>
                    <a:pt x="64135" y="312166"/>
                  </a:cubicBezTo>
                  <a:cubicBezTo>
                    <a:pt x="108204" y="161544"/>
                    <a:pt x="236982" y="4445"/>
                    <a:pt x="490728" y="254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61" name="Group 41">
            <a:extLst>
              <a:ext uri="{FF2B5EF4-FFF2-40B4-BE49-F238E27FC236}">
                <a16:creationId xmlns:a16="http://schemas.microsoft.com/office/drawing/2014/main" id="{29FE6AE8-79D5-2FC2-3073-502425BA88FB}"/>
              </a:ext>
            </a:extLst>
          </p:cNvPr>
          <p:cNvGrpSpPr/>
          <p:nvPr/>
        </p:nvGrpSpPr>
        <p:grpSpPr>
          <a:xfrm>
            <a:off x="13954680" y="5887500"/>
            <a:ext cx="696960" cy="694800"/>
            <a:chOff x="0" y="0"/>
            <a:chExt cx="929280" cy="926400"/>
          </a:xfrm>
        </p:grpSpPr>
        <p:sp>
          <p:nvSpPr>
            <p:cNvPr id="162" name="Freeform 42">
              <a:extLst>
                <a:ext uri="{FF2B5EF4-FFF2-40B4-BE49-F238E27FC236}">
                  <a16:creationId xmlns:a16="http://schemas.microsoft.com/office/drawing/2014/main" id="{A9190078-EE0C-69CD-A2AF-4F3E2B4C1BBF}"/>
                </a:ext>
              </a:extLst>
            </p:cNvPr>
            <p:cNvSpPr/>
            <p:nvPr/>
          </p:nvSpPr>
          <p:spPr>
            <a:xfrm>
              <a:off x="0" y="0"/>
              <a:ext cx="928624" cy="926338"/>
            </a:xfrm>
            <a:custGeom>
              <a:avLst/>
              <a:gdLst/>
              <a:ahLst/>
              <a:cxnLst/>
              <a:rect l="l" t="t" r="r" b="b"/>
              <a:pathLst>
                <a:path w="928624" h="926338">
                  <a:moveTo>
                    <a:pt x="206502" y="773684"/>
                  </a:moveTo>
                  <a:cubicBezTo>
                    <a:pt x="195072" y="773684"/>
                    <a:pt x="185801" y="782955"/>
                    <a:pt x="185801" y="794385"/>
                  </a:cubicBezTo>
                  <a:cubicBezTo>
                    <a:pt x="185801" y="805815"/>
                    <a:pt x="195072" y="815086"/>
                    <a:pt x="206502" y="815086"/>
                  </a:cubicBezTo>
                  <a:lnTo>
                    <a:pt x="722757" y="815086"/>
                  </a:lnTo>
                  <a:cubicBezTo>
                    <a:pt x="734187" y="815086"/>
                    <a:pt x="743458" y="805815"/>
                    <a:pt x="743458" y="794385"/>
                  </a:cubicBezTo>
                  <a:cubicBezTo>
                    <a:pt x="743458" y="782955"/>
                    <a:pt x="734187" y="773684"/>
                    <a:pt x="722757" y="773684"/>
                  </a:cubicBezTo>
                  <a:close/>
                  <a:moveTo>
                    <a:pt x="722757" y="678688"/>
                  </a:moveTo>
                  <a:cubicBezTo>
                    <a:pt x="711327" y="678688"/>
                    <a:pt x="702056" y="687959"/>
                    <a:pt x="702056" y="699389"/>
                  </a:cubicBezTo>
                  <a:cubicBezTo>
                    <a:pt x="702056" y="710819"/>
                    <a:pt x="711327" y="720090"/>
                    <a:pt x="722757" y="720090"/>
                  </a:cubicBezTo>
                  <a:cubicBezTo>
                    <a:pt x="734187" y="720090"/>
                    <a:pt x="743458" y="710819"/>
                    <a:pt x="743458" y="699389"/>
                  </a:cubicBezTo>
                  <a:cubicBezTo>
                    <a:pt x="743458" y="687959"/>
                    <a:pt x="734187" y="678688"/>
                    <a:pt x="722757" y="678688"/>
                  </a:cubicBezTo>
                  <a:close/>
                  <a:moveTo>
                    <a:pt x="722757" y="583692"/>
                  </a:moveTo>
                  <a:cubicBezTo>
                    <a:pt x="711327" y="583692"/>
                    <a:pt x="702056" y="592963"/>
                    <a:pt x="702056" y="604393"/>
                  </a:cubicBezTo>
                  <a:cubicBezTo>
                    <a:pt x="702056" y="615823"/>
                    <a:pt x="711327" y="625094"/>
                    <a:pt x="722757" y="625094"/>
                  </a:cubicBezTo>
                  <a:cubicBezTo>
                    <a:pt x="734187" y="625094"/>
                    <a:pt x="743458" y="615823"/>
                    <a:pt x="743458" y="604393"/>
                  </a:cubicBezTo>
                  <a:cubicBezTo>
                    <a:pt x="743458" y="592963"/>
                    <a:pt x="734187" y="583692"/>
                    <a:pt x="722757" y="583692"/>
                  </a:cubicBezTo>
                  <a:close/>
                  <a:moveTo>
                    <a:pt x="722757" y="488696"/>
                  </a:moveTo>
                  <a:cubicBezTo>
                    <a:pt x="711327" y="488696"/>
                    <a:pt x="702056" y="497967"/>
                    <a:pt x="702056" y="509397"/>
                  </a:cubicBezTo>
                  <a:cubicBezTo>
                    <a:pt x="702056" y="520827"/>
                    <a:pt x="711327" y="530098"/>
                    <a:pt x="722757" y="530098"/>
                  </a:cubicBezTo>
                  <a:cubicBezTo>
                    <a:pt x="734187" y="530098"/>
                    <a:pt x="743458" y="520827"/>
                    <a:pt x="743458" y="509397"/>
                  </a:cubicBezTo>
                  <a:cubicBezTo>
                    <a:pt x="743458" y="497967"/>
                    <a:pt x="734187" y="488696"/>
                    <a:pt x="722757" y="488696"/>
                  </a:cubicBezTo>
                  <a:close/>
                  <a:moveTo>
                    <a:pt x="722757" y="393700"/>
                  </a:moveTo>
                  <a:cubicBezTo>
                    <a:pt x="711327" y="393700"/>
                    <a:pt x="702056" y="402971"/>
                    <a:pt x="702056" y="414401"/>
                  </a:cubicBezTo>
                  <a:cubicBezTo>
                    <a:pt x="702056" y="425831"/>
                    <a:pt x="711327" y="435102"/>
                    <a:pt x="722757" y="435102"/>
                  </a:cubicBezTo>
                  <a:cubicBezTo>
                    <a:pt x="734187" y="435102"/>
                    <a:pt x="743458" y="425831"/>
                    <a:pt x="743458" y="414401"/>
                  </a:cubicBezTo>
                  <a:cubicBezTo>
                    <a:pt x="743458" y="402971"/>
                    <a:pt x="734187" y="393700"/>
                    <a:pt x="722757" y="393700"/>
                  </a:cubicBezTo>
                  <a:close/>
                  <a:moveTo>
                    <a:pt x="722757" y="298704"/>
                  </a:moveTo>
                  <a:cubicBezTo>
                    <a:pt x="711327" y="298704"/>
                    <a:pt x="702056" y="307975"/>
                    <a:pt x="702056" y="319405"/>
                  </a:cubicBezTo>
                  <a:cubicBezTo>
                    <a:pt x="702056" y="330835"/>
                    <a:pt x="711327" y="340106"/>
                    <a:pt x="722757" y="340106"/>
                  </a:cubicBezTo>
                  <a:cubicBezTo>
                    <a:pt x="734187" y="340106"/>
                    <a:pt x="743458" y="330835"/>
                    <a:pt x="743458" y="319405"/>
                  </a:cubicBezTo>
                  <a:cubicBezTo>
                    <a:pt x="743458" y="307975"/>
                    <a:pt x="734187" y="298704"/>
                    <a:pt x="722757" y="298704"/>
                  </a:cubicBezTo>
                  <a:close/>
                  <a:moveTo>
                    <a:pt x="0" y="87757"/>
                  </a:moveTo>
                  <a:lnTo>
                    <a:pt x="52197" y="87757"/>
                  </a:lnTo>
                  <a:lnTo>
                    <a:pt x="52197" y="134747"/>
                  </a:lnTo>
                  <a:cubicBezTo>
                    <a:pt x="52197" y="171831"/>
                    <a:pt x="82296" y="201803"/>
                    <a:pt x="119253" y="201803"/>
                  </a:cubicBezTo>
                  <a:cubicBezTo>
                    <a:pt x="156210" y="201803"/>
                    <a:pt x="186309" y="171704"/>
                    <a:pt x="186309" y="134747"/>
                  </a:cubicBezTo>
                  <a:lnTo>
                    <a:pt x="186309" y="87757"/>
                  </a:lnTo>
                  <a:lnTo>
                    <a:pt x="229997" y="87757"/>
                  </a:lnTo>
                  <a:lnTo>
                    <a:pt x="229997" y="134747"/>
                  </a:lnTo>
                  <a:cubicBezTo>
                    <a:pt x="229997" y="171831"/>
                    <a:pt x="260096" y="201803"/>
                    <a:pt x="297053" y="201803"/>
                  </a:cubicBezTo>
                  <a:cubicBezTo>
                    <a:pt x="334010" y="201803"/>
                    <a:pt x="364109" y="171704"/>
                    <a:pt x="364109" y="134747"/>
                  </a:cubicBezTo>
                  <a:lnTo>
                    <a:pt x="364109" y="87757"/>
                  </a:lnTo>
                  <a:lnTo>
                    <a:pt x="407797" y="87757"/>
                  </a:lnTo>
                  <a:lnTo>
                    <a:pt x="407797" y="134747"/>
                  </a:lnTo>
                  <a:cubicBezTo>
                    <a:pt x="407797" y="171831"/>
                    <a:pt x="437896" y="201803"/>
                    <a:pt x="474853" y="201803"/>
                  </a:cubicBezTo>
                  <a:cubicBezTo>
                    <a:pt x="511810" y="201803"/>
                    <a:pt x="541909" y="171704"/>
                    <a:pt x="541909" y="134747"/>
                  </a:cubicBezTo>
                  <a:lnTo>
                    <a:pt x="541909" y="87757"/>
                  </a:lnTo>
                  <a:lnTo>
                    <a:pt x="585597" y="87757"/>
                  </a:lnTo>
                  <a:lnTo>
                    <a:pt x="585597" y="134747"/>
                  </a:lnTo>
                  <a:cubicBezTo>
                    <a:pt x="585597" y="171831"/>
                    <a:pt x="615696" y="201803"/>
                    <a:pt x="652653" y="201803"/>
                  </a:cubicBezTo>
                  <a:cubicBezTo>
                    <a:pt x="689610" y="201803"/>
                    <a:pt x="719709" y="171704"/>
                    <a:pt x="719709" y="134747"/>
                  </a:cubicBezTo>
                  <a:lnTo>
                    <a:pt x="719709" y="87757"/>
                  </a:lnTo>
                  <a:lnTo>
                    <a:pt x="763397" y="87757"/>
                  </a:lnTo>
                  <a:lnTo>
                    <a:pt x="763397" y="134747"/>
                  </a:lnTo>
                  <a:cubicBezTo>
                    <a:pt x="763397" y="171831"/>
                    <a:pt x="793496" y="201803"/>
                    <a:pt x="830453" y="201803"/>
                  </a:cubicBezTo>
                  <a:cubicBezTo>
                    <a:pt x="867410" y="201803"/>
                    <a:pt x="897509" y="171704"/>
                    <a:pt x="897509" y="134747"/>
                  </a:cubicBezTo>
                  <a:lnTo>
                    <a:pt x="897509" y="87757"/>
                  </a:lnTo>
                  <a:lnTo>
                    <a:pt x="928624" y="87757"/>
                  </a:lnTo>
                  <a:lnTo>
                    <a:pt x="928624" y="926338"/>
                  </a:lnTo>
                  <a:lnTo>
                    <a:pt x="0" y="926338"/>
                  </a:lnTo>
                  <a:close/>
                  <a:moveTo>
                    <a:pt x="119253" y="0"/>
                  </a:moveTo>
                  <a:cubicBezTo>
                    <a:pt x="139192" y="0"/>
                    <a:pt x="155448" y="16129"/>
                    <a:pt x="155448" y="36195"/>
                  </a:cubicBezTo>
                  <a:lnTo>
                    <a:pt x="155448" y="139446"/>
                  </a:lnTo>
                  <a:cubicBezTo>
                    <a:pt x="155448" y="159385"/>
                    <a:pt x="139319" y="175641"/>
                    <a:pt x="119253" y="175641"/>
                  </a:cubicBezTo>
                  <a:cubicBezTo>
                    <a:pt x="99187" y="175641"/>
                    <a:pt x="83058" y="159512"/>
                    <a:pt x="83058" y="139446"/>
                  </a:cubicBezTo>
                  <a:lnTo>
                    <a:pt x="83058" y="36195"/>
                  </a:lnTo>
                  <a:cubicBezTo>
                    <a:pt x="83185" y="16129"/>
                    <a:pt x="99314" y="0"/>
                    <a:pt x="119253" y="0"/>
                  </a:cubicBezTo>
                  <a:close/>
                  <a:moveTo>
                    <a:pt x="297180" y="0"/>
                  </a:moveTo>
                  <a:cubicBezTo>
                    <a:pt x="317119" y="0"/>
                    <a:pt x="333375" y="16129"/>
                    <a:pt x="333375" y="36195"/>
                  </a:cubicBezTo>
                  <a:lnTo>
                    <a:pt x="333375" y="139446"/>
                  </a:lnTo>
                  <a:cubicBezTo>
                    <a:pt x="333375" y="159385"/>
                    <a:pt x="317246" y="175641"/>
                    <a:pt x="297180" y="175641"/>
                  </a:cubicBezTo>
                  <a:cubicBezTo>
                    <a:pt x="277114" y="175641"/>
                    <a:pt x="260985" y="159512"/>
                    <a:pt x="260985" y="139446"/>
                  </a:cubicBezTo>
                  <a:lnTo>
                    <a:pt x="260985" y="36195"/>
                  </a:lnTo>
                  <a:cubicBezTo>
                    <a:pt x="261112" y="16129"/>
                    <a:pt x="277241" y="0"/>
                    <a:pt x="297180" y="0"/>
                  </a:cubicBezTo>
                  <a:close/>
                  <a:moveTo>
                    <a:pt x="475234" y="0"/>
                  </a:moveTo>
                  <a:cubicBezTo>
                    <a:pt x="495173" y="0"/>
                    <a:pt x="511429" y="16129"/>
                    <a:pt x="511429" y="36195"/>
                  </a:cubicBezTo>
                  <a:lnTo>
                    <a:pt x="511429" y="139446"/>
                  </a:lnTo>
                  <a:cubicBezTo>
                    <a:pt x="511429" y="159385"/>
                    <a:pt x="495300" y="175641"/>
                    <a:pt x="475234" y="175641"/>
                  </a:cubicBezTo>
                  <a:cubicBezTo>
                    <a:pt x="455168" y="175641"/>
                    <a:pt x="439039" y="159512"/>
                    <a:pt x="439039" y="139446"/>
                  </a:cubicBezTo>
                  <a:lnTo>
                    <a:pt x="439039" y="36195"/>
                  </a:lnTo>
                  <a:cubicBezTo>
                    <a:pt x="439039" y="16129"/>
                    <a:pt x="455168" y="0"/>
                    <a:pt x="475234" y="0"/>
                  </a:cubicBezTo>
                  <a:close/>
                  <a:moveTo>
                    <a:pt x="653161" y="0"/>
                  </a:moveTo>
                  <a:cubicBezTo>
                    <a:pt x="673100" y="0"/>
                    <a:pt x="689229" y="16129"/>
                    <a:pt x="689229" y="36195"/>
                  </a:cubicBezTo>
                  <a:lnTo>
                    <a:pt x="689229" y="139446"/>
                  </a:lnTo>
                  <a:cubicBezTo>
                    <a:pt x="689229" y="159385"/>
                    <a:pt x="673100" y="175641"/>
                    <a:pt x="653034" y="175641"/>
                  </a:cubicBezTo>
                  <a:cubicBezTo>
                    <a:pt x="632968" y="175641"/>
                    <a:pt x="616839" y="159512"/>
                    <a:pt x="616839" y="139446"/>
                  </a:cubicBezTo>
                  <a:lnTo>
                    <a:pt x="616839" y="36195"/>
                  </a:lnTo>
                  <a:cubicBezTo>
                    <a:pt x="616966" y="16129"/>
                    <a:pt x="633222" y="0"/>
                    <a:pt x="653161" y="0"/>
                  </a:cubicBezTo>
                  <a:close/>
                  <a:moveTo>
                    <a:pt x="831088" y="0"/>
                  </a:moveTo>
                  <a:cubicBezTo>
                    <a:pt x="851027" y="0"/>
                    <a:pt x="867283" y="16129"/>
                    <a:pt x="867283" y="36195"/>
                  </a:cubicBezTo>
                  <a:lnTo>
                    <a:pt x="867283" y="139446"/>
                  </a:lnTo>
                  <a:cubicBezTo>
                    <a:pt x="867283" y="159385"/>
                    <a:pt x="851154" y="175641"/>
                    <a:pt x="831088" y="175641"/>
                  </a:cubicBezTo>
                  <a:cubicBezTo>
                    <a:pt x="811022" y="175641"/>
                    <a:pt x="794893" y="159512"/>
                    <a:pt x="794893" y="139446"/>
                  </a:cubicBezTo>
                  <a:lnTo>
                    <a:pt x="794893" y="36195"/>
                  </a:lnTo>
                  <a:cubicBezTo>
                    <a:pt x="794893" y="16129"/>
                    <a:pt x="811149" y="0"/>
                    <a:pt x="8310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63" name="Group 43">
            <a:extLst>
              <a:ext uri="{FF2B5EF4-FFF2-40B4-BE49-F238E27FC236}">
                <a16:creationId xmlns:a16="http://schemas.microsoft.com/office/drawing/2014/main" id="{E00A354F-7FA1-EE11-8910-7D455D996B5E}"/>
              </a:ext>
            </a:extLst>
          </p:cNvPr>
          <p:cNvGrpSpPr/>
          <p:nvPr/>
        </p:nvGrpSpPr>
        <p:grpSpPr>
          <a:xfrm>
            <a:off x="7785720" y="2764860"/>
            <a:ext cx="707040" cy="707040"/>
            <a:chOff x="0" y="0"/>
            <a:chExt cx="942720" cy="942720"/>
          </a:xfrm>
        </p:grpSpPr>
        <p:sp>
          <p:nvSpPr>
            <p:cNvPr id="164" name="Freeform 44">
              <a:extLst>
                <a:ext uri="{FF2B5EF4-FFF2-40B4-BE49-F238E27FC236}">
                  <a16:creationId xmlns:a16="http://schemas.microsoft.com/office/drawing/2014/main" id="{D153A3D1-1C93-E3EC-BAC7-57DFB8E2AE4E}"/>
                </a:ext>
              </a:extLst>
            </p:cNvPr>
            <p:cNvSpPr/>
            <p:nvPr/>
          </p:nvSpPr>
          <p:spPr>
            <a:xfrm>
              <a:off x="0" y="0"/>
              <a:ext cx="942721" cy="942721"/>
            </a:xfrm>
            <a:custGeom>
              <a:avLst/>
              <a:gdLst/>
              <a:ahLst/>
              <a:cxnLst/>
              <a:rect l="l" t="t" r="r" b="b"/>
              <a:pathLst>
                <a:path w="942721" h="942721">
                  <a:moveTo>
                    <a:pt x="116967" y="598043"/>
                  </a:moveTo>
                  <a:lnTo>
                    <a:pt x="253111" y="598043"/>
                  </a:lnTo>
                  <a:lnTo>
                    <a:pt x="253111" y="849503"/>
                  </a:lnTo>
                  <a:lnTo>
                    <a:pt x="116967" y="849503"/>
                  </a:lnTo>
                  <a:close/>
                  <a:moveTo>
                    <a:pt x="326517" y="744728"/>
                  </a:moveTo>
                  <a:lnTo>
                    <a:pt x="462661" y="744728"/>
                  </a:lnTo>
                  <a:lnTo>
                    <a:pt x="462661" y="849503"/>
                  </a:lnTo>
                  <a:lnTo>
                    <a:pt x="326390" y="849503"/>
                  </a:lnTo>
                  <a:close/>
                  <a:moveTo>
                    <a:pt x="535940" y="388620"/>
                  </a:moveTo>
                  <a:lnTo>
                    <a:pt x="672084" y="388620"/>
                  </a:lnTo>
                  <a:lnTo>
                    <a:pt x="672084" y="849503"/>
                  </a:lnTo>
                  <a:lnTo>
                    <a:pt x="535940" y="849503"/>
                  </a:lnTo>
                  <a:close/>
                  <a:moveTo>
                    <a:pt x="745490" y="744728"/>
                  </a:moveTo>
                  <a:lnTo>
                    <a:pt x="881634" y="744728"/>
                  </a:lnTo>
                  <a:lnTo>
                    <a:pt x="881634" y="849503"/>
                  </a:lnTo>
                  <a:lnTo>
                    <a:pt x="745490" y="849503"/>
                  </a:lnTo>
                  <a:close/>
                  <a:moveTo>
                    <a:pt x="675640" y="65405"/>
                  </a:moveTo>
                  <a:lnTo>
                    <a:pt x="838200" y="72009"/>
                  </a:lnTo>
                  <a:lnTo>
                    <a:pt x="762508" y="216027"/>
                  </a:lnTo>
                  <a:lnTo>
                    <a:pt x="740791" y="178308"/>
                  </a:lnTo>
                  <a:lnTo>
                    <a:pt x="157607" y="515112"/>
                  </a:lnTo>
                  <a:lnTo>
                    <a:pt x="114046" y="439801"/>
                  </a:lnTo>
                  <a:lnTo>
                    <a:pt x="697357" y="103124"/>
                  </a:lnTo>
                  <a:close/>
                  <a:moveTo>
                    <a:pt x="0" y="0"/>
                  </a:moveTo>
                  <a:lnTo>
                    <a:pt x="52324" y="0"/>
                  </a:lnTo>
                  <a:lnTo>
                    <a:pt x="52324" y="890397"/>
                  </a:lnTo>
                  <a:lnTo>
                    <a:pt x="942721" y="890397"/>
                  </a:lnTo>
                  <a:lnTo>
                    <a:pt x="942721" y="942721"/>
                  </a:lnTo>
                  <a:lnTo>
                    <a:pt x="52324" y="942721"/>
                  </a:lnTo>
                  <a:lnTo>
                    <a:pt x="0" y="942721"/>
                  </a:lnTo>
                  <a:lnTo>
                    <a:pt x="0" y="890397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65" name="Group 45">
            <a:extLst>
              <a:ext uri="{FF2B5EF4-FFF2-40B4-BE49-F238E27FC236}">
                <a16:creationId xmlns:a16="http://schemas.microsoft.com/office/drawing/2014/main" id="{3A70CE2A-42CF-B51E-3ABA-88A7E694BCCE}"/>
              </a:ext>
            </a:extLst>
          </p:cNvPr>
          <p:cNvGrpSpPr/>
          <p:nvPr/>
        </p:nvGrpSpPr>
        <p:grpSpPr>
          <a:xfrm rot="5400000">
            <a:off x="8965800" y="2764860"/>
            <a:ext cx="708480" cy="707040"/>
            <a:chOff x="0" y="0"/>
            <a:chExt cx="944640" cy="942720"/>
          </a:xfrm>
        </p:grpSpPr>
        <p:sp>
          <p:nvSpPr>
            <p:cNvPr id="166" name="Freeform 46">
              <a:extLst>
                <a:ext uri="{FF2B5EF4-FFF2-40B4-BE49-F238E27FC236}">
                  <a16:creationId xmlns:a16="http://schemas.microsoft.com/office/drawing/2014/main" id="{2A4ED56E-B751-CB33-19EB-4789B1A628DD}"/>
                </a:ext>
              </a:extLst>
            </p:cNvPr>
            <p:cNvSpPr/>
            <p:nvPr/>
          </p:nvSpPr>
          <p:spPr>
            <a:xfrm>
              <a:off x="0" y="0"/>
              <a:ext cx="944626" cy="942721"/>
            </a:xfrm>
            <a:custGeom>
              <a:avLst/>
              <a:gdLst/>
              <a:ahLst/>
              <a:cxnLst/>
              <a:rect l="l" t="t" r="r" b="b"/>
              <a:pathLst>
                <a:path w="944626" h="942721">
                  <a:moveTo>
                    <a:pt x="598551" y="197231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231"/>
                  </a:lnTo>
                  <a:close/>
                  <a:moveTo>
                    <a:pt x="745236" y="406781"/>
                  </a:moveTo>
                  <a:lnTo>
                    <a:pt x="745236" y="270637"/>
                  </a:lnTo>
                  <a:lnTo>
                    <a:pt x="850011" y="270637"/>
                  </a:lnTo>
                  <a:lnTo>
                    <a:pt x="850011" y="406781"/>
                  </a:lnTo>
                  <a:close/>
                  <a:moveTo>
                    <a:pt x="745236" y="616331"/>
                  </a:moveTo>
                  <a:lnTo>
                    <a:pt x="745236" y="480060"/>
                  </a:lnTo>
                  <a:lnTo>
                    <a:pt x="850011" y="480060"/>
                  </a:lnTo>
                  <a:lnTo>
                    <a:pt x="850011" y="616331"/>
                  </a:lnTo>
                  <a:close/>
                  <a:moveTo>
                    <a:pt x="745236" y="825881"/>
                  </a:moveTo>
                  <a:lnTo>
                    <a:pt x="745236" y="689610"/>
                  </a:lnTo>
                  <a:lnTo>
                    <a:pt x="850011" y="689610"/>
                  </a:lnTo>
                  <a:lnTo>
                    <a:pt x="850011" y="825754"/>
                  </a:lnTo>
                  <a:close/>
                  <a:moveTo>
                    <a:pt x="3175" y="771398"/>
                  </a:moveTo>
                  <a:lnTo>
                    <a:pt x="340106" y="188087"/>
                  </a:lnTo>
                  <a:lnTo>
                    <a:pt x="302387" y="166370"/>
                  </a:lnTo>
                  <a:lnTo>
                    <a:pt x="446659" y="90805"/>
                  </a:lnTo>
                  <a:lnTo>
                    <a:pt x="453263" y="253365"/>
                  </a:lnTo>
                  <a:lnTo>
                    <a:pt x="415544" y="231648"/>
                  </a:lnTo>
                  <a:lnTo>
                    <a:pt x="78486" y="814832"/>
                  </a:lnTo>
                  <a:close/>
                  <a:moveTo>
                    <a:pt x="0" y="942721"/>
                  </a:moveTo>
                  <a:lnTo>
                    <a:pt x="0" y="890397"/>
                  </a:lnTo>
                  <a:lnTo>
                    <a:pt x="892175" y="890397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2721"/>
                  </a:lnTo>
                  <a:lnTo>
                    <a:pt x="943356" y="942721"/>
                  </a:lnTo>
                  <a:lnTo>
                    <a:pt x="892175" y="942721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67" name="Group 47">
            <a:extLst>
              <a:ext uri="{FF2B5EF4-FFF2-40B4-BE49-F238E27FC236}">
                <a16:creationId xmlns:a16="http://schemas.microsoft.com/office/drawing/2014/main" id="{CE996FEC-51F6-C0A9-7043-AF94C3A4B795}"/>
              </a:ext>
            </a:extLst>
          </p:cNvPr>
          <p:cNvGrpSpPr/>
          <p:nvPr/>
        </p:nvGrpSpPr>
        <p:grpSpPr>
          <a:xfrm>
            <a:off x="7574040" y="7415340"/>
            <a:ext cx="769680" cy="765360"/>
            <a:chOff x="0" y="0"/>
            <a:chExt cx="1026240" cy="1020480"/>
          </a:xfrm>
        </p:grpSpPr>
        <p:sp>
          <p:nvSpPr>
            <p:cNvPr id="168" name="Freeform 48">
              <a:extLst>
                <a:ext uri="{FF2B5EF4-FFF2-40B4-BE49-F238E27FC236}">
                  <a16:creationId xmlns:a16="http://schemas.microsoft.com/office/drawing/2014/main" id="{71ABF968-2635-F485-C129-B36AE58CA43D}"/>
                </a:ext>
              </a:extLst>
            </p:cNvPr>
            <p:cNvSpPr/>
            <p:nvPr/>
          </p:nvSpPr>
          <p:spPr>
            <a:xfrm>
              <a:off x="-35306" y="-254"/>
              <a:ext cx="1026287" cy="1020445"/>
            </a:xfrm>
            <a:custGeom>
              <a:avLst/>
              <a:gdLst/>
              <a:ahLst/>
              <a:cxnLst/>
              <a:rect l="l" t="t" r="r" b="b"/>
              <a:pathLst>
                <a:path w="1026287" h="1020445">
                  <a:moveTo>
                    <a:pt x="141351" y="212090"/>
                  </a:moveTo>
                  <a:lnTo>
                    <a:pt x="502031" y="511048"/>
                  </a:lnTo>
                  <a:lnTo>
                    <a:pt x="106553" y="760984"/>
                  </a:lnTo>
                  <a:cubicBezTo>
                    <a:pt x="0" y="589534"/>
                    <a:pt x="14097" y="368427"/>
                    <a:pt x="141351" y="212090"/>
                  </a:cubicBezTo>
                  <a:close/>
                  <a:moveTo>
                    <a:pt x="625475" y="80137"/>
                  </a:moveTo>
                  <a:cubicBezTo>
                    <a:pt x="829437" y="109601"/>
                    <a:pt x="986917" y="276225"/>
                    <a:pt x="1006602" y="483362"/>
                  </a:cubicBezTo>
                  <a:cubicBezTo>
                    <a:pt x="1026287" y="690499"/>
                    <a:pt x="902970" y="884301"/>
                    <a:pt x="708152" y="952373"/>
                  </a:cubicBezTo>
                  <a:cubicBezTo>
                    <a:pt x="513334" y="1020445"/>
                    <a:pt x="297688" y="945261"/>
                    <a:pt x="186182" y="770255"/>
                  </a:cubicBezTo>
                  <a:lnTo>
                    <a:pt x="561848" y="526415"/>
                  </a:lnTo>
                  <a:close/>
                  <a:moveTo>
                    <a:pt x="519049" y="254"/>
                  </a:moveTo>
                  <a:cubicBezTo>
                    <a:pt x="537337" y="0"/>
                    <a:pt x="555752" y="762"/>
                    <a:pt x="574167" y="2667"/>
                  </a:cubicBezTo>
                  <a:lnTo>
                    <a:pt x="526542" y="471297"/>
                  </a:lnTo>
                  <a:lnTo>
                    <a:pt x="181102" y="154559"/>
                  </a:lnTo>
                  <a:cubicBezTo>
                    <a:pt x="268351" y="57658"/>
                    <a:pt x="390906" y="2413"/>
                    <a:pt x="519049" y="254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69" name="Group 49">
            <a:extLst>
              <a:ext uri="{FF2B5EF4-FFF2-40B4-BE49-F238E27FC236}">
                <a16:creationId xmlns:a16="http://schemas.microsoft.com/office/drawing/2014/main" id="{D935811C-2EDE-63BE-1E16-6344D4184C9F}"/>
              </a:ext>
            </a:extLst>
          </p:cNvPr>
          <p:cNvGrpSpPr/>
          <p:nvPr/>
        </p:nvGrpSpPr>
        <p:grpSpPr>
          <a:xfrm rot="-5400000">
            <a:off x="10147320" y="2692140"/>
            <a:ext cx="851040" cy="851760"/>
            <a:chOff x="0" y="0"/>
            <a:chExt cx="1134720" cy="1135680"/>
          </a:xfrm>
        </p:grpSpPr>
        <p:sp>
          <p:nvSpPr>
            <p:cNvPr id="170" name="Freeform 50">
              <a:extLst>
                <a:ext uri="{FF2B5EF4-FFF2-40B4-BE49-F238E27FC236}">
                  <a16:creationId xmlns:a16="http://schemas.microsoft.com/office/drawing/2014/main" id="{DF3F949B-C6E2-B8A7-091D-FDEE2DAB168D}"/>
                </a:ext>
              </a:extLst>
            </p:cNvPr>
            <p:cNvSpPr/>
            <p:nvPr/>
          </p:nvSpPr>
          <p:spPr>
            <a:xfrm>
              <a:off x="0" y="0"/>
              <a:ext cx="1134745" cy="1135634"/>
            </a:xfrm>
            <a:custGeom>
              <a:avLst/>
              <a:gdLst/>
              <a:ahLst/>
              <a:cxnLst/>
              <a:rect l="l" t="t" r="r" b="b"/>
              <a:pathLst>
                <a:path w="1134745" h="1135634">
                  <a:moveTo>
                    <a:pt x="272161" y="835152"/>
                  </a:moveTo>
                  <a:cubicBezTo>
                    <a:pt x="201930" y="803910"/>
                    <a:pt x="137287" y="760603"/>
                    <a:pt x="81915" y="705993"/>
                  </a:cubicBezTo>
                  <a:cubicBezTo>
                    <a:pt x="105791" y="792353"/>
                    <a:pt x="152400" y="869061"/>
                    <a:pt x="215138" y="929513"/>
                  </a:cubicBezTo>
                  <a:cubicBezTo>
                    <a:pt x="237871" y="899795"/>
                    <a:pt x="256667" y="868045"/>
                    <a:pt x="272161" y="835152"/>
                  </a:cubicBezTo>
                  <a:close/>
                  <a:moveTo>
                    <a:pt x="279146" y="307467"/>
                  </a:moveTo>
                  <a:cubicBezTo>
                    <a:pt x="262763" y="271145"/>
                    <a:pt x="242697" y="236093"/>
                    <a:pt x="217932" y="203581"/>
                  </a:cubicBezTo>
                  <a:cubicBezTo>
                    <a:pt x="149352" y="268732"/>
                    <a:pt x="99568" y="353187"/>
                    <a:pt x="76835" y="448310"/>
                  </a:cubicBezTo>
                  <a:cubicBezTo>
                    <a:pt x="135001" y="388493"/>
                    <a:pt x="203835" y="340995"/>
                    <a:pt x="279146" y="307594"/>
                  </a:cubicBezTo>
                  <a:close/>
                  <a:moveTo>
                    <a:pt x="333375" y="596265"/>
                  </a:moveTo>
                  <a:lnTo>
                    <a:pt x="80899" y="596265"/>
                  </a:lnTo>
                  <a:cubicBezTo>
                    <a:pt x="140081" y="670814"/>
                    <a:pt x="215773" y="728980"/>
                    <a:pt x="300736" y="767080"/>
                  </a:cubicBezTo>
                  <a:cubicBezTo>
                    <a:pt x="319786" y="711581"/>
                    <a:pt x="330835" y="654050"/>
                    <a:pt x="333248" y="596138"/>
                  </a:cubicBezTo>
                  <a:close/>
                  <a:moveTo>
                    <a:pt x="333375" y="532003"/>
                  </a:moveTo>
                  <a:cubicBezTo>
                    <a:pt x="330835" y="479425"/>
                    <a:pt x="321437" y="427228"/>
                    <a:pt x="305181" y="376555"/>
                  </a:cubicBezTo>
                  <a:cubicBezTo>
                    <a:pt x="226822" y="412242"/>
                    <a:pt x="156591" y="464820"/>
                    <a:pt x="100203" y="532003"/>
                  </a:cubicBezTo>
                  <a:close/>
                  <a:moveTo>
                    <a:pt x="523621" y="896112"/>
                  </a:moveTo>
                  <a:cubicBezTo>
                    <a:pt x="457073" y="893572"/>
                    <a:pt x="392049" y="880872"/>
                    <a:pt x="330454" y="859155"/>
                  </a:cubicBezTo>
                  <a:cubicBezTo>
                    <a:pt x="312420" y="898271"/>
                    <a:pt x="290068" y="935736"/>
                    <a:pt x="263017" y="970788"/>
                  </a:cubicBezTo>
                  <a:cubicBezTo>
                    <a:pt x="336550" y="1026795"/>
                    <a:pt x="426085" y="1062736"/>
                    <a:pt x="523621" y="1070864"/>
                  </a:cubicBezTo>
                  <a:close/>
                  <a:moveTo>
                    <a:pt x="523621" y="770890"/>
                  </a:moveTo>
                  <a:lnTo>
                    <a:pt x="396240" y="770890"/>
                  </a:lnTo>
                  <a:cubicBezTo>
                    <a:pt x="393827" y="836803"/>
                    <a:pt x="381254" y="902335"/>
                    <a:pt x="359156" y="965327"/>
                  </a:cubicBezTo>
                  <a:cubicBezTo>
                    <a:pt x="411734" y="983615"/>
                    <a:pt x="466979" y="994410"/>
                    <a:pt x="523621" y="996950"/>
                  </a:cubicBezTo>
                  <a:close/>
                  <a:moveTo>
                    <a:pt x="523621" y="721106"/>
                  </a:moveTo>
                  <a:cubicBezTo>
                    <a:pt x="468503" y="724281"/>
                    <a:pt x="414782" y="735330"/>
                    <a:pt x="363728" y="753618"/>
                  </a:cubicBezTo>
                  <a:cubicBezTo>
                    <a:pt x="382778" y="811911"/>
                    <a:pt x="393827" y="872236"/>
                    <a:pt x="396240" y="932815"/>
                  </a:cubicBezTo>
                  <a:lnTo>
                    <a:pt x="523621" y="932815"/>
                  </a:lnTo>
                  <a:close/>
                  <a:moveTo>
                    <a:pt x="523621" y="677418"/>
                  </a:moveTo>
                  <a:cubicBezTo>
                    <a:pt x="427482" y="685546"/>
                    <a:pt x="338963" y="720598"/>
                    <a:pt x="266065" y="775208"/>
                  </a:cubicBezTo>
                  <a:cubicBezTo>
                    <a:pt x="295148" y="812927"/>
                    <a:pt x="318643" y="853821"/>
                    <a:pt x="337566" y="896112"/>
                  </a:cubicBezTo>
                  <a:cubicBezTo>
                    <a:pt x="396875" y="874776"/>
                    <a:pt x="459486" y="861949"/>
                    <a:pt x="523621" y="858901"/>
                  </a:cubicBezTo>
                  <a:close/>
                  <a:moveTo>
                    <a:pt x="765937" y="353441"/>
                  </a:moveTo>
                  <a:cubicBezTo>
                    <a:pt x="709168" y="333248"/>
                    <a:pt x="649224" y="321564"/>
                    <a:pt x="587756" y="319659"/>
                  </a:cubicBezTo>
                  <a:lnTo>
                    <a:pt x="587756" y="532003"/>
                  </a:lnTo>
                  <a:lnTo>
                    <a:pt x="735076" y="532003"/>
                  </a:lnTo>
                  <a:cubicBezTo>
                    <a:pt x="736981" y="471678"/>
                    <a:pt x="747395" y="411607"/>
                    <a:pt x="765810" y="353568"/>
                  </a:cubicBezTo>
                  <a:close/>
                  <a:moveTo>
                    <a:pt x="772541" y="783590"/>
                  </a:moveTo>
                  <a:cubicBezTo>
                    <a:pt x="751078" y="722884"/>
                    <a:pt x="738632" y="659765"/>
                    <a:pt x="735711" y="596138"/>
                  </a:cubicBezTo>
                  <a:lnTo>
                    <a:pt x="587629" y="596138"/>
                  </a:lnTo>
                  <a:lnTo>
                    <a:pt x="587629" y="822071"/>
                  </a:lnTo>
                  <a:cubicBezTo>
                    <a:pt x="651637" y="819277"/>
                    <a:pt x="713867" y="805942"/>
                    <a:pt x="772541" y="783463"/>
                  </a:cubicBezTo>
                  <a:close/>
                  <a:moveTo>
                    <a:pt x="862838" y="159131"/>
                  </a:moveTo>
                  <a:cubicBezTo>
                    <a:pt x="785241" y="102362"/>
                    <a:pt x="690372" y="67691"/>
                    <a:pt x="587629" y="63754"/>
                  </a:cubicBezTo>
                  <a:lnTo>
                    <a:pt x="587629" y="245745"/>
                  </a:lnTo>
                  <a:cubicBezTo>
                    <a:pt x="657860" y="247650"/>
                    <a:pt x="726567" y="260985"/>
                    <a:pt x="791337" y="284099"/>
                  </a:cubicBezTo>
                  <a:cubicBezTo>
                    <a:pt x="810387" y="240665"/>
                    <a:pt x="834136" y="198628"/>
                    <a:pt x="862838" y="159258"/>
                  </a:cubicBezTo>
                  <a:close/>
                  <a:moveTo>
                    <a:pt x="871728" y="969899"/>
                  </a:moveTo>
                  <a:cubicBezTo>
                    <a:pt x="842772" y="933069"/>
                    <a:pt x="819150" y="893445"/>
                    <a:pt x="800100" y="852043"/>
                  </a:cubicBezTo>
                  <a:cubicBezTo>
                    <a:pt x="732917" y="877951"/>
                    <a:pt x="661162" y="893191"/>
                    <a:pt x="587629" y="895985"/>
                  </a:cubicBezTo>
                  <a:lnTo>
                    <a:pt x="587629" y="1071880"/>
                  </a:lnTo>
                  <a:cubicBezTo>
                    <a:pt x="694309" y="1067816"/>
                    <a:pt x="792480" y="1030605"/>
                    <a:pt x="871728" y="969772"/>
                  </a:cubicBezTo>
                  <a:close/>
                  <a:moveTo>
                    <a:pt x="1025525" y="532003"/>
                  </a:moveTo>
                  <a:cubicBezTo>
                    <a:pt x="970026" y="465836"/>
                    <a:pt x="901065" y="413766"/>
                    <a:pt x="824230" y="377952"/>
                  </a:cubicBezTo>
                  <a:cubicBezTo>
                    <a:pt x="808736" y="428244"/>
                    <a:pt x="799973" y="480060"/>
                    <a:pt x="797941" y="532003"/>
                  </a:cubicBezTo>
                  <a:close/>
                  <a:moveTo>
                    <a:pt x="802132" y="596138"/>
                  </a:moveTo>
                  <a:lnTo>
                    <a:pt x="798576" y="596138"/>
                  </a:lnTo>
                  <a:cubicBezTo>
                    <a:pt x="801370" y="651002"/>
                    <a:pt x="812038" y="705485"/>
                    <a:pt x="829945" y="758063"/>
                  </a:cubicBezTo>
                  <a:cubicBezTo>
                    <a:pt x="906780" y="719709"/>
                    <a:pt x="975360" y="665099"/>
                    <a:pt x="1029716" y="596138"/>
                  </a:cubicBezTo>
                  <a:close/>
                  <a:moveTo>
                    <a:pt x="1059053" y="457581"/>
                  </a:moveTo>
                  <a:cubicBezTo>
                    <a:pt x="1037336" y="356870"/>
                    <a:pt x="985012" y="267716"/>
                    <a:pt x="912368" y="199898"/>
                  </a:cubicBezTo>
                  <a:cubicBezTo>
                    <a:pt x="886714" y="233807"/>
                    <a:pt x="866013" y="270510"/>
                    <a:pt x="849376" y="308356"/>
                  </a:cubicBezTo>
                  <a:cubicBezTo>
                    <a:pt x="927735" y="343789"/>
                    <a:pt x="998982" y="394208"/>
                    <a:pt x="1059053" y="457581"/>
                  </a:cubicBezTo>
                  <a:close/>
                  <a:moveTo>
                    <a:pt x="1059434" y="676021"/>
                  </a:moveTo>
                  <a:cubicBezTo>
                    <a:pt x="1001776" y="738886"/>
                    <a:pt x="933196" y="789813"/>
                    <a:pt x="857504" y="826516"/>
                  </a:cubicBezTo>
                  <a:cubicBezTo>
                    <a:pt x="874141" y="862457"/>
                    <a:pt x="894715" y="897001"/>
                    <a:pt x="919734" y="929005"/>
                  </a:cubicBezTo>
                  <a:cubicBezTo>
                    <a:pt x="988949" y="861441"/>
                    <a:pt x="1038733" y="774065"/>
                    <a:pt x="1059434" y="676021"/>
                  </a:cubicBezTo>
                  <a:close/>
                  <a:moveTo>
                    <a:pt x="1134618" y="567817"/>
                  </a:moveTo>
                  <a:cubicBezTo>
                    <a:pt x="1134618" y="881380"/>
                    <a:pt x="880491" y="1135634"/>
                    <a:pt x="566928" y="1135634"/>
                  </a:cubicBezTo>
                  <a:cubicBezTo>
                    <a:pt x="262890" y="1135634"/>
                    <a:pt x="14732" y="896620"/>
                    <a:pt x="635" y="596138"/>
                  </a:cubicBezTo>
                  <a:lnTo>
                    <a:pt x="0" y="596138"/>
                  </a:lnTo>
                  <a:lnTo>
                    <a:pt x="0" y="532003"/>
                  </a:lnTo>
                  <a:lnTo>
                    <a:pt x="1016" y="532003"/>
                  </a:lnTo>
                  <a:cubicBezTo>
                    <a:pt x="18034" y="249428"/>
                    <a:pt x="242062" y="22987"/>
                    <a:pt x="523621" y="2159"/>
                  </a:cubicBezTo>
                  <a:lnTo>
                    <a:pt x="523621" y="0"/>
                  </a:lnTo>
                  <a:lnTo>
                    <a:pt x="567055" y="0"/>
                  </a:lnTo>
                  <a:lnTo>
                    <a:pt x="587756" y="0"/>
                  </a:lnTo>
                  <a:lnTo>
                    <a:pt x="587756" y="1016"/>
                  </a:lnTo>
                  <a:cubicBezTo>
                    <a:pt x="891667" y="11303"/>
                    <a:pt x="1134745" y="261112"/>
                    <a:pt x="1134745" y="56781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1" name="Group 51">
            <a:extLst>
              <a:ext uri="{FF2B5EF4-FFF2-40B4-BE49-F238E27FC236}">
                <a16:creationId xmlns:a16="http://schemas.microsoft.com/office/drawing/2014/main" id="{B4F45893-E20B-2D84-31B2-B807AA11E5C6}"/>
              </a:ext>
            </a:extLst>
          </p:cNvPr>
          <p:cNvGrpSpPr/>
          <p:nvPr/>
        </p:nvGrpSpPr>
        <p:grpSpPr>
          <a:xfrm>
            <a:off x="11472120" y="2623020"/>
            <a:ext cx="709920" cy="990720"/>
            <a:chOff x="0" y="0"/>
            <a:chExt cx="946560" cy="1320960"/>
          </a:xfrm>
        </p:grpSpPr>
        <p:sp>
          <p:nvSpPr>
            <p:cNvPr id="172" name="Freeform 52">
              <a:extLst>
                <a:ext uri="{FF2B5EF4-FFF2-40B4-BE49-F238E27FC236}">
                  <a16:creationId xmlns:a16="http://schemas.microsoft.com/office/drawing/2014/main" id="{0B2954FA-5CA0-C434-208C-BA7281F6793C}"/>
                </a:ext>
              </a:extLst>
            </p:cNvPr>
            <p:cNvSpPr/>
            <p:nvPr/>
          </p:nvSpPr>
          <p:spPr>
            <a:xfrm>
              <a:off x="-43561" y="0"/>
              <a:ext cx="946404" cy="1320927"/>
            </a:xfrm>
            <a:custGeom>
              <a:avLst/>
              <a:gdLst/>
              <a:ahLst/>
              <a:cxnLst/>
              <a:rect l="l" t="t" r="r" b="b"/>
              <a:pathLst>
                <a:path w="946404" h="1320927">
                  <a:moveTo>
                    <a:pt x="470281" y="793750"/>
                  </a:moveTo>
                  <a:cubicBezTo>
                    <a:pt x="429641" y="827151"/>
                    <a:pt x="383921" y="852424"/>
                    <a:pt x="334772" y="867664"/>
                  </a:cubicBezTo>
                  <a:cubicBezTo>
                    <a:pt x="391541" y="884301"/>
                    <a:pt x="450342" y="882777"/>
                    <a:pt x="505079" y="864997"/>
                  </a:cubicBezTo>
                  <a:cubicBezTo>
                    <a:pt x="495681" y="839470"/>
                    <a:pt x="483870" y="815721"/>
                    <a:pt x="470281" y="793750"/>
                  </a:cubicBezTo>
                  <a:close/>
                  <a:moveTo>
                    <a:pt x="354711" y="666496"/>
                  </a:moveTo>
                  <a:lnTo>
                    <a:pt x="305943" y="761746"/>
                  </a:lnTo>
                  <a:lnTo>
                    <a:pt x="272288" y="827786"/>
                  </a:lnTo>
                  <a:cubicBezTo>
                    <a:pt x="334010" y="817499"/>
                    <a:pt x="391541" y="790575"/>
                    <a:pt x="441071" y="750316"/>
                  </a:cubicBezTo>
                  <a:cubicBezTo>
                    <a:pt x="415925" y="717677"/>
                    <a:pt x="386842" y="689356"/>
                    <a:pt x="354838" y="666369"/>
                  </a:cubicBezTo>
                  <a:close/>
                  <a:moveTo>
                    <a:pt x="587248" y="655447"/>
                  </a:moveTo>
                  <a:cubicBezTo>
                    <a:pt x="564007" y="697103"/>
                    <a:pt x="535559" y="733933"/>
                    <a:pt x="503047" y="765302"/>
                  </a:cubicBezTo>
                  <a:cubicBezTo>
                    <a:pt x="519303" y="791337"/>
                    <a:pt x="533273" y="819404"/>
                    <a:pt x="544195" y="849630"/>
                  </a:cubicBezTo>
                  <a:cubicBezTo>
                    <a:pt x="600075" y="823341"/>
                    <a:pt x="649732" y="779272"/>
                    <a:pt x="686308" y="719963"/>
                  </a:cubicBezTo>
                  <a:close/>
                  <a:moveTo>
                    <a:pt x="320294" y="667893"/>
                  </a:moveTo>
                  <a:cubicBezTo>
                    <a:pt x="314833" y="731139"/>
                    <a:pt x="321691" y="795528"/>
                    <a:pt x="341249" y="856234"/>
                  </a:cubicBezTo>
                  <a:lnTo>
                    <a:pt x="417576" y="707136"/>
                  </a:lnTo>
                  <a:cubicBezTo>
                    <a:pt x="386969" y="689356"/>
                    <a:pt x="354203" y="676148"/>
                    <a:pt x="320294" y="667766"/>
                  </a:cubicBezTo>
                  <a:close/>
                  <a:moveTo>
                    <a:pt x="233299" y="656717"/>
                  </a:moveTo>
                  <a:cubicBezTo>
                    <a:pt x="220091" y="656844"/>
                    <a:pt x="206883" y="657733"/>
                    <a:pt x="193548" y="659638"/>
                  </a:cubicBezTo>
                  <a:cubicBezTo>
                    <a:pt x="208026" y="727456"/>
                    <a:pt x="239649" y="790575"/>
                    <a:pt x="286131" y="840105"/>
                  </a:cubicBezTo>
                  <a:cubicBezTo>
                    <a:pt x="271272" y="780923"/>
                    <a:pt x="266827" y="719328"/>
                    <a:pt x="272542" y="658749"/>
                  </a:cubicBezTo>
                  <a:cubicBezTo>
                    <a:pt x="259588" y="657225"/>
                    <a:pt x="246507" y="656463"/>
                    <a:pt x="233299" y="656590"/>
                  </a:cubicBezTo>
                  <a:close/>
                  <a:moveTo>
                    <a:pt x="417068" y="544830"/>
                  </a:moveTo>
                  <a:lnTo>
                    <a:pt x="375412" y="626237"/>
                  </a:lnTo>
                  <a:cubicBezTo>
                    <a:pt x="411988" y="652145"/>
                    <a:pt x="445008" y="684403"/>
                    <a:pt x="473583" y="721741"/>
                  </a:cubicBezTo>
                  <a:cubicBezTo>
                    <a:pt x="501142" y="694944"/>
                    <a:pt x="525399" y="663575"/>
                    <a:pt x="545338" y="628269"/>
                  </a:cubicBezTo>
                  <a:close/>
                  <a:moveTo>
                    <a:pt x="871220" y="543560"/>
                  </a:moveTo>
                  <a:cubicBezTo>
                    <a:pt x="840867" y="548386"/>
                    <a:pt x="810641" y="549021"/>
                    <a:pt x="780923" y="545846"/>
                  </a:cubicBezTo>
                  <a:cubicBezTo>
                    <a:pt x="773557" y="598424"/>
                    <a:pt x="758825" y="649859"/>
                    <a:pt x="736346" y="697865"/>
                  </a:cubicBezTo>
                  <a:lnTo>
                    <a:pt x="707771" y="679450"/>
                  </a:lnTo>
                  <a:cubicBezTo>
                    <a:pt x="740410" y="609727"/>
                    <a:pt x="751459" y="533273"/>
                    <a:pt x="742950" y="460121"/>
                  </a:cubicBezTo>
                  <a:close/>
                  <a:moveTo>
                    <a:pt x="260731" y="443103"/>
                  </a:moveTo>
                  <a:cubicBezTo>
                    <a:pt x="244475" y="479425"/>
                    <a:pt x="233172" y="517906"/>
                    <a:pt x="226822" y="557276"/>
                  </a:cubicBezTo>
                  <a:cubicBezTo>
                    <a:pt x="266065" y="566547"/>
                    <a:pt x="303911" y="581787"/>
                    <a:pt x="339090" y="602615"/>
                  </a:cubicBezTo>
                  <a:lnTo>
                    <a:pt x="380746" y="521208"/>
                  </a:lnTo>
                  <a:close/>
                  <a:moveTo>
                    <a:pt x="606552" y="487426"/>
                  </a:moveTo>
                  <a:lnTo>
                    <a:pt x="558038" y="582041"/>
                  </a:lnTo>
                  <a:lnTo>
                    <a:pt x="686181" y="665480"/>
                  </a:lnTo>
                  <a:cubicBezTo>
                    <a:pt x="705612" y="623570"/>
                    <a:pt x="718312" y="578739"/>
                    <a:pt x="724916" y="533019"/>
                  </a:cubicBezTo>
                  <a:cubicBezTo>
                    <a:pt x="683514" y="524383"/>
                    <a:pt x="643636" y="509016"/>
                    <a:pt x="606552" y="487426"/>
                  </a:cubicBezTo>
                  <a:close/>
                  <a:moveTo>
                    <a:pt x="115824" y="348742"/>
                  </a:moveTo>
                  <a:cubicBezTo>
                    <a:pt x="89027" y="413258"/>
                    <a:pt x="79883" y="482727"/>
                    <a:pt x="86995" y="549656"/>
                  </a:cubicBezTo>
                  <a:cubicBezTo>
                    <a:pt x="117983" y="544957"/>
                    <a:pt x="148717" y="545084"/>
                    <a:pt x="178943" y="548513"/>
                  </a:cubicBezTo>
                  <a:cubicBezTo>
                    <a:pt x="186182" y="502666"/>
                    <a:pt x="199517" y="457962"/>
                    <a:pt x="218694" y="415798"/>
                  </a:cubicBezTo>
                  <a:close/>
                  <a:moveTo>
                    <a:pt x="461645" y="367411"/>
                  </a:moveTo>
                  <a:cubicBezTo>
                    <a:pt x="431673" y="396240"/>
                    <a:pt x="405257" y="430276"/>
                    <a:pt x="384175" y="468884"/>
                  </a:cubicBezTo>
                  <a:lnTo>
                    <a:pt x="504571" y="547243"/>
                  </a:lnTo>
                  <a:lnTo>
                    <a:pt x="449961" y="385953"/>
                  </a:lnTo>
                  <a:cubicBezTo>
                    <a:pt x="416433" y="362458"/>
                    <a:pt x="385826" y="333629"/>
                    <a:pt x="358775" y="300355"/>
                  </a:cubicBezTo>
                  <a:close/>
                  <a:moveTo>
                    <a:pt x="637794" y="231648"/>
                  </a:moveTo>
                  <a:cubicBezTo>
                    <a:pt x="654558" y="291719"/>
                    <a:pt x="661035" y="354330"/>
                    <a:pt x="656971" y="416306"/>
                  </a:cubicBezTo>
                  <a:cubicBezTo>
                    <a:pt x="682752" y="418973"/>
                    <a:pt x="709041" y="418592"/>
                    <a:pt x="735457" y="414401"/>
                  </a:cubicBezTo>
                  <a:cubicBezTo>
                    <a:pt x="719836" y="345186"/>
                    <a:pt x="686562" y="281178"/>
                    <a:pt x="637794" y="231648"/>
                  </a:cubicBezTo>
                  <a:close/>
                  <a:moveTo>
                    <a:pt x="582803" y="221234"/>
                  </a:moveTo>
                  <a:lnTo>
                    <a:pt x="507111" y="369062"/>
                  </a:lnTo>
                  <a:cubicBezTo>
                    <a:pt x="539115" y="387477"/>
                    <a:pt x="573532" y="400812"/>
                    <a:pt x="609219" y="408686"/>
                  </a:cubicBezTo>
                  <a:cubicBezTo>
                    <a:pt x="612648" y="345440"/>
                    <a:pt x="604139" y="281432"/>
                    <a:pt x="582803" y="221234"/>
                  </a:cubicBezTo>
                  <a:close/>
                  <a:moveTo>
                    <a:pt x="545084" y="200279"/>
                  </a:moveTo>
                  <a:cubicBezTo>
                    <a:pt x="489331" y="211328"/>
                    <a:pt x="437261" y="236220"/>
                    <a:pt x="391795" y="272034"/>
                  </a:cubicBezTo>
                  <a:cubicBezTo>
                    <a:pt x="415290" y="300482"/>
                    <a:pt x="441706" y="325247"/>
                    <a:pt x="470535" y="345694"/>
                  </a:cubicBezTo>
                  <a:close/>
                  <a:moveTo>
                    <a:pt x="280416" y="166624"/>
                  </a:moveTo>
                  <a:cubicBezTo>
                    <a:pt x="222758" y="195326"/>
                    <a:pt x="172085" y="243205"/>
                    <a:pt x="136271" y="307340"/>
                  </a:cubicBezTo>
                  <a:lnTo>
                    <a:pt x="239522" y="374523"/>
                  </a:lnTo>
                  <a:cubicBezTo>
                    <a:pt x="263525" y="330327"/>
                    <a:pt x="293624" y="291338"/>
                    <a:pt x="327914" y="258445"/>
                  </a:cubicBezTo>
                  <a:cubicBezTo>
                    <a:pt x="309499" y="230251"/>
                    <a:pt x="293497" y="199644"/>
                    <a:pt x="280543" y="166624"/>
                  </a:cubicBezTo>
                  <a:close/>
                  <a:moveTo>
                    <a:pt x="416179" y="133858"/>
                  </a:moveTo>
                  <a:cubicBezTo>
                    <a:pt x="383413" y="133731"/>
                    <a:pt x="351028" y="139192"/>
                    <a:pt x="319913" y="149987"/>
                  </a:cubicBezTo>
                  <a:cubicBezTo>
                    <a:pt x="330708" y="178943"/>
                    <a:pt x="344805" y="205613"/>
                    <a:pt x="360807" y="230251"/>
                  </a:cubicBezTo>
                  <a:cubicBezTo>
                    <a:pt x="406527" y="193167"/>
                    <a:pt x="458470" y="166243"/>
                    <a:pt x="513969" y="151257"/>
                  </a:cubicBezTo>
                  <a:cubicBezTo>
                    <a:pt x="481838" y="139573"/>
                    <a:pt x="448945" y="133985"/>
                    <a:pt x="416179" y="133858"/>
                  </a:cubicBezTo>
                  <a:close/>
                  <a:moveTo>
                    <a:pt x="637286" y="111252"/>
                  </a:moveTo>
                  <a:lnTo>
                    <a:pt x="615442" y="154178"/>
                  </a:lnTo>
                  <a:cubicBezTo>
                    <a:pt x="782193" y="273685"/>
                    <a:pt x="836930" y="521335"/>
                    <a:pt x="737235" y="716280"/>
                  </a:cubicBezTo>
                  <a:cubicBezTo>
                    <a:pt x="637794" y="910590"/>
                    <a:pt x="421132" y="981075"/>
                    <a:pt x="246126" y="879348"/>
                  </a:cubicBezTo>
                  <a:lnTo>
                    <a:pt x="222250" y="926084"/>
                  </a:lnTo>
                  <a:cubicBezTo>
                    <a:pt x="416306" y="1038479"/>
                    <a:pt x="656590" y="962533"/>
                    <a:pt x="770001" y="748919"/>
                  </a:cubicBezTo>
                  <a:cubicBezTo>
                    <a:pt x="886079" y="530352"/>
                    <a:pt x="826643" y="247904"/>
                    <a:pt x="637159" y="111252"/>
                  </a:cubicBezTo>
                  <a:close/>
                  <a:moveTo>
                    <a:pt x="655828" y="0"/>
                  </a:moveTo>
                  <a:cubicBezTo>
                    <a:pt x="672465" y="0"/>
                    <a:pt x="685927" y="15240"/>
                    <a:pt x="685927" y="33909"/>
                  </a:cubicBezTo>
                  <a:cubicBezTo>
                    <a:pt x="685927" y="46609"/>
                    <a:pt x="679704" y="57785"/>
                    <a:pt x="670179" y="63119"/>
                  </a:cubicBezTo>
                  <a:cubicBezTo>
                    <a:pt x="880999" y="218313"/>
                    <a:pt x="946404" y="534797"/>
                    <a:pt x="816229" y="780034"/>
                  </a:cubicBezTo>
                  <a:cubicBezTo>
                    <a:pt x="734695" y="933704"/>
                    <a:pt x="594995" y="1024255"/>
                    <a:pt x="447802" y="1036574"/>
                  </a:cubicBezTo>
                  <a:lnTo>
                    <a:pt x="447802" y="1202563"/>
                  </a:lnTo>
                  <a:cubicBezTo>
                    <a:pt x="454279" y="1202309"/>
                    <a:pt x="460756" y="1202817"/>
                    <a:pt x="467233" y="1203452"/>
                  </a:cubicBezTo>
                  <a:cubicBezTo>
                    <a:pt x="598678" y="1215136"/>
                    <a:pt x="687578" y="1265428"/>
                    <a:pt x="673481" y="1320292"/>
                  </a:cubicBezTo>
                  <a:lnTo>
                    <a:pt x="150114" y="1320927"/>
                  </a:lnTo>
                  <a:cubicBezTo>
                    <a:pt x="135128" y="1265936"/>
                    <a:pt x="224028" y="1215136"/>
                    <a:pt x="355854" y="1203452"/>
                  </a:cubicBezTo>
                  <a:lnTo>
                    <a:pt x="375539" y="1202563"/>
                  </a:lnTo>
                  <a:lnTo>
                    <a:pt x="375539" y="1036701"/>
                  </a:lnTo>
                  <a:cubicBezTo>
                    <a:pt x="315214" y="1031748"/>
                    <a:pt x="255016" y="1013206"/>
                    <a:pt x="198247" y="980440"/>
                  </a:cubicBezTo>
                  <a:cubicBezTo>
                    <a:pt x="198501" y="980821"/>
                    <a:pt x="198501" y="981202"/>
                    <a:pt x="198501" y="981583"/>
                  </a:cubicBezTo>
                  <a:cubicBezTo>
                    <a:pt x="198501" y="1000379"/>
                    <a:pt x="185039" y="1015492"/>
                    <a:pt x="168402" y="1015492"/>
                  </a:cubicBezTo>
                  <a:cubicBezTo>
                    <a:pt x="151765" y="1015492"/>
                    <a:pt x="138303" y="1000252"/>
                    <a:pt x="138303" y="981583"/>
                  </a:cubicBezTo>
                  <a:cubicBezTo>
                    <a:pt x="138303" y="962914"/>
                    <a:pt x="151765" y="947674"/>
                    <a:pt x="168402" y="947674"/>
                  </a:cubicBezTo>
                  <a:lnTo>
                    <a:pt x="169545" y="947928"/>
                  </a:lnTo>
                  <a:lnTo>
                    <a:pt x="214630" y="859409"/>
                  </a:lnTo>
                  <a:lnTo>
                    <a:pt x="209296" y="855980"/>
                  </a:lnTo>
                  <a:lnTo>
                    <a:pt x="209677" y="855345"/>
                  </a:lnTo>
                  <a:cubicBezTo>
                    <a:pt x="54991" y="740156"/>
                    <a:pt x="0" y="513207"/>
                    <a:pt x="80391" y="325628"/>
                  </a:cubicBezTo>
                  <a:lnTo>
                    <a:pt x="79121" y="324866"/>
                  </a:lnTo>
                  <a:lnTo>
                    <a:pt x="93345" y="297053"/>
                  </a:lnTo>
                  <a:lnTo>
                    <a:pt x="100076" y="283845"/>
                  </a:lnTo>
                  <a:lnTo>
                    <a:pt x="100711" y="284226"/>
                  </a:lnTo>
                  <a:cubicBezTo>
                    <a:pt x="202692" y="99822"/>
                    <a:pt x="413258" y="34671"/>
                    <a:pt x="584073" y="133858"/>
                  </a:cubicBezTo>
                  <a:lnTo>
                    <a:pt x="627761" y="48006"/>
                  </a:lnTo>
                  <a:lnTo>
                    <a:pt x="629031" y="48895"/>
                  </a:lnTo>
                  <a:cubicBezTo>
                    <a:pt x="626745" y="44450"/>
                    <a:pt x="625602" y="39370"/>
                    <a:pt x="625602" y="33909"/>
                  </a:cubicBezTo>
                  <a:cubicBezTo>
                    <a:pt x="625729" y="15240"/>
                    <a:pt x="639191" y="0"/>
                    <a:pt x="65582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3" name="Group 53">
            <a:extLst>
              <a:ext uri="{FF2B5EF4-FFF2-40B4-BE49-F238E27FC236}">
                <a16:creationId xmlns:a16="http://schemas.microsoft.com/office/drawing/2014/main" id="{4079F214-349C-3C90-CC5A-7573789C9015}"/>
              </a:ext>
            </a:extLst>
          </p:cNvPr>
          <p:cNvGrpSpPr/>
          <p:nvPr/>
        </p:nvGrpSpPr>
        <p:grpSpPr>
          <a:xfrm>
            <a:off x="8918280" y="7387980"/>
            <a:ext cx="578880" cy="819360"/>
            <a:chOff x="0" y="0"/>
            <a:chExt cx="771840" cy="1092480"/>
          </a:xfrm>
        </p:grpSpPr>
        <p:sp>
          <p:nvSpPr>
            <p:cNvPr id="174" name="Freeform 54">
              <a:extLst>
                <a:ext uri="{FF2B5EF4-FFF2-40B4-BE49-F238E27FC236}">
                  <a16:creationId xmlns:a16="http://schemas.microsoft.com/office/drawing/2014/main" id="{6D9F9AD2-26AF-1F33-1FBF-A67710A13212}"/>
                </a:ext>
              </a:extLst>
            </p:cNvPr>
            <p:cNvSpPr/>
            <p:nvPr/>
          </p:nvSpPr>
          <p:spPr>
            <a:xfrm>
              <a:off x="0" y="0"/>
              <a:ext cx="771779" cy="1092454"/>
            </a:xfrm>
            <a:custGeom>
              <a:avLst/>
              <a:gdLst/>
              <a:ahLst/>
              <a:cxnLst/>
              <a:rect l="l" t="t" r="r" b="b"/>
              <a:pathLst>
                <a:path w="771779" h="1092454">
                  <a:moveTo>
                    <a:pt x="531749" y="5715"/>
                  </a:move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5915"/>
                  </a:lnTo>
                  <a:lnTo>
                    <a:pt x="768096" y="335915"/>
                  </a:lnTo>
                  <a:lnTo>
                    <a:pt x="768096" y="1092454"/>
                  </a:lnTo>
                  <a:lnTo>
                    <a:pt x="0" y="1092454"/>
                  </a:lnTo>
                  <a:close/>
                  <a:moveTo>
                    <a:pt x="484505" y="0"/>
                  </a:moveTo>
                  <a:lnTo>
                    <a:pt x="771779" y="299720"/>
                  </a:lnTo>
                  <a:lnTo>
                    <a:pt x="484505" y="29972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5" name="Group 55">
            <a:extLst>
              <a:ext uri="{FF2B5EF4-FFF2-40B4-BE49-F238E27FC236}">
                <a16:creationId xmlns:a16="http://schemas.microsoft.com/office/drawing/2014/main" id="{75D25DF3-0821-F59A-70E1-F7B80C021043}"/>
              </a:ext>
            </a:extLst>
          </p:cNvPr>
          <p:cNvGrpSpPr/>
          <p:nvPr/>
        </p:nvGrpSpPr>
        <p:grpSpPr>
          <a:xfrm rot="-900000">
            <a:off x="6565320" y="5937900"/>
            <a:ext cx="822960" cy="704880"/>
            <a:chOff x="0" y="0"/>
            <a:chExt cx="1097280" cy="939840"/>
          </a:xfrm>
        </p:grpSpPr>
        <p:sp>
          <p:nvSpPr>
            <p:cNvPr id="176" name="Freeform 56">
              <a:extLst>
                <a:ext uri="{FF2B5EF4-FFF2-40B4-BE49-F238E27FC236}">
                  <a16:creationId xmlns:a16="http://schemas.microsoft.com/office/drawing/2014/main" id="{99CC5B72-BF41-FD4D-E965-19E56FF2B47D}"/>
                </a:ext>
              </a:extLst>
            </p:cNvPr>
            <p:cNvSpPr/>
            <p:nvPr/>
          </p:nvSpPr>
          <p:spPr>
            <a:xfrm>
              <a:off x="0" y="0"/>
              <a:ext cx="1097280" cy="939800"/>
            </a:xfrm>
            <a:custGeom>
              <a:avLst/>
              <a:gdLst/>
              <a:ahLst/>
              <a:cxnLst/>
              <a:rect l="l" t="t" r="r" b="b"/>
              <a:pathLst>
                <a:path w="1097280" h="939800">
                  <a:moveTo>
                    <a:pt x="1097280" y="3302"/>
                  </a:moveTo>
                  <a:lnTo>
                    <a:pt x="1091311" y="26289"/>
                  </a:lnTo>
                  <a:lnTo>
                    <a:pt x="1093216" y="26797"/>
                  </a:lnTo>
                  <a:lnTo>
                    <a:pt x="881761" y="815848"/>
                  </a:lnTo>
                  <a:lnTo>
                    <a:pt x="878332" y="814959"/>
                  </a:lnTo>
                  <a:cubicBezTo>
                    <a:pt x="874395" y="884555"/>
                    <a:pt x="804672" y="939800"/>
                    <a:pt x="719582" y="939800"/>
                  </a:cubicBezTo>
                  <a:cubicBezTo>
                    <a:pt x="631444" y="939800"/>
                    <a:pt x="559943" y="880618"/>
                    <a:pt x="559943" y="807593"/>
                  </a:cubicBezTo>
                  <a:cubicBezTo>
                    <a:pt x="559943" y="734568"/>
                    <a:pt x="631444" y="675386"/>
                    <a:pt x="719582" y="675386"/>
                  </a:cubicBezTo>
                  <a:cubicBezTo>
                    <a:pt x="766318" y="675386"/>
                    <a:pt x="808355" y="692023"/>
                    <a:pt x="837311" y="718947"/>
                  </a:cubicBezTo>
                  <a:lnTo>
                    <a:pt x="978281" y="192278"/>
                  </a:lnTo>
                  <a:lnTo>
                    <a:pt x="485394" y="192278"/>
                  </a:lnTo>
                  <a:lnTo>
                    <a:pt x="320675" y="806704"/>
                  </a:lnTo>
                  <a:lnTo>
                    <a:pt x="318389" y="806069"/>
                  </a:lnTo>
                  <a:cubicBezTo>
                    <a:pt x="313817" y="875157"/>
                    <a:pt x="244475" y="929767"/>
                    <a:pt x="159766" y="929767"/>
                  </a:cubicBezTo>
                  <a:cubicBezTo>
                    <a:pt x="71501" y="929767"/>
                    <a:pt x="0" y="870585"/>
                    <a:pt x="0" y="797560"/>
                  </a:cubicBezTo>
                  <a:cubicBezTo>
                    <a:pt x="0" y="724535"/>
                    <a:pt x="71501" y="665353"/>
                    <a:pt x="159639" y="665353"/>
                  </a:cubicBezTo>
                  <a:cubicBezTo>
                    <a:pt x="205994" y="665353"/>
                    <a:pt x="247650" y="681736"/>
                    <a:pt x="276606" y="708152"/>
                  </a:cubicBezTo>
                  <a:lnTo>
                    <a:pt x="466344" y="0"/>
                  </a:lnTo>
                  <a:lnTo>
                    <a:pt x="478790" y="3302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7" name="Group 57">
            <a:extLst>
              <a:ext uri="{FF2B5EF4-FFF2-40B4-BE49-F238E27FC236}">
                <a16:creationId xmlns:a16="http://schemas.microsoft.com/office/drawing/2014/main" id="{842332A5-E748-BAF3-E3A8-5F53F97DDE8D}"/>
              </a:ext>
            </a:extLst>
          </p:cNvPr>
          <p:cNvGrpSpPr/>
          <p:nvPr/>
        </p:nvGrpSpPr>
        <p:grpSpPr>
          <a:xfrm>
            <a:off x="3961080" y="5804700"/>
            <a:ext cx="791280" cy="740160"/>
            <a:chOff x="0" y="0"/>
            <a:chExt cx="1055040" cy="986880"/>
          </a:xfrm>
        </p:grpSpPr>
        <p:sp>
          <p:nvSpPr>
            <p:cNvPr id="178" name="Freeform 58">
              <a:extLst>
                <a:ext uri="{FF2B5EF4-FFF2-40B4-BE49-F238E27FC236}">
                  <a16:creationId xmlns:a16="http://schemas.microsoft.com/office/drawing/2014/main" id="{C9C098AE-CF48-470B-EDE7-7C40DDA92831}"/>
                </a:ext>
              </a:extLst>
            </p:cNvPr>
            <p:cNvSpPr/>
            <p:nvPr/>
          </p:nvSpPr>
          <p:spPr>
            <a:xfrm>
              <a:off x="0" y="-254"/>
              <a:ext cx="1055116" cy="986790"/>
            </a:xfrm>
            <a:custGeom>
              <a:avLst/>
              <a:gdLst/>
              <a:ahLst/>
              <a:cxnLst/>
              <a:rect l="l" t="t" r="r" b="b"/>
              <a:pathLst>
                <a:path w="1055116" h="986790">
                  <a:moveTo>
                    <a:pt x="513334" y="903986"/>
                  </a:moveTo>
                  <a:cubicBezTo>
                    <a:pt x="513334" y="904240"/>
                    <a:pt x="541655" y="908685"/>
                    <a:pt x="541655" y="903986"/>
                  </a:cubicBezTo>
                  <a:lnTo>
                    <a:pt x="541655" y="903351"/>
                  </a:lnTo>
                  <a:cubicBezTo>
                    <a:pt x="711581" y="847852"/>
                    <a:pt x="796036" y="813562"/>
                    <a:pt x="974090" y="881634"/>
                  </a:cubicBezTo>
                  <a:lnTo>
                    <a:pt x="977138" y="171577"/>
                  </a:lnTo>
                  <a:lnTo>
                    <a:pt x="929640" y="171577"/>
                  </a:lnTo>
                  <a:cubicBezTo>
                    <a:pt x="930275" y="382524"/>
                    <a:pt x="931037" y="593344"/>
                    <a:pt x="931672" y="804291"/>
                  </a:cubicBezTo>
                  <a:cubicBezTo>
                    <a:pt x="808736" y="754253"/>
                    <a:pt x="668274" y="793750"/>
                    <a:pt x="541528" y="899668"/>
                  </a:cubicBezTo>
                  <a:lnTo>
                    <a:pt x="541528" y="171704"/>
                  </a:lnTo>
                  <a:lnTo>
                    <a:pt x="541528" y="140335"/>
                  </a:lnTo>
                  <a:lnTo>
                    <a:pt x="541528" y="131064"/>
                  </a:lnTo>
                  <a:cubicBezTo>
                    <a:pt x="617601" y="48895"/>
                    <a:pt x="688975" y="889"/>
                    <a:pt x="783463" y="254"/>
                  </a:cubicBezTo>
                  <a:cubicBezTo>
                    <a:pt x="826389" y="0"/>
                    <a:pt x="874141" y="9398"/>
                    <a:pt x="929259" y="29845"/>
                  </a:cubicBezTo>
                  <a:cubicBezTo>
                    <a:pt x="929386" y="66675"/>
                    <a:pt x="929513" y="103378"/>
                    <a:pt x="929640" y="140208"/>
                  </a:cubicBezTo>
                  <a:lnTo>
                    <a:pt x="1016254" y="139573"/>
                  </a:lnTo>
                  <a:lnTo>
                    <a:pt x="1016254" y="240411"/>
                  </a:lnTo>
                  <a:lnTo>
                    <a:pt x="1055116" y="240411"/>
                  </a:lnTo>
                  <a:lnTo>
                    <a:pt x="1055116" y="986790"/>
                  </a:lnTo>
                  <a:lnTo>
                    <a:pt x="0" y="986790"/>
                  </a:lnTo>
                  <a:lnTo>
                    <a:pt x="0" y="240411"/>
                  </a:lnTo>
                  <a:lnTo>
                    <a:pt x="33401" y="240411"/>
                  </a:lnTo>
                  <a:lnTo>
                    <a:pt x="33401" y="139700"/>
                  </a:lnTo>
                  <a:lnTo>
                    <a:pt x="125476" y="140335"/>
                  </a:lnTo>
                  <a:cubicBezTo>
                    <a:pt x="125603" y="103505"/>
                    <a:pt x="125730" y="66802"/>
                    <a:pt x="125857" y="29972"/>
                  </a:cubicBezTo>
                  <a:cubicBezTo>
                    <a:pt x="180848" y="9398"/>
                    <a:pt x="228600" y="0"/>
                    <a:pt x="271526" y="254"/>
                  </a:cubicBezTo>
                  <a:cubicBezTo>
                    <a:pt x="366014" y="889"/>
                    <a:pt x="437515" y="48895"/>
                    <a:pt x="513334" y="131064"/>
                  </a:cubicBezTo>
                  <a:lnTo>
                    <a:pt x="513334" y="140335"/>
                  </a:lnTo>
                  <a:lnTo>
                    <a:pt x="513334" y="171704"/>
                  </a:lnTo>
                  <a:lnTo>
                    <a:pt x="513334" y="899795"/>
                  </a:lnTo>
                  <a:cubicBezTo>
                    <a:pt x="386588" y="793877"/>
                    <a:pt x="246126" y="754380"/>
                    <a:pt x="123190" y="804418"/>
                  </a:cubicBezTo>
                  <a:lnTo>
                    <a:pt x="125349" y="171704"/>
                  </a:lnTo>
                  <a:lnTo>
                    <a:pt x="77851" y="171704"/>
                  </a:lnTo>
                  <a:lnTo>
                    <a:pt x="74803" y="875538"/>
                  </a:lnTo>
                  <a:cubicBezTo>
                    <a:pt x="251841" y="802513"/>
                    <a:pt x="352298" y="854583"/>
                    <a:pt x="513461" y="903478"/>
                  </a:cubicBezTo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9" name="Group 59">
            <a:extLst>
              <a:ext uri="{FF2B5EF4-FFF2-40B4-BE49-F238E27FC236}">
                <a16:creationId xmlns:a16="http://schemas.microsoft.com/office/drawing/2014/main" id="{8DC716DB-173A-98A0-DDEA-5FEA27EFEA32}"/>
              </a:ext>
            </a:extLst>
          </p:cNvPr>
          <p:cNvGrpSpPr/>
          <p:nvPr/>
        </p:nvGrpSpPr>
        <p:grpSpPr>
          <a:xfrm>
            <a:off x="3923640" y="7406700"/>
            <a:ext cx="762480" cy="762480"/>
            <a:chOff x="0" y="0"/>
            <a:chExt cx="1016640" cy="1016640"/>
          </a:xfrm>
        </p:grpSpPr>
        <p:sp>
          <p:nvSpPr>
            <p:cNvPr id="180" name="Freeform 60">
              <a:extLst>
                <a:ext uri="{FF2B5EF4-FFF2-40B4-BE49-F238E27FC236}">
                  <a16:creationId xmlns:a16="http://schemas.microsoft.com/office/drawing/2014/main" id="{543637ED-D55D-D520-0776-FA2E3C3BE849}"/>
                </a:ext>
              </a:extLst>
            </p:cNvPr>
            <p:cNvSpPr/>
            <p:nvPr/>
          </p:nvSpPr>
          <p:spPr>
            <a:xfrm>
              <a:off x="0" y="0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130302" y="119380"/>
                  </a:moveTo>
                  <a:lnTo>
                    <a:pt x="130302" y="120904"/>
                  </a:lnTo>
                  <a:lnTo>
                    <a:pt x="120904" y="120904"/>
                  </a:lnTo>
                  <a:lnTo>
                    <a:pt x="120904" y="895731"/>
                  </a:lnTo>
                  <a:lnTo>
                    <a:pt x="479806" y="895731"/>
                  </a:lnTo>
                  <a:cubicBezTo>
                    <a:pt x="397637" y="762762"/>
                    <a:pt x="313055" y="540258"/>
                    <a:pt x="136779" y="524764"/>
                  </a:cubicBezTo>
                  <a:lnTo>
                    <a:pt x="188341" y="371856"/>
                  </a:lnTo>
                  <a:cubicBezTo>
                    <a:pt x="355473" y="426593"/>
                    <a:pt x="401320" y="486664"/>
                    <a:pt x="484759" y="603631"/>
                  </a:cubicBezTo>
                  <a:cubicBezTo>
                    <a:pt x="561594" y="432816"/>
                    <a:pt x="604774" y="341503"/>
                    <a:pt x="700786" y="187198"/>
                  </a:cubicBezTo>
                  <a:lnTo>
                    <a:pt x="869315" y="187198"/>
                  </a:lnTo>
                  <a:cubicBezTo>
                    <a:pt x="731520" y="382905"/>
                    <a:pt x="598551" y="663321"/>
                    <a:pt x="495300" y="895731"/>
                  </a:cubicBezTo>
                  <a:lnTo>
                    <a:pt x="895731" y="895731"/>
                  </a:lnTo>
                  <a:lnTo>
                    <a:pt x="895731" y="187198"/>
                  </a:lnTo>
                  <a:lnTo>
                    <a:pt x="896874" y="187198"/>
                  </a:lnTo>
                  <a:lnTo>
                    <a:pt x="896874" y="119380"/>
                  </a:lnTo>
                  <a:close/>
                  <a:moveTo>
                    <a:pt x="0" y="0"/>
                  </a:moveTo>
                  <a:lnTo>
                    <a:pt x="1016635" y="0"/>
                  </a:lnTo>
                  <a:lnTo>
                    <a:pt x="1016635" y="1016635"/>
                  </a:lnTo>
                  <a:lnTo>
                    <a:pt x="0" y="1016635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1" name="Group 61">
            <a:extLst>
              <a:ext uri="{FF2B5EF4-FFF2-40B4-BE49-F238E27FC236}">
                <a16:creationId xmlns:a16="http://schemas.microsoft.com/office/drawing/2014/main" id="{7773BFE9-4684-00DD-5489-6634DC8EFFAB}"/>
              </a:ext>
            </a:extLst>
          </p:cNvPr>
          <p:cNvGrpSpPr/>
          <p:nvPr/>
        </p:nvGrpSpPr>
        <p:grpSpPr>
          <a:xfrm rot="-2794199">
            <a:off x="12549240" y="2795100"/>
            <a:ext cx="828000" cy="819360"/>
            <a:chOff x="0" y="0"/>
            <a:chExt cx="1104000" cy="1092480"/>
          </a:xfrm>
        </p:grpSpPr>
        <p:sp>
          <p:nvSpPr>
            <p:cNvPr id="182" name="Freeform 62">
              <a:extLst>
                <a:ext uri="{FF2B5EF4-FFF2-40B4-BE49-F238E27FC236}">
                  <a16:creationId xmlns:a16="http://schemas.microsoft.com/office/drawing/2014/main" id="{8A445494-1CFA-9757-2343-E3F297AD1518}"/>
                </a:ext>
              </a:extLst>
            </p:cNvPr>
            <p:cNvSpPr/>
            <p:nvPr/>
          </p:nvSpPr>
          <p:spPr>
            <a:xfrm>
              <a:off x="-5715" y="-5842"/>
              <a:ext cx="1104011" cy="1092581"/>
            </a:xfrm>
            <a:custGeom>
              <a:avLst/>
              <a:gdLst/>
              <a:ahLst/>
              <a:cxnLst/>
              <a:rect l="l" t="t" r="r" b="b"/>
              <a:pathLst>
                <a:path w="1104011" h="1092581">
                  <a:moveTo>
                    <a:pt x="436626" y="681355"/>
                  </a:moveTo>
                  <a:cubicBezTo>
                    <a:pt x="471932" y="720217"/>
                    <a:pt x="496062" y="764921"/>
                    <a:pt x="518287" y="820674"/>
                  </a:cubicBezTo>
                  <a:cubicBezTo>
                    <a:pt x="498094" y="863473"/>
                    <a:pt x="461391" y="896874"/>
                    <a:pt x="416179" y="911479"/>
                  </a:cubicBezTo>
                  <a:lnTo>
                    <a:pt x="192024" y="674751"/>
                  </a:lnTo>
                  <a:cubicBezTo>
                    <a:pt x="209169" y="630428"/>
                    <a:pt x="244475" y="595630"/>
                    <a:pt x="288290" y="577850"/>
                  </a:cubicBezTo>
                  <a:cubicBezTo>
                    <a:pt x="354965" y="609727"/>
                    <a:pt x="401320" y="642620"/>
                    <a:pt x="436626" y="681482"/>
                  </a:cubicBezTo>
                  <a:close/>
                  <a:moveTo>
                    <a:pt x="633476" y="247015"/>
                  </a:moveTo>
                  <a:lnTo>
                    <a:pt x="855472" y="481330"/>
                  </a:lnTo>
                  <a:cubicBezTo>
                    <a:pt x="836676" y="488823"/>
                    <a:pt x="816102" y="491998"/>
                    <a:pt x="794766" y="491490"/>
                  </a:cubicBezTo>
                  <a:lnTo>
                    <a:pt x="615315" y="486537"/>
                  </a:lnTo>
                  <a:lnTo>
                    <a:pt x="620268" y="307086"/>
                  </a:lnTo>
                  <a:cubicBezTo>
                    <a:pt x="620903" y="285750"/>
                    <a:pt x="625094" y="265303"/>
                    <a:pt x="633730" y="247015"/>
                  </a:cubicBezTo>
                  <a:close/>
                  <a:moveTo>
                    <a:pt x="669671" y="138176"/>
                  </a:moveTo>
                  <a:cubicBezTo>
                    <a:pt x="606044" y="174752"/>
                    <a:pt x="563245" y="243332"/>
                    <a:pt x="562737" y="322199"/>
                  </a:cubicBezTo>
                  <a:lnTo>
                    <a:pt x="561594" y="506857"/>
                  </a:lnTo>
                  <a:lnTo>
                    <a:pt x="508254" y="559562"/>
                  </a:lnTo>
                  <a:lnTo>
                    <a:pt x="323596" y="558419"/>
                  </a:lnTo>
                  <a:cubicBezTo>
                    <a:pt x="250190" y="557911"/>
                    <a:pt x="185039" y="594360"/>
                    <a:pt x="147701" y="651383"/>
                  </a:cubicBezTo>
                  <a:lnTo>
                    <a:pt x="435102" y="955167"/>
                  </a:lnTo>
                  <a:cubicBezTo>
                    <a:pt x="496570" y="918845"/>
                    <a:pt x="536956" y="851789"/>
                    <a:pt x="537464" y="775081"/>
                  </a:cubicBezTo>
                  <a:lnTo>
                    <a:pt x="538607" y="590423"/>
                  </a:lnTo>
                  <a:lnTo>
                    <a:pt x="591947" y="537718"/>
                  </a:lnTo>
                  <a:lnTo>
                    <a:pt x="776605" y="538861"/>
                  </a:lnTo>
                  <a:cubicBezTo>
                    <a:pt x="852170" y="539369"/>
                    <a:pt x="918972" y="500888"/>
                    <a:pt x="956945" y="441706"/>
                  </a:cubicBezTo>
                  <a:close/>
                  <a:moveTo>
                    <a:pt x="996315" y="326263"/>
                  </a:moveTo>
                  <a:lnTo>
                    <a:pt x="1083564" y="418465"/>
                  </a:lnTo>
                  <a:cubicBezTo>
                    <a:pt x="1104011" y="440055"/>
                    <a:pt x="1103122" y="474218"/>
                    <a:pt x="1081532" y="494792"/>
                  </a:cubicBezTo>
                  <a:cubicBezTo>
                    <a:pt x="1059942" y="515366"/>
                    <a:pt x="1025779" y="514350"/>
                    <a:pt x="1005205" y="492760"/>
                  </a:cubicBezTo>
                  <a:lnTo>
                    <a:pt x="999617" y="486918"/>
                  </a:lnTo>
                  <a:cubicBezTo>
                    <a:pt x="949960" y="556133"/>
                    <a:pt x="868172" y="600583"/>
                    <a:pt x="776351" y="599948"/>
                  </a:cubicBezTo>
                  <a:lnTo>
                    <a:pt x="598424" y="598805"/>
                  </a:lnTo>
                  <a:lnTo>
                    <a:pt x="598424" y="773811"/>
                  </a:lnTo>
                  <a:cubicBezTo>
                    <a:pt x="598424" y="868680"/>
                    <a:pt x="550545" y="952500"/>
                    <a:pt x="477139" y="1001522"/>
                  </a:cubicBezTo>
                  <a:cubicBezTo>
                    <a:pt x="493903" y="1022604"/>
                    <a:pt x="491490" y="1053211"/>
                    <a:pt x="471551" y="1072134"/>
                  </a:cubicBezTo>
                  <a:cubicBezTo>
                    <a:pt x="449961" y="1092581"/>
                    <a:pt x="415798" y="1091692"/>
                    <a:pt x="395224" y="1070102"/>
                  </a:cubicBezTo>
                  <a:lnTo>
                    <a:pt x="20447" y="674243"/>
                  </a:lnTo>
                  <a:cubicBezTo>
                    <a:pt x="0" y="652653"/>
                    <a:pt x="889" y="618490"/>
                    <a:pt x="22479" y="597916"/>
                  </a:cubicBezTo>
                  <a:cubicBezTo>
                    <a:pt x="44069" y="577342"/>
                    <a:pt x="78232" y="578358"/>
                    <a:pt x="98806" y="599948"/>
                  </a:cubicBezTo>
                  <a:lnTo>
                    <a:pt x="104394" y="605790"/>
                  </a:lnTo>
                  <a:cubicBezTo>
                    <a:pt x="153670" y="539369"/>
                    <a:pt x="232918" y="497332"/>
                    <a:pt x="321945" y="497332"/>
                  </a:cubicBezTo>
                  <a:lnTo>
                    <a:pt x="500507" y="497332"/>
                  </a:lnTo>
                  <a:lnTo>
                    <a:pt x="501650" y="321691"/>
                  </a:lnTo>
                  <a:cubicBezTo>
                    <a:pt x="502285" y="225298"/>
                    <a:pt x="552196" y="140716"/>
                    <a:pt x="627761" y="92583"/>
                  </a:cubicBezTo>
                  <a:cubicBezTo>
                    <a:pt x="610108" y="71374"/>
                    <a:pt x="612013" y="39878"/>
                    <a:pt x="632460" y="20447"/>
                  </a:cubicBezTo>
                  <a:cubicBezTo>
                    <a:pt x="654050" y="0"/>
                    <a:pt x="688213" y="889"/>
                    <a:pt x="708787" y="22479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3" name="Group 63">
            <a:extLst>
              <a:ext uri="{FF2B5EF4-FFF2-40B4-BE49-F238E27FC236}">
                <a16:creationId xmlns:a16="http://schemas.microsoft.com/office/drawing/2014/main" id="{0DB54275-D5EF-C2EE-38E2-CC15663230A7}"/>
              </a:ext>
            </a:extLst>
          </p:cNvPr>
          <p:cNvGrpSpPr/>
          <p:nvPr/>
        </p:nvGrpSpPr>
        <p:grpSpPr>
          <a:xfrm>
            <a:off x="13758840" y="2795820"/>
            <a:ext cx="817200" cy="820800"/>
            <a:chOff x="0" y="0"/>
            <a:chExt cx="1089600" cy="1094400"/>
          </a:xfrm>
        </p:grpSpPr>
        <p:sp>
          <p:nvSpPr>
            <p:cNvPr id="184" name="Freeform 64">
              <a:extLst>
                <a:ext uri="{FF2B5EF4-FFF2-40B4-BE49-F238E27FC236}">
                  <a16:creationId xmlns:a16="http://schemas.microsoft.com/office/drawing/2014/main" id="{820AACE1-FA78-E428-CC10-FE37CBE302E8}"/>
                </a:ext>
              </a:extLst>
            </p:cNvPr>
            <p:cNvSpPr/>
            <p:nvPr/>
          </p:nvSpPr>
          <p:spPr>
            <a:xfrm>
              <a:off x="0" y="0"/>
              <a:ext cx="1089533" cy="1094359"/>
            </a:xfrm>
            <a:custGeom>
              <a:avLst/>
              <a:gdLst/>
              <a:ahLst/>
              <a:cxnLst/>
              <a:rect l="l" t="t" r="r" b="b"/>
              <a:pathLst>
                <a:path w="1089533" h="1094359">
                  <a:moveTo>
                    <a:pt x="866013" y="378206"/>
                  </a:moveTo>
                  <a:lnTo>
                    <a:pt x="828675" y="643763"/>
                  </a:lnTo>
                  <a:lnTo>
                    <a:pt x="890524" y="643763"/>
                  </a:lnTo>
                  <a:lnTo>
                    <a:pt x="970661" y="378206"/>
                  </a:lnTo>
                  <a:close/>
                  <a:moveTo>
                    <a:pt x="770128" y="378206"/>
                  </a:moveTo>
                  <a:lnTo>
                    <a:pt x="770128" y="643763"/>
                  </a:lnTo>
                  <a:lnTo>
                    <a:pt x="835787" y="643763"/>
                  </a:lnTo>
                  <a:lnTo>
                    <a:pt x="873125" y="378206"/>
                  </a:lnTo>
                  <a:close/>
                  <a:moveTo>
                    <a:pt x="665480" y="378206"/>
                  </a:moveTo>
                  <a:lnTo>
                    <a:pt x="720344" y="643763"/>
                  </a:lnTo>
                  <a:lnTo>
                    <a:pt x="776605" y="643763"/>
                  </a:lnTo>
                  <a:lnTo>
                    <a:pt x="776605" y="378206"/>
                  </a:lnTo>
                  <a:close/>
                  <a:moveTo>
                    <a:pt x="590296" y="378206"/>
                  </a:moveTo>
                  <a:lnTo>
                    <a:pt x="661035" y="643763"/>
                  </a:lnTo>
                  <a:lnTo>
                    <a:pt x="732790" y="643763"/>
                  </a:lnTo>
                  <a:lnTo>
                    <a:pt x="359029" y="378206"/>
                  </a:lnTo>
                  <a:close/>
                  <a:moveTo>
                    <a:pt x="170561" y="0"/>
                  </a:moveTo>
                  <a:lnTo>
                    <a:pt x="245491" y="281178"/>
                  </a:lnTo>
                  <a:lnTo>
                    <a:pt x="1032891" y="281178"/>
                  </a:lnTo>
                  <a:lnTo>
                    <a:pt x="1032891" y="285496"/>
                  </a:lnTo>
                  <a:cubicBezTo>
                    <a:pt x="1037971" y="281686"/>
                    <a:pt x="1043305" y="282321"/>
                    <a:pt x="1048639" y="283972"/>
                  </a:cubicBezTo>
                  <a:lnTo>
                    <a:pt x="1050417" y="284480"/>
                  </a:lnTo>
                  <a:cubicBezTo>
                    <a:pt x="1075436" y="292100"/>
                    <a:pt x="1089533" y="318643"/>
                    <a:pt x="1081913" y="343789"/>
                  </a:cubicBezTo>
                  <a:lnTo>
                    <a:pt x="971677" y="709168"/>
                  </a:lnTo>
                  <a:cubicBezTo>
                    <a:pt x="966597" y="726059"/>
                    <a:pt x="953008" y="737997"/>
                    <a:pt x="936371" y="738505"/>
                  </a:cubicBezTo>
                  <a:lnTo>
                    <a:pt x="936371" y="740664"/>
                  </a:lnTo>
                  <a:lnTo>
                    <a:pt x="914019" y="740664"/>
                  </a:lnTo>
                  <a:cubicBezTo>
                    <a:pt x="913384" y="741045"/>
                    <a:pt x="913003" y="740918"/>
                    <a:pt x="912622" y="740791"/>
                  </a:cubicBezTo>
                  <a:lnTo>
                    <a:pt x="912114" y="740664"/>
                  </a:lnTo>
                  <a:lnTo>
                    <a:pt x="368046" y="740664"/>
                  </a:lnTo>
                  <a:lnTo>
                    <a:pt x="390525" y="825119"/>
                  </a:lnTo>
                  <a:lnTo>
                    <a:pt x="935863" y="825119"/>
                  </a:lnTo>
                  <a:lnTo>
                    <a:pt x="935863" y="922147"/>
                  </a:lnTo>
                  <a:lnTo>
                    <a:pt x="928243" y="922147"/>
                  </a:lnTo>
                  <a:cubicBezTo>
                    <a:pt x="960755" y="932307"/>
                    <a:pt x="980567" y="963549"/>
                    <a:pt x="980567" y="999490"/>
                  </a:cubicBezTo>
                  <a:cubicBezTo>
                    <a:pt x="980567" y="1051814"/>
                    <a:pt x="938276" y="1094359"/>
                    <a:pt x="886206" y="1094359"/>
                  </a:cubicBezTo>
                  <a:cubicBezTo>
                    <a:pt x="834136" y="1094359"/>
                    <a:pt x="791845" y="1051941"/>
                    <a:pt x="791845" y="999490"/>
                  </a:cubicBezTo>
                  <a:cubicBezTo>
                    <a:pt x="791845" y="963676"/>
                    <a:pt x="811657" y="932434"/>
                    <a:pt x="844169" y="922147"/>
                  </a:cubicBezTo>
                  <a:lnTo>
                    <a:pt x="416433" y="922147"/>
                  </a:lnTo>
                  <a:lnTo>
                    <a:pt x="418084" y="928116"/>
                  </a:lnTo>
                  <a:cubicBezTo>
                    <a:pt x="442087" y="942594"/>
                    <a:pt x="455930" y="969391"/>
                    <a:pt x="455930" y="999490"/>
                  </a:cubicBezTo>
                  <a:cubicBezTo>
                    <a:pt x="455930" y="1051814"/>
                    <a:pt x="413639" y="1094359"/>
                    <a:pt x="361569" y="1094359"/>
                  </a:cubicBezTo>
                  <a:cubicBezTo>
                    <a:pt x="309499" y="1094359"/>
                    <a:pt x="267208" y="1051941"/>
                    <a:pt x="267208" y="999490"/>
                  </a:cubicBezTo>
                  <a:cubicBezTo>
                    <a:pt x="267208" y="964692"/>
                    <a:pt x="285750" y="934339"/>
                    <a:pt x="316738" y="923290"/>
                  </a:cubicBezTo>
                  <a:lnTo>
                    <a:pt x="97790" y="102235"/>
                  </a:lnTo>
                  <a:lnTo>
                    <a:pt x="0" y="102235"/>
                  </a:lnTo>
                  <a:lnTo>
                    <a:pt x="0" y="5207"/>
                  </a:lnTo>
                  <a:lnTo>
                    <a:pt x="151257" y="5207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5" name="Group 65">
            <a:extLst>
              <a:ext uri="{FF2B5EF4-FFF2-40B4-BE49-F238E27FC236}">
                <a16:creationId xmlns:a16="http://schemas.microsoft.com/office/drawing/2014/main" id="{BC9A37FE-23BF-9599-DDE6-1B0E1EEA08D8}"/>
              </a:ext>
            </a:extLst>
          </p:cNvPr>
          <p:cNvGrpSpPr/>
          <p:nvPr/>
        </p:nvGrpSpPr>
        <p:grpSpPr>
          <a:xfrm>
            <a:off x="11404440" y="7354140"/>
            <a:ext cx="717120" cy="853920"/>
            <a:chOff x="0" y="0"/>
            <a:chExt cx="956160" cy="1138560"/>
          </a:xfrm>
        </p:grpSpPr>
        <p:sp>
          <p:nvSpPr>
            <p:cNvPr id="186" name="Freeform 66">
              <a:extLst>
                <a:ext uri="{FF2B5EF4-FFF2-40B4-BE49-F238E27FC236}">
                  <a16:creationId xmlns:a16="http://schemas.microsoft.com/office/drawing/2014/main" id="{8D7B42A2-77C5-58AB-E6A5-1E94717CF005}"/>
                </a:ext>
              </a:extLst>
            </p:cNvPr>
            <p:cNvSpPr/>
            <p:nvPr/>
          </p:nvSpPr>
          <p:spPr>
            <a:xfrm>
              <a:off x="0" y="0"/>
              <a:ext cx="1142111" cy="1138682"/>
            </a:xfrm>
            <a:custGeom>
              <a:avLst/>
              <a:gdLst/>
              <a:ahLst/>
              <a:cxnLst/>
              <a:rect l="l" t="t" r="r" b="b"/>
              <a:pathLst>
                <a:path w="1142111" h="1138682">
                  <a:moveTo>
                    <a:pt x="702564" y="914908"/>
                  </a:moveTo>
                  <a:lnTo>
                    <a:pt x="702564" y="974471"/>
                  </a:lnTo>
                  <a:lnTo>
                    <a:pt x="888492" y="974471"/>
                  </a:lnTo>
                  <a:lnTo>
                    <a:pt x="888492" y="914908"/>
                  </a:lnTo>
                  <a:close/>
                  <a:moveTo>
                    <a:pt x="981456" y="783971"/>
                  </a:moveTo>
                  <a:cubicBezTo>
                    <a:pt x="1070229" y="783971"/>
                    <a:pt x="1142111" y="855853"/>
                    <a:pt x="1142111" y="944626"/>
                  </a:cubicBezTo>
                  <a:cubicBezTo>
                    <a:pt x="1142111" y="1033399"/>
                    <a:pt x="884174" y="1105281"/>
                    <a:pt x="795528" y="1105281"/>
                  </a:cubicBezTo>
                  <a:cubicBezTo>
                    <a:pt x="706882" y="1105281"/>
                    <a:pt x="634873" y="1033399"/>
                    <a:pt x="634873" y="944626"/>
                  </a:cubicBezTo>
                  <a:cubicBezTo>
                    <a:pt x="634873" y="855853"/>
                    <a:pt x="706755" y="783971"/>
                    <a:pt x="795528" y="783971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7" name="Group 67">
            <a:extLst>
              <a:ext uri="{FF2B5EF4-FFF2-40B4-BE49-F238E27FC236}">
                <a16:creationId xmlns:a16="http://schemas.microsoft.com/office/drawing/2014/main" id="{8FC8FBAB-EF2A-8EDF-C08F-415DE156544A}"/>
              </a:ext>
            </a:extLst>
          </p:cNvPr>
          <p:cNvGrpSpPr/>
          <p:nvPr/>
        </p:nvGrpSpPr>
        <p:grpSpPr>
          <a:xfrm>
            <a:off x="10091880" y="7354140"/>
            <a:ext cx="717120" cy="853920"/>
            <a:chOff x="0" y="0"/>
            <a:chExt cx="956160" cy="1138560"/>
          </a:xfrm>
        </p:grpSpPr>
        <p:sp>
          <p:nvSpPr>
            <p:cNvPr id="188" name="Freeform 68">
              <a:extLst>
                <a:ext uri="{FF2B5EF4-FFF2-40B4-BE49-F238E27FC236}">
                  <a16:creationId xmlns:a16="http://schemas.microsoft.com/office/drawing/2014/main" id="{F7306184-D1B4-7500-9599-5F45D84168F8}"/>
                </a:ext>
              </a:extLst>
            </p:cNvPr>
            <p:cNvSpPr/>
            <p:nvPr/>
          </p:nvSpPr>
          <p:spPr>
            <a:xfrm>
              <a:off x="0" y="0"/>
              <a:ext cx="1015619" cy="1138682"/>
            </a:xfrm>
            <a:custGeom>
              <a:avLst/>
              <a:gdLst/>
              <a:ahLst/>
              <a:cxnLst/>
              <a:rect l="l" t="t" r="r" b="b"/>
              <a:pathLst>
                <a:path w="1015619" h="1138682">
                  <a:moveTo>
                    <a:pt x="765810" y="854456"/>
                  </a:moveTo>
                  <a:lnTo>
                    <a:pt x="765810" y="917702"/>
                  </a:lnTo>
                  <a:lnTo>
                    <a:pt x="702564" y="917702"/>
                  </a:lnTo>
                  <a:lnTo>
                    <a:pt x="702564" y="977265"/>
                  </a:lnTo>
                  <a:lnTo>
                    <a:pt x="765810" y="977265"/>
                  </a:lnTo>
                  <a:lnTo>
                    <a:pt x="765810" y="1040511"/>
                  </a:lnTo>
                  <a:lnTo>
                    <a:pt x="825373" y="1040511"/>
                  </a:lnTo>
                  <a:lnTo>
                    <a:pt x="825373" y="977265"/>
                  </a:lnTo>
                  <a:lnTo>
                    <a:pt x="888619" y="977265"/>
                  </a:lnTo>
                  <a:lnTo>
                    <a:pt x="888619" y="917702"/>
                  </a:lnTo>
                  <a:lnTo>
                    <a:pt x="825246" y="917702"/>
                  </a:lnTo>
                  <a:lnTo>
                    <a:pt x="825246" y="854456"/>
                  </a:lnTo>
                  <a:close/>
                  <a:moveTo>
                    <a:pt x="854964" y="786765"/>
                  </a:moveTo>
                  <a:cubicBezTo>
                    <a:pt x="943737" y="786765"/>
                    <a:pt x="1015619" y="858647"/>
                    <a:pt x="1015619" y="947420"/>
                  </a:cubicBezTo>
                  <a:cubicBezTo>
                    <a:pt x="1015619" y="1036193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9" name="Group 69">
            <a:extLst>
              <a:ext uri="{FF2B5EF4-FFF2-40B4-BE49-F238E27FC236}">
                <a16:creationId xmlns:a16="http://schemas.microsoft.com/office/drawing/2014/main" id="{01927FA8-94BC-0802-1AB5-EFBF43DCC9FD}"/>
              </a:ext>
            </a:extLst>
          </p:cNvPr>
          <p:cNvGrpSpPr/>
          <p:nvPr/>
        </p:nvGrpSpPr>
        <p:grpSpPr>
          <a:xfrm>
            <a:off x="12717000" y="7354140"/>
            <a:ext cx="717120" cy="853920"/>
            <a:chOff x="0" y="0"/>
            <a:chExt cx="956160" cy="1138560"/>
          </a:xfrm>
        </p:grpSpPr>
        <p:sp>
          <p:nvSpPr>
            <p:cNvPr id="190" name="Freeform 70">
              <a:extLst>
                <a:ext uri="{FF2B5EF4-FFF2-40B4-BE49-F238E27FC236}">
                  <a16:creationId xmlns:a16="http://schemas.microsoft.com/office/drawing/2014/main" id="{109B2FDB-7546-D385-3D02-280E27FFE172}"/>
                </a:ext>
              </a:extLst>
            </p:cNvPr>
            <p:cNvSpPr/>
            <p:nvPr/>
          </p:nvSpPr>
          <p:spPr>
            <a:xfrm>
              <a:off x="0" y="0"/>
              <a:ext cx="1000760" cy="1138682"/>
            </a:xfrm>
            <a:custGeom>
              <a:avLst/>
              <a:gdLst/>
              <a:ahLst/>
              <a:cxnLst/>
              <a:rect l="l" t="t" r="r" b="b"/>
              <a:pathLst>
                <a:path w="1000760" h="1138682">
                  <a:moveTo>
                    <a:pt x="750824" y="860679"/>
                  </a:moveTo>
                  <a:lnTo>
                    <a:pt x="708660" y="902716"/>
                  </a:lnTo>
                  <a:lnTo>
                    <a:pt x="753364" y="947420"/>
                  </a:lnTo>
                  <a:lnTo>
                    <a:pt x="708660" y="992124"/>
                  </a:lnTo>
                  <a:lnTo>
                    <a:pt x="750697" y="1034161"/>
                  </a:lnTo>
                  <a:lnTo>
                    <a:pt x="795401" y="989457"/>
                  </a:lnTo>
                  <a:lnTo>
                    <a:pt x="840105" y="1034161"/>
                  </a:lnTo>
                  <a:lnTo>
                    <a:pt x="882142" y="992124"/>
                  </a:lnTo>
                  <a:lnTo>
                    <a:pt x="837438" y="947420"/>
                  </a:lnTo>
                  <a:lnTo>
                    <a:pt x="882142" y="902716"/>
                  </a:lnTo>
                  <a:lnTo>
                    <a:pt x="840105" y="860679"/>
                  </a:lnTo>
                  <a:lnTo>
                    <a:pt x="795401" y="905383"/>
                  </a:lnTo>
                  <a:close/>
                  <a:moveTo>
                    <a:pt x="840105" y="831469"/>
                  </a:moveTo>
                  <a:cubicBezTo>
                    <a:pt x="928878" y="831469"/>
                    <a:pt x="1000760" y="903351"/>
                    <a:pt x="1000760" y="992124"/>
                  </a:cubicBezTo>
                  <a:cubicBezTo>
                    <a:pt x="1000760" y="1080897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1" name="Group 71">
            <a:extLst>
              <a:ext uri="{FF2B5EF4-FFF2-40B4-BE49-F238E27FC236}">
                <a16:creationId xmlns:a16="http://schemas.microsoft.com/office/drawing/2014/main" id="{BE36600D-33E7-9ED1-B025-46089EF29E24}"/>
              </a:ext>
            </a:extLst>
          </p:cNvPr>
          <p:cNvGrpSpPr/>
          <p:nvPr/>
        </p:nvGrpSpPr>
        <p:grpSpPr>
          <a:xfrm>
            <a:off x="14029560" y="7354140"/>
            <a:ext cx="717120" cy="853920"/>
            <a:chOff x="0" y="0"/>
            <a:chExt cx="956160" cy="1138560"/>
          </a:xfrm>
        </p:grpSpPr>
        <p:sp>
          <p:nvSpPr>
            <p:cNvPr id="192" name="Freeform 72">
              <a:extLst>
                <a:ext uri="{FF2B5EF4-FFF2-40B4-BE49-F238E27FC236}">
                  <a16:creationId xmlns:a16="http://schemas.microsoft.com/office/drawing/2014/main" id="{CC7BC95A-DEC2-7B30-3570-5F7B8DEC4072}"/>
                </a:ext>
              </a:extLst>
            </p:cNvPr>
            <p:cNvSpPr/>
            <p:nvPr/>
          </p:nvSpPr>
          <p:spPr>
            <a:xfrm>
              <a:off x="0" y="0"/>
              <a:ext cx="991743" cy="1138682"/>
            </a:xfrm>
            <a:custGeom>
              <a:avLst/>
              <a:gdLst/>
              <a:ahLst/>
              <a:cxnLst/>
              <a:rect l="l" t="t" r="r" b="b"/>
              <a:pathLst>
                <a:path w="991743" h="1138682">
                  <a:moveTo>
                    <a:pt x="885444" y="867791"/>
                  </a:moveTo>
                  <a:lnTo>
                    <a:pt x="773684" y="979551"/>
                  </a:lnTo>
                  <a:lnTo>
                    <a:pt x="703834" y="909701"/>
                  </a:lnTo>
                  <a:lnTo>
                    <a:pt x="668274" y="945261"/>
                  </a:lnTo>
                  <a:lnTo>
                    <a:pt x="774446" y="1051433"/>
                  </a:lnTo>
                  <a:lnTo>
                    <a:pt x="810006" y="1015873"/>
                  </a:lnTo>
                  <a:lnTo>
                    <a:pt x="809244" y="1015111"/>
                  </a:lnTo>
                  <a:lnTo>
                    <a:pt x="921004" y="903351"/>
                  </a:lnTo>
                  <a:close/>
                  <a:moveTo>
                    <a:pt x="831088" y="822325"/>
                  </a:moveTo>
                  <a:cubicBezTo>
                    <a:pt x="919861" y="822325"/>
                    <a:pt x="991743" y="894207"/>
                    <a:pt x="991743" y="982980"/>
                  </a:cubicBezTo>
                  <a:cubicBezTo>
                    <a:pt x="991743" y="1071753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3" name="Group 73">
            <a:extLst>
              <a:ext uri="{FF2B5EF4-FFF2-40B4-BE49-F238E27FC236}">
                <a16:creationId xmlns:a16="http://schemas.microsoft.com/office/drawing/2014/main" id="{FAFB8AEC-FBEE-B032-6BF1-278BFFF0669A}"/>
              </a:ext>
            </a:extLst>
          </p:cNvPr>
          <p:cNvGrpSpPr/>
          <p:nvPr/>
        </p:nvGrpSpPr>
        <p:grpSpPr>
          <a:xfrm>
            <a:off x="3886200" y="2705100"/>
            <a:ext cx="906480" cy="924480"/>
            <a:chOff x="0" y="0"/>
            <a:chExt cx="1208640" cy="1232640"/>
          </a:xfrm>
        </p:grpSpPr>
        <p:sp>
          <p:nvSpPr>
            <p:cNvPr id="194" name="Freeform 74">
              <a:extLst>
                <a:ext uri="{FF2B5EF4-FFF2-40B4-BE49-F238E27FC236}">
                  <a16:creationId xmlns:a16="http://schemas.microsoft.com/office/drawing/2014/main" id="{C6D84976-3DF2-C0BF-92B2-0BDCC70F5FDB}"/>
                </a:ext>
              </a:extLst>
            </p:cNvPr>
            <p:cNvSpPr/>
            <p:nvPr/>
          </p:nvSpPr>
          <p:spPr>
            <a:xfrm>
              <a:off x="127" y="127"/>
              <a:ext cx="1208532" cy="1232662"/>
            </a:xfrm>
            <a:custGeom>
              <a:avLst/>
              <a:gdLst/>
              <a:ahLst/>
              <a:cxnLst/>
              <a:rect l="l" t="t" r="r" b="b"/>
              <a:pathLst>
                <a:path w="1208532" h="1232662">
                  <a:moveTo>
                    <a:pt x="605790" y="0"/>
                  </a:moveTo>
                  <a:cubicBezTo>
                    <a:pt x="495681" y="0"/>
                    <a:pt x="406908" y="88773"/>
                    <a:pt x="403733" y="204978"/>
                  </a:cubicBezTo>
                  <a:cubicBezTo>
                    <a:pt x="403733" y="299720"/>
                    <a:pt x="471043" y="382397"/>
                    <a:pt x="562864" y="397637"/>
                  </a:cubicBezTo>
                  <a:lnTo>
                    <a:pt x="562864" y="513842"/>
                  </a:lnTo>
                  <a:cubicBezTo>
                    <a:pt x="471043" y="532130"/>
                    <a:pt x="403733" y="614680"/>
                    <a:pt x="403733" y="709549"/>
                  </a:cubicBezTo>
                  <a:cubicBezTo>
                    <a:pt x="403733" y="743204"/>
                    <a:pt x="409829" y="773811"/>
                    <a:pt x="425196" y="801243"/>
                  </a:cubicBezTo>
                  <a:lnTo>
                    <a:pt x="330327" y="877697"/>
                  </a:lnTo>
                  <a:cubicBezTo>
                    <a:pt x="296672" y="847090"/>
                    <a:pt x="250825" y="831723"/>
                    <a:pt x="204978" y="831723"/>
                  </a:cubicBezTo>
                  <a:cubicBezTo>
                    <a:pt x="91694" y="835025"/>
                    <a:pt x="0" y="923671"/>
                    <a:pt x="0" y="1033907"/>
                  </a:cubicBezTo>
                  <a:cubicBezTo>
                    <a:pt x="0" y="1144143"/>
                    <a:pt x="91694" y="1232662"/>
                    <a:pt x="204978" y="1232662"/>
                  </a:cubicBezTo>
                  <a:cubicBezTo>
                    <a:pt x="315087" y="1232662"/>
                    <a:pt x="400812" y="1140968"/>
                    <a:pt x="406908" y="1033907"/>
                  </a:cubicBezTo>
                  <a:cubicBezTo>
                    <a:pt x="406908" y="1000252"/>
                    <a:pt x="397637" y="969645"/>
                    <a:pt x="382397" y="942086"/>
                  </a:cubicBezTo>
                  <a:lnTo>
                    <a:pt x="480314" y="865632"/>
                  </a:lnTo>
                  <a:cubicBezTo>
                    <a:pt x="513969" y="896239"/>
                    <a:pt x="559816" y="911479"/>
                    <a:pt x="605790" y="911479"/>
                  </a:cubicBezTo>
                  <a:cubicBezTo>
                    <a:pt x="654685" y="911479"/>
                    <a:pt x="697611" y="893191"/>
                    <a:pt x="731139" y="865632"/>
                  </a:cubicBezTo>
                  <a:lnTo>
                    <a:pt x="826008" y="942086"/>
                  </a:lnTo>
                  <a:cubicBezTo>
                    <a:pt x="810768" y="969645"/>
                    <a:pt x="804672" y="1000252"/>
                    <a:pt x="804672" y="1033907"/>
                  </a:cubicBezTo>
                  <a:cubicBezTo>
                    <a:pt x="804672" y="1144016"/>
                    <a:pt x="896493" y="1232662"/>
                    <a:pt x="1006602" y="1232662"/>
                  </a:cubicBezTo>
                  <a:cubicBezTo>
                    <a:pt x="1116711" y="1232662"/>
                    <a:pt x="1205484" y="1140968"/>
                    <a:pt x="1208532" y="1033907"/>
                  </a:cubicBezTo>
                  <a:cubicBezTo>
                    <a:pt x="1208532" y="923671"/>
                    <a:pt x="1122807" y="835025"/>
                    <a:pt x="1006602" y="831977"/>
                  </a:cubicBezTo>
                  <a:cubicBezTo>
                    <a:pt x="957707" y="831977"/>
                    <a:pt x="914781" y="850265"/>
                    <a:pt x="881126" y="877951"/>
                  </a:cubicBezTo>
                  <a:lnTo>
                    <a:pt x="786257" y="801497"/>
                  </a:lnTo>
                  <a:cubicBezTo>
                    <a:pt x="801624" y="774065"/>
                    <a:pt x="807720" y="743458"/>
                    <a:pt x="807720" y="709803"/>
                  </a:cubicBezTo>
                  <a:cubicBezTo>
                    <a:pt x="807720" y="614934"/>
                    <a:pt x="740410" y="529336"/>
                    <a:pt x="648589" y="514096"/>
                  </a:cubicBezTo>
                  <a:lnTo>
                    <a:pt x="648589" y="397637"/>
                  </a:lnTo>
                  <a:cubicBezTo>
                    <a:pt x="740410" y="379349"/>
                    <a:pt x="807720" y="299720"/>
                    <a:pt x="807720" y="204978"/>
                  </a:cubicBezTo>
                  <a:cubicBezTo>
                    <a:pt x="807720" y="91694"/>
                    <a:pt x="718947" y="6096"/>
                    <a:pt x="60579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5" name="Group 75">
            <a:extLst>
              <a:ext uri="{FF2B5EF4-FFF2-40B4-BE49-F238E27FC236}">
                <a16:creationId xmlns:a16="http://schemas.microsoft.com/office/drawing/2014/main" id="{907B06F9-DA3D-F3AB-411C-22888CE3482B}"/>
              </a:ext>
            </a:extLst>
          </p:cNvPr>
          <p:cNvGrpSpPr/>
          <p:nvPr/>
        </p:nvGrpSpPr>
        <p:grpSpPr>
          <a:xfrm>
            <a:off x="11741400" y="8618460"/>
            <a:ext cx="275760" cy="328320"/>
            <a:chOff x="0" y="0"/>
            <a:chExt cx="367680" cy="437760"/>
          </a:xfrm>
        </p:grpSpPr>
        <p:sp>
          <p:nvSpPr>
            <p:cNvPr id="196" name="Freeform 76">
              <a:extLst>
                <a:ext uri="{FF2B5EF4-FFF2-40B4-BE49-F238E27FC236}">
                  <a16:creationId xmlns:a16="http://schemas.microsoft.com/office/drawing/2014/main" id="{A82ED42F-A4AE-3E64-B1B1-537EE8BF1851}"/>
                </a:ext>
              </a:extLst>
            </p:cNvPr>
            <p:cNvSpPr/>
            <p:nvPr/>
          </p:nvSpPr>
          <p:spPr>
            <a:xfrm>
              <a:off x="0" y="0"/>
              <a:ext cx="367665" cy="437769"/>
            </a:xfrm>
            <a:custGeom>
              <a:avLst/>
              <a:gdLst/>
              <a:ahLst/>
              <a:cxnLst/>
              <a:rect l="l" t="t" r="r" b="b"/>
              <a:pathLst>
                <a:path w="367665" h="437769">
                  <a:moveTo>
                    <a:pt x="0" y="0"/>
                  </a:moveTo>
                  <a:lnTo>
                    <a:pt x="0" y="225806"/>
                  </a:lnTo>
                  <a:cubicBezTo>
                    <a:pt x="41783" y="239776"/>
                    <a:pt x="75184" y="281559"/>
                    <a:pt x="75184" y="331851"/>
                  </a:cubicBezTo>
                  <a:lnTo>
                    <a:pt x="75184" y="437769"/>
                  </a:lnTo>
                  <a:lnTo>
                    <a:pt x="367665" y="437769"/>
                  </a:lnTo>
                  <a:lnTo>
                    <a:pt x="367665" y="326263"/>
                  </a:lnTo>
                  <a:cubicBezTo>
                    <a:pt x="367665" y="145034"/>
                    <a:pt x="220091" y="0"/>
                    <a:pt x="3898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7" name="Group 77">
            <a:extLst>
              <a:ext uri="{FF2B5EF4-FFF2-40B4-BE49-F238E27FC236}">
                <a16:creationId xmlns:a16="http://schemas.microsoft.com/office/drawing/2014/main" id="{DE47141F-CECD-A9CC-773C-5AA9EB633A92}"/>
              </a:ext>
            </a:extLst>
          </p:cNvPr>
          <p:cNvGrpSpPr/>
          <p:nvPr/>
        </p:nvGrpSpPr>
        <p:grpSpPr>
          <a:xfrm>
            <a:off x="11686680" y="8831580"/>
            <a:ext cx="58320" cy="167040"/>
            <a:chOff x="0" y="0"/>
            <a:chExt cx="77760" cy="222720"/>
          </a:xfrm>
        </p:grpSpPr>
        <p:sp>
          <p:nvSpPr>
            <p:cNvPr id="198" name="Freeform 78">
              <a:extLst>
                <a:ext uri="{FF2B5EF4-FFF2-40B4-BE49-F238E27FC236}">
                  <a16:creationId xmlns:a16="http://schemas.microsoft.com/office/drawing/2014/main" id="{F4A93840-807A-20DD-5F6D-6091C831D3B8}"/>
                </a:ext>
              </a:extLst>
            </p:cNvPr>
            <p:cNvSpPr/>
            <p:nvPr/>
          </p:nvSpPr>
          <p:spPr>
            <a:xfrm>
              <a:off x="127" y="127"/>
              <a:ext cx="77724" cy="222758"/>
            </a:xfrm>
            <a:custGeom>
              <a:avLst/>
              <a:gdLst/>
              <a:ahLst/>
              <a:cxnLst/>
              <a:rect l="l" t="t" r="r" b="b"/>
              <a:pathLst>
                <a:path w="77724" h="222758">
                  <a:moveTo>
                    <a:pt x="41656" y="0"/>
                  </a:moveTo>
                  <a:cubicBezTo>
                    <a:pt x="22225" y="0"/>
                    <a:pt x="8255" y="19431"/>
                    <a:pt x="8255" y="38989"/>
                  </a:cubicBezTo>
                  <a:lnTo>
                    <a:pt x="8255" y="186563"/>
                  </a:lnTo>
                  <a:cubicBezTo>
                    <a:pt x="0" y="205994"/>
                    <a:pt x="16637" y="222758"/>
                    <a:pt x="38862" y="222758"/>
                  </a:cubicBezTo>
                  <a:cubicBezTo>
                    <a:pt x="58293" y="222758"/>
                    <a:pt x="72136" y="205994"/>
                    <a:pt x="77724" y="186563"/>
                  </a:cubicBezTo>
                  <a:lnTo>
                    <a:pt x="77724" y="38989"/>
                  </a:lnTo>
                  <a:cubicBezTo>
                    <a:pt x="77724" y="19431"/>
                    <a:pt x="58293" y="5588"/>
                    <a:pt x="4165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9" name="Group 79">
            <a:extLst>
              <a:ext uri="{FF2B5EF4-FFF2-40B4-BE49-F238E27FC236}">
                <a16:creationId xmlns:a16="http://schemas.microsoft.com/office/drawing/2014/main" id="{95AA456D-4E42-C379-B84A-13F588C17E98}"/>
              </a:ext>
            </a:extLst>
          </p:cNvPr>
          <p:cNvGrpSpPr/>
          <p:nvPr/>
        </p:nvGrpSpPr>
        <p:grpSpPr>
          <a:xfrm>
            <a:off x="11413080" y="8616300"/>
            <a:ext cx="273600" cy="326160"/>
            <a:chOff x="0" y="0"/>
            <a:chExt cx="364800" cy="434880"/>
          </a:xfrm>
        </p:grpSpPr>
        <p:sp>
          <p:nvSpPr>
            <p:cNvPr id="200" name="Freeform 80">
              <a:extLst>
                <a:ext uri="{FF2B5EF4-FFF2-40B4-BE49-F238E27FC236}">
                  <a16:creationId xmlns:a16="http://schemas.microsoft.com/office/drawing/2014/main" id="{7546EAD4-F32E-A63D-0D13-7BA6C0E1AD36}"/>
                </a:ext>
              </a:extLst>
            </p:cNvPr>
            <p:cNvSpPr/>
            <p:nvPr/>
          </p:nvSpPr>
          <p:spPr>
            <a:xfrm>
              <a:off x="127" y="127"/>
              <a:ext cx="364744" cy="434848"/>
            </a:xfrm>
            <a:custGeom>
              <a:avLst/>
              <a:gdLst/>
              <a:ahLst/>
              <a:cxnLst/>
              <a:rect l="l" t="t" r="r" b="b"/>
              <a:pathLst>
                <a:path w="364744" h="434848">
                  <a:moveTo>
                    <a:pt x="325755" y="0"/>
                  </a:moveTo>
                  <a:cubicBezTo>
                    <a:pt x="147574" y="0"/>
                    <a:pt x="0" y="144907"/>
                    <a:pt x="0" y="326136"/>
                  </a:cubicBezTo>
                  <a:lnTo>
                    <a:pt x="0" y="434848"/>
                  </a:lnTo>
                  <a:lnTo>
                    <a:pt x="292354" y="434848"/>
                  </a:lnTo>
                  <a:lnTo>
                    <a:pt x="292354" y="326136"/>
                  </a:lnTo>
                  <a:cubicBezTo>
                    <a:pt x="292354" y="278765"/>
                    <a:pt x="322961" y="239649"/>
                    <a:pt x="364744" y="223012"/>
                  </a:cubicBezTo>
                  <a:lnTo>
                    <a:pt x="364744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1" name="Group 81">
            <a:extLst>
              <a:ext uri="{FF2B5EF4-FFF2-40B4-BE49-F238E27FC236}">
                <a16:creationId xmlns:a16="http://schemas.microsoft.com/office/drawing/2014/main" id="{6EFFB114-A283-9AC3-FF8F-434202111C70}"/>
              </a:ext>
            </a:extLst>
          </p:cNvPr>
          <p:cNvGrpSpPr/>
          <p:nvPr/>
        </p:nvGrpSpPr>
        <p:grpSpPr>
          <a:xfrm>
            <a:off x="11410920" y="9003660"/>
            <a:ext cx="606240" cy="453600"/>
            <a:chOff x="0" y="0"/>
            <a:chExt cx="808320" cy="604800"/>
          </a:xfrm>
        </p:grpSpPr>
        <p:sp>
          <p:nvSpPr>
            <p:cNvPr id="202" name="Freeform 82">
              <a:extLst>
                <a:ext uri="{FF2B5EF4-FFF2-40B4-BE49-F238E27FC236}">
                  <a16:creationId xmlns:a16="http://schemas.microsoft.com/office/drawing/2014/main" id="{C42BBA51-39E9-606D-D4C6-47EF5245BD51}"/>
                </a:ext>
              </a:extLst>
            </p:cNvPr>
            <p:cNvSpPr/>
            <p:nvPr/>
          </p:nvSpPr>
          <p:spPr>
            <a:xfrm>
              <a:off x="0" y="0"/>
              <a:ext cx="808355" cy="604774"/>
            </a:xfrm>
            <a:custGeom>
              <a:avLst/>
              <a:gdLst/>
              <a:ahLst/>
              <a:cxnLst/>
              <a:rect l="l" t="t" r="r" b="b"/>
              <a:pathLst>
                <a:path w="808355" h="604774">
                  <a:moveTo>
                    <a:pt x="0" y="0"/>
                  </a:moveTo>
                  <a:lnTo>
                    <a:pt x="0" y="278765"/>
                  </a:lnTo>
                  <a:cubicBezTo>
                    <a:pt x="0" y="459867"/>
                    <a:pt x="145034" y="604774"/>
                    <a:pt x="326136" y="604774"/>
                  </a:cubicBezTo>
                  <a:lnTo>
                    <a:pt x="473837" y="604774"/>
                  </a:lnTo>
                  <a:cubicBezTo>
                    <a:pt x="660527" y="604774"/>
                    <a:pt x="808355" y="459867"/>
                    <a:pt x="808355" y="278765"/>
                  </a:cubicBezTo>
                  <a:lnTo>
                    <a:pt x="808355" y="0"/>
                  </a:lnTo>
                  <a:lnTo>
                    <a:pt x="507238" y="0"/>
                  </a:lnTo>
                  <a:cubicBezTo>
                    <a:pt x="493395" y="41783"/>
                    <a:pt x="451485" y="72390"/>
                    <a:pt x="404114" y="72390"/>
                  </a:cubicBezTo>
                  <a:cubicBezTo>
                    <a:pt x="353949" y="72390"/>
                    <a:pt x="314960" y="41783"/>
                    <a:pt x="29819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3" name="Group 83">
            <a:extLst>
              <a:ext uri="{FF2B5EF4-FFF2-40B4-BE49-F238E27FC236}">
                <a16:creationId xmlns:a16="http://schemas.microsoft.com/office/drawing/2014/main" id="{1A723F54-2DB7-B059-5A55-74F3EA682057}"/>
              </a:ext>
            </a:extLst>
          </p:cNvPr>
          <p:cNvGrpSpPr/>
          <p:nvPr/>
        </p:nvGrpSpPr>
        <p:grpSpPr>
          <a:xfrm>
            <a:off x="3830040" y="4088220"/>
            <a:ext cx="772560" cy="770400"/>
            <a:chOff x="0" y="0"/>
            <a:chExt cx="1030080" cy="1027200"/>
          </a:xfrm>
        </p:grpSpPr>
        <p:sp>
          <p:nvSpPr>
            <p:cNvPr id="204" name="Freeform 84">
              <a:extLst>
                <a:ext uri="{FF2B5EF4-FFF2-40B4-BE49-F238E27FC236}">
                  <a16:creationId xmlns:a16="http://schemas.microsoft.com/office/drawing/2014/main" id="{3872E12B-9BC7-A832-1C6E-2D85618C8ED7}"/>
                </a:ext>
              </a:extLst>
            </p:cNvPr>
            <p:cNvSpPr/>
            <p:nvPr/>
          </p:nvSpPr>
          <p:spPr>
            <a:xfrm>
              <a:off x="0" y="0"/>
              <a:ext cx="1030097" cy="1027176"/>
            </a:xfrm>
            <a:custGeom>
              <a:avLst/>
              <a:gdLst/>
              <a:ahLst/>
              <a:cxnLst/>
              <a:rect l="l" t="t" r="r" b="b"/>
              <a:pathLst>
                <a:path w="1030097" h="1027176">
                  <a:moveTo>
                    <a:pt x="516636" y="386080"/>
                  </a:moveTo>
                  <a:cubicBezTo>
                    <a:pt x="586740" y="386080"/>
                    <a:pt x="644144" y="440309"/>
                    <a:pt x="644144" y="513715"/>
                  </a:cubicBezTo>
                  <a:cubicBezTo>
                    <a:pt x="644144" y="583946"/>
                    <a:pt x="586740" y="641350"/>
                    <a:pt x="516636" y="641350"/>
                  </a:cubicBezTo>
                  <a:cubicBezTo>
                    <a:pt x="443230" y="641350"/>
                    <a:pt x="389128" y="583946"/>
                    <a:pt x="389128" y="513715"/>
                  </a:cubicBezTo>
                  <a:cubicBezTo>
                    <a:pt x="389128" y="446659"/>
                    <a:pt x="446532" y="386080"/>
                    <a:pt x="516636" y="386080"/>
                  </a:cubicBezTo>
                  <a:close/>
                  <a:moveTo>
                    <a:pt x="516636" y="0"/>
                  </a:moveTo>
                  <a:cubicBezTo>
                    <a:pt x="232791" y="0"/>
                    <a:pt x="0" y="229743"/>
                    <a:pt x="0" y="513588"/>
                  </a:cubicBezTo>
                  <a:cubicBezTo>
                    <a:pt x="6350" y="800735"/>
                    <a:pt x="232791" y="1027176"/>
                    <a:pt x="516636" y="1027176"/>
                  </a:cubicBezTo>
                  <a:cubicBezTo>
                    <a:pt x="797306" y="1027176"/>
                    <a:pt x="1030097" y="797560"/>
                    <a:pt x="1030097" y="513588"/>
                  </a:cubicBezTo>
                  <a:cubicBezTo>
                    <a:pt x="1030097" y="229616"/>
                    <a:pt x="797306" y="0"/>
                    <a:pt x="51663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5" name="Group 85">
            <a:extLst>
              <a:ext uri="{FF2B5EF4-FFF2-40B4-BE49-F238E27FC236}">
                <a16:creationId xmlns:a16="http://schemas.microsoft.com/office/drawing/2014/main" id="{EF86A48E-13ED-5202-F964-5C5009138277}"/>
              </a:ext>
            </a:extLst>
          </p:cNvPr>
          <p:cNvGrpSpPr/>
          <p:nvPr/>
        </p:nvGrpSpPr>
        <p:grpSpPr>
          <a:xfrm>
            <a:off x="3958920" y="4474860"/>
            <a:ext cx="837360" cy="574560"/>
            <a:chOff x="0" y="0"/>
            <a:chExt cx="1116480" cy="766080"/>
          </a:xfrm>
        </p:grpSpPr>
        <p:sp>
          <p:nvSpPr>
            <p:cNvPr id="206" name="Freeform 86">
              <a:extLst>
                <a:ext uri="{FF2B5EF4-FFF2-40B4-BE49-F238E27FC236}">
                  <a16:creationId xmlns:a16="http://schemas.microsoft.com/office/drawing/2014/main" id="{7B71C21D-D8FF-BCB7-2403-5699A327E79D}"/>
                </a:ext>
              </a:extLst>
            </p:cNvPr>
            <p:cNvSpPr/>
            <p:nvPr/>
          </p:nvSpPr>
          <p:spPr>
            <a:xfrm>
              <a:off x="127" y="0"/>
              <a:ext cx="1116457" cy="766191"/>
            </a:xfrm>
            <a:custGeom>
              <a:avLst/>
              <a:gdLst/>
              <a:ahLst/>
              <a:cxnLst/>
              <a:rect l="l" t="t" r="r" b="b"/>
              <a:pathLst>
                <a:path w="1116457" h="766191">
                  <a:moveTo>
                    <a:pt x="989584" y="0"/>
                  </a:moveTo>
                  <a:cubicBezTo>
                    <a:pt x="915289" y="0"/>
                    <a:pt x="854964" y="55499"/>
                    <a:pt x="854964" y="128143"/>
                  </a:cubicBezTo>
                  <a:cubicBezTo>
                    <a:pt x="854964" y="182372"/>
                    <a:pt x="890016" y="233426"/>
                    <a:pt x="941197" y="249428"/>
                  </a:cubicBezTo>
                  <a:lnTo>
                    <a:pt x="941197" y="300482"/>
                  </a:lnTo>
                  <a:cubicBezTo>
                    <a:pt x="941197" y="447167"/>
                    <a:pt x="829564" y="571627"/>
                    <a:pt x="685927" y="590804"/>
                  </a:cubicBezTo>
                  <a:lnTo>
                    <a:pt x="685927" y="488569"/>
                  </a:lnTo>
                  <a:cubicBezTo>
                    <a:pt x="590296" y="555625"/>
                    <a:pt x="472186" y="593852"/>
                    <a:pt x="344551" y="593852"/>
                  </a:cubicBezTo>
                  <a:cubicBezTo>
                    <a:pt x="216916" y="593852"/>
                    <a:pt x="98806" y="555625"/>
                    <a:pt x="0" y="488569"/>
                  </a:cubicBezTo>
                  <a:lnTo>
                    <a:pt x="0" y="638556"/>
                  </a:lnTo>
                  <a:cubicBezTo>
                    <a:pt x="0" y="711962"/>
                    <a:pt x="57404" y="766191"/>
                    <a:pt x="127635" y="766191"/>
                  </a:cubicBezTo>
                  <a:lnTo>
                    <a:pt x="545465" y="766191"/>
                  </a:lnTo>
                  <a:cubicBezTo>
                    <a:pt x="602869" y="766191"/>
                    <a:pt x="653923" y="731139"/>
                    <a:pt x="669925" y="680085"/>
                  </a:cubicBezTo>
                  <a:cubicBezTo>
                    <a:pt x="870839" y="657733"/>
                    <a:pt x="1020826" y="498221"/>
                    <a:pt x="1024001" y="294132"/>
                  </a:cubicBezTo>
                  <a:lnTo>
                    <a:pt x="1024001" y="242951"/>
                  </a:lnTo>
                  <a:cubicBezTo>
                    <a:pt x="1078230" y="223774"/>
                    <a:pt x="1116457" y="172720"/>
                    <a:pt x="1113282" y="112141"/>
                  </a:cubicBezTo>
                  <a:cubicBezTo>
                    <a:pt x="1110107" y="57912"/>
                    <a:pt x="1062228" y="10160"/>
                    <a:pt x="1001649" y="508"/>
                  </a:cubicBezTo>
                  <a:cubicBezTo>
                    <a:pt x="997585" y="254"/>
                    <a:pt x="993521" y="0"/>
                    <a:pt x="98958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7" name="Group 87">
            <a:extLst>
              <a:ext uri="{FF2B5EF4-FFF2-40B4-BE49-F238E27FC236}">
                <a16:creationId xmlns:a16="http://schemas.microsoft.com/office/drawing/2014/main" id="{998806C0-10FB-3E01-AF8F-8E82284C64C7}"/>
              </a:ext>
            </a:extLst>
          </p:cNvPr>
          <p:cNvGrpSpPr/>
          <p:nvPr/>
        </p:nvGrpSpPr>
        <p:grpSpPr>
          <a:xfrm>
            <a:off x="4147560" y="8915100"/>
            <a:ext cx="555120" cy="549360"/>
            <a:chOff x="0" y="0"/>
            <a:chExt cx="740160" cy="732480"/>
          </a:xfrm>
        </p:grpSpPr>
        <p:sp>
          <p:nvSpPr>
            <p:cNvPr id="208" name="Freeform 88">
              <a:extLst>
                <a:ext uri="{FF2B5EF4-FFF2-40B4-BE49-F238E27FC236}">
                  <a16:creationId xmlns:a16="http://schemas.microsoft.com/office/drawing/2014/main" id="{3B6E7E27-8D5E-E24B-3435-8A69AA872763}"/>
                </a:ext>
              </a:extLst>
            </p:cNvPr>
            <p:cNvSpPr/>
            <p:nvPr/>
          </p:nvSpPr>
          <p:spPr>
            <a:xfrm>
              <a:off x="0" y="127"/>
              <a:ext cx="740156" cy="732409"/>
            </a:xfrm>
            <a:custGeom>
              <a:avLst/>
              <a:gdLst/>
              <a:ahLst/>
              <a:cxnLst/>
              <a:rect l="l" t="t" r="r" b="b"/>
              <a:pathLst>
                <a:path w="740156" h="732409">
                  <a:moveTo>
                    <a:pt x="456311" y="0"/>
                  </a:moveTo>
                  <a:cubicBezTo>
                    <a:pt x="433197" y="0"/>
                    <a:pt x="410591" y="9652"/>
                    <a:pt x="393065" y="28321"/>
                  </a:cubicBezTo>
                  <a:lnTo>
                    <a:pt x="0" y="421386"/>
                  </a:lnTo>
                  <a:lnTo>
                    <a:pt x="311023" y="732409"/>
                  </a:lnTo>
                  <a:lnTo>
                    <a:pt x="704088" y="339344"/>
                  </a:lnTo>
                  <a:cubicBezTo>
                    <a:pt x="740156" y="303149"/>
                    <a:pt x="740156" y="245237"/>
                    <a:pt x="704088" y="209042"/>
                  </a:cubicBezTo>
                  <a:lnTo>
                    <a:pt x="525526" y="33147"/>
                  </a:lnTo>
                  <a:cubicBezTo>
                    <a:pt x="505714" y="10795"/>
                    <a:pt x="480822" y="0"/>
                    <a:pt x="45631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9" name="Group 89">
            <a:extLst>
              <a:ext uri="{FF2B5EF4-FFF2-40B4-BE49-F238E27FC236}">
                <a16:creationId xmlns:a16="http://schemas.microsoft.com/office/drawing/2014/main" id="{B77582DC-19D1-586C-E26F-D7D2936BE1DD}"/>
              </a:ext>
            </a:extLst>
          </p:cNvPr>
          <p:cNvGrpSpPr/>
          <p:nvPr/>
        </p:nvGrpSpPr>
        <p:grpSpPr>
          <a:xfrm>
            <a:off x="4073400" y="9259980"/>
            <a:ext cx="272880" cy="272880"/>
            <a:chOff x="0" y="0"/>
            <a:chExt cx="363840" cy="363840"/>
          </a:xfrm>
        </p:grpSpPr>
        <p:sp>
          <p:nvSpPr>
            <p:cNvPr id="210" name="Freeform 90">
              <a:extLst>
                <a:ext uri="{FF2B5EF4-FFF2-40B4-BE49-F238E27FC236}">
                  <a16:creationId xmlns:a16="http://schemas.microsoft.com/office/drawing/2014/main" id="{91066366-735B-8E65-A7F1-44235231BC0D}"/>
                </a:ext>
              </a:extLst>
            </p:cNvPr>
            <p:cNvSpPr/>
            <p:nvPr/>
          </p:nvSpPr>
          <p:spPr>
            <a:xfrm>
              <a:off x="127" y="127"/>
              <a:ext cx="363982" cy="363728"/>
            </a:xfrm>
            <a:custGeom>
              <a:avLst/>
              <a:gdLst/>
              <a:ahLst/>
              <a:cxnLst/>
              <a:rect l="l" t="t" r="r" b="b"/>
              <a:pathLst>
                <a:path w="363982" h="363728">
                  <a:moveTo>
                    <a:pt x="55372" y="0"/>
                  </a:moveTo>
                  <a:lnTo>
                    <a:pt x="36068" y="21590"/>
                  </a:lnTo>
                  <a:cubicBezTo>
                    <a:pt x="19177" y="38481"/>
                    <a:pt x="7112" y="62611"/>
                    <a:pt x="7112" y="91440"/>
                  </a:cubicBezTo>
                  <a:cubicBezTo>
                    <a:pt x="7112" y="110744"/>
                    <a:pt x="14351" y="134747"/>
                    <a:pt x="33655" y="151765"/>
                  </a:cubicBezTo>
                  <a:cubicBezTo>
                    <a:pt x="48133" y="161417"/>
                    <a:pt x="45720" y="187833"/>
                    <a:pt x="33655" y="199898"/>
                  </a:cubicBezTo>
                  <a:lnTo>
                    <a:pt x="0" y="231267"/>
                  </a:lnTo>
                  <a:lnTo>
                    <a:pt x="132461" y="363728"/>
                  </a:lnTo>
                  <a:lnTo>
                    <a:pt x="166243" y="332359"/>
                  </a:lnTo>
                  <a:cubicBezTo>
                    <a:pt x="172339" y="326390"/>
                    <a:pt x="180721" y="323342"/>
                    <a:pt x="189484" y="323342"/>
                  </a:cubicBezTo>
                  <a:cubicBezTo>
                    <a:pt x="198247" y="323342"/>
                    <a:pt x="207264" y="326390"/>
                    <a:pt x="214376" y="332359"/>
                  </a:cubicBezTo>
                  <a:cubicBezTo>
                    <a:pt x="231267" y="349250"/>
                    <a:pt x="255397" y="358902"/>
                    <a:pt x="279527" y="358902"/>
                  </a:cubicBezTo>
                  <a:cubicBezTo>
                    <a:pt x="303657" y="358902"/>
                    <a:pt x="325374" y="349250"/>
                    <a:pt x="344678" y="332359"/>
                  </a:cubicBezTo>
                  <a:lnTo>
                    <a:pt x="363982" y="310769"/>
                  </a:lnTo>
                  <a:lnTo>
                    <a:pt x="5537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1" name="Group 91">
            <a:extLst>
              <a:ext uri="{FF2B5EF4-FFF2-40B4-BE49-F238E27FC236}">
                <a16:creationId xmlns:a16="http://schemas.microsoft.com/office/drawing/2014/main" id="{9E67A8CF-DD81-B24C-1B59-A792DE50B4EB}"/>
              </a:ext>
            </a:extLst>
          </p:cNvPr>
          <p:cNvGrpSpPr/>
          <p:nvPr/>
        </p:nvGrpSpPr>
        <p:grpSpPr>
          <a:xfrm>
            <a:off x="3958920" y="9473100"/>
            <a:ext cx="179280" cy="105120"/>
            <a:chOff x="0" y="0"/>
            <a:chExt cx="239040" cy="140160"/>
          </a:xfrm>
        </p:grpSpPr>
        <p:sp>
          <p:nvSpPr>
            <p:cNvPr id="212" name="Freeform 92">
              <a:extLst>
                <a:ext uri="{FF2B5EF4-FFF2-40B4-BE49-F238E27FC236}">
                  <a16:creationId xmlns:a16="http://schemas.microsoft.com/office/drawing/2014/main" id="{EC982283-94CE-081E-E4DA-629A7A4BCC2F}"/>
                </a:ext>
              </a:extLst>
            </p:cNvPr>
            <p:cNvSpPr/>
            <p:nvPr/>
          </p:nvSpPr>
          <p:spPr>
            <a:xfrm>
              <a:off x="127" y="0"/>
              <a:ext cx="239014" cy="140208"/>
            </a:xfrm>
            <a:custGeom>
              <a:avLst/>
              <a:gdLst/>
              <a:ahLst/>
              <a:cxnLst/>
              <a:rect l="l" t="t" r="r" b="b"/>
              <a:pathLst>
                <a:path w="239014" h="140208">
                  <a:moveTo>
                    <a:pt x="110998" y="0"/>
                  </a:moveTo>
                  <a:lnTo>
                    <a:pt x="19304" y="89408"/>
                  </a:lnTo>
                  <a:cubicBezTo>
                    <a:pt x="0" y="103886"/>
                    <a:pt x="14478" y="140208"/>
                    <a:pt x="41021" y="140208"/>
                  </a:cubicBezTo>
                  <a:lnTo>
                    <a:pt x="212471" y="140208"/>
                  </a:lnTo>
                  <a:cubicBezTo>
                    <a:pt x="224536" y="140208"/>
                    <a:pt x="231775" y="135382"/>
                    <a:pt x="239014" y="128143"/>
                  </a:cubicBezTo>
                  <a:lnTo>
                    <a:pt x="11099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3" name="Group 93">
            <a:extLst>
              <a:ext uri="{FF2B5EF4-FFF2-40B4-BE49-F238E27FC236}">
                <a16:creationId xmlns:a16="http://schemas.microsoft.com/office/drawing/2014/main" id="{41CF2CA0-3DFE-F7EA-888B-41348CB7BC2A}"/>
              </a:ext>
            </a:extLst>
          </p:cNvPr>
          <p:cNvGrpSpPr/>
          <p:nvPr/>
        </p:nvGrpSpPr>
        <p:grpSpPr>
          <a:xfrm>
            <a:off x="10239480" y="8739420"/>
            <a:ext cx="244080" cy="241920"/>
            <a:chOff x="0" y="0"/>
            <a:chExt cx="325440" cy="322560"/>
          </a:xfrm>
        </p:grpSpPr>
        <p:sp>
          <p:nvSpPr>
            <p:cNvPr id="214" name="Freeform 94">
              <a:extLst>
                <a:ext uri="{FF2B5EF4-FFF2-40B4-BE49-F238E27FC236}">
                  <a16:creationId xmlns:a16="http://schemas.microsoft.com/office/drawing/2014/main" id="{D5E798CF-ACD7-45D6-F21B-926172EC7834}"/>
                </a:ext>
              </a:extLst>
            </p:cNvPr>
            <p:cNvSpPr/>
            <p:nvPr/>
          </p:nvSpPr>
          <p:spPr>
            <a:xfrm>
              <a:off x="127" y="127"/>
              <a:ext cx="325374" cy="322453"/>
            </a:xfrm>
            <a:custGeom>
              <a:avLst/>
              <a:gdLst/>
              <a:ahLst/>
              <a:cxnLst/>
              <a:rect l="l" t="t" r="r" b="b"/>
              <a:pathLst>
                <a:path w="325374" h="322453">
                  <a:moveTo>
                    <a:pt x="157861" y="0"/>
                  </a:moveTo>
                  <a:cubicBezTo>
                    <a:pt x="149479" y="0"/>
                    <a:pt x="140970" y="3048"/>
                    <a:pt x="135001" y="9017"/>
                  </a:cubicBezTo>
                  <a:lnTo>
                    <a:pt x="0" y="144018"/>
                  </a:lnTo>
                  <a:lnTo>
                    <a:pt x="178308" y="322453"/>
                  </a:lnTo>
                  <a:lnTo>
                    <a:pt x="313309" y="187452"/>
                  </a:lnTo>
                  <a:cubicBezTo>
                    <a:pt x="325374" y="175387"/>
                    <a:pt x="325374" y="153670"/>
                    <a:pt x="313309" y="141605"/>
                  </a:cubicBezTo>
                  <a:lnTo>
                    <a:pt x="180721" y="9017"/>
                  </a:lnTo>
                  <a:cubicBezTo>
                    <a:pt x="174752" y="2921"/>
                    <a:pt x="166243" y="0"/>
                    <a:pt x="15786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5" name="Group 95">
            <a:extLst>
              <a:ext uri="{FF2B5EF4-FFF2-40B4-BE49-F238E27FC236}">
                <a16:creationId xmlns:a16="http://schemas.microsoft.com/office/drawing/2014/main" id="{6361EAB8-8049-AF36-2A55-ED01EC62B608}"/>
              </a:ext>
            </a:extLst>
          </p:cNvPr>
          <p:cNvGrpSpPr/>
          <p:nvPr/>
        </p:nvGrpSpPr>
        <p:grpSpPr>
          <a:xfrm>
            <a:off x="10507320" y="9005100"/>
            <a:ext cx="246240" cy="241920"/>
            <a:chOff x="0" y="0"/>
            <a:chExt cx="328320" cy="322560"/>
          </a:xfrm>
        </p:grpSpPr>
        <p:sp>
          <p:nvSpPr>
            <p:cNvPr id="216" name="Freeform 96">
              <a:extLst>
                <a:ext uri="{FF2B5EF4-FFF2-40B4-BE49-F238E27FC236}">
                  <a16:creationId xmlns:a16="http://schemas.microsoft.com/office/drawing/2014/main" id="{65779815-9E81-7B1B-7C0F-8A7E9F5E976C}"/>
                </a:ext>
              </a:extLst>
            </p:cNvPr>
            <p:cNvSpPr/>
            <p:nvPr/>
          </p:nvSpPr>
          <p:spPr>
            <a:xfrm>
              <a:off x="0" y="127"/>
              <a:ext cx="328295" cy="322453"/>
            </a:xfrm>
            <a:custGeom>
              <a:avLst/>
              <a:gdLst/>
              <a:ahLst/>
              <a:cxnLst/>
              <a:rect l="l" t="t" r="r" b="b"/>
              <a:pathLst>
                <a:path w="328295" h="322453">
                  <a:moveTo>
                    <a:pt x="158115" y="0"/>
                  </a:moveTo>
                  <a:cubicBezTo>
                    <a:pt x="149733" y="0"/>
                    <a:pt x="141224" y="3048"/>
                    <a:pt x="135255" y="9017"/>
                  </a:cubicBezTo>
                  <a:lnTo>
                    <a:pt x="0" y="146431"/>
                  </a:lnTo>
                  <a:lnTo>
                    <a:pt x="176276" y="322453"/>
                  </a:lnTo>
                  <a:lnTo>
                    <a:pt x="316230" y="189865"/>
                  </a:lnTo>
                  <a:cubicBezTo>
                    <a:pt x="328295" y="177800"/>
                    <a:pt x="328295" y="158496"/>
                    <a:pt x="316230" y="146431"/>
                  </a:cubicBezTo>
                  <a:lnTo>
                    <a:pt x="181102" y="9017"/>
                  </a:lnTo>
                  <a:cubicBezTo>
                    <a:pt x="175133" y="2921"/>
                    <a:pt x="166624" y="0"/>
                    <a:pt x="15824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7" name="Group 97">
            <a:extLst>
              <a:ext uri="{FF2B5EF4-FFF2-40B4-BE49-F238E27FC236}">
                <a16:creationId xmlns:a16="http://schemas.microsoft.com/office/drawing/2014/main" id="{F52B40D0-7D0E-6845-44CB-42D6746904FB}"/>
              </a:ext>
            </a:extLst>
          </p:cNvPr>
          <p:cNvGrpSpPr/>
          <p:nvPr/>
        </p:nvGrpSpPr>
        <p:grpSpPr>
          <a:xfrm>
            <a:off x="10008360" y="8884140"/>
            <a:ext cx="601920" cy="584640"/>
            <a:chOff x="0" y="0"/>
            <a:chExt cx="802560" cy="779520"/>
          </a:xfrm>
        </p:grpSpPr>
        <p:sp>
          <p:nvSpPr>
            <p:cNvPr id="218" name="Freeform 98">
              <a:extLst>
                <a:ext uri="{FF2B5EF4-FFF2-40B4-BE49-F238E27FC236}">
                  <a16:creationId xmlns:a16="http://schemas.microsoft.com/office/drawing/2014/main" id="{70C9956C-E1A8-A503-95E5-DD26A8F56206}"/>
                </a:ext>
              </a:extLst>
            </p:cNvPr>
            <p:cNvSpPr/>
            <p:nvPr/>
          </p:nvSpPr>
          <p:spPr>
            <a:xfrm>
              <a:off x="0" y="0"/>
              <a:ext cx="802513" cy="779526"/>
            </a:xfrm>
            <a:custGeom>
              <a:avLst/>
              <a:gdLst/>
              <a:ahLst/>
              <a:cxnLst/>
              <a:rect l="l" t="t" r="r" b="b"/>
              <a:pathLst>
                <a:path w="802513" h="779526">
                  <a:moveTo>
                    <a:pt x="267462" y="0"/>
                  </a:moveTo>
                  <a:lnTo>
                    <a:pt x="135001" y="132588"/>
                  </a:lnTo>
                  <a:cubicBezTo>
                    <a:pt x="89281" y="178435"/>
                    <a:pt x="55499" y="236220"/>
                    <a:pt x="38608" y="291719"/>
                  </a:cubicBezTo>
                  <a:cubicBezTo>
                    <a:pt x="0" y="421894"/>
                    <a:pt x="31369" y="566547"/>
                    <a:pt x="135001" y="670306"/>
                  </a:cubicBezTo>
                  <a:cubicBezTo>
                    <a:pt x="204089" y="739267"/>
                    <a:pt x="299847" y="779526"/>
                    <a:pt x="403479" y="779526"/>
                  </a:cubicBezTo>
                  <a:cubicBezTo>
                    <a:pt x="411988" y="779526"/>
                    <a:pt x="420497" y="779272"/>
                    <a:pt x="429133" y="778637"/>
                  </a:cubicBezTo>
                  <a:cubicBezTo>
                    <a:pt x="511048" y="771398"/>
                    <a:pt x="602615" y="735203"/>
                    <a:pt x="670052" y="670179"/>
                  </a:cubicBezTo>
                  <a:lnTo>
                    <a:pt x="802513" y="537591"/>
                  </a:lnTo>
                  <a:lnTo>
                    <a:pt x="626618" y="359156"/>
                  </a:lnTo>
                  <a:lnTo>
                    <a:pt x="489331" y="489458"/>
                  </a:lnTo>
                  <a:cubicBezTo>
                    <a:pt x="464947" y="513842"/>
                    <a:pt x="431927" y="526542"/>
                    <a:pt x="398907" y="526542"/>
                  </a:cubicBezTo>
                  <a:cubicBezTo>
                    <a:pt x="366776" y="526542"/>
                    <a:pt x="334772" y="514477"/>
                    <a:pt x="310896" y="489458"/>
                  </a:cubicBezTo>
                  <a:cubicBezTo>
                    <a:pt x="262763" y="441198"/>
                    <a:pt x="262763" y="359156"/>
                    <a:pt x="310896" y="311023"/>
                  </a:cubicBezTo>
                  <a:lnTo>
                    <a:pt x="443484" y="178435"/>
                  </a:lnTo>
                  <a:lnTo>
                    <a:pt x="26746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9" name="Group 99">
            <a:extLst>
              <a:ext uri="{FF2B5EF4-FFF2-40B4-BE49-F238E27FC236}">
                <a16:creationId xmlns:a16="http://schemas.microsoft.com/office/drawing/2014/main" id="{4C15AEDE-E01E-A4E5-1819-108554C8AE97}"/>
              </a:ext>
            </a:extLst>
          </p:cNvPr>
          <p:cNvGrpSpPr/>
          <p:nvPr/>
        </p:nvGrpSpPr>
        <p:grpSpPr>
          <a:xfrm>
            <a:off x="5288040" y="8800620"/>
            <a:ext cx="704880" cy="713520"/>
            <a:chOff x="0" y="0"/>
            <a:chExt cx="939840" cy="951360"/>
          </a:xfrm>
        </p:grpSpPr>
        <p:sp>
          <p:nvSpPr>
            <p:cNvPr id="220" name="Freeform 100">
              <a:extLst>
                <a:ext uri="{FF2B5EF4-FFF2-40B4-BE49-F238E27FC236}">
                  <a16:creationId xmlns:a16="http://schemas.microsoft.com/office/drawing/2014/main" id="{8BBA9DB0-0012-A750-8422-1DB155D8F4A4}"/>
                </a:ext>
              </a:extLst>
            </p:cNvPr>
            <p:cNvSpPr/>
            <p:nvPr/>
          </p:nvSpPr>
          <p:spPr>
            <a:xfrm>
              <a:off x="127" y="0"/>
              <a:ext cx="939800" cy="951484"/>
            </a:xfrm>
            <a:custGeom>
              <a:avLst/>
              <a:gdLst/>
              <a:ahLst/>
              <a:cxnLst/>
              <a:rect l="l" t="t" r="r" b="b"/>
              <a:pathLst>
                <a:path w="939800" h="951484">
                  <a:moveTo>
                    <a:pt x="451866" y="65786"/>
                  </a:moveTo>
                  <a:cubicBezTo>
                    <a:pt x="491363" y="65786"/>
                    <a:pt x="529971" y="108077"/>
                    <a:pt x="561848" y="188722"/>
                  </a:cubicBezTo>
                  <a:cubicBezTo>
                    <a:pt x="523240" y="198374"/>
                    <a:pt x="487172" y="212852"/>
                    <a:pt x="450977" y="229743"/>
                  </a:cubicBezTo>
                  <a:cubicBezTo>
                    <a:pt x="414782" y="212852"/>
                    <a:pt x="378587" y="198374"/>
                    <a:pt x="340106" y="188722"/>
                  </a:cubicBezTo>
                  <a:cubicBezTo>
                    <a:pt x="374523" y="105664"/>
                    <a:pt x="413639" y="65786"/>
                    <a:pt x="451993" y="65786"/>
                  </a:cubicBezTo>
                  <a:close/>
                  <a:moveTo>
                    <a:pt x="320675" y="249047"/>
                  </a:moveTo>
                  <a:cubicBezTo>
                    <a:pt x="339979" y="256286"/>
                    <a:pt x="354457" y="258699"/>
                    <a:pt x="373761" y="265938"/>
                  </a:cubicBezTo>
                  <a:cubicBezTo>
                    <a:pt x="361696" y="270764"/>
                    <a:pt x="352044" y="275590"/>
                    <a:pt x="339979" y="282829"/>
                  </a:cubicBezTo>
                  <a:cubicBezTo>
                    <a:pt x="327914" y="290068"/>
                    <a:pt x="318262" y="294894"/>
                    <a:pt x="306197" y="302133"/>
                  </a:cubicBezTo>
                  <a:cubicBezTo>
                    <a:pt x="313436" y="285242"/>
                    <a:pt x="318262" y="268351"/>
                    <a:pt x="320675" y="249047"/>
                  </a:cubicBezTo>
                  <a:close/>
                  <a:moveTo>
                    <a:pt x="583565" y="253873"/>
                  </a:moveTo>
                  <a:cubicBezTo>
                    <a:pt x="588391" y="268351"/>
                    <a:pt x="593217" y="285115"/>
                    <a:pt x="595630" y="304419"/>
                  </a:cubicBezTo>
                  <a:cubicBezTo>
                    <a:pt x="573913" y="289941"/>
                    <a:pt x="554736" y="278003"/>
                    <a:pt x="532892" y="268351"/>
                  </a:cubicBezTo>
                  <a:cubicBezTo>
                    <a:pt x="549783" y="261112"/>
                    <a:pt x="566674" y="256286"/>
                    <a:pt x="583565" y="253873"/>
                  </a:cubicBezTo>
                  <a:close/>
                  <a:moveTo>
                    <a:pt x="199771" y="232156"/>
                  </a:moveTo>
                  <a:cubicBezTo>
                    <a:pt x="217805" y="232156"/>
                    <a:pt x="237998" y="233680"/>
                    <a:pt x="260350" y="236982"/>
                  </a:cubicBezTo>
                  <a:cubicBezTo>
                    <a:pt x="253111" y="273177"/>
                    <a:pt x="243459" y="309245"/>
                    <a:pt x="241046" y="352679"/>
                  </a:cubicBezTo>
                  <a:cubicBezTo>
                    <a:pt x="209677" y="376809"/>
                    <a:pt x="180721" y="400939"/>
                    <a:pt x="149352" y="427482"/>
                  </a:cubicBezTo>
                  <a:cubicBezTo>
                    <a:pt x="54229" y="311277"/>
                    <a:pt x="72136" y="232156"/>
                    <a:pt x="199644" y="232156"/>
                  </a:cubicBezTo>
                  <a:close/>
                  <a:moveTo>
                    <a:pt x="711835" y="235331"/>
                  </a:moveTo>
                  <a:cubicBezTo>
                    <a:pt x="832612" y="235331"/>
                    <a:pt x="847979" y="313944"/>
                    <a:pt x="754761" y="429895"/>
                  </a:cubicBezTo>
                  <a:cubicBezTo>
                    <a:pt x="728218" y="403352"/>
                    <a:pt x="699262" y="376809"/>
                    <a:pt x="665480" y="355092"/>
                  </a:cubicBezTo>
                  <a:cubicBezTo>
                    <a:pt x="658241" y="316484"/>
                    <a:pt x="653415" y="275463"/>
                    <a:pt x="643763" y="241808"/>
                  </a:cubicBezTo>
                  <a:cubicBezTo>
                    <a:pt x="669290" y="237363"/>
                    <a:pt x="692023" y="235331"/>
                    <a:pt x="711835" y="235331"/>
                  </a:cubicBezTo>
                  <a:close/>
                  <a:moveTo>
                    <a:pt x="675259" y="439547"/>
                  </a:moveTo>
                  <a:cubicBezTo>
                    <a:pt x="689737" y="451612"/>
                    <a:pt x="701802" y="463677"/>
                    <a:pt x="713867" y="475615"/>
                  </a:cubicBezTo>
                  <a:cubicBezTo>
                    <a:pt x="701802" y="487680"/>
                    <a:pt x="687324" y="499745"/>
                    <a:pt x="675259" y="511810"/>
                  </a:cubicBezTo>
                  <a:lnTo>
                    <a:pt x="675259" y="439547"/>
                  </a:lnTo>
                  <a:close/>
                  <a:moveTo>
                    <a:pt x="231521" y="441960"/>
                  </a:moveTo>
                  <a:lnTo>
                    <a:pt x="231521" y="514223"/>
                  </a:lnTo>
                  <a:cubicBezTo>
                    <a:pt x="217043" y="502158"/>
                    <a:pt x="204978" y="490093"/>
                    <a:pt x="192913" y="478155"/>
                  </a:cubicBezTo>
                  <a:cubicBezTo>
                    <a:pt x="204978" y="466090"/>
                    <a:pt x="219456" y="454025"/>
                    <a:pt x="231521" y="441960"/>
                  </a:cubicBezTo>
                  <a:close/>
                  <a:moveTo>
                    <a:pt x="450977" y="297307"/>
                  </a:moveTo>
                  <a:cubicBezTo>
                    <a:pt x="506476" y="321437"/>
                    <a:pt x="557022" y="352679"/>
                    <a:pt x="605282" y="388874"/>
                  </a:cubicBezTo>
                  <a:cubicBezTo>
                    <a:pt x="612521" y="446659"/>
                    <a:pt x="612521" y="506984"/>
                    <a:pt x="605282" y="567182"/>
                  </a:cubicBezTo>
                  <a:cubicBezTo>
                    <a:pt x="557022" y="598551"/>
                    <a:pt x="504063" y="629793"/>
                    <a:pt x="450977" y="656463"/>
                  </a:cubicBezTo>
                  <a:cubicBezTo>
                    <a:pt x="424434" y="644398"/>
                    <a:pt x="400304" y="629920"/>
                    <a:pt x="373761" y="615442"/>
                  </a:cubicBezTo>
                  <a:cubicBezTo>
                    <a:pt x="347218" y="598551"/>
                    <a:pt x="320675" y="584200"/>
                    <a:pt x="296545" y="567182"/>
                  </a:cubicBezTo>
                  <a:cubicBezTo>
                    <a:pt x="294132" y="509397"/>
                    <a:pt x="294132" y="449072"/>
                    <a:pt x="296545" y="388874"/>
                  </a:cubicBezTo>
                  <a:cubicBezTo>
                    <a:pt x="320675" y="369570"/>
                    <a:pt x="347091" y="355092"/>
                    <a:pt x="373761" y="340614"/>
                  </a:cubicBezTo>
                  <a:cubicBezTo>
                    <a:pt x="400431" y="326136"/>
                    <a:pt x="426847" y="309245"/>
                    <a:pt x="450977" y="297180"/>
                  </a:cubicBezTo>
                  <a:close/>
                  <a:moveTo>
                    <a:pt x="308610" y="651637"/>
                  </a:moveTo>
                  <a:cubicBezTo>
                    <a:pt x="318262" y="656463"/>
                    <a:pt x="330327" y="663702"/>
                    <a:pt x="342392" y="668528"/>
                  </a:cubicBezTo>
                  <a:cubicBezTo>
                    <a:pt x="354457" y="675767"/>
                    <a:pt x="364109" y="680593"/>
                    <a:pt x="376174" y="687832"/>
                  </a:cubicBezTo>
                  <a:cubicBezTo>
                    <a:pt x="356870" y="692658"/>
                    <a:pt x="342392" y="699897"/>
                    <a:pt x="325628" y="702310"/>
                  </a:cubicBezTo>
                  <a:cubicBezTo>
                    <a:pt x="318389" y="683006"/>
                    <a:pt x="313563" y="668528"/>
                    <a:pt x="308737" y="651637"/>
                  </a:cubicBezTo>
                  <a:close/>
                  <a:moveTo>
                    <a:pt x="595757" y="651637"/>
                  </a:moveTo>
                  <a:cubicBezTo>
                    <a:pt x="593344" y="668528"/>
                    <a:pt x="588518" y="687832"/>
                    <a:pt x="583692" y="702310"/>
                  </a:cubicBezTo>
                  <a:cubicBezTo>
                    <a:pt x="566801" y="695071"/>
                    <a:pt x="549910" y="692658"/>
                    <a:pt x="533019" y="687832"/>
                  </a:cubicBezTo>
                  <a:cubicBezTo>
                    <a:pt x="557149" y="675767"/>
                    <a:pt x="574040" y="663702"/>
                    <a:pt x="595757" y="651637"/>
                  </a:cubicBezTo>
                  <a:close/>
                  <a:moveTo>
                    <a:pt x="149479" y="523875"/>
                  </a:moveTo>
                  <a:cubicBezTo>
                    <a:pt x="176022" y="550418"/>
                    <a:pt x="207391" y="579374"/>
                    <a:pt x="241173" y="598678"/>
                  </a:cubicBezTo>
                  <a:cubicBezTo>
                    <a:pt x="245999" y="639572"/>
                    <a:pt x="253238" y="678307"/>
                    <a:pt x="260477" y="714375"/>
                  </a:cubicBezTo>
                  <a:cubicBezTo>
                    <a:pt x="236474" y="718439"/>
                    <a:pt x="214757" y="720471"/>
                    <a:pt x="195580" y="720471"/>
                  </a:cubicBezTo>
                  <a:cubicBezTo>
                    <a:pt x="77724" y="720471"/>
                    <a:pt x="52070" y="646303"/>
                    <a:pt x="149606" y="524002"/>
                  </a:cubicBezTo>
                  <a:close/>
                  <a:moveTo>
                    <a:pt x="759841" y="524002"/>
                  </a:moveTo>
                  <a:cubicBezTo>
                    <a:pt x="854964" y="642239"/>
                    <a:pt x="837057" y="721741"/>
                    <a:pt x="709422" y="721741"/>
                  </a:cubicBezTo>
                  <a:cubicBezTo>
                    <a:pt x="691388" y="721741"/>
                    <a:pt x="671195" y="720217"/>
                    <a:pt x="648843" y="716915"/>
                  </a:cubicBezTo>
                  <a:cubicBezTo>
                    <a:pt x="653669" y="680720"/>
                    <a:pt x="663321" y="642112"/>
                    <a:pt x="668147" y="598805"/>
                  </a:cubicBezTo>
                  <a:cubicBezTo>
                    <a:pt x="699516" y="574675"/>
                    <a:pt x="728472" y="550545"/>
                    <a:pt x="759841" y="524002"/>
                  </a:cubicBezTo>
                  <a:close/>
                  <a:moveTo>
                    <a:pt x="453390" y="723900"/>
                  </a:moveTo>
                  <a:cubicBezTo>
                    <a:pt x="489585" y="738378"/>
                    <a:pt x="525780" y="752856"/>
                    <a:pt x="566674" y="762508"/>
                  </a:cubicBezTo>
                  <a:cubicBezTo>
                    <a:pt x="532892" y="845947"/>
                    <a:pt x="492887" y="888111"/>
                    <a:pt x="453263" y="888111"/>
                  </a:cubicBezTo>
                  <a:cubicBezTo>
                    <a:pt x="413893" y="888111"/>
                    <a:pt x="374904" y="846582"/>
                    <a:pt x="342392" y="762508"/>
                  </a:cubicBezTo>
                  <a:cubicBezTo>
                    <a:pt x="381000" y="752856"/>
                    <a:pt x="417195" y="738378"/>
                    <a:pt x="453390" y="723900"/>
                  </a:cubicBezTo>
                  <a:close/>
                  <a:moveTo>
                    <a:pt x="453898" y="0"/>
                  </a:moveTo>
                  <a:cubicBezTo>
                    <a:pt x="445135" y="0"/>
                    <a:pt x="436118" y="1016"/>
                    <a:pt x="426847" y="3048"/>
                  </a:cubicBezTo>
                  <a:cubicBezTo>
                    <a:pt x="354457" y="19939"/>
                    <a:pt x="306324" y="101854"/>
                    <a:pt x="279654" y="174244"/>
                  </a:cubicBezTo>
                  <a:cubicBezTo>
                    <a:pt x="254508" y="170053"/>
                    <a:pt x="227457" y="167259"/>
                    <a:pt x="200787" y="167259"/>
                  </a:cubicBezTo>
                  <a:cubicBezTo>
                    <a:pt x="135382" y="167259"/>
                    <a:pt x="71755" y="183896"/>
                    <a:pt x="40894" y="236855"/>
                  </a:cubicBezTo>
                  <a:cubicBezTo>
                    <a:pt x="0" y="311658"/>
                    <a:pt x="50546" y="408051"/>
                    <a:pt x="106045" y="475488"/>
                  </a:cubicBezTo>
                  <a:cubicBezTo>
                    <a:pt x="60198" y="533527"/>
                    <a:pt x="11938" y="615442"/>
                    <a:pt x="28829" y="683006"/>
                  </a:cubicBezTo>
                  <a:cubicBezTo>
                    <a:pt x="45720" y="738378"/>
                    <a:pt x="89027" y="767334"/>
                    <a:pt x="146939" y="779399"/>
                  </a:cubicBezTo>
                  <a:cubicBezTo>
                    <a:pt x="164973" y="783590"/>
                    <a:pt x="184277" y="785495"/>
                    <a:pt x="204089" y="785495"/>
                  </a:cubicBezTo>
                  <a:cubicBezTo>
                    <a:pt x="229362" y="785495"/>
                    <a:pt x="255270" y="782320"/>
                    <a:pt x="279654" y="776986"/>
                  </a:cubicBezTo>
                  <a:cubicBezTo>
                    <a:pt x="322961" y="893572"/>
                    <a:pt x="388493" y="951484"/>
                    <a:pt x="453771" y="951484"/>
                  </a:cubicBezTo>
                  <a:cubicBezTo>
                    <a:pt x="519430" y="951484"/>
                    <a:pt x="584708" y="893064"/>
                    <a:pt x="626999" y="776986"/>
                  </a:cubicBezTo>
                  <a:cubicBezTo>
                    <a:pt x="654431" y="781685"/>
                    <a:pt x="679831" y="783844"/>
                    <a:pt x="703072" y="783844"/>
                  </a:cubicBezTo>
                  <a:cubicBezTo>
                    <a:pt x="886968" y="783844"/>
                    <a:pt x="939800" y="646938"/>
                    <a:pt x="800608" y="475742"/>
                  </a:cubicBezTo>
                  <a:cubicBezTo>
                    <a:pt x="939292" y="307213"/>
                    <a:pt x="889254" y="167005"/>
                    <a:pt x="705485" y="167005"/>
                  </a:cubicBezTo>
                  <a:cubicBezTo>
                    <a:pt x="681482" y="167005"/>
                    <a:pt x="655320" y="169418"/>
                    <a:pt x="626999" y="174371"/>
                  </a:cubicBezTo>
                  <a:cubicBezTo>
                    <a:pt x="594360" y="87122"/>
                    <a:pt x="536067" y="127"/>
                    <a:pt x="453898" y="12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1" name="Group 101">
            <a:extLst>
              <a:ext uri="{FF2B5EF4-FFF2-40B4-BE49-F238E27FC236}">
                <a16:creationId xmlns:a16="http://schemas.microsoft.com/office/drawing/2014/main" id="{2BA5818F-F6FE-C90B-4F53-D70FC5196848}"/>
              </a:ext>
            </a:extLst>
          </p:cNvPr>
          <p:cNvGrpSpPr/>
          <p:nvPr/>
        </p:nvGrpSpPr>
        <p:grpSpPr>
          <a:xfrm>
            <a:off x="5555160" y="9087180"/>
            <a:ext cx="144720" cy="143280"/>
            <a:chOff x="0" y="0"/>
            <a:chExt cx="192960" cy="191040"/>
          </a:xfrm>
        </p:grpSpPr>
        <p:sp>
          <p:nvSpPr>
            <p:cNvPr id="222" name="Freeform 102">
              <a:extLst>
                <a:ext uri="{FF2B5EF4-FFF2-40B4-BE49-F238E27FC236}">
                  <a16:creationId xmlns:a16="http://schemas.microsoft.com/office/drawing/2014/main" id="{A5A37AA5-4971-11DA-C579-6B9D0A6D5FE0}"/>
                </a:ext>
              </a:extLst>
            </p:cNvPr>
            <p:cNvSpPr/>
            <p:nvPr/>
          </p:nvSpPr>
          <p:spPr>
            <a:xfrm>
              <a:off x="0" y="0"/>
              <a:ext cx="192913" cy="191008"/>
            </a:xfrm>
            <a:custGeom>
              <a:avLst/>
              <a:gdLst/>
              <a:ahLst/>
              <a:cxnLst/>
              <a:rect l="l" t="t" r="r" b="b"/>
              <a:pathLst>
                <a:path w="192913" h="191008">
                  <a:moveTo>
                    <a:pt x="100457" y="0"/>
                  </a:moveTo>
                  <a:cubicBezTo>
                    <a:pt x="99060" y="0"/>
                    <a:pt x="97790" y="127"/>
                    <a:pt x="96520" y="127"/>
                  </a:cubicBezTo>
                  <a:cubicBezTo>
                    <a:pt x="45847" y="127"/>
                    <a:pt x="0" y="43688"/>
                    <a:pt x="4826" y="94361"/>
                  </a:cubicBezTo>
                  <a:cubicBezTo>
                    <a:pt x="0" y="149987"/>
                    <a:pt x="43434" y="191008"/>
                    <a:pt x="96520" y="191008"/>
                  </a:cubicBezTo>
                  <a:cubicBezTo>
                    <a:pt x="149606" y="191008"/>
                    <a:pt x="192913" y="149987"/>
                    <a:pt x="190500" y="94361"/>
                  </a:cubicBezTo>
                  <a:cubicBezTo>
                    <a:pt x="190500" y="44831"/>
                    <a:pt x="151511" y="0"/>
                    <a:pt x="10045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3" name="Group 103">
            <a:extLst>
              <a:ext uri="{FF2B5EF4-FFF2-40B4-BE49-F238E27FC236}">
                <a16:creationId xmlns:a16="http://schemas.microsoft.com/office/drawing/2014/main" id="{859FD89D-DC33-C539-CA67-7E2B17039773}"/>
              </a:ext>
            </a:extLst>
          </p:cNvPr>
          <p:cNvGrpSpPr/>
          <p:nvPr/>
        </p:nvGrpSpPr>
        <p:grpSpPr>
          <a:xfrm>
            <a:off x="12691080" y="8833740"/>
            <a:ext cx="689040" cy="190080"/>
            <a:chOff x="0" y="0"/>
            <a:chExt cx="918720" cy="253440"/>
          </a:xfrm>
        </p:grpSpPr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E0446EC2-D746-3EEB-FE8F-F48FC1688613}"/>
                </a:ext>
              </a:extLst>
            </p:cNvPr>
            <p:cNvSpPr/>
            <p:nvPr/>
          </p:nvSpPr>
          <p:spPr>
            <a:xfrm>
              <a:off x="127" y="0"/>
              <a:ext cx="918591" cy="253365"/>
            </a:xfrm>
            <a:custGeom>
              <a:avLst/>
              <a:gdLst/>
              <a:ahLst/>
              <a:cxnLst/>
              <a:rect l="l" t="t" r="r" b="b"/>
              <a:pathLst>
                <a:path w="918591" h="253365">
                  <a:moveTo>
                    <a:pt x="127762" y="0"/>
                  </a:moveTo>
                  <a:cubicBezTo>
                    <a:pt x="57785" y="0"/>
                    <a:pt x="0" y="58039"/>
                    <a:pt x="0" y="127889"/>
                  </a:cubicBezTo>
                  <a:cubicBezTo>
                    <a:pt x="0" y="195453"/>
                    <a:pt x="57912" y="253365"/>
                    <a:pt x="127762" y="253365"/>
                  </a:cubicBezTo>
                  <a:lnTo>
                    <a:pt x="877697" y="253365"/>
                  </a:lnTo>
                  <a:cubicBezTo>
                    <a:pt x="904240" y="253365"/>
                    <a:pt x="918591" y="224409"/>
                    <a:pt x="901827" y="202692"/>
                  </a:cubicBezTo>
                  <a:cubicBezTo>
                    <a:pt x="887349" y="180975"/>
                    <a:pt x="877697" y="154432"/>
                    <a:pt x="877697" y="127889"/>
                  </a:cubicBezTo>
                  <a:cubicBezTo>
                    <a:pt x="877697" y="98933"/>
                    <a:pt x="887349" y="72390"/>
                    <a:pt x="901827" y="50673"/>
                  </a:cubicBezTo>
                  <a:cubicBezTo>
                    <a:pt x="916305" y="31369"/>
                    <a:pt x="901827" y="0"/>
                    <a:pt x="87769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5" name="Group 105">
            <a:extLst>
              <a:ext uri="{FF2B5EF4-FFF2-40B4-BE49-F238E27FC236}">
                <a16:creationId xmlns:a16="http://schemas.microsoft.com/office/drawing/2014/main" id="{09444264-3F99-0A48-E5E0-50541E531224}"/>
              </a:ext>
            </a:extLst>
          </p:cNvPr>
          <p:cNvGrpSpPr/>
          <p:nvPr/>
        </p:nvGrpSpPr>
        <p:grpSpPr>
          <a:xfrm>
            <a:off x="13235400" y="9070620"/>
            <a:ext cx="48960" cy="190080"/>
            <a:chOff x="0" y="0"/>
            <a:chExt cx="65280" cy="253440"/>
          </a:xfrm>
        </p:grpSpPr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6EF5899E-E193-3E01-7759-4CABDB4CA8D8}"/>
                </a:ext>
              </a:extLst>
            </p:cNvPr>
            <p:cNvSpPr/>
            <p:nvPr/>
          </p:nvSpPr>
          <p:spPr>
            <a:xfrm>
              <a:off x="127" y="127"/>
              <a:ext cx="65278" cy="253365"/>
            </a:xfrm>
            <a:custGeom>
              <a:avLst/>
              <a:gdLst/>
              <a:ahLst/>
              <a:cxnLst/>
              <a:rect l="l" t="t" r="r" b="b"/>
              <a:pathLst>
                <a:path w="65278" h="253365">
                  <a:moveTo>
                    <a:pt x="0" y="0"/>
                  </a:moveTo>
                  <a:lnTo>
                    <a:pt x="0" y="253365"/>
                  </a:lnTo>
                  <a:lnTo>
                    <a:pt x="65278" y="253365"/>
                  </a:lnTo>
                  <a:lnTo>
                    <a:pt x="6527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7" name="Group 107">
            <a:extLst>
              <a:ext uri="{FF2B5EF4-FFF2-40B4-BE49-F238E27FC236}">
                <a16:creationId xmlns:a16="http://schemas.microsoft.com/office/drawing/2014/main" id="{F3A23EEF-B517-93F9-8F88-69206AB27871}"/>
              </a:ext>
            </a:extLst>
          </p:cNvPr>
          <p:cNvGrpSpPr/>
          <p:nvPr/>
        </p:nvGrpSpPr>
        <p:grpSpPr>
          <a:xfrm>
            <a:off x="13331160" y="9072780"/>
            <a:ext cx="90720" cy="190080"/>
            <a:chOff x="0" y="0"/>
            <a:chExt cx="120960" cy="253440"/>
          </a:xfrm>
        </p:grpSpPr>
        <p:sp>
          <p:nvSpPr>
            <p:cNvPr id="228" name="Freeform 108">
              <a:extLst>
                <a:ext uri="{FF2B5EF4-FFF2-40B4-BE49-F238E27FC236}">
                  <a16:creationId xmlns:a16="http://schemas.microsoft.com/office/drawing/2014/main" id="{D10D1816-0395-C850-B3C9-7D227EF6E717}"/>
                </a:ext>
              </a:extLst>
            </p:cNvPr>
            <p:cNvSpPr/>
            <p:nvPr/>
          </p:nvSpPr>
          <p:spPr>
            <a:xfrm>
              <a:off x="127" y="0"/>
              <a:ext cx="120904" cy="253492"/>
            </a:xfrm>
            <a:custGeom>
              <a:avLst/>
              <a:gdLst/>
              <a:ahLst/>
              <a:cxnLst/>
              <a:rect l="l" t="t" r="r" b="b"/>
              <a:pathLst>
                <a:path w="120904" h="253492">
                  <a:moveTo>
                    <a:pt x="0" y="0"/>
                  </a:moveTo>
                  <a:lnTo>
                    <a:pt x="0" y="253492"/>
                  </a:lnTo>
                  <a:lnTo>
                    <a:pt x="91821" y="253492"/>
                  </a:lnTo>
                  <a:cubicBezTo>
                    <a:pt x="106299" y="251079"/>
                    <a:pt x="120904" y="236601"/>
                    <a:pt x="120904" y="222123"/>
                  </a:cubicBezTo>
                  <a:lnTo>
                    <a:pt x="120904" y="31369"/>
                  </a:lnTo>
                  <a:cubicBezTo>
                    <a:pt x="120904" y="12065"/>
                    <a:pt x="106426" y="0"/>
                    <a:pt x="9182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9" name="Group 109">
            <a:extLst>
              <a:ext uri="{FF2B5EF4-FFF2-40B4-BE49-F238E27FC236}">
                <a16:creationId xmlns:a16="http://schemas.microsoft.com/office/drawing/2014/main" id="{E997C846-0711-76ED-5977-66207E751756}"/>
              </a:ext>
            </a:extLst>
          </p:cNvPr>
          <p:cNvGrpSpPr/>
          <p:nvPr/>
        </p:nvGrpSpPr>
        <p:grpSpPr>
          <a:xfrm>
            <a:off x="12742200" y="9070620"/>
            <a:ext cx="446400" cy="190080"/>
            <a:chOff x="0" y="0"/>
            <a:chExt cx="595200" cy="253440"/>
          </a:xfrm>
        </p:grpSpPr>
        <p:sp>
          <p:nvSpPr>
            <p:cNvPr id="230" name="Freeform 110">
              <a:extLst>
                <a:ext uri="{FF2B5EF4-FFF2-40B4-BE49-F238E27FC236}">
                  <a16:creationId xmlns:a16="http://schemas.microsoft.com/office/drawing/2014/main" id="{1381430C-EF64-F4B3-6351-7E4B4CF4F7B5}"/>
                </a:ext>
              </a:extLst>
            </p:cNvPr>
            <p:cNvSpPr/>
            <p:nvPr/>
          </p:nvSpPr>
          <p:spPr>
            <a:xfrm>
              <a:off x="0" y="127"/>
              <a:ext cx="595249" cy="253365"/>
            </a:xfrm>
            <a:custGeom>
              <a:avLst/>
              <a:gdLst/>
              <a:ahLst/>
              <a:cxnLst/>
              <a:rect l="l" t="t" r="r" b="b"/>
              <a:pathLst>
                <a:path w="595249" h="253365">
                  <a:moveTo>
                    <a:pt x="33782" y="0"/>
                  </a:moveTo>
                  <a:cubicBezTo>
                    <a:pt x="14478" y="0"/>
                    <a:pt x="0" y="16764"/>
                    <a:pt x="0" y="33782"/>
                  </a:cubicBezTo>
                  <a:lnTo>
                    <a:pt x="0" y="224409"/>
                  </a:lnTo>
                  <a:cubicBezTo>
                    <a:pt x="0" y="241300"/>
                    <a:pt x="14478" y="253365"/>
                    <a:pt x="33782" y="253365"/>
                  </a:cubicBezTo>
                  <a:lnTo>
                    <a:pt x="595249" y="253365"/>
                  </a:lnTo>
                  <a:lnTo>
                    <a:pt x="59524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1" name="Group 111">
            <a:extLst>
              <a:ext uri="{FF2B5EF4-FFF2-40B4-BE49-F238E27FC236}">
                <a16:creationId xmlns:a16="http://schemas.microsoft.com/office/drawing/2014/main" id="{54CF2DFD-6DC2-22B7-EBC2-41B2549B5ACB}"/>
              </a:ext>
            </a:extLst>
          </p:cNvPr>
          <p:cNvGrpSpPr/>
          <p:nvPr/>
        </p:nvGrpSpPr>
        <p:grpSpPr>
          <a:xfrm>
            <a:off x="12837960" y="9307500"/>
            <a:ext cx="48960" cy="190080"/>
            <a:chOff x="0" y="0"/>
            <a:chExt cx="65280" cy="253440"/>
          </a:xfrm>
        </p:grpSpPr>
        <p:sp>
          <p:nvSpPr>
            <p:cNvPr id="232" name="Freeform 112">
              <a:extLst>
                <a:ext uri="{FF2B5EF4-FFF2-40B4-BE49-F238E27FC236}">
                  <a16:creationId xmlns:a16="http://schemas.microsoft.com/office/drawing/2014/main" id="{39FC7D3F-F7AD-AE75-0345-4319A134F067}"/>
                </a:ext>
              </a:extLst>
            </p:cNvPr>
            <p:cNvSpPr/>
            <p:nvPr/>
          </p:nvSpPr>
          <p:spPr>
            <a:xfrm>
              <a:off x="127" y="127"/>
              <a:ext cx="65278" cy="253365"/>
            </a:xfrm>
            <a:custGeom>
              <a:avLst/>
              <a:gdLst/>
              <a:ahLst/>
              <a:cxnLst/>
              <a:rect l="l" t="t" r="r" b="b"/>
              <a:pathLst>
                <a:path w="65278" h="253365">
                  <a:moveTo>
                    <a:pt x="0" y="0"/>
                  </a:moveTo>
                  <a:lnTo>
                    <a:pt x="0" y="253365"/>
                  </a:lnTo>
                  <a:lnTo>
                    <a:pt x="65278" y="253365"/>
                  </a:lnTo>
                  <a:lnTo>
                    <a:pt x="6527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3" name="Group 113">
            <a:extLst>
              <a:ext uri="{FF2B5EF4-FFF2-40B4-BE49-F238E27FC236}">
                <a16:creationId xmlns:a16="http://schemas.microsoft.com/office/drawing/2014/main" id="{02CFC61E-77E0-B9D0-0160-EE448F33E938}"/>
              </a:ext>
            </a:extLst>
          </p:cNvPr>
          <p:cNvGrpSpPr/>
          <p:nvPr/>
        </p:nvGrpSpPr>
        <p:grpSpPr>
          <a:xfrm>
            <a:off x="12933720" y="9311100"/>
            <a:ext cx="437760" cy="187920"/>
            <a:chOff x="0" y="0"/>
            <a:chExt cx="583680" cy="250560"/>
          </a:xfrm>
        </p:grpSpPr>
        <p:sp>
          <p:nvSpPr>
            <p:cNvPr id="234" name="Freeform 114">
              <a:extLst>
                <a:ext uri="{FF2B5EF4-FFF2-40B4-BE49-F238E27FC236}">
                  <a16:creationId xmlns:a16="http://schemas.microsoft.com/office/drawing/2014/main" id="{1184439B-19DA-DECF-42D7-60E71A35CB93}"/>
                </a:ext>
              </a:extLst>
            </p:cNvPr>
            <p:cNvSpPr/>
            <p:nvPr/>
          </p:nvSpPr>
          <p:spPr>
            <a:xfrm>
              <a:off x="127" y="127"/>
              <a:ext cx="583692" cy="250571"/>
            </a:xfrm>
            <a:custGeom>
              <a:avLst/>
              <a:gdLst/>
              <a:ahLst/>
              <a:cxnLst/>
              <a:rect l="l" t="t" r="r" b="b"/>
              <a:pathLst>
                <a:path w="583692" h="250571">
                  <a:moveTo>
                    <a:pt x="0" y="0"/>
                  </a:moveTo>
                  <a:lnTo>
                    <a:pt x="0" y="250571"/>
                  </a:lnTo>
                  <a:lnTo>
                    <a:pt x="554736" y="250571"/>
                  </a:lnTo>
                  <a:cubicBezTo>
                    <a:pt x="571627" y="250571"/>
                    <a:pt x="583692" y="233807"/>
                    <a:pt x="583692" y="219329"/>
                  </a:cubicBezTo>
                  <a:lnTo>
                    <a:pt x="583692" y="28829"/>
                  </a:lnTo>
                  <a:cubicBezTo>
                    <a:pt x="583692" y="11938"/>
                    <a:pt x="569214" y="0"/>
                    <a:pt x="55473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5" name="Group 115">
            <a:extLst>
              <a:ext uri="{FF2B5EF4-FFF2-40B4-BE49-F238E27FC236}">
                <a16:creationId xmlns:a16="http://schemas.microsoft.com/office/drawing/2014/main" id="{13C95669-4FC2-DC41-3EB1-9444FEDE7B1D}"/>
              </a:ext>
            </a:extLst>
          </p:cNvPr>
          <p:cNvGrpSpPr/>
          <p:nvPr/>
        </p:nvGrpSpPr>
        <p:grpSpPr>
          <a:xfrm>
            <a:off x="12691080" y="9308940"/>
            <a:ext cx="99360" cy="190080"/>
            <a:chOff x="0" y="0"/>
            <a:chExt cx="132480" cy="253440"/>
          </a:xfrm>
        </p:grpSpPr>
        <p:sp>
          <p:nvSpPr>
            <p:cNvPr id="236" name="Freeform 116">
              <a:extLst>
                <a:ext uri="{FF2B5EF4-FFF2-40B4-BE49-F238E27FC236}">
                  <a16:creationId xmlns:a16="http://schemas.microsoft.com/office/drawing/2014/main" id="{D2DD2BB0-C56E-2DAF-F06C-7C5F6D0F8ABF}"/>
                </a:ext>
              </a:extLst>
            </p:cNvPr>
            <p:cNvSpPr/>
            <p:nvPr/>
          </p:nvSpPr>
          <p:spPr>
            <a:xfrm>
              <a:off x="127" y="0"/>
              <a:ext cx="132461" cy="253492"/>
            </a:xfrm>
            <a:custGeom>
              <a:avLst/>
              <a:gdLst/>
              <a:ahLst/>
              <a:cxnLst/>
              <a:rect l="l" t="t" r="r" b="b"/>
              <a:pathLst>
                <a:path w="132461" h="253492">
                  <a:moveTo>
                    <a:pt x="33655" y="0"/>
                  </a:moveTo>
                  <a:cubicBezTo>
                    <a:pt x="14351" y="0"/>
                    <a:pt x="0" y="14478"/>
                    <a:pt x="0" y="28956"/>
                  </a:cubicBezTo>
                  <a:lnTo>
                    <a:pt x="0" y="219710"/>
                  </a:lnTo>
                  <a:cubicBezTo>
                    <a:pt x="0" y="236601"/>
                    <a:pt x="14478" y="253492"/>
                    <a:pt x="33655" y="253492"/>
                  </a:cubicBezTo>
                  <a:lnTo>
                    <a:pt x="132461" y="253492"/>
                  </a:lnTo>
                  <a:lnTo>
                    <a:pt x="13246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7" name="Group 117">
            <a:extLst>
              <a:ext uri="{FF2B5EF4-FFF2-40B4-BE49-F238E27FC236}">
                <a16:creationId xmlns:a16="http://schemas.microsoft.com/office/drawing/2014/main" id="{7F1C52C5-FF3B-84A4-533A-84C34587D0EC}"/>
              </a:ext>
            </a:extLst>
          </p:cNvPr>
          <p:cNvGrpSpPr/>
          <p:nvPr/>
        </p:nvGrpSpPr>
        <p:grpSpPr>
          <a:xfrm>
            <a:off x="6475320" y="8802060"/>
            <a:ext cx="618480" cy="730080"/>
            <a:chOff x="0" y="0"/>
            <a:chExt cx="824640" cy="973440"/>
          </a:xfrm>
        </p:grpSpPr>
        <p:sp>
          <p:nvSpPr>
            <p:cNvPr id="238" name="Freeform 118">
              <a:extLst>
                <a:ext uri="{FF2B5EF4-FFF2-40B4-BE49-F238E27FC236}">
                  <a16:creationId xmlns:a16="http://schemas.microsoft.com/office/drawing/2014/main" id="{167E40B7-4546-2D98-746F-34A0EF23A48E}"/>
                </a:ext>
              </a:extLst>
            </p:cNvPr>
            <p:cNvSpPr/>
            <p:nvPr/>
          </p:nvSpPr>
          <p:spPr>
            <a:xfrm>
              <a:off x="127" y="127"/>
              <a:ext cx="824611" cy="973455"/>
            </a:xfrm>
            <a:custGeom>
              <a:avLst/>
              <a:gdLst/>
              <a:ahLst/>
              <a:cxnLst/>
              <a:rect l="l" t="t" r="r" b="b"/>
              <a:pathLst>
                <a:path w="824611" h="973455">
                  <a:moveTo>
                    <a:pt x="127635" y="64897"/>
                  </a:moveTo>
                  <a:lnTo>
                    <a:pt x="127635" y="713105"/>
                  </a:lnTo>
                  <a:cubicBezTo>
                    <a:pt x="103505" y="713105"/>
                    <a:pt x="81915" y="720344"/>
                    <a:pt x="64897" y="732409"/>
                  </a:cubicBezTo>
                  <a:lnTo>
                    <a:pt x="64897" y="156591"/>
                  </a:lnTo>
                  <a:cubicBezTo>
                    <a:pt x="64897" y="113157"/>
                    <a:pt x="91440" y="81915"/>
                    <a:pt x="127635" y="65024"/>
                  </a:cubicBezTo>
                  <a:close/>
                  <a:moveTo>
                    <a:pt x="759587" y="778256"/>
                  </a:moveTo>
                  <a:lnTo>
                    <a:pt x="759587" y="780669"/>
                  </a:lnTo>
                  <a:lnTo>
                    <a:pt x="759587" y="905891"/>
                  </a:lnTo>
                  <a:lnTo>
                    <a:pt x="127635" y="905891"/>
                  </a:lnTo>
                  <a:cubicBezTo>
                    <a:pt x="93853" y="905891"/>
                    <a:pt x="64897" y="876935"/>
                    <a:pt x="64897" y="843280"/>
                  </a:cubicBezTo>
                  <a:cubicBezTo>
                    <a:pt x="64897" y="809625"/>
                    <a:pt x="93853" y="778256"/>
                    <a:pt x="127635" y="778256"/>
                  </a:cubicBezTo>
                  <a:close/>
                  <a:moveTo>
                    <a:pt x="161417" y="0"/>
                  </a:moveTo>
                  <a:cubicBezTo>
                    <a:pt x="69850" y="0"/>
                    <a:pt x="0" y="72263"/>
                    <a:pt x="0" y="159004"/>
                  </a:cubicBezTo>
                  <a:lnTo>
                    <a:pt x="0" y="845693"/>
                  </a:lnTo>
                  <a:cubicBezTo>
                    <a:pt x="0" y="915543"/>
                    <a:pt x="57912" y="973455"/>
                    <a:pt x="127762" y="973455"/>
                  </a:cubicBezTo>
                  <a:lnTo>
                    <a:pt x="790829" y="973455"/>
                  </a:lnTo>
                  <a:cubicBezTo>
                    <a:pt x="810133" y="973455"/>
                    <a:pt x="824611" y="956564"/>
                    <a:pt x="824611" y="942086"/>
                  </a:cubicBezTo>
                  <a:lnTo>
                    <a:pt x="824611" y="36068"/>
                  </a:lnTo>
                  <a:cubicBezTo>
                    <a:pt x="824611" y="16764"/>
                    <a:pt x="810133" y="4826"/>
                    <a:pt x="790829" y="4826"/>
                  </a:cubicBezTo>
                  <a:lnTo>
                    <a:pt x="696722" y="4826"/>
                  </a:lnTo>
                  <a:lnTo>
                    <a:pt x="696722" y="289052"/>
                  </a:lnTo>
                  <a:cubicBezTo>
                    <a:pt x="696722" y="306705"/>
                    <a:pt x="681990" y="318897"/>
                    <a:pt x="666369" y="318897"/>
                  </a:cubicBezTo>
                  <a:cubicBezTo>
                    <a:pt x="658368" y="318897"/>
                    <a:pt x="650240" y="315722"/>
                    <a:pt x="643763" y="308356"/>
                  </a:cubicBezTo>
                  <a:lnTo>
                    <a:pt x="600329" y="267462"/>
                  </a:lnTo>
                  <a:lnTo>
                    <a:pt x="559435" y="308356"/>
                  </a:lnTo>
                  <a:cubicBezTo>
                    <a:pt x="552069" y="315722"/>
                    <a:pt x="543306" y="318897"/>
                    <a:pt x="535051" y="318897"/>
                  </a:cubicBezTo>
                  <a:cubicBezTo>
                    <a:pt x="518795" y="318897"/>
                    <a:pt x="503936" y="306705"/>
                    <a:pt x="503936" y="289052"/>
                  </a:cubicBezTo>
                  <a:lnTo>
                    <a:pt x="503936" y="4826"/>
                  </a:lnTo>
                  <a:lnTo>
                    <a:pt x="161417" y="4826"/>
                  </a:lnTo>
                  <a:lnTo>
                    <a:pt x="16141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9" name="Group 119">
            <a:extLst>
              <a:ext uri="{FF2B5EF4-FFF2-40B4-BE49-F238E27FC236}">
                <a16:creationId xmlns:a16="http://schemas.microsoft.com/office/drawing/2014/main" id="{62F73976-87D6-4F67-EE3A-5464504849B0}"/>
              </a:ext>
            </a:extLst>
          </p:cNvPr>
          <p:cNvGrpSpPr/>
          <p:nvPr/>
        </p:nvGrpSpPr>
        <p:grpSpPr>
          <a:xfrm>
            <a:off x="14017320" y="8768220"/>
            <a:ext cx="714240" cy="308880"/>
            <a:chOff x="0" y="0"/>
            <a:chExt cx="952320" cy="411840"/>
          </a:xfrm>
        </p:grpSpPr>
        <p:sp>
          <p:nvSpPr>
            <p:cNvPr id="240" name="Freeform 120">
              <a:extLst>
                <a:ext uri="{FF2B5EF4-FFF2-40B4-BE49-F238E27FC236}">
                  <a16:creationId xmlns:a16="http://schemas.microsoft.com/office/drawing/2014/main" id="{27DAF8FF-9B32-8F4F-AA9E-609D96C87985}"/>
                </a:ext>
              </a:extLst>
            </p:cNvPr>
            <p:cNvSpPr/>
            <p:nvPr/>
          </p:nvSpPr>
          <p:spPr>
            <a:xfrm>
              <a:off x="0" y="0"/>
              <a:ext cx="952373" cy="411861"/>
            </a:xfrm>
            <a:custGeom>
              <a:avLst/>
              <a:gdLst/>
              <a:ahLst/>
              <a:cxnLst/>
              <a:rect l="l" t="t" r="r" b="b"/>
              <a:pathLst>
                <a:path w="952373" h="411861">
                  <a:moveTo>
                    <a:pt x="236347" y="0"/>
                  </a:moveTo>
                  <a:cubicBezTo>
                    <a:pt x="125476" y="0"/>
                    <a:pt x="24130" y="77216"/>
                    <a:pt x="7239" y="190627"/>
                  </a:cubicBezTo>
                  <a:cubicBezTo>
                    <a:pt x="0" y="246126"/>
                    <a:pt x="14478" y="301625"/>
                    <a:pt x="43434" y="345059"/>
                  </a:cubicBezTo>
                  <a:cubicBezTo>
                    <a:pt x="73533" y="388366"/>
                    <a:pt x="122936" y="410845"/>
                    <a:pt x="171450" y="410845"/>
                  </a:cubicBezTo>
                  <a:cubicBezTo>
                    <a:pt x="212217" y="410845"/>
                    <a:pt x="252222" y="394843"/>
                    <a:pt x="279781" y="361823"/>
                  </a:cubicBezTo>
                  <a:cubicBezTo>
                    <a:pt x="349758" y="279781"/>
                    <a:pt x="294259" y="190500"/>
                    <a:pt x="217043" y="190500"/>
                  </a:cubicBezTo>
                  <a:cubicBezTo>
                    <a:pt x="197739" y="190500"/>
                    <a:pt x="185801" y="204978"/>
                    <a:pt x="185801" y="221869"/>
                  </a:cubicBezTo>
                  <a:cubicBezTo>
                    <a:pt x="185801" y="241173"/>
                    <a:pt x="200279" y="253238"/>
                    <a:pt x="217043" y="255651"/>
                  </a:cubicBezTo>
                  <a:cubicBezTo>
                    <a:pt x="233934" y="255651"/>
                    <a:pt x="245999" y="270129"/>
                    <a:pt x="245999" y="287020"/>
                  </a:cubicBezTo>
                  <a:cubicBezTo>
                    <a:pt x="245999" y="303911"/>
                    <a:pt x="231521" y="315976"/>
                    <a:pt x="217043" y="315976"/>
                  </a:cubicBezTo>
                  <a:cubicBezTo>
                    <a:pt x="156845" y="315976"/>
                    <a:pt x="110998" y="262890"/>
                    <a:pt x="123063" y="197866"/>
                  </a:cubicBezTo>
                  <a:cubicBezTo>
                    <a:pt x="134239" y="153035"/>
                    <a:pt x="174371" y="124968"/>
                    <a:pt x="220599" y="124968"/>
                  </a:cubicBezTo>
                  <a:cubicBezTo>
                    <a:pt x="224282" y="124968"/>
                    <a:pt x="227838" y="125095"/>
                    <a:pt x="231521" y="125476"/>
                  </a:cubicBezTo>
                  <a:cubicBezTo>
                    <a:pt x="277368" y="132715"/>
                    <a:pt x="315976" y="156845"/>
                    <a:pt x="342392" y="190500"/>
                  </a:cubicBezTo>
                  <a:lnTo>
                    <a:pt x="605155" y="190500"/>
                  </a:lnTo>
                  <a:cubicBezTo>
                    <a:pt x="631698" y="154305"/>
                    <a:pt x="670306" y="130302"/>
                    <a:pt x="716153" y="125476"/>
                  </a:cubicBezTo>
                  <a:cubicBezTo>
                    <a:pt x="719836" y="125095"/>
                    <a:pt x="723392" y="124968"/>
                    <a:pt x="727075" y="124968"/>
                  </a:cubicBezTo>
                  <a:cubicBezTo>
                    <a:pt x="773176" y="124968"/>
                    <a:pt x="813435" y="153035"/>
                    <a:pt x="824611" y="197866"/>
                  </a:cubicBezTo>
                  <a:cubicBezTo>
                    <a:pt x="839089" y="262890"/>
                    <a:pt x="790829" y="315976"/>
                    <a:pt x="730631" y="315976"/>
                  </a:cubicBezTo>
                  <a:cubicBezTo>
                    <a:pt x="713740" y="315976"/>
                    <a:pt x="699262" y="301498"/>
                    <a:pt x="699262" y="287020"/>
                  </a:cubicBezTo>
                  <a:cubicBezTo>
                    <a:pt x="699262" y="267716"/>
                    <a:pt x="713740" y="255651"/>
                    <a:pt x="730631" y="255651"/>
                  </a:cubicBezTo>
                  <a:cubicBezTo>
                    <a:pt x="749935" y="255651"/>
                    <a:pt x="761873" y="241173"/>
                    <a:pt x="761873" y="221869"/>
                  </a:cubicBezTo>
                  <a:cubicBezTo>
                    <a:pt x="761873" y="204978"/>
                    <a:pt x="747395" y="192913"/>
                    <a:pt x="730631" y="190500"/>
                  </a:cubicBezTo>
                  <a:cubicBezTo>
                    <a:pt x="653542" y="190500"/>
                    <a:pt x="598043" y="282194"/>
                    <a:pt x="667893" y="361823"/>
                  </a:cubicBezTo>
                  <a:cubicBezTo>
                    <a:pt x="696341" y="395732"/>
                    <a:pt x="736600" y="411861"/>
                    <a:pt x="777367" y="411861"/>
                  </a:cubicBezTo>
                  <a:cubicBezTo>
                    <a:pt x="826516" y="411861"/>
                    <a:pt x="876300" y="388493"/>
                    <a:pt x="906653" y="345059"/>
                  </a:cubicBezTo>
                  <a:cubicBezTo>
                    <a:pt x="935609" y="304038"/>
                    <a:pt x="952373" y="250952"/>
                    <a:pt x="942721" y="190627"/>
                  </a:cubicBezTo>
                  <a:cubicBezTo>
                    <a:pt x="928243" y="77216"/>
                    <a:pt x="824611" y="0"/>
                    <a:pt x="71374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1" name="Group 121">
            <a:extLst>
              <a:ext uri="{FF2B5EF4-FFF2-40B4-BE49-F238E27FC236}">
                <a16:creationId xmlns:a16="http://schemas.microsoft.com/office/drawing/2014/main" id="{A3698162-1744-E41A-D578-B7AD7F776589}"/>
              </a:ext>
            </a:extLst>
          </p:cNvPr>
          <p:cNvGrpSpPr/>
          <p:nvPr/>
        </p:nvGrpSpPr>
        <p:grpSpPr>
          <a:xfrm>
            <a:off x="14154840" y="9057660"/>
            <a:ext cx="424800" cy="437760"/>
            <a:chOff x="0" y="0"/>
            <a:chExt cx="566400" cy="583680"/>
          </a:xfrm>
        </p:grpSpPr>
        <p:sp>
          <p:nvSpPr>
            <p:cNvPr id="242" name="Freeform 122">
              <a:extLst>
                <a:ext uri="{FF2B5EF4-FFF2-40B4-BE49-F238E27FC236}">
                  <a16:creationId xmlns:a16="http://schemas.microsoft.com/office/drawing/2014/main" id="{F1E80B40-DA99-2EA4-076F-5C6D7BC82DE9}"/>
                </a:ext>
              </a:extLst>
            </p:cNvPr>
            <p:cNvSpPr/>
            <p:nvPr/>
          </p:nvSpPr>
          <p:spPr>
            <a:xfrm>
              <a:off x="0" y="0"/>
              <a:ext cx="566420" cy="583692"/>
            </a:xfrm>
            <a:custGeom>
              <a:avLst/>
              <a:gdLst/>
              <a:ahLst/>
              <a:cxnLst/>
              <a:rect l="l" t="t" r="r" b="b"/>
              <a:pathLst>
                <a:path w="566420" h="583692">
                  <a:moveTo>
                    <a:pt x="185547" y="0"/>
                  </a:moveTo>
                  <a:lnTo>
                    <a:pt x="185547" y="431673"/>
                  </a:lnTo>
                  <a:cubicBezTo>
                    <a:pt x="185547" y="448564"/>
                    <a:pt x="171069" y="460629"/>
                    <a:pt x="156591" y="460629"/>
                  </a:cubicBezTo>
                  <a:cubicBezTo>
                    <a:pt x="137287" y="460629"/>
                    <a:pt x="125222" y="446151"/>
                    <a:pt x="125222" y="431673"/>
                  </a:cubicBezTo>
                  <a:lnTo>
                    <a:pt x="125222" y="36195"/>
                  </a:lnTo>
                  <a:cubicBezTo>
                    <a:pt x="93980" y="65151"/>
                    <a:pt x="48133" y="84455"/>
                    <a:pt x="0" y="86868"/>
                  </a:cubicBezTo>
                  <a:lnTo>
                    <a:pt x="0" y="554736"/>
                  </a:lnTo>
                  <a:cubicBezTo>
                    <a:pt x="0" y="571627"/>
                    <a:pt x="14478" y="583692"/>
                    <a:pt x="28956" y="583692"/>
                  </a:cubicBezTo>
                  <a:lnTo>
                    <a:pt x="535051" y="583692"/>
                  </a:lnTo>
                  <a:cubicBezTo>
                    <a:pt x="554355" y="583692"/>
                    <a:pt x="566420" y="569214"/>
                    <a:pt x="566420" y="554736"/>
                  </a:cubicBezTo>
                  <a:lnTo>
                    <a:pt x="566420" y="86868"/>
                  </a:lnTo>
                  <a:cubicBezTo>
                    <a:pt x="518160" y="82042"/>
                    <a:pt x="472440" y="60325"/>
                    <a:pt x="438658" y="24130"/>
                  </a:cubicBezTo>
                  <a:lnTo>
                    <a:pt x="438658" y="431673"/>
                  </a:lnTo>
                  <a:cubicBezTo>
                    <a:pt x="438658" y="448564"/>
                    <a:pt x="424180" y="460629"/>
                    <a:pt x="407289" y="460629"/>
                  </a:cubicBezTo>
                  <a:cubicBezTo>
                    <a:pt x="387985" y="460629"/>
                    <a:pt x="376047" y="446151"/>
                    <a:pt x="376047" y="431673"/>
                  </a:cubicBezTo>
                  <a:lnTo>
                    <a:pt x="376047" y="0"/>
                  </a:lnTo>
                  <a:lnTo>
                    <a:pt x="313309" y="0"/>
                  </a:lnTo>
                  <a:lnTo>
                    <a:pt x="313309" y="431673"/>
                  </a:lnTo>
                  <a:cubicBezTo>
                    <a:pt x="313309" y="448564"/>
                    <a:pt x="298831" y="460629"/>
                    <a:pt x="281940" y="460629"/>
                  </a:cubicBezTo>
                  <a:cubicBezTo>
                    <a:pt x="265049" y="460629"/>
                    <a:pt x="250698" y="446151"/>
                    <a:pt x="250698" y="431673"/>
                  </a:cubicBezTo>
                  <a:lnTo>
                    <a:pt x="25069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3" name="Group 123">
            <a:extLst>
              <a:ext uri="{FF2B5EF4-FFF2-40B4-BE49-F238E27FC236}">
                <a16:creationId xmlns:a16="http://schemas.microsoft.com/office/drawing/2014/main" id="{250394B5-B0EC-52D7-D295-2239D2D8F0CB}"/>
              </a:ext>
            </a:extLst>
          </p:cNvPr>
          <p:cNvGrpSpPr/>
          <p:nvPr/>
        </p:nvGrpSpPr>
        <p:grpSpPr>
          <a:xfrm>
            <a:off x="14297400" y="8959740"/>
            <a:ext cx="153360" cy="46800"/>
            <a:chOff x="0" y="0"/>
            <a:chExt cx="204480" cy="62400"/>
          </a:xfrm>
        </p:grpSpPr>
        <p:sp>
          <p:nvSpPr>
            <p:cNvPr id="244" name="Freeform 124">
              <a:extLst>
                <a:ext uri="{FF2B5EF4-FFF2-40B4-BE49-F238E27FC236}">
                  <a16:creationId xmlns:a16="http://schemas.microsoft.com/office/drawing/2014/main" id="{B6BD0317-7A29-1F0F-D51C-89D7DC356550}"/>
                </a:ext>
              </a:extLst>
            </p:cNvPr>
            <p:cNvSpPr/>
            <p:nvPr/>
          </p:nvSpPr>
          <p:spPr>
            <a:xfrm>
              <a:off x="0" y="0"/>
              <a:ext cx="204470" cy="62484"/>
            </a:xfrm>
            <a:custGeom>
              <a:avLst/>
              <a:gdLst/>
              <a:ahLst/>
              <a:cxnLst/>
              <a:rect l="l" t="t" r="r" b="b"/>
              <a:pathLst>
                <a:path w="204470" h="62484">
                  <a:moveTo>
                    <a:pt x="0" y="127"/>
                  </a:moveTo>
                  <a:cubicBezTo>
                    <a:pt x="2413" y="9652"/>
                    <a:pt x="2413" y="21590"/>
                    <a:pt x="2413" y="28829"/>
                  </a:cubicBezTo>
                  <a:cubicBezTo>
                    <a:pt x="2413" y="40767"/>
                    <a:pt x="2413" y="50419"/>
                    <a:pt x="0" y="59944"/>
                  </a:cubicBezTo>
                  <a:lnTo>
                    <a:pt x="203581" y="59944"/>
                  </a:lnTo>
                  <a:cubicBezTo>
                    <a:pt x="199644" y="49403"/>
                    <a:pt x="199644" y="42164"/>
                    <a:pt x="199644" y="28829"/>
                  </a:cubicBezTo>
                  <a:cubicBezTo>
                    <a:pt x="199644" y="21590"/>
                    <a:pt x="199644" y="9652"/>
                    <a:pt x="204470" y="0"/>
                  </a:cubicBezTo>
                  <a:close/>
                  <a:moveTo>
                    <a:pt x="203581" y="60071"/>
                  </a:moveTo>
                  <a:cubicBezTo>
                    <a:pt x="203835" y="60960"/>
                    <a:pt x="204216" y="61722"/>
                    <a:pt x="204470" y="62484"/>
                  </a:cubicBezTo>
                  <a:lnTo>
                    <a:pt x="204470" y="60071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5" name="Group 125">
            <a:extLst>
              <a:ext uri="{FF2B5EF4-FFF2-40B4-BE49-F238E27FC236}">
                <a16:creationId xmlns:a16="http://schemas.microsoft.com/office/drawing/2014/main" id="{257A1D90-7308-AB67-EED5-7A8D62C33683}"/>
              </a:ext>
            </a:extLst>
          </p:cNvPr>
          <p:cNvGrpSpPr/>
          <p:nvPr/>
        </p:nvGrpSpPr>
        <p:grpSpPr>
          <a:xfrm>
            <a:off x="7764120" y="9103740"/>
            <a:ext cx="428400" cy="426960"/>
            <a:chOff x="0" y="0"/>
            <a:chExt cx="571200" cy="569280"/>
          </a:xfrm>
        </p:grpSpPr>
        <p:sp>
          <p:nvSpPr>
            <p:cNvPr id="246" name="Freeform 126">
              <a:extLst>
                <a:ext uri="{FF2B5EF4-FFF2-40B4-BE49-F238E27FC236}">
                  <a16:creationId xmlns:a16="http://schemas.microsoft.com/office/drawing/2014/main" id="{A500134F-7A43-34A0-A7C0-733BA45B32D4}"/>
                </a:ext>
              </a:extLst>
            </p:cNvPr>
            <p:cNvSpPr/>
            <p:nvPr/>
          </p:nvSpPr>
          <p:spPr>
            <a:xfrm>
              <a:off x="0" y="0"/>
              <a:ext cx="571246" cy="569341"/>
            </a:xfrm>
            <a:custGeom>
              <a:avLst/>
              <a:gdLst/>
              <a:ahLst/>
              <a:cxnLst/>
              <a:rect l="l" t="t" r="r" b="b"/>
              <a:pathLst>
                <a:path w="571246" h="569341">
                  <a:moveTo>
                    <a:pt x="281940" y="112141"/>
                  </a:moveTo>
                  <a:cubicBezTo>
                    <a:pt x="293370" y="112141"/>
                    <a:pt x="304800" y="118237"/>
                    <a:pt x="310896" y="130302"/>
                  </a:cubicBezTo>
                  <a:lnTo>
                    <a:pt x="347091" y="204978"/>
                  </a:lnTo>
                  <a:lnTo>
                    <a:pt x="429006" y="217043"/>
                  </a:lnTo>
                  <a:cubicBezTo>
                    <a:pt x="455549" y="219456"/>
                    <a:pt x="465201" y="253238"/>
                    <a:pt x="445897" y="272542"/>
                  </a:cubicBezTo>
                  <a:lnTo>
                    <a:pt x="385572" y="327914"/>
                  </a:lnTo>
                  <a:lnTo>
                    <a:pt x="402463" y="409956"/>
                  </a:lnTo>
                  <a:cubicBezTo>
                    <a:pt x="404368" y="430911"/>
                    <a:pt x="388239" y="447421"/>
                    <a:pt x="370586" y="447421"/>
                  </a:cubicBezTo>
                  <a:cubicBezTo>
                    <a:pt x="365887" y="447421"/>
                    <a:pt x="361188" y="446278"/>
                    <a:pt x="356616" y="443738"/>
                  </a:cubicBezTo>
                  <a:lnTo>
                    <a:pt x="281940" y="402844"/>
                  </a:lnTo>
                  <a:lnTo>
                    <a:pt x="204851" y="443865"/>
                  </a:lnTo>
                  <a:cubicBezTo>
                    <a:pt x="200152" y="446278"/>
                    <a:pt x="195326" y="447294"/>
                    <a:pt x="190627" y="447294"/>
                  </a:cubicBezTo>
                  <a:cubicBezTo>
                    <a:pt x="171704" y="447294"/>
                    <a:pt x="155702" y="429514"/>
                    <a:pt x="161544" y="410083"/>
                  </a:cubicBezTo>
                  <a:lnTo>
                    <a:pt x="176022" y="328041"/>
                  </a:lnTo>
                  <a:lnTo>
                    <a:pt x="115697" y="272669"/>
                  </a:lnTo>
                  <a:cubicBezTo>
                    <a:pt x="101219" y="253238"/>
                    <a:pt x="108458" y="219583"/>
                    <a:pt x="137414" y="217170"/>
                  </a:cubicBezTo>
                  <a:lnTo>
                    <a:pt x="216916" y="205105"/>
                  </a:lnTo>
                  <a:lnTo>
                    <a:pt x="252984" y="130429"/>
                  </a:lnTo>
                  <a:cubicBezTo>
                    <a:pt x="259080" y="118364"/>
                    <a:pt x="270510" y="112268"/>
                    <a:pt x="281940" y="112268"/>
                  </a:cubicBezTo>
                  <a:close/>
                  <a:moveTo>
                    <a:pt x="284353" y="0"/>
                  </a:moveTo>
                  <a:cubicBezTo>
                    <a:pt x="127762" y="0"/>
                    <a:pt x="2413" y="127889"/>
                    <a:pt x="2413" y="287147"/>
                  </a:cubicBezTo>
                  <a:cubicBezTo>
                    <a:pt x="0" y="441452"/>
                    <a:pt x="127762" y="569341"/>
                    <a:pt x="284353" y="569341"/>
                  </a:cubicBezTo>
                  <a:cubicBezTo>
                    <a:pt x="440944" y="569341"/>
                    <a:pt x="566293" y="443865"/>
                    <a:pt x="571119" y="287147"/>
                  </a:cubicBezTo>
                  <a:cubicBezTo>
                    <a:pt x="571246" y="130302"/>
                    <a:pt x="443484" y="2413"/>
                    <a:pt x="28435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7" name="Group 127">
            <a:extLst>
              <a:ext uri="{FF2B5EF4-FFF2-40B4-BE49-F238E27FC236}">
                <a16:creationId xmlns:a16="http://schemas.microsoft.com/office/drawing/2014/main" id="{981F4D9D-82FD-E5F8-2933-EE42FA6ED56D}"/>
              </a:ext>
            </a:extLst>
          </p:cNvPr>
          <p:cNvGrpSpPr/>
          <p:nvPr/>
        </p:nvGrpSpPr>
        <p:grpSpPr>
          <a:xfrm>
            <a:off x="7995240" y="8808540"/>
            <a:ext cx="347040" cy="339120"/>
            <a:chOff x="0" y="0"/>
            <a:chExt cx="462720" cy="452160"/>
          </a:xfrm>
        </p:grpSpPr>
        <p:sp>
          <p:nvSpPr>
            <p:cNvPr id="248" name="Freeform 128">
              <a:extLst>
                <a:ext uri="{FF2B5EF4-FFF2-40B4-BE49-F238E27FC236}">
                  <a16:creationId xmlns:a16="http://schemas.microsoft.com/office/drawing/2014/main" id="{C8F11336-43D4-9A21-2205-75F497132137}"/>
                </a:ext>
              </a:extLst>
            </p:cNvPr>
            <p:cNvSpPr/>
            <p:nvPr/>
          </p:nvSpPr>
          <p:spPr>
            <a:xfrm>
              <a:off x="127" y="0"/>
              <a:ext cx="462661" cy="452120"/>
            </a:xfrm>
            <a:custGeom>
              <a:avLst/>
              <a:gdLst/>
              <a:ahLst/>
              <a:cxnLst/>
              <a:rect l="l" t="t" r="r" b="b"/>
              <a:pathLst>
                <a:path w="462661" h="452120">
                  <a:moveTo>
                    <a:pt x="292735" y="0"/>
                  </a:moveTo>
                  <a:cubicBezTo>
                    <a:pt x="283337" y="0"/>
                    <a:pt x="273685" y="3556"/>
                    <a:pt x="267462" y="11176"/>
                  </a:cubicBezTo>
                  <a:lnTo>
                    <a:pt x="0" y="331597"/>
                  </a:lnTo>
                  <a:cubicBezTo>
                    <a:pt x="93980" y="336423"/>
                    <a:pt x="178308" y="382270"/>
                    <a:pt x="236093" y="452120"/>
                  </a:cubicBezTo>
                  <a:lnTo>
                    <a:pt x="448183" y="187071"/>
                  </a:lnTo>
                  <a:cubicBezTo>
                    <a:pt x="462661" y="175006"/>
                    <a:pt x="462661" y="155829"/>
                    <a:pt x="453009" y="143764"/>
                  </a:cubicBezTo>
                  <a:lnTo>
                    <a:pt x="315595" y="8763"/>
                  </a:lnTo>
                  <a:cubicBezTo>
                    <a:pt x="309880" y="3048"/>
                    <a:pt x="301371" y="0"/>
                    <a:pt x="29273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9" name="Group 129">
            <a:extLst>
              <a:ext uri="{FF2B5EF4-FFF2-40B4-BE49-F238E27FC236}">
                <a16:creationId xmlns:a16="http://schemas.microsoft.com/office/drawing/2014/main" id="{16F59342-4153-F925-157B-26B7C62D66FA}"/>
              </a:ext>
            </a:extLst>
          </p:cNvPr>
          <p:cNvGrpSpPr/>
          <p:nvPr/>
        </p:nvGrpSpPr>
        <p:grpSpPr>
          <a:xfrm>
            <a:off x="7807320" y="8804220"/>
            <a:ext cx="339840" cy="205920"/>
            <a:chOff x="0" y="0"/>
            <a:chExt cx="453120" cy="274560"/>
          </a:xfrm>
        </p:grpSpPr>
        <p:sp>
          <p:nvSpPr>
            <p:cNvPr id="250" name="Freeform 130">
              <a:extLst>
                <a:ext uri="{FF2B5EF4-FFF2-40B4-BE49-F238E27FC236}">
                  <a16:creationId xmlns:a16="http://schemas.microsoft.com/office/drawing/2014/main" id="{AA1DFB57-D2B9-1363-54A9-616A4BB0E82A}"/>
                </a:ext>
              </a:extLst>
            </p:cNvPr>
            <p:cNvSpPr/>
            <p:nvPr/>
          </p:nvSpPr>
          <p:spPr>
            <a:xfrm>
              <a:off x="0" y="127"/>
              <a:ext cx="453136" cy="274447"/>
            </a:xfrm>
            <a:custGeom>
              <a:avLst/>
              <a:gdLst/>
              <a:ahLst/>
              <a:cxnLst/>
              <a:rect l="l" t="t" r="r" b="b"/>
              <a:pathLst>
                <a:path w="453136" h="274447">
                  <a:moveTo>
                    <a:pt x="0" y="0"/>
                  </a:moveTo>
                  <a:lnTo>
                    <a:pt x="226568" y="274447"/>
                  </a:lnTo>
                  <a:lnTo>
                    <a:pt x="45313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1" name="Group 131">
            <a:extLst>
              <a:ext uri="{FF2B5EF4-FFF2-40B4-BE49-F238E27FC236}">
                <a16:creationId xmlns:a16="http://schemas.microsoft.com/office/drawing/2014/main" id="{A1CF3D6C-A3DC-727F-343B-9B3292A0D368}"/>
              </a:ext>
            </a:extLst>
          </p:cNvPr>
          <p:cNvGrpSpPr/>
          <p:nvPr/>
        </p:nvGrpSpPr>
        <p:grpSpPr>
          <a:xfrm>
            <a:off x="7612200" y="8808540"/>
            <a:ext cx="342000" cy="337680"/>
            <a:chOff x="0" y="0"/>
            <a:chExt cx="456000" cy="450240"/>
          </a:xfrm>
        </p:grpSpPr>
        <p:sp>
          <p:nvSpPr>
            <p:cNvPr id="252" name="Freeform 132">
              <a:extLst>
                <a:ext uri="{FF2B5EF4-FFF2-40B4-BE49-F238E27FC236}">
                  <a16:creationId xmlns:a16="http://schemas.microsoft.com/office/drawing/2014/main" id="{23667576-7A3C-8651-D870-E0DAC26FE98B}"/>
                </a:ext>
              </a:extLst>
            </p:cNvPr>
            <p:cNvSpPr/>
            <p:nvPr/>
          </p:nvSpPr>
          <p:spPr>
            <a:xfrm>
              <a:off x="0" y="0"/>
              <a:ext cx="456057" cy="450215"/>
            </a:xfrm>
            <a:custGeom>
              <a:avLst/>
              <a:gdLst/>
              <a:ahLst/>
              <a:cxnLst/>
              <a:rect l="l" t="t" r="r" b="b"/>
              <a:pathLst>
                <a:path w="456057" h="450215">
                  <a:moveTo>
                    <a:pt x="168021" y="0"/>
                  </a:moveTo>
                  <a:cubicBezTo>
                    <a:pt x="159639" y="0"/>
                    <a:pt x="150495" y="3048"/>
                    <a:pt x="142367" y="8763"/>
                  </a:cubicBezTo>
                  <a:lnTo>
                    <a:pt x="7239" y="143891"/>
                  </a:lnTo>
                  <a:cubicBezTo>
                    <a:pt x="0" y="155956"/>
                    <a:pt x="0" y="175260"/>
                    <a:pt x="7239" y="187325"/>
                  </a:cubicBezTo>
                  <a:lnTo>
                    <a:pt x="221996" y="450215"/>
                  </a:lnTo>
                  <a:cubicBezTo>
                    <a:pt x="279908" y="382651"/>
                    <a:pt x="364363" y="336804"/>
                    <a:pt x="456057" y="329565"/>
                  </a:cubicBezTo>
                  <a:lnTo>
                    <a:pt x="190754" y="11176"/>
                  </a:lnTo>
                  <a:cubicBezTo>
                    <a:pt x="185674" y="3556"/>
                    <a:pt x="177292" y="0"/>
                    <a:pt x="16802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3" name="Group 133">
            <a:extLst>
              <a:ext uri="{FF2B5EF4-FFF2-40B4-BE49-F238E27FC236}">
                <a16:creationId xmlns:a16="http://schemas.microsoft.com/office/drawing/2014/main" id="{D59CF26B-7777-39DD-7F9E-4492B5AC84F9}"/>
              </a:ext>
            </a:extLst>
          </p:cNvPr>
          <p:cNvGrpSpPr/>
          <p:nvPr/>
        </p:nvGrpSpPr>
        <p:grpSpPr>
          <a:xfrm>
            <a:off x="8825400" y="9349260"/>
            <a:ext cx="725040" cy="92160"/>
            <a:chOff x="0" y="0"/>
            <a:chExt cx="966720" cy="122880"/>
          </a:xfrm>
        </p:grpSpPr>
        <p:sp>
          <p:nvSpPr>
            <p:cNvPr id="254" name="Freeform 134">
              <a:extLst>
                <a:ext uri="{FF2B5EF4-FFF2-40B4-BE49-F238E27FC236}">
                  <a16:creationId xmlns:a16="http://schemas.microsoft.com/office/drawing/2014/main" id="{63B2CB68-40E3-4EC5-5F49-BF385565038A}"/>
                </a:ext>
              </a:extLst>
            </p:cNvPr>
            <p:cNvSpPr/>
            <p:nvPr/>
          </p:nvSpPr>
          <p:spPr>
            <a:xfrm>
              <a:off x="127" y="0"/>
              <a:ext cx="966724" cy="122936"/>
            </a:xfrm>
            <a:custGeom>
              <a:avLst/>
              <a:gdLst/>
              <a:ahLst/>
              <a:cxnLst/>
              <a:rect l="l" t="t" r="r" b="b"/>
              <a:pathLst>
                <a:path w="966724" h="122936">
                  <a:moveTo>
                    <a:pt x="28829" y="0"/>
                  </a:moveTo>
                  <a:cubicBezTo>
                    <a:pt x="12065" y="0"/>
                    <a:pt x="0" y="14478"/>
                    <a:pt x="0" y="28956"/>
                  </a:cubicBezTo>
                  <a:cubicBezTo>
                    <a:pt x="0" y="79629"/>
                    <a:pt x="41021" y="122936"/>
                    <a:pt x="91567" y="122936"/>
                  </a:cubicBezTo>
                  <a:lnTo>
                    <a:pt x="872744" y="122936"/>
                  </a:lnTo>
                  <a:cubicBezTo>
                    <a:pt x="923290" y="122936"/>
                    <a:pt x="966724" y="82042"/>
                    <a:pt x="966724" y="28956"/>
                  </a:cubicBezTo>
                  <a:cubicBezTo>
                    <a:pt x="964311" y="12065"/>
                    <a:pt x="952246" y="0"/>
                    <a:pt x="932942" y="0"/>
                  </a:cubicBezTo>
                  <a:lnTo>
                    <a:pt x="838962" y="0"/>
                  </a:lnTo>
                  <a:lnTo>
                    <a:pt x="838962" y="28956"/>
                  </a:lnTo>
                  <a:cubicBezTo>
                    <a:pt x="838962" y="48260"/>
                    <a:pt x="824484" y="62738"/>
                    <a:pt x="807593" y="62738"/>
                  </a:cubicBezTo>
                  <a:cubicBezTo>
                    <a:pt x="788289" y="62738"/>
                    <a:pt x="776351" y="48260"/>
                    <a:pt x="776351" y="28956"/>
                  </a:cubicBezTo>
                  <a:lnTo>
                    <a:pt x="776351" y="0"/>
                  </a:lnTo>
                  <a:lnTo>
                    <a:pt x="713486" y="0"/>
                  </a:lnTo>
                  <a:lnTo>
                    <a:pt x="713486" y="28956"/>
                  </a:lnTo>
                  <a:cubicBezTo>
                    <a:pt x="713486" y="48260"/>
                    <a:pt x="699008" y="62738"/>
                    <a:pt x="682244" y="62738"/>
                  </a:cubicBezTo>
                  <a:cubicBezTo>
                    <a:pt x="665480" y="62738"/>
                    <a:pt x="650875" y="48260"/>
                    <a:pt x="650875" y="28956"/>
                  </a:cubicBezTo>
                  <a:lnTo>
                    <a:pt x="650875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5" name="Group 135">
            <a:extLst>
              <a:ext uri="{FF2B5EF4-FFF2-40B4-BE49-F238E27FC236}">
                <a16:creationId xmlns:a16="http://schemas.microsoft.com/office/drawing/2014/main" id="{92FD0685-2D1E-B210-F4F6-395D3CFC9843}"/>
              </a:ext>
            </a:extLst>
          </p:cNvPr>
          <p:cNvGrpSpPr/>
          <p:nvPr/>
        </p:nvGrpSpPr>
        <p:grpSpPr>
          <a:xfrm>
            <a:off x="8870760" y="8874060"/>
            <a:ext cx="632880" cy="428400"/>
            <a:chOff x="0" y="0"/>
            <a:chExt cx="843840" cy="571200"/>
          </a:xfrm>
        </p:grpSpPr>
        <p:sp>
          <p:nvSpPr>
            <p:cNvPr id="256" name="Freeform 136">
              <a:extLst>
                <a:ext uri="{FF2B5EF4-FFF2-40B4-BE49-F238E27FC236}">
                  <a16:creationId xmlns:a16="http://schemas.microsoft.com/office/drawing/2014/main" id="{9AA733DB-416C-C8ED-2BC4-534D329DCC7D}"/>
                </a:ext>
              </a:extLst>
            </p:cNvPr>
            <p:cNvSpPr/>
            <p:nvPr/>
          </p:nvSpPr>
          <p:spPr>
            <a:xfrm>
              <a:off x="127" y="0"/>
              <a:ext cx="843788" cy="571246"/>
            </a:xfrm>
            <a:custGeom>
              <a:avLst/>
              <a:gdLst/>
              <a:ahLst/>
              <a:cxnLst/>
              <a:rect l="l" t="t" r="r" b="b"/>
              <a:pathLst>
                <a:path w="843788" h="571246">
                  <a:moveTo>
                    <a:pt x="290195" y="128016"/>
                  </a:moveTo>
                  <a:cubicBezTo>
                    <a:pt x="293751" y="128016"/>
                    <a:pt x="297561" y="128651"/>
                    <a:pt x="301244" y="130175"/>
                  </a:cubicBezTo>
                  <a:lnTo>
                    <a:pt x="491744" y="192786"/>
                  </a:lnTo>
                  <a:cubicBezTo>
                    <a:pt x="511048" y="200025"/>
                    <a:pt x="520700" y="228981"/>
                    <a:pt x="503809" y="245745"/>
                  </a:cubicBezTo>
                  <a:lnTo>
                    <a:pt x="460375" y="286766"/>
                  </a:lnTo>
                  <a:lnTo>
                    <a:pt x="566420" y="392811"/>
                  </a:lnTo>
                  <a:cubicBezTo>
                    <a:pt x="580898" y="402463"/>
                    <a:pt x="580898" y="421767"/>
                    <a:pt x="568833" y="433705"/>
                  </a:cubicBezTo>
                  <a:cubicBezTo>
                    <a:pt x="562737" y="439801"/>
                    <a:pt x="554355" y="442849"/>
                    <a:pt x="545846" y="442849"/>
                  </a:cubicBezTo>
                  <a:cubicBezTo>
                    <a:pt x="537337" y="442849"/>
                    <a:pt x="528955" y="439801"/>
                    <a:pt x="522986" y="433705"/>
                  </a:cubicBezTo>
                  <a:lnTo>
                    <a:pt x="416941" y="330073"/>
                  </a:lnTo>
                  <a:lnTo>
                    <a:pt x="375920" y="370967"/>
                  </a:lnTo>
                  <a:cubicBezTo>
                    <a:pt x="368681" y="378206"/>
                    <a:pt x="360553" y="381381"/>
                    <a:pt x="352806" y="381381"/>
                  </a:cubicBezTo>
                  <a:cubicBezTo>
                    <a:pt x="339852" y="381381"/>
                    <a:pt x="328295" y="372491"/>
                    <a:pt x="325374" y="358902"/>
                  </a:cubicBezTo>
                  <a:lnTo>
                    <a:pt x="262763" y="168783"/>
                  </a:lnTo>
                  <a:cubicBezTo>
                    <a:pt x="254635" y="148463"/>
                    <a:pt x="270510" y="128016"/>
                    <a:pt x="290195" y="128016"/>
                  </a:cubicBezTo>
                  <a:close/>
                  <a:moveTo>
                    <a:pt x="91567" y="127"/>
                  </a:moveTo>
                  <a:cubicBezTo>
                    <a:pt x="40894" y="127"/>
                    <a:pt x="0" y="43434"/>
                    <a:pt x="0" y="93980"/>
                  </a:cubicBezTo>
                  <a:lnTo>
                    <a:pt x="0" y="571246"/>
                  </a:lnTo>
                  <a:lnTo>
                    <a:pt x="843788" y="571246"/>
                  </a:lnTo>
                  <a:lnTo>
                    <a:pt x="843788" y="93980"/>
                  </a:lnTo>
                  <a:cubicBezTo>
                    <a:pt x="843788" y="43434"/>
                    <a:pt x="800354" y="0"/>
                    <a:pt x="74739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7" name="Group 137">
            <a:extLst>
              <a:ext uri="{FF2B5EF4-FFF2-40B4-BE49-F238E27FC236}">
                <a16:creationId xmlns:a16="http://schemas.microsoft.com/office/drawing/2014/main" id="{8B2FAB6C-AE89-B585-5B32-2D30E6985ED5}"/>
              </a:ext>
            </a:extLst>
          </p:cNvPr>
          <p:cNvGrpSpPr/>
          <p:nvPr/>
        </p:nvGrpSpPr>
        <p:grpSpPr>
          <a:xfrm>
            <a:off x="5259960" y="4430940"/>
            <a:ext cx="612000" cy="397440"/>
            <a:chOff x="0" y="0"/>
            <a:chExt cx="816000" cy="529920"/>
          </a:xfrm>
        </p:grpSpPr>
        <p:sp>
          <p:nvSpPr>
            <p:cNvPr id="258" name="Freeform 138">
              <a:extLst>
                <a:ext uri="{FF2B5EF4-FFF2-40B4-BE49-F238E27FC236}">
                  <a16:creationId xmlns:a16="http://schemas.microsoft.com/office/drawing/2014/main" id="{5D7118A6-4461-510F-9733-857076AFB6AB}"/>
                </a:ext>
              </a:extLst>
            </p:cNvPr>
            <p:cNvSpPr/>
            <p:nvPr/>
          </p:nvSpPr>
          <p:spPr>
            <a:xfrm>
              <a:off x="127" y="0"/>
              <a:ext cx="815975" cy="529971"/>
            </a:xfrm>
            <a:custGeom>
              <a:avLst/>
              <a:gdLst/>
              <a:ahLst/>
              <a:cxnLst/>
              <a:rect l="l" t="t" r="r" b="b"/>
              <a:pathLst>
                <a:path w="815975" h="529971">
                  <a:moveTo>
                    <a:pt x="32893" y="127"/>
                  </a:moveTo>
                  <a:cubicBezTo>
                    <a:pt x="13716" y="127"/>
                    <a:pt x="0" y="19304"/>
                    <a:pt x="0" y="35687"/>
                  </a:cubicBezTo>
                  <a:lnTo>
                    <a:pt x="0" y="529971"/>
                  </a:lnTo>
                  <a:lnTo>
                    <a:pt x="815975" y="529971"/>
                  </a:lnTo>
                  <a:lnTo>
                    <a:pt x="815975" y="35687"/>
                  </a:lnTo>
                  <a:cubicBezTo>
                    <a:pt x="815975" y="13716"/>
                    <a:pt x="799465" y="0"/>
                    <a:pt x="78295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9" name="Group 139">
            <a:extLst>
              <a:ext uri="{FF2B5EF4-FFF2-40B4-BE49-F238E27FC236}">
                <a16:creationId xmlns:a16="http://schemas.microsoft.com/office/drawing/2014/main" id="{041AE405-7144-0D8F-1762-50853072DC23}"/>
              </a:ext>
            </a:extLst>
          </p:cNvPr>
          <p:cNvGrpSpPr/>
          <p:nvPr/>
        </p:nvGrpSpPr>
        <p:grpSpPr>
          <a:xfrm>
            <a:off x="5206680" y="4882380"/>
            <a:ext cx="720720" cy="217440"/>
            <a:chOff x="0" y="0"/>
            <a:chExt cx="960960" cy="289920"/>
          </a:xfrm>
        </p:grpSpPr>
        <p:sp>
          <p:nvSpPr>
            <p:cNvPr id="260" name="Freeform 140">
              <a:extLst>
                <a:ext uri="{FF2B5EF4-FFF2-40B4-BE49-F238E27FC236}">
                  <a16:creationId xmlns:a16="http://schemas.microsoft.com/office/drawing/2014/main" id="{2F95F46E-1840-45B4-BC30-808FD2945CE7}"/>
                </a:ext>
              </a:extLst>
            </p:cNvPr>
            <p:cNvSpPr/>
            <p:nvPr/>
          </p:nvSpPr>
          <p:spPr>
            <a:xfrm>
              <a:off x="0" y="0"/>
              <a:ext cx="960882" cy="289814"/>
            </a:xfrm>
            <a:custGeom>
              <a:avLst/>
              <a:gdLst/>
              <a:ahLst/>
              <a:cxnLst/>
              <a:rect l="l" t="t" r="r" b="b"/>
              <a:pathLst>
                <a:path w="960882" h="289814">
                  <a:moveTo>
                    <a:pt x="5461" y="0"/>
                  </a:moveTo>
                  <a:cubicBezTo>
                    <a:pt x="2794" y="10922"/>
                    <a:pt x="0" y="24765"/>
                    <a:pt x="0" y="35687"/>
                  </a:cubicBezTo>
                  <a:cubicBezTo>
                    <a:pt x="0" y="96012"/>
                    <a:pt x="46736" y="145415"/>
                    <a:pt x="104394" y="145415"/>
                  </a:cubicBezTo>
                  <a:lnTo>
                    <a:pt x="274574" y="145415"/>
                  </a:lnTo>
                  <a:lnTo>
                    <a:pt x="227838" y="235966"/>
                  </a:lnTo>
                  <a:cubicBezTo>
                    <a:pt x="219583" y="255143"/>
                    <a:pt x="227838" y="277114"/>
                    <a:pt x="247142" y="285369"/>
                  </a:cubicBezTo>
                  <a:cubicBezTo>
                    <a:pt x="251714" y="288417"/>
                    <a:pt x="257048" y="289814"/>
                    <a:pt x="262255" y="289814"/>
                  </a:cubicBezTo>
                  <a:cubicBezTo>
                    <a:pt x="275971" y="289814"/>
                    <a:pt x="289941" y="280797"/>
                    <a:pt x="293751" y="268859"/>
                  </a:cubicBezTo>
                  <a:lnTo>
                    <a:pt x="356870" y="142621"/>
                  </a:lnTo>
                  <a:lnTo>
                    <a:pt x="441960" y="142621"/>
                  </a:lnTo>
                  <a:lnTo>
                    <a:pt x="441960" y="249555"/>
                  </a:lnTo>
                  <a:cubicBezTo>
                    <a:pt x="441960" y="271526"/>
                    <a:pt x="458470" y="288036"/>
                    <a:pt x="480441" y="288036"/>
                  </a:cubicBezTo>
                  <a:cubicBezTo>
                    <a:pt x="499618" y="288036"/>
                    <a:pt x="513334" y="271526"/>
                    <a:pt x="513334" y="249555"/>
                  </a:cubicBezTo>
                  <a:lnTo>
                    <a:pt x="513334" y="142748"/>
                  </a:lnTo>
                  <a:lnTo>
                    <a:pt x="598424" y="142748"/>
                  </a:lnTo>
                  <a:lnTo>
                    <a:pt x="661543" y="268986"/>
                  </a:lnTo>
                  <a:cubicBezTo>
                    <a:pt x="669798" y="281305"/>
                    <a:pt x="682625" y="287528"/>
                    <a:pt x="695579" y="287528"/>
                  </a:cubicBezTo>
                  <a:cubicBezTo>
                    <a:pt x="699897" y="287528"/>
                    <a:pt x="704088" y="286893"/>
                    <a:pt x="708279" y="285496"/>
                  </a:cubicBezTo>
                  <a:cubicBezTo>
                    <a:pt x="727456" y="274574"/>
                    <a:pt x="732917" y="255270"/>
                    <a:pt x="727456" y="236093"/>
                  </a:cubicBezTo>
                  <a:lnTo>
                    <a:pt x="680847" y="145542"/>
                  </a:lnTo>
                  <a:lnTo>
                    <a:pt x="851027" y="145542"/>
                  </a:lnTo>
                  <a:cubicBezTo>
                    <a:pt x="908685" y="145542"/>
                    <a:pt x="960882" y="96139"/>
                    <a:pt x="960882" y="35814"/>
                  </a:cubicBezTo>
                  <a:cubicBezTo>
                    <a:pt x="960882" y="22098"/>
                    <a:pt x="955421" y="11049"/>
                    <a:pt x="952627" y="12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1" name="Group 141">
            <a:extLst>
              <a:ext uri="{FF2B5EF4-FFF2-40B4-BE49-F238E27FC236}">
                <a16:creationId xmlns:a16="http://schemas.microsoft.com/office/drawing/2014/main" id="{2C1B59CD-D983-119C-CE33-E88AB3C25476}"/>
              </a:ext>
            </a:extLst>
          </p:cNvPr>
          <p:cNvGrpSpPr/>
          <p:nvPr/>
        </p:nvGrpSpPr>
        <p:grpSpPr>
          <a:xfrm>
            <a:off x="5480280" y="4270380"/>
            <a:ext cx="164880" cy="107280"/>
            <a:chOff x="0" y="0"/>
            <a:chExt cx="219840" cy="143040"/>
          </a:xfrm>
        </p:grpSpPr>
        <p:sp>
          <p:nvSpPr>
            <p:cNvPr id="262" name="Freeform 142">
              <a:extLst>
                <a:ext uri="{FF2B5EF4-FFF2-40B4-BE49-F238E27FC236}">
                  <a16:creationId xmlns:a16="http://schemas.microsoft.com/office/drawing/2014/main" id="{3BD62EF3-6C57-6CCE-7A10-A520DBF5DDE5}"/>
                </a:ext>
              </a:extLst>
            </p:cNvPr>
            <p:cNvSpPr/>
            <p:nvPr/>
          </p:nvSpPr>
          <p:spPr>
            <a:xfrm>
              <a:off x="127" y="0"/>
              <a:ext cx="219837" cy="143129"/>
            </a:xfrm>
            <a:custGeom>
              <a:avLst/>
              <a:gdLst/>
              <a:ahLst/>
              <a:cxnLst/>
              <a:rect l="l" t="t" r="r" b="b"/>
              <a:pathLst>
                <a:path w="219837" h="143129">
                  <a:moveTo>
                    <a:pt x="38481" y="0"/>
                  </a:moveTo>
                  <a:cubicBezTo>
                    <a:pt x="19177" y="0"/>
                    <a:pt x="0" y="16510"/>
                    <a:pt x="0" y="35814"/>
                  </a:cubicBezTo>
                  <a:lnTo>
                    <a:pt x="0" y="143129"/>
                  </a:lnTo>
                  <a:lnTo>
                    <a:pt x="217043" y="143129"/>
                  </a:lnTo>
                  <a:lnTo>
                    <a:pt x="217043" y="35814"/>
                  </a:lnTo>
                  <a:lnTo>
                    <a:pt x="219837" y="35814"/>
                  </a:lnTo>
                  <a:cubicBezTo>
                    <a:pt x="219837" y="16510"/>
                    <a:pt x="203327" y="0"/>
                    <a:pt x="18402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3" name="Group 143">
            <a:extLst>
              <a:ext uri="{FF2B5EF4-FFF2-40B4-BE49-F238E27FC236}">
                <a16:creationId xmlns:a16="http://schemas.microsoft.com/office/drawing/2014/main" id="{1CE7F5D2-B10B-D4F4-E816-E8A565F53052}"/>
              </a:ext>
            </a:extLst>
          </p:cNvPr>
          <p:cNvGrpSpPr/>
          <p:nvPr/>
        </p:nvGrpSpPr>
        <p:grpSpPr>
          <a:xfrm>
            <a:off x="11346120" y="4263900"/>
            <a:ext cx="380880" cy="378720"/>
            <a:chOff x="0" y="0"/>
            <a:chExt cx="507840" cy="504960"/>
          </a:xfrm>
        </p:grpSpPr>
        <p:sp>
          <p:nvSpPr>
            <p:cNvPr id="264" name="Freeform 144">
              <a:extLst>
                <a:ext uri="{FF2B5EF4-FFF2-40B4-BE49-F238E27FC236}">
                  <a16:creationId xmlns:a16="http://schemas.microsoft.com/office/drawing/2014/main" id="{DDA93CA7-DF0B-43F2-53DA-69A0044A59E2}"/>
                </a:ext>
              </a:extLst>
            </p:cNvPr>
            <p:cNvSpPr/>
            <p:nvPr/>
          </p:nvSpPr>
          <p:spPr>
            <a:xfrm>
              <a:off x="0" y="0"/>
              <a:ext cx="507873" cy="504952"/>
            </a:xfrm>
            <a:custGeom>
              <a:avLst/>
              <a:gdLst/>
              <a:ahLst/>
              <a:cxnLst/>
              <a:rect l="l" t="t" r="r" b="b"/>
              <a:pathLst>
                <a:path w="507873" h="504952">
                  <a:moveTo>
                    <a:pt x="255270" y="145415"/>
                  </a:moveTo>
                  <a:cubicBezTo>
                    <a:pt x="271780" y="145415"/>
                    <a:pt x="288163" y="161925"/>
                    <a:pt x="288163" y="178308"/>
                  </a:cubicBezTo>
                  <a:lnTo>
                    <a:pt x="288163" y="216662"/>
                  </a:lnTo>
                  <a:lnTo>
                    <a:pt x="326644" y="216662"/>
                  </a:lnTo>
                  <a:cubicBezTo>
                    <a:pt x="348615" y="216662"/>
                    <a:pt x="362331" y="233172"/>
                    <a:pt x="362331" y="255016"/>
                  </a:cubicBezTo>
                  <a:cubicBezTo>
                    <a:pt x="362331" y="274320"/>
                    <a:pt x="343027" y="290703"/>
                    <a:pt x="326644" y="290703"/>
                  </a:cubicBezTo>
                  <a:lnTo>
                    <a:pt x="288163" y="290703"/>
                  </a:lnTo>
                  <a:lnTo>
                    <a:pt x="288163" y="329057"/>
                  </a:lnTo>
                  <a:cubicBezTo>
                    <a:pt x="288163" y="348234"/>
                    <a:pt x="271653" y="361950"/>
                    <a:pt x="255270" y="361950"/>
                  </a:cubicBezTo>
                  <a:cubicBezTo>
                    <a:pt x="236093" y="361950"/>
                    <a:pt x="219583" y="345440"/>
                    <a:pt x="219583" y="329057"/>
                  </a:cubicBezTo>
                  <a:lnTo>
                    <a:pt x="219583" y="290957"/>
                  </a:lnTo>
                  <a:lnTo>
                    <a:pt x="181102" y="290957"/>
                  </a:lnTo>
                  <a:cubicBezTo>
                    <a:pt x="161925" y="290957"/>
                    <a:pt x="148209" y="274447"/>
                    <a:pt x="148209" y="255270"/>
                  </a:cubicBezTo>
                  <a:cubicBezTo>
                    <a:pt x="148209" y="233299"/>
                    <a:pt x="161925" y="216916"/>
                    <a:pt x="181102" y="216916"/>
                  </a:cubicBezTo>
                  <a:lnTo>
                    <a:pt x="219583" y="216916"/>
                  </a:lnTo>
                  <a:lnTo>
                    <a:pt x="219583" y="178435"/>
                  </a:lnTo>
                  <a:cubicBezTo>
                    <a:pt x="219583" y="159131"/>
                    <a:pt x="236093" y="145542"/>
                    <a:pt x="255270" y="145542"/>
                  </a:cubicBezTo>
                  <a:close/>
                  <a:moveTo>
                    <a:pt x="38481" y="0"/>
                  </a:moveTo>
                  <a:cubicBezTo>
                    <a:pt x="16510" y="0"/>
                    <a:pt x="0" y="16510"/>
                    <a:pt x="0" y="38354"/>
                  </a:cubicBezTo>
                  <a:lnTo>
                    <a:pt x="0" y="469265"/>
                  </a:lnTo>
                  <a:cubicBezTo>
                    <a:pt x="2794" y="491236"/>
                    <a:pt x="19304" y="504952"/>
                    <a:pt x="38481" y="504952"/>
                  </a:cubicBezTo>
                  <a:lnTo>
                    <a:pt x="469392" y="504952"/>
                  </a:lnTo>
                  <a:cubicBezTo>
                    <a:pt x="491363" y="504952"/>
                    <a:pt x="507873" y="488442"/>
                    <a:pt x="507873" y="469265"/>
                  </a:cubicBezTo>
                  <a:lnTo>
                    <a:pt x="507873" y="38354"/>
                  </a:lnTo>
                  <a:cubicBezTo>
                    <a:pt x="507873" y="16510"/>
                    <a:pt x="491236" y="0"/>
                    <a:pt x="4693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5" name="Group 145">
            <a:extLst>
              <a:ext uri="{FF2B5EF4-FFF2-40B4-BE49-F238E27FC236}">
                <a16:creationId xmlns:a16="http://schemas.microsoft.com/office/drawing/2014/main" id="{62D2EDCF-9B46-88EF-2E9C-950374DCDBF6}"/>
              </a:ext>
            </a:extLst>
          </p:cNvPr>
          <p:cNvGrpSpPr/>
          <p:nvPr/>
        </p:nvGrpSpPr>
        <p:grpSpPr>
          <a:xfrm>
            <a:off x="11348280" y="4717500"/>
            <a:ext cx="383040" cy="377280"/>
            <a:chOff x="0" y="0"/>
            <a:chExt cx="510720" cy="503040"/>
          </a:xfrm>
        </p:grpSpPr>
        <p:sp>
          <p:nvSpPr>
            <p:cNvPr id="266" name="Freeform 146">
              <a:extLst>
                <a:ext uri="{FF2B5EF4-FFF2-40B4-BE49-F238E27FC236}">
                  <a16:creationId xmlns:a16="http://schemas.microsoft.com/office/drawing/2014/main" id="{7F756247-C6A5-2EB1-C2BB-BEDC75D6D555}"/>
                </a:ext>
              </a:extLst>
            </p:cNvPr>
            <p:cNvSpPr/>
            <p:nvPr/>
          </p:nvSpPr>
          <p:spPr>
            <a:xfrm>
              <a:off x="127" y="0"/>
              <a:ext cx="510667" cy="503174"/>
            </a:xfrm>
            <a:custGeom>
              <a:avLst/>
              <a:gdLst/>
              <a:ahLst/>
              <a:cxnLst/>
              <a:rect l="l" t="t" r="r" b="b"/>
              <a:pathLst>
                <a:path w="510667" h="503174">
                  <a:moveTo>
                    <a:pt x="300609" y="162179"/>
                  </a:moveTo>
                  <a:cubicBezTo>
                    <a:pt x="310261" y="162179"/>
                    <a:pt x="319913" y="164846"/>
                    <a:pt x="326771" y="170434"/>
                  </a:cubicBezTo>
                  <a:cubicBezTo>
                    <a:pt x="340487" y="184277"/>
                    <a:pt x="340487" y="209042"/>
                    <a:pt x="326771" y="222631"/>
                  </a:cubicBezTo>
                  <a:lnTo>
                    <a:pt x="302006" y="247396"/>
                  </a:lnTo>
                  <a:lnTo>
                    <a:pt x="326771" y="272034"/>
                  </a:lnTo>
                  <a:cubicBezTo>
                    <a:pt x="340487" y="285877"/>
                    <a:pt x="340487" y="307848"/>
                    <a:pt x="326771" y="321437"/>
                  </a:cubicBezTo>
                  <a:cubicBezTo>
                    <a:pt x="319913" y="328295"/>
                    <a:pt x="310261" y="331724"/>
                    <a:pt x="300609" y="331724"/>
                  </a:cubicBezTo>
                  <a:cubicBezTo>
                    <a:pt x="290957" y="331724"/>
                    <a:pt x="281432" y="328295"/>
                    <a:pt x="274574" y="321437"/>
                  </a:cubicBezTo>
                  <a:lnTo>
                    <a:pt x="252603" y="299466"/>
                  </a:lnTo>
                  <a:lnTo>
                    <a:pt x="227965" y="321437"/>
                  </a:lnTo>
                  <a:cubicBezTo>
                    <a:pt x="221107" y="328295"/>
                    <a:pt x="211455" y="331724"/>
                    <a:pt x="201803" y="331724"/>
                  </a:cubicBezTo>
                  <a:cubicBezTo>
                    <a:pt x="192151" y="331724"/>
                    <a:pt x="182626" y="328295"/>
                    <a:pt x="175768" y="321437"/>
                  </a:cubicBezTo>
                  <a:cubicBezTo>
                    <a:pt x="162052" y="307721"/>
                    <a:pt x="162052" y="285750"/>
                    <a:pt x="175768" y="272034"/>
                  </a:cubicBezTo>
                  <a:lnTo>
                    <a:pt x="200406" y="247396"/>
                  </a:lnTo>
                  <a:lnTo>
                    <a:pt x="175768" y="222631"/>
                  </a:lnTo>
                  <a:cubicBezTo>
                    <a:pt x="162052" y="208915"/>
                    <a:pt x="162052" y="184150"/>
                    <a:pt x="175768" y="170434"/>
                  </a:cubicBezTo>
                  <a:cubicBezTo>
                    <a:pt x="182626" y="164973"/>
                    <a:pt x="192278" y="162179"/>
                    <a:pt x="201803" y="162179"/>
                  </a:cubicBezTo>
                  <a:cubicBezTo>
                    <a:pt x="211328" y="162179"/>
                    <a:pt x="221107" y="164846"/>
                    <a:pt x="227965" y="170434"/>
                  </a:cubicBezTo>
                  <a:lnTo>
                    <a:pt x="252603" y="195199"/>
                  </a:lnTo>
                  <a:lnTo>
                    <a:pt x="274574" y="170434"/>
                  </a:lnTo>
                  <a:cubicBezTo>
                    <a:pt x="281432" y="164973"/>
                    <a:pt x="291084" y="162179"/>
                    <a:pt x="300609" y="162179"/>
                  </a:cubicBezTo>
                  <a:close/>
                  <a:moveTo>
                    <a:pt x="38354" y="0"/>
                  </a:moveTo>
                  <a:cubicBezTo>
                    <a:pt x="19177" y="0"/>
                    <a:pt x="0" y="16510"/>
                    <a:pt x="0" y="33020"/>
                  </a:cubicBezTo>
                  <a:lnTo>
                    <a:pt x="0" y="467360"/>
                  </a:lnTo>
                  <a:cubicBezTo>
                    <a:pt x="0" y="489331"/>
                    <a:pt x="19177" y="503174"/>
                    <a:pt x="38481" y="503174"/>
                  </a:cubicBezTo>
                  <a:lnTo>
                    <a:pt x="472186" y="503174"/>
                  </a:lnTo>
                  <a:cubicBezTo>
                    <a:pt x="491490" y="503174"/>
                    <a:pt x="510667" y="483870"/>
                    <a:pt x="510667" y="467360"/>
                  </a:cubicBezTo>
                  <a:lnTo>
                    <a:pt x="510667" y="33020"/>
                  </a:lnTo>
                  <a:cubicBezTo>
                    <a:pt x="510667" y="13843"/>
                    <a:pt x="491363" y="0"/>
                    <a:pt x="47218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7" name="Group 147">
            <a:extLst>
              <a:ext uri="{FF2B5EF4-FFF2-40B4-BE49-F238E27FC236}">
                <a16:creationId xmlns:a16="http://schemas.microsoft.com/office/drawing/2014/main" id="{97EFAE30-75A7-CE28-A4F3-262FB6CBE4F6}"/>
              </a:ext>
            </a:extLst>
          </p:cNvPr>
          <p:cNvGrpSpPr/>
          <p:nvPr/>
        </p:nvGrpSpPr>
        <p:grpSpPr>
          <a:xfrm>
            <a:off x="11797560" y="4263900"/>
            <a:ext cx="380880" cy="378720"/>
            <a:chOff x="0" y="0"/>
            <a:chExt cx="507840" cy="504960"/>
          </a:xfrm>
        </p:grpSpPr>
        <p:sp>
          <p:nvSpPr>
            <p:cNvPr id="268" name="Freeform 148">
              <a:extLst>
                <a:ext uri="{FF2B5EF4-FFF2-40B4-BE49-F238E27FC236}">
                  <a16:creationId xmlns:a16="http://schemas.microsoft.com/office/drawing/2014/main" id="{DA751486-52C3-E962-1EAA-61C4FE09AF6B}"/>
                </a:ext>
              </a:extLst>
            </p:cNvPr>
            <p:cNvSpPr/>
            <p:nvPr/>
          </p:nvSpPr>
          <p:spPr>
            <a:xfrm>
              <a:off x="127" y="0"/>
              <a:ext cx="507873" cy="504952"/>
            </a:xfrm>
            <a:custGeom>
              <a:avLst/>
              <a:gdLst/>
              <a:ahLst/>
              <a:cxnLst/>
              <a:rect l="l" t="t" r="r" b="b"/>
              <a:pathLst>
                <a:path w="507873" h="504952">
                  <a:moveTo>
                    <a:pt x="326644" y="213995"/>
                  </a:moveTo>
                  <a:cubicBezTo>
                    <a:pt x="345821" y="213995"/>
                    <a:pt x="359537" y="230505"/>
                    <a:pt x="359537" y="249682"/>
                  </a:cubicBezTo>
                  <a:cubicBezTo>
                    <a:pt x="362204" y="274447"/>
                    <a:pt x="345821" y="288036"/>
                    <a:pt x="326644" y="288036"/>
                  </a:cubicBezTo>
                  <a:lnTo>
                    <a:pt x="181102" y="288036"/>
                  </a:lnTo>
                  <a:cubicBezTo>
                    <a:pt x="161798" y="288036"/>
                    <a:pt x="148209" y="271526"/>
                    <a:pt x="148209" y="249682"/>
                  </a:cubicBezTo>
                  <a:cubicBezTo>
                    <a:pt x="148209" y="230378"/>
                    <a:pt x="164719" y="213995"/>
                    <a:pt x="181102" y="213995"/>
                  </a:cubicBezTo>
                  <a:close/>
                  <a:moveTo>
                    <a:pt x="38354" y="0"/>
                  </a:moveTo>
                  <a:cubicBezTo>
                    <a:pt x="16383" y="0"/>
                    <a:pt x="0" y="16510"/>
                    <a:pt x="0" y="38354"/>
                  </a:cubicBezTo>
                  <a:lnTo>
                    <a:pt x="0" y="469265"/>
                  </a:lnTo>
                  <a:cubicBezTo>
                    <a:pt x="0" y="491236"/>
                    <a:pt x="16510" y="504952"/>
                    <a:pt x="38481" y="504952"/>
                  </a:cubicBezTo>
                  <a:lnTo>
                    <a:pt x="469392" y="504952"/>
                  </a:lnTo>
                  <a:cubicBezTo>
                    <a:pt x="491363" y="504952"/>
                    <a:pt x="507873" y="488442"/>
                    <a:pt x="507873" y="469265"/>
                  </a:cubicBezTo>
                  <a:lnTo>
                    <a:pt x="507873" y="38354"/>
                  </a:lnTo>
                  <a:cubicBezTo>
                    <a:pt x="507746" y="16510"/>
                    <a:pt x="491363" y="0"/>
                    <a:pt x="4693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9" name="Group 149">
            <a:extLst>
              <a:ext uri="{FF2B5EF4-FFF2-40B4-BE49-F238E27FC236}">
                <a16:creationId xmlns:a16="http://schemas.microsoft.com/office/drawing/2014/main" id="{04101D34-BC83-1E8C-888D-744AC1DC0EFB}"/>
              </a:ext>
            </a:extLst>
          </p:cNvPr>
          <p:cNvGrpSpPr/>
          <p:nvPr/>
        </p:nvGrpSpPr>
        <p:grpSpPr>
          <a:xfrm>
            <a:off x="11797560" y="4715340"/>
            <a:ext cx="380880" cy="379440"/>
            <a:chOff x="0" y="0"/>
            <a:chExt cx="507840" cy="505920"/>
          </a:xfrm>
        </p:grpSpPr>
        <p:sp>
          <p:nvSpPr>
            <p:cNvPr id="270" name="Freeform 150">
              <a:extLst>
                <a:ext uri="{FF2B5EF4-FFF2-40B4-BE49-F238E27FC236}">
                  <a16:creationId xmlns:a16="http://schemas.microsoft.com/office/drawing/2014/main" id="{AB748F7B-18FE-30F7-9D81-C2A339D3DA47}"/>
                </a:ext>
              </a:extLst>
            </p:cNvPr>
            <p:cNvSpPr/>
            <p:nvPr/>
          </p:nvSpPr>
          <p:spPr>
            <a:xfrm>
              <a:off x="127" y="127"/>
              <a:ext cx="507873" cy="505968"/>
            </a:xfrm>
            <a:custGeom>
              <a:avLst/>
              <a:gdLst/>
              <a:ahLst/>
              <a:cxnLst/>
              <a:rect l="l" t="t" r="r" b="b"/>
              <a:pathLst>
                <a:path w="507873" h="505968">
                  <a:moveTo>
                    <a:pt x="326644" y="142875"/>
                  </a:moveTo>
                  <a:cubicBezTo>
                    <a:pt x="345821" y="142875"/>
                    <a:pt x="359537" y="162052"/>
                    <a:pt x="359537" y="181356"/>
                  </a:cubicBezTo>
                  <a:cubicBezTo>
                    <a:pt x="362204" y="203327"/>
                    <a:pt x="345821" y="217170"/>
                    <a:pt x="326644" y="217170"/>
                  </a:cubicBezTo>
                  <a:lnTo>
                    <a:pt x="181102" y="217170"/>
                  </a:lnTo>
                  <a:cubicBezTo>
                    <a:pt x="161798" y="217170"/>
                    <a:pt x="148209" y="197866"/>
                    <a:pt x="148209" y="181356"/>
                  </a:cubicBezTo>
                  <a:cubicBezTo>
                    <a:pt x="148209" y="162052"/>
                    <a:pt x="164719" y="142875"/>
                    <a:pt x="181102" y="142875"/>
                  </a:cubicBezTo>
                  <a:close/>
                  <a:moveTo>
                    <a:pt x="181102" y="288671"/>
                  </a:moveTo>
                  <a:cubicBezTo>
                    <a:pt x="200279" y="288671"/>
                    <a:pt x="213995" y="305181"/>
                    <a:pt x="213995" y="321691"/>
                  </a:cubicBezTo>
                  <a:cubicBezTo>
                    <a:pt x="216662" y="346329"/>
                    <a:pt x="200279" y="360172"/>
                    <a:pt x="181102" y="360172"/>
                  </a:cubicBezTo>
                  <a:cubicBezTo>
                    <a:pt x="161798" y="360172"/>
                    <a:pt x="148209" y="343662"/>
                    <a:pt x="148209" y="321691"/>
                  </a:cubicBezTo>
                  <a:cubicBezTo>
                    <a:pt x="148209" y="302387"/>
                    <a:pt x="164719" y="288671"/>
                    <a:pt x="181102" y="288671"/>
                  </a:cubicBezTo>
                  <a:close/>
                  <a:moveTo>
                    <a:pt x="38354" y="0"/>
                  </a:moveTo>
                  <a:cubicBezTo>
                    <a:pt x="16383" y="0"/>
                    <a:pt x="0" y="16510"/>
                    <a:pt x="0" y="32893"/>
                  </a:cubicBezTo>
                  <a:lnTo>
                    <a:pt x="0" y="470154"/>
                  </a:lnTo>
                  <a:cubicBezTo>
                    <a:pt x="0" y="492125"/>
                    <a:pt x="16510" y="505968"/>
                    <a:pt x="38481" y="505968"/>
                  </a:cubicBezTo>
                  <a:lnTo>
                    <a:pt x="469392" y="505968"/>
                  </a:lnTo>
                  <a:cubicBezTo>
                    <a:pt x="491363" y="505968"/>
                    <a:pt x="507873" y="486664"/>
                    <a:pt x="507873" y="470154"/>
                  </a:cubicBezTo>
                  <a:lnTo>
                    <a:pt x="507873" y="35687"/>
                  </a:lnTo>
                  <a:cubicBezTo>
                    <a:pt x="507873" y="16510"/>
                    <a:pt x="491363" y="0"/>
                    <a:pt x="4693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1" name="Group 151">
            <a:extLst>
              <a:ext uri="{FF2B5EF4-FFF2-40B4-BE49-F238E27FC236}">
                <a16:creationId xmlns:a16="http://schemas.microsoft.com/office/drawing/2014/main" id="{E85AD178-17F1-FDF4-F05E-D061664FDA81}"/>
              </a:ext>
            </a:extLst>
          </p:cNvPr>
          <p:cNvGrpSpPr/>
          <p:nvPr/>
        </p:nvGrpSpPr>
        <p:grpSpPr>
          <a:xfrm>
            <a:off x="6499080" y="4325820"/>
            <a:ext cx="961200" cy="774720"/>
            <a:chOff x="0" y="0"/>
            <a:chExt cx="1281600" cy="1032960"/>
          </a:xfrm>
        </p:grpSpPr>
        <p:sp>
          <p:nvSpPr>
            <p:cNvPr id="272" name="Freeform 152">
              <a:extLst>
                <a:ext uri="{FF2B5EF4-FFF2-40B4-BE49-F238E27FC236}">
                  <a16:creationId xmlns:a16="http://schemas.microsoft.com/office/drawing/2014/main" id="{5F5C2E85-EFD7-585E-783D-B49AAE5BDDFA}"/>
                </a:ext>
              </a:extLst>
            </p:cNvPr>
            <p:cNvSpPr/>
            <p:nvPr/>
          </p:nvSpPr>
          <p:spPr>
            <a:xfrm>
              <a:off x="0" y="127"/>
              <a:ext cx="1281557" cy="1032891"/>
            </a:xfrm>
            <a:custGeom>
              <a:avLst/>
              <a:gdLst/>
              <a:ahLst/>
              <a:cxnLst/>
              <a:rect l="l" t="t" r="r" b="b"/>
              <a:pathLst>
                <a:path w="1281557" h="1032891">
                  <a:moveTo>
                    <a:pt x="642366" y="69342"/>
                  </a:moveTo>
                  <a:cubicBezTo>
                    <a:pt x="743966" y="69342"/>
                    <a:pt x="844931" y="108458"/>
                    <a:pt x="921766" y="186690"/>
                  </a:cubicBezTo>
                  <a:cubicBezTo>
                    <a:pt x="1075563" y="340614"/>
                    <a:pt x="1075563" y="590550"/>
                    <a:pt x="921766" y="744474"/>
                  </a:cubicBezTo>
                  <a:cubicBezTo>
                    <a:pt x="850392" y="818642"/>
                    <a:pt x="751586" y="862584"/>
                    <a:pt x="641731" y="862584"/>
                  </a:cubicBezTo>
                  <a:cubicBezTo>
                    <a:pt x="531876" y="862584"/>
                    <a:pt x="430276" y="815848"/>
                    <a:pt x="358902" y="744474"/>
                  </a:cubicBezTo>
                  <a:cubicBezTo>
                    <a:pt x="205105" y="590677"/>
                    <a:pt x="205105" y="340614"/>
                    <a:pt x="358902" y="186690"/>
                  </a:cubicBezTo>
                  <a:cubicBezTo>
                    <a:pt x="438531" y="108458"/>
                    <a:pt x="540766" y="69342"/>
                    <a:pt x="642366" y="69342"/>
                  </a:cubicBezTo>
                  <a:close/>
                  <a:moveTo>
                    <a:pt x="638556" y="0"/>
                  </a:moveTo>
                  <a:cubicBezTo>
                    <a:pt x="182245" y="0"/>
                    <a:pt x="0" y="588518"/>
                    <a:pt x="372618" y="851662"/>
                  </a:cubicBezTo>
                  <a:lnTo>
                    <a:pt x="298450" y="983488"/>
                  </a:lnTo>
                  <a:cubicBezTo>
                    <a:pt x="287528" y="1005459"/>
                    <a:pt x="303911" y="1032891"/>
                    <a:pt x="328676" y="1032891"/>
                  </a:cubicBezTo>
                  <a:cubicBezTo>
                    <a:pt x="342392" y="1032891"/>
                    <a:pt x="356108" y="1027430"/>
                    <a:pt x="358902" y="1013587"/>
                  </a:cubicBezTo>
                  <a:lnTo>
                    <a:pt x="435737" y="890016"/>
                  </a:lnTo>
                  <a:cubicBezTo>
                    <a:pt x="500253" y="921639"/>
                    <a:pt x="570230" y="937387"/>
                    <a:pt x="640715" y="937387"/>
                  </a:cubicBezTo>
                  <a:cubicBezTo>
                    <a:pt x="711200" y="937387"/>
                    <a:pt x="781812" y="921639"/>
                    <a:pt x="847598" y="890016"/>
                  </a:cubicBezTo>
                  <a:lnTo>
                    <a:pt x="921766" y="1013587"/>
                  </a:lnTo>
                  <a:cubicBezTo>
                    <a:pt x="930021" y="1027303"/>
                    <a:pt x="943737" y="1032891"/>
                    <a:pt x="951992" y="1032891"/>
                  </a:cubicBezTo>
                  <a:cubicBezTo>
                    <a:pt x="979424" y="1032891"/>
                    <a:pt x="998601" y="1005459"/>
                    <a:pt x="984885" y="983488"/>
                  </a:cubicBezTo>
                  <a:lnTo>
                    <a:pt x="908177" y="851662"/>
                  </a:lnTo>
                  <a:cubicBezTo>
                    <a:pt x="1281557" y="590677"/>
                    <a:pt x="1097534" y="0"/>
                    <a:pt x="641858" y="0"/>
                  </a:cubicBezTo>
                  <a:cubicBezTo>
                    <a:pt x="640715" y="0"/>
                    <a:pt x="639699" y="0"/>
                    <a:pt x="63868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3" name="Group 153">
            <a:extLst>
              <a:ext uri="{FF2B5EF4-FFF2-40B4-BE49-F238E27FC236}">
                <a16:creationId xmlns:a16="http://schemas.microsoft.com/office/drawing/2014/main" id="{856E3A0B-5471-DD07-C9BA-5F51057F052A}"/>
              </a:ext>
            </a:extLst>
          </p:cNvPr>
          <p:cNvGrpSpPr/>
          <p:nvPr/>
        </p:nvGrpSpPr>
        <p:grpSpPr>
          <a:xfrm>
            <a:off x="7106040" y="4270380"/>
            <a:ext cx="277920" cy="277920"/>
            <a:chOff x="0" y="0"/>
            <a:chExt cx="370560" cy="370560"/>
          </a:xfrm>
        </p:grpSpPr>
        <p:sp>
          <p:nvSpPr>
            <p:cNvPr id="274" name="Freeform 154">
              <a:extLst>
                <a:ext uri="{FF2B5EF4-FFF2-40B4-BE49-F238E27FC236}">
                  <a16:creationId xmlns:a16="http://schemas.microsoft.com/office/drawing/2014/main" id="{827249D1-0779-6F8A-DDE0-F71944E92B48}"/>
                </a:ext>
              </a:extLst>
            </p:cNvPr>
            <p:cNvSpPr/>
            <p:nvPr/>
          </p:nvSpPr>
          <p:spPr>
            <a:xfrm>
              <a:off x="0" y="0"/>
              <a:ext cx="370586" cy="370586"/>
            </a:xfrm>
            <a:custGeom>
              <a:avLst/>
              <a:gdLst/>
              <a:ahLst/>
              <a:cxnLst/>
              <a:rect l="l" t="t" r="r" b="b"/>
              <a:pathLst>
                <a:path w="370586" h="370586">
                  <a:moveTo>
                    <a:pt x="117983" y="0"/>
                  </a:moveTo>
                  <a:cubicBezTo>
                    <a:pt x="76835" y="0"/>
                    <a:pt x="35687" y="8255"/>
                    <a:pt x="0" y="27432"/>
                  </a:cubicBezTo>
                  <a:cubicBezTo>
                    <a:pt x="164719" y="82423"/>
                    <a:pt x="290957" y="208661"/>
                    <a:pt x="343027" y="370586"/>
                  </a:cubicBezTo>
                  <a:cubicBezTo>
                    <a:pt x="359537" y="334899"/>
                    <a:pt x="370586" y="293624"/>
                    <a:pt x="370586" y="252603"/>
                  </a:cubicBezTo>
                  <a:cubicBezTo>
                    <a:pt x="370586" y="112522"/>
                    <a:pt x="258064" y="0"/>
                    <a:pt x="11798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5" name="Group 155">
            <a:extLst>
              <a:ext uri="{FF2B5EF4-FFF2-40B4-BE49-F238E27FC236}">
                <a16:creationId xmlns:a16="http://schemas.microsoft.com/office/drawing/2014/main" id="{49B5D3DC-4328-0DE6-303F-9E20B6309EE4}"/>
              </a:ext>
            </a:extLst>
          </p:cNvPr>
          <p:cNvGrpSpPr/>
          <p:nvPr/>
        </p:nvGrpSpPr>
        <p:grpSpPr>
          <a:xfrm>
            <a:off x="6572520" y="4272540"/>
            <a:ext cx="277920" cy="277920"/>
            <a:chOff x="0" y="0"/>
            <a:chExt cx="370560" cy="370560"/>
          </a:xfrm>
        </p:grpSpPr>
        <p:sp>
          <p:nvSpPr>
            <p:cNvPr id="276" name="Freeform 156">
              <a:extLst>
                <a:ext uri="{FF2B5EF4-FFF2-40B4-BE49-F238E27FC236}">
                  <a16:creationId xmlns:a16="http://schemas.microsoft.com/office/drawing/2014/main" id="{F8FDACB0-2831-3F4C-970F-70150B3AE4B4}"/>
                </a:ext>
              </a:extLst>
            </p:cNvPr>
            <p:cNvSpPr/>
            <p:nvPr/>
          </p:nvSpPr>
          <p:spPr>
            <a:xfrm>
              <a:off x="127" y="127"/>
              <a:ext cx="370459" cy="370586"/>
            </a:xfrm>
            <a:custGeom>
              <a:avLst/>
              <a:gdLst/>
              <a:ahLst/>
              <a:cxnLst/>
              <a:rect l="l" t="t" r="r" b="b"/>
              <a:pathLst>
                <a:path w="370459" h="370586">
                  <a:moveTo>
                    <a:pt x="255270" y="0"/>
                  </a:moveTo>
                  <a:cubicBezTo>
                    <a:pt x="112395" y="0"/>
                    <a:pt x="0" y="112522"/>
                    <a:pt x="0" y="252476"/>
                  </a:cubicBezTo>
                  <a:cubicBezTo>
                    <a:pt x="0" y="293751"/>
                    <a:pt x="10922" y="334899"/>
                    <a:pt x="27432" y="370586"/>
                  </a:cubicBezTo>
                  <a:cubicBezTo>
                    <a:pt x="84963" y="205867"/>
                    <a:pt x="211201" y="79629"/>
                    <a:pt x="370459" y="27432"/>
                  </a:cubicBezTo>
                  <a:cubicBezTo>
                    <a:pt x="337566" y="10922"/>
                    <a:pt x="296418" y="0"/>
                    <a:pt x="25527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7" name="Group 157">
            <a:extLst>
              <a:ext uri="{FF2B5EF4-FFF2-40B4-BE49-F238E27FC236}">
                <a16:creationId xmlns:a16="http://schemas.microsoft.com/office/drawing/2014/main" id="{1717FB1D-1076-11CD-BE58-2574E6A2E52F}"/>
              </a:ext>
            </a:extLst>
          </p:cNvPr>
          <p:cNvGrpSpPr/>
          <p:nvPr/>
        </p:nvGrpSpPr>
        <p:grpSpPr>
          <a:xfrm>
            <a:off x="6735240" y="4430940"/>
            <a:ext cx="486000" cy="488160"/>
            <a:chOff x="0" y="0"/>
            <a:chExt cx="648000" cy="650880"/>
          </a:xfrm>
        </p:grpSpPr>
        <p:sp>
          <p:nvSpPr>
            <p:cNvPr id="278" name="Freeform 158">
              <a:extLst>
                <a:ext uri="{FF2B5EF4-FFF2-40B4-BE49-F238E27FC236}">
                  <a16:creationId xmlns:a16="http://schemas.microsoft.com/office/drawing/2014/main" id="{49BF1B5E-8F5A-4441-625E-1564284B58B7}"/>
                </a:ext>
              </a:extLst>
            </p:cNvPr>
            <p:cNvSpPr/>
            <p:nvPr/>
          </p:nvSpPr>
          <p:spPr>
            <a:xfrm>
              <a:off x="0" y="127"/>
              <a:ext cx="647954" cy="650875"/>
            </a:xfrm>
            <a:custGeom>
              <a:avLst/>
              <a:gdLst/>
              <a:ahLst/>
              <a:cxnLst/>
              <a:rect l="l" t="t" r="r" b="b"/>
              <a:pathLst>
                <a:path w="647954" h="650875">
                  <a:moveTo>
                    <a:pt x="329438" y="145542"/>
                  </a:moveTo>
                  <a:cubicBezTo>
                    <a:pt x="351409" y="145542"/>
                    <a:pt x="365125" y="162052"/>
                    <a:pt x="365125" y="184023"/>
                  </a:cubicBezTo>
                  <a:lnTo>
                    <a:pt x="365125" y="291084"/>
                  </a:lnTo>
                  <a:lnTo>
                    <a:pt x="469392" y="291084"/>
                  </a:lnTo>
                  <a:cubicBezTo>
                    <a:pt x="491363" y="291084"/>
                    <a:pt x="507873" y="307594"/>
                    <a:pt x="507873" y="326771"/>
                  </a:cubicBezTo>
                  <a:cubicBezTo>
                    <a:pt x="507873" y="348742"/>
                    <a:pt x="491363" y="359664"/>
                    <a:pt x="469392" y="359664"/>
                  </a:cubicBezTo>
                  <a:lnTo>
                    <a:pt x="326771" y="359664"/>
                  </a:lnTo>
                  <a:cubicBezTo>
                    <a:pt x="304800" y="359664"/>
                    <a:pt x="288290" y="343154"/>
                    <a:pt x="288290" y="326771"/>
                  </a:cubicBezTo>
                  <a:lnTo>
                    <a:pt x="288290" y="184023"/>
                  </a:lnTo>
                  <a:lnTo>
                    <a:pt x="291084" y="184023"/>
                  </a:lnTo>
                  <a:cubicBezTo>
                    <a:pt x="291084" y="162052"/>
                    <a:pt x="307594" y="145542"/>
                    <a:pt x="329565" y="145542"/>
                  </a:cubicBezTo>
                  <a:close/>
                  <a:moveTo>
                    <a:pt x="326771" y="0"/>
                  </a:moveTo>
                  <a:cubicBezTo>
                    <a:pt x="148336" y="0"/>
                    <a:pt x="2794" y="145542"/>
                    <a:pt x="0" y="326771"/>
                  </a:cubicBezTo>
                  <a:cubicBezTo>
                    <a:pt x="2794" y="505333"/>
                    <a:pt x="148336" y="650875"/>
                    <a:pt x="326771" y="650875"/>
                  </a:cubicBezTo>
                  <a:cubicBezTo>
                    <a:pt x="505206" y="650875"/>
                    <a:pt x="647954" y="505333"/>
                    <a:pt x="647954" y="326771"/>
                  </a:cubicBezTo>
                  <a:cubicBezTo>
                    <a:pt x="647954" y="148209"/>
                    <a:pt x="505206" y="5461"/>
                    <a:pt x="32677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9" name="Group 159">
            <a:extLst>
              <a:ext uri="{FF2B5EF4-FFF2-40B4-BE49-F238E27FC236}">
                <a16:creationId xmlns:a16="http://schemas.microsoft.com/office/drawing/2014/main" id="{CBD1214E-C102-A8B3-7CFF-9C0F84669BFC}"/>
              </a:ext>
            </a:extLst>
          </p:cNvPr>
          <p:cNvGrpSpPr/>
          <p:nvPr/>
        </p:nvGrpSpPr>
        <p:grpSpPr>
          <a:xfrm>
            <a:off x="12630600" y="4313580"/>
            <a:ext cx="220320" cy="220320"/>
            <a:chOff x="0" y="0"/>
            <a:chExt cx="293760" cy="293760"/>
          </a:xfrm>
        </p:grpSpPr>
        <p:sp>
          <p:nvSpPr>
            <p:cNvPr id="280" name="Freeform 160">
              <a:extLst>
                <a:ext uri="{FF2B5EF4-FFF2-40B4-BE49-F238E27FC236}">
                  <a16:creationId xmlns:a16="http://schemas.microsoft.com/office/drawing/2014/main" id="{6971D1AA-B24D-7430-2D22-6BFD8005928D}"/>
                </a:ext>
              </a:extLst>
            </p:cNvPr>
            <p:cNvSpPr/>
            <p:nvPr/>
          </p:nvSpPr>
          <p:spPr>
            <a:xfrm>
              <a:off x="127" y="0"/>
              <a:ext cx="293751" cy="293878"/>
            </a:xfrm>
            <a:custGeom>
              <a:avLst/>
              <a:gdLst/>
              <a:ahLst/>
              <a:cxnLst/>
              <a:rect l="l" t="t" r="r" b="b"/>
              <a:pathLst>
                <a:path w="293751" h="293878">
                  <a:moveTo>
                    <a:pt x="236093" y="0"/>
                  </a:moveTo>
                  <a:lnTo>
                    <a:pt x="0" y="236220"/>
                  </a:lnTo>
                  <a:lnTo>
                    <a:pt x="60452" y="293878"/>
                  </a:lnTo>
                  <a:lnTo>
                    <a:pt x="293751" y="57658"/>
                  </a:lnTo>
                  <a:lnTo>
                    <a:pt x="23609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1" name="Group 161">
            <a:extLst>
              <a:ext uri="{FF2B5EF4-FFF2-40B4-BE49-F238E27FC236}">
                <a16:creationId xmlns:a16="http://schemas.microsoft.com/office/drawing/2014/main" id="{C868315A-5D05-069A-AF87-9D1606EAA4D5}"/>
              </a:ext>
            </a:extLst>
          </p:cNvPr>
          <p:cNvGrpSpPr/>
          <p:nvPr/>
        </p:nvGrpSpPr>
        <p:grpSpPr>
          <a:xfrm>
            <a:off x="12972600" y="4243740"/>
            <a:ext cx="395280" cy="390960"/>
            <a:chOff x="0" y="0"/>
            <a:chExt cx="527040" cy="521280"/>
          </a:xfrm>
        </p:grpSpPr>
        <p:sp>
          <p:nvSpPr>
            <p:cNvPr id="282" name="Freeform 162">
              <a:extLst>
                <a:ext uri="{FF2B5EF4-FFF2-40B4-BE49-F238E27FC236}">
                  <a16:creationId xmlns:a16="http://schemas.microsoft.com/office/drawing/2014/main" id="{1CC11D49-B405-C914-360B-167654EF2A7E}"/>
                </a:ext>
              </a:extLst>
            </p:cNvPr>
            <p:cNvSpPr/>
            <p:nvPr/>
          </p:nvSpPr>
          <p:spPr>
            <a:xfrm>
              <a:off x="0" y="0"/>
              <a:ext cx="527050" cy="521335"/>
            </a:xfrm>
            <a:custGeom>
              <a:avLst/>
              <a:gdLst/>
              <a:ahLst/>
              <a:cxnLst/>
              <a:rect l="l" t="t" r="r" b="b"/>
              <a:pathLst>
                <a:path w="527050" h="521335">
                  <a:moveTo>
                    <a:pt x="232029" y="0"/>
                  </a:moveTo>
                  <a:cubicBezTo>
                    <a:pt x="222377" y="0"/>
                    <a:pt x="212725" y="3429"/>
                    <a:pt x="205867" y="10287"/>
                  </a:cubicBezTo>
                  <a:lnTo>
                    <a:pt x="109855" y="106426"/>
                  </a:lnTo>
                  <a:lnTo>
                    <a:pt x="233299" y="230124"/>
                  </a:lnTo>
                  <a:cubicBezTo>
                    <a:pt x="247015" y="243840"/>
                    <a:pt x="247015" y="268605"/>
                    <a:pt x="233299" y="282321"/>
                  </a:cubicBezTo>
                  <a:cubicBezTo>
                    <a:pt x="229743" y="285877"/>
                    <a:pt x="223012" y="288036"/>
                    <a:pt x="215392" y="288036"/>
                  </a:cubicBezTo>
                  <a:cubicBezTo>
                    <a:pt x="205486" y="288036"/>
                    <a:pt x="194437" y="284607"/>
                    <a:pt x="186690" y="276860"/>
                  </a:cubicBezTo>
                  <a:lnTo>
                    <a:pt x="63119" y="153162"/>
                  </a:lnTo>
                  <a:lnTo>
                    <a:pt x="0" y="216281"/>
                  </a:lnTo>
                  <a:lnTo>
                    <a:pt x="307467" y="521335"/>
                  </a:lnTo>
                  <a:lnTo>
                    <a:pt x="513334" y="315214"/>
                  </a:lnTo>
                  <a:cubicBezTo>
                    <a:pt x="527050" y="301498"/>
                    <a:pt x="527050" y="276733"/>
                    <a:pt x="513334" y="263017"/>
                  </a:cubicBezTo>
                  <a:lnTo>
                    <a:pt x="258064" y="10287"/>
                  </a:lnTo>
                  <a:cubicBezTo>
                    <a:pt x="251206" y="3429"/>
                    <a:pt x="241554" y="0"/>
                    <a:pt x="23202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3" name="Group 163">
            <a:extLst>
              <a:ext uri="{FF2B5EF4-FFF2-40B4-BE49-F238E27FC236}">
                <a16:creationId xmlns:a16="http://schemas.microsoft.com/office/drawing/2014/main" id="{2C7FC409-3EF4-6792-57BB-B38E0C340EBF}"/>
              </a:ext>
            </a:extLst>
          </p:cNvPr>
          <p:cNvGrpSpPr/>
          <p:nvPr/>
        </p:nvGrpSpPr>
        <p:grpSpPr>
          <a:xfrm>
            <a:off x="12713400" y="4395660"/>
            <a:ext cx="558000" cy="558000"/>
            <a:chOff x="0" y="0"/>
            <a:chExt cx="744000" cy="744000"/>
          </a:xfrm>
        </p:grpSpPr>
        <p:sp>
          <p:nvSpPr>
            <p:cNvPr id="284" name="Freeform 164">
              <a:extLst>
                <a:ext uri="{FF2B5EF4-FFF2-40B4-BE49-F238E27FC236}">
                  <a16:creationId xmlns:a16="http://schemas.microsoft.com/office/drawing/2014/main" id="{5DF9EA0B-8483-C797-F86D-D2B8C184F550}"/>
                </a:ext>
              </a:extLst>
            </p:cNvPr>
            <p:cNvSpPr/>
            <p:nvPr/>
          </p:nvSpPr>
          <p:spPr>
            <a:xfrm>
              <a:off x="127" y="0"/>
              <a:ext cx="743966" cy="743966"/>
            </a:xfrm>
            <a:custGeom>
              <a:avLst/>
              <a:gdLst/>
              <a:ahLst/>
              <a:cxnLst/>
              <a:rect l="l" t="t" r="r" b="b"/>
              <a:pathLst>
                <a:path w="743966" h="743966">
                  <a:moveTo>
                    <a:pt x="233299" y="0"/>
                  </a:moveTo>
                  <a:lnTo>
                    <a:pt x="0" y="233299"/>
                  </a:lnTo>
                  <a:lnTo>
                    <a:pt x="510540" y="743966"/>
                  </a:lnTo>
                  <a:lnTo>
                    <a:pt x="743966" y="510667"/>
                  </a:lnTo>
                  <a:lnTo>
                    <a:pt x="23329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5" name="Group 165">
            <a:extLst>
              <a:ext uri="{FF2B5EF4-FFF2-40B4-BE49-F238E27FC236}">
                <a16:creationId xmlns:a16="http://schemas.microsoft.com/office/drawing/2014/main" id="{CBB2AB77-F1CA-7571-C0CD-4AC974C728B4}"/>
              </a:ext>
            </a:extLst>
          </p:cNvPr>
          <p:cNvGrpSpPr/>
          <p:nvPr/>
        </p:nvGrpSpPr>
        <p:grpSpPr>
          <a:xfrm>
            <a:off x="13143960" y="4826220"/>
            <a:ext cx="229680" cy="224640"/>
            <a:chOff x="0" y="0"/>
            <a:chExt cx="306240" cy="299520"/>
          </a:xfrm>
        </p:grpSpPr>
        <p:sp>
          <p:nvSpPr>
            <p:cNvPr id="286" name="Freeform 166">
              <a:extLst>
                <a:ext uri="{FF2B5EF4-FFF2-40B4-BE49-F238E27FC236}">
                  <a16:creationId xmlns:a16="http://schemas.microsoft.com/office/drawing/2014/main" id="{6FAEDB37-77D8-C7A9-132B-0F3A79EE7963}"/>
                </a:ext>
              </a:extLst>
            </p:cNvPr>
            <p:cNvSpPr/>
            <p:nvPr/>
          </p:nvSpPr>
          <p:spPr>
            <a:xfrm>
              <a:off x="0" y="127"/>
              <a:ext cx="306324" cy="299466"/>
            </a:xfrm>
            <a:custGeom>
              <a:avLst/>
              <a:gdLst/>
              <a:ahLst/>
              <a:cxnLst/>
              <a:rect l="l" t="t" r="r" b="b"/>
              <a:pathLst>
                <a:path w="306324" h="299466">
                  <a:moveTo>
                    <a:pt x="211455" y="0"/>
                  </a:moveTo>
                  <a:lnTo>
                    <a:pt x="0" y="211709"/>
                  </a:lnTo>
                  <a:lnTo>
                    <a:pt x="252603" y="297053"/>
                  </a:lnTo>
                  <a:cubicBezTo>
                    <a:pt x="256921" y="298704"/>
                    <a:pt x="261112" y="299466"/>
                    <a:pt x="265303" y="299466"/>
                  </a:cubicBezTo>
                  <a:cubicBezTo>
                    <a:pt x="287782" y="299466"/>
                    <a:pt x="306324" y="276225"/>
                    <a:pt x="299339" y="252984"/>
                  </a:cubicBezTo>
                  <a:lnTo>
                    <a:pt x="211455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7" name="Group 167">
            <a:extLst>
              <a:ext uri="{FF2B5EF4-FFF2-40B4-BE49-F238E27FC236}">
                <a16:creationId xmlns:a16="http://schemas.microsoft.com/office/drawing/2014/main" id="{59FB174B-902D-7756-B5C6-F4425D661F76}"/>
              </a:ext>
            </a:extLst>
          </p:cNvPr>
          <p:cNvGrpSpPr/>
          <p:nvPr/>
        </p:nvGrpSpPr>
        <p:grpSpPr>
          <a:xfrm>
            <a:off x="12556440" y="4655580"/>
            <a:ext cx="393840" cy="390960"/>
            <a:chOff x="0" y="0"/>
            <a:chExt cx="525120" cy="521280"/>
          </a:xfrm>
        </p:grpSpPr>
        <p:sp>
          <p:nvSpPr>
            <p:cNvPr id="288" name="Freeform 168">
              <a:extLst>
                <a:ext uri="{FF2B5EF4-FFF2-40B4-BE49-F238E27FC236}">
                  <a16:creationId xmlns:a16="http://schemas.microsoft.com/office/drawing/2014/main" id="{50C08F64-16E7-7116-DFE5-CA79C4EA9471}"/>
                </a:ext>
              </a:extLst>
            </p:cNvPr>
            <p:cNvSpPr/>
            <p:nvPr/>
          </p:nvSpPr>
          <p:spPr>
            <a:xfrm>
              <a:off x="0" y="0"/>
              <a:ext cx="525145" cy="521335"/>
            </a:xfrm>
            <a:custGeom>
              <a:avLst/>
              <a:gdLst/>
              <a:ahLst/>
              <a:cxnLst/>
              <a:rect l="l" t="t" r="r" b="b"/>
              <a:pathLst>
                <a:path w="525145" h="521335">
                  <a:moveTo>
                    <a:pt x="219964" y="0"/>
                  </a:moveTo>
                  <a:lnTo>
                    <a:pt x="156718" y="63246"/>
                  </a:lnTo>
                  <a:lnTo>
                    <a:pt x="288671" y="192278"/>
                  </a:lnTo>
                  <a:cubicBezTo>
                    <a:pt x="302514" y="205994"/>
                    <a:pt x="302514" y="230759"/>
                    <a:pt x="288671" y="244475"/>
                  </a:cubicBezTo>
                  <a:cubicBezTo>
                    <a:pt x="281813" y="251333"/>
                    <a:pt x="272161" y="254762"/>
                    <a:pt x="262636" y="254762"/>
                  </a:cubicBezTo>
                  <a:cubicBezTo>
                    <a:pt x="253111" y="254762"/>
                    <a:pt x="243459" y="251333"/>
                    <a:pt x="236601" y="244475"/>
                  </a:cubicBezTo>
                  <a:lnTo>
                    <a:pt x="107188" y="112649"/>
                  </a:lnTo>
                  <a:lnTo>
                    <a:pt x="13843" y="205994"/>
                  </a:lnTo>
                  <a:cubicBezTo>
                    <a:pt x="0" y="219710"/>
                    <a:pt x="0" y="244475"/>
                    <a:pt x="13843" y="258318"/>
                  </a:cubicBezTo>
                  <a:lnTo>
                    <a:pt x="266700" y="511048"/>
                  </a:lnTo>
                  <a:cubicBezTo>
                    <a:pt x="273558" y="517906"/>
                    <a:pt x="283210" y="521335"/>
                    <a:pt x="292862" y="521335"/>
                  </a:cubicBezTo>
                  <a:cubicBezTo>
                    <a:pt x="302514" y="521335"/>
                    <a:pt x="312039" y="517906"/>
                    <a:pt x="318897" y="511048"/>
                  </a:cubicBezTo>
                  <a:lnTo>
                    <a:pt x="525145" y="304927"/>
                  </a:lnTo>
                  <a:lnTo>
                    <a:pt x="219964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9" name="Group 169">
            <a:extLst>
              <a:ext uri="{FF2B5EF4-FFF2-40B4-BE49-F238E27FC236}">
                <a16:creationId xmlns:a16="http://schemas.microsoft.com/office/drawing/2014/main" id="{36FBFF53-4738-20FC-E6D5-B24D45E6C6F8}"/>
              </a:ext>
            </a:extLst>
          </p:cNvPr>
          <p:cNvGrpSpPr/>
          <p:nvPr/>
        </p:nvGrpSpPr>
        <p:grpSpPr>
          <a:xfrm>
            <a:off x="12529800" y="4222140"/>
            <a:ext cx="241200" cy="229680"/>
            <a:chOff x="0" y="0"/>
            <a:chExt cx="321600" cy="306240"/>
          </a:xfrm>
        </p:grpSpPr>
        <p:sp>
          <p:nvSpPr>
            <p:cNvPr id="290" name="Freeform 170">
              <a:extLst>
                <a:ext uri="{FF2B5EF4-FFF2-40B4-BE49-F238E27FC236}">
                  <a16:creationId xmlns:a16="http://schemas.microsoft.com/office/drawing/2014/main" id="{7D68C7F9-4EC2-F1AD-346B-F2E0AF806BE3}"/>
                </a:ext>
              </a:extLst>
            </p:cNvPr>
            <p:cNvSpPr/>
            <p:nvPr/>
          </p:nvSpPr>
          <p:spPr>
            <a:xfrm>
              <a:off x="0" y="0"/>
              <a:ext cx="321691" cy="306197"/>
            </a:xfrm>
            <a:custGeom>
              <a:avLst/>
              <a:gdLst/>
              <a:ahLst/>
              <a:cxnLst/>
              <a:rect l="l" t="t" r="r" b="b"/>
              <a:pathLst>
                <a:path w="321691" h="306197">
                  <a:moveTo>
                    <a:pt x="199009" y="0"/>
                  </a:moveTo>
                  <a:cubicBezTo>
                    <a:pt x="167132" y="0"/>
                    <a:pt x="134747" y="12319"/>
                    <a:pt x="109982" y="37084"/>
                  </a:cubicBezTo>
                  <a:lnTo>
                    <a:pt x="49530" y="97536"/>
                  </a:lnTo>
                  <a:cubicBezTo>
                    <a:pt x="0" y="146939"/>
                    <a:pt x="0" y="223901"/>
                    <a:pt x="49530" y="273304"/>
                  </a:cubicBezTo>
                  <a:lnTo>
                    <a:pt x="82550" y="306197"/>
                  </a:lnTo>
                  <a:lnTo>
                    <a:pt x="321691" y="70104"/>
                  </a:lnTo>
                  <a:lnTo>
                    <a:pt x="285877" y="37084"/>
                  </a:lnTo>
                  <a:cubicBezTo>
                    <a:pt x="262636" y="12319"/>
                    <a:pt x="230886" y="0"/>
                    <a:pt x="19900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1" name="Group 171">
            <a:extLst>
              <a:ext uri="{FF2B5EF4-FFF2-40B4-BE49-F238E27FC236}">
                <a16:creationId xmlns:a16="http://schemas.microsoft.com/office/drawing/2014/main" id="{A1A475D3-F8F9-D171-289A-0875FEF9AF79}"/>
              </a:ext>
            </a:extLst>
          </p:cNvPr>
          <p:cNvGrpSpPr/>
          <p:nvPr/>
        </p:nvGrpSpPr>
        <p:grpSpPr>
          <a:xfrm>
            <a:off x="7763400" y="4271820"/>
            <a:ext cx="815760" cy="827280"/>
            <a:chOff x="0" y="0"/>
            <a:chExt cx="1087680" cy="1103040"/>
          </a:xfrm>
        </p:grpSpPr>
        <p:sp>
          <p:nvSpPr>
            <p:cNvPr id="292" name="Freeform 172">
              <a:extLst>
                <a:ext uri="{FF2B5EF4-FFF2-40B4-BE49-F238E27FC236}">
                  <a16:creationId xmlns:a16="http://schemas.microsoft.com/office/drawing/2014/main" id="{C64426CB-BBF4-22A7-A679-1343D3B7E189}"/>
                </a:ext>
              </a:extLst>
            </p:cNvPr>
            <p:cNvSpPr/>
            <p:nvPr/>
          </p:nvSpPr>
          <p:spPr>
            <a:xfrm>
              <a:off x="127" y="127"/>
              <a:ext cx="1087628" cy="1102995"/>
            </a:xfrm>
            <a:custGeom>
              <a:avLst/>
              <a:gdLst/>
              <a:ahLst/>
              <a:cxnLst/>
              <a:rect l="l" t="t" r="r" b="b"/>
              <a:pathLst>
                <a:path w="1087628" h="1102995">
                  <a:moveTo>
                    <a:pt x="326771" y="395732"/>
                  </a:moveTo>
                  <a:cubicBezTo>
                    <a:pt x="368046" y="395732"/>
                    <a:pt x="400939" y="425958"/>
                    <a:pt x="400939" y="467233"/>
                  </a:cubicBezTo>
                  <a:cubicBezTo>
                    <a:pt x="400939" y="508508"/>
                    <a:pt x="368046" y="538734"/>
                    <a:pt x="326771" y="538734"/>
                  </a:cubicBezTo>
                  <a:cubicBezTo>
                    <a:pt x="285496" y="538734"/>
                    <a:pt x="255397" y="508508"/>
                    <a:pt x="255397" y="467233"/>
                  </a:cubicBezTo>
                  <a:cubicBezTo>
                    <a:pt x="255397" y="425958"/>
                    <a:pt x="285623" y="395732"/>
                    <a:pt x="326771" y="395732"/>
                  </a:cubicBezTo>
                  <a:close/>
                  <a:moveTo>
                    <a:pt x="543814" y="395732"/>
                  </a:moveTo>
                  <a:cubicBezTo>
                    <a:pt x="584962" y="395732"/>
                    <a:pt x="615188" y="425958"/>
                    <a:pt x="615188" y="467233"/>
                  </a:cubicBezTo>
                  <a:cubicBezTo>
                    <a:pt x="615188" y="508508"/>
                    <a:pt x="584962" y="538734"/>
                    <a:pt x="543814" y="538734"/>
                  </a:cubicBezTo>
                  <a:cubicBezTo>
                    <a:pt x="502666" y="538734"/>
                    <a:pt x="472440" y="508508"/>
                    <a:pt x="472440" y="467233"/>
                  </a:cubicBezTo>
                  <a:cubicBezTo>
                    <a:pt x="472440" y="425958"/>
                    <a:pt x="502666" y="395732"/>
                    <a:pt x="543814" y="395732"/>
                  </a:cubicBezTo>
                  <a:close/>
                  <a:moveTo>
                    <a:pt x="760857" y="395732"/>
                  </a:moveTo>
                  <a:cubicBezTo>
                    <a:pt x="802005" y="395732"/>
                    <a:pt x="832231" y="425958"/>
                    <a:pt x="832231" y="467233"/>
                  </a:cubicBezTo>
                  <a:cubicBezTo>
                    <a:pt x="832231" y="508508"/>
                    <a:pt x="802005" y="538734"/>
                    <a:pt x="760857" y="538734"/>
                  </a:cubicBezTo>
                  <a:cubicBezTo>
                    <a:pt x="719709" y="538734"/>
                    <a:pt x="686689" y="508508"/>
                    <a:pt x="686689" y="467233"/>
                  </a:cubicBezTo>
                  <a:cubicBezTo>
                    <a:pt x="686689" y="425958"/>
                    <a:pt x="719582" y="395732"/>
                    <a:pt x="760857" y="395732"/>
                  </a:cubicBezTo>
                  <a:close/>
                  <a:moveTo>
                    <a:pt x="543814" y="0"/>
                  </a:moveTo>
                  <a:cubicBezTo>
                    <a:pt x="244475" y="0"/>
                    <a:pt x="0" y="208788"/>
                    <a:pt x="0" y="467233"/>
                  </a:cubicBezTo>
                  <a:cubicBezTo>
                    <a:pt x="0" y="648589"/>
                    <a:pt x="120777" y="802513"/>
                    <a:pt x="288417" y="879348"/>
                  </a:cubicBezTo>
                  <a:lnTo>
                    <a:pt x="288417" y="1068959"/>
                  </a:lnTo>
                  <a:cubicBezTo>
                    <a:pt x="288417" y="1089025"/>
                    <a:pt x="305181" y="1102995"/>
                    <a:pt x="323850" y="1102995"/>
                  </a:cubicBezTo>
                  <a:cubicBezTo>
                    <a:pt x="333375" y="1102995"/>
                    <a:pt x="343281" y="1099312"/>
                    <a:pt x="351663" y="1090930"/>
                  </a:cubicBezTo>
                  <a:lnTo>
                    <a:pt x="488823" y="931545"/>
                  </a:lnTo>
                  <a:cubicBezTo>
                    <a:pt x="505333" y="931545"/>
                    <a:pt x="521716" y="934339"/>
                    <a:pt x="543687" y="934339"/>
                  </a:cubicBezTo>
                  <a:cubicBezTo>
                    <a:pt x="840232" y="934339"/>
                    <a:pt x="1087501" y="728218"/>
                    <a:pt x="1087501" y="467106"/>
                  </a:cubicBezTo>
                  <a:cubicBezTo>
                    <a:pt x="1087628" y="208788"/>
                    <a:pt x="845947" y="0"/>
                    <a:pt x="54381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3" name="Group 173">
            <a:extLst>
              <a:ext uri="{FF2B5EF4-FFF2-40B4-BE49-F238E27FC236}">
                <a16:creationId xmlns:a16="http://schemas.microsoft.com/office/drawing/2014/main" id="{E27764CE-79BA-9932-8935-4417ED22E847}"/>
              </a:ext>
            </a:extLst>
          </p:cNvPr>
          <p:cNvGrpSpPr/>
          <p:nvPr/>
        </p:nvGrpSpPr>
        <p:grpSpPr>
          <a:xfrm>
            <a:off x="14236200" y="4329420"/>
            <a:ext cx="414000" cy="648720"/>
            <a:chOff x="0" y="0"/>
            <a:chExt cx="552000" cy="864960"/>
          </a:xfrm>
        </p:grpSpPr>
        <p:sp>
          <p:nvSpPr>
            <p:cNvPr id="294" name="Freeform 174">
              <a:extLst>
                <a:ext uri="{FF2B5EF4-FFF2-40B4-BE49-F238E27FC236}">
                  <a16:creationId xmlns:a16="http://schemas.microsoft.com/office/drawing/2014/main" id="{7C97A351-2976-5BB0-E7CC-D01FCF1F2210}"/>
                </a:ext>
              </a:extLst>
            </p:cNvPr>
            <p:cNvSpPr/>
            <p:nvPr/>
          </p:nvSpPr>
          <p:spPr>
            <a:xfrm>
              <a:off x="0" y="0"/>
              <a:ext cx="552069" cy="864997"/>
            </a:xfrm>
            <a:custGeom>
              <a:avLst/>
              <a:gdLst/>
              <a:ahLst/>
              <a:cxnLst/>
              <a:rect l="l" t="t" r="r" b="b"/>
              <a:pathLst>
                <a:path w="552069" h="864997">
                  <a:moveTo>
                    <a:pt x="409194" y="127"/>
                  </a:moveTo>
                  <a:lnTo>
                    <a:pt x="409194" y="686562"/>
                  </a:lnTo>
                  <a:cubicBezTo>
                    <a:pt x="409194" y="705739"/>
                    <a:pt x="390017" y="719455"/>
                    <a:pt x="370713" y="719455"/>
                  </a:cubicBezTo>
                  <a:cubicBezTo>
                    <a:pt x="260858" y="719455"/>
                    <a:pt x="142748" y="757936"/>
                    <a:pt x="60452" y="823722"/>
                  </a:cubicBezTo>
                  <a:cubicBezTo>
                    <a:pt x="46736" y="831977"/>
                    <a:pt x="16510" y="864997"/>
                    <a:pt x="0" y="864997"/>
                  </a:cubicBezTo>
                  <a:lnTo>
                    <a:pt x="442214" y="864997"/>
                  </a:lnTo>
                  <a:cubicBezTo>
                    <a:pt x="499872" y="864997"/>
                    <a:pt x="552069" y="815467"/>
                    <a:pt x="552069" y="757936"/>
                  </a:cubicBezTo>
                  <a:lnTo>
                    <a:pt x="552069" y="107061"/>
                  </a:lnTo>
                  <a:cubicBezTo>
                    <a:pt x="552069" y="46609"/>
                    <a:pt x="502666" y="0"/>
                    <a:pt x="44221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5" name="Group 175">
            <a:extLst>
              <a:ext uri="{FF2B5EF4-FFF2-40B4-BE49-F238E27FC236}">
                <a16:creationId xmlns:a16="http://schemas.microsoft.com/office/drawing/2014/main" id="{6D3CF2BC-BB00-5C38-213C-196C7DD4EC05}"/>
              </a:ext>
            </a:extLst>
          </p:cNvPr>
          <p:cNvGrpSpPr/>
          <p:nvPr/>
        </p:nvGrpSpPr>
        <p:grpSpPr>
          <a:xfrm>
            <a:off x="13980600" y="4222140"/>
            <a:ext cx="226800" cy="673920"/>
            <a:chOff x="0" y="0"/>
            <a:chExt cx="302400" cy="898560"/>
          </a:xfrm>
        </p:grpSpPr>
        <p:sp>
          <p:nvSpPr>
            <p:cNvPr id="296" name="Freeform 176">
              <a:extLst>
                <a:ext uri="{FF2B5EF4-FFF2-40B4-BE49-F238E27FC236}">
                  <a16:creationId xmlns:a16="http://schemas.microsoft.com/office/drawing/2014/main" id="{61D7C6FE-7331-E89B-F1EC-503CDAB0127D}"/>
                </a:ext>
              </a:extLst>
            </p:cNvPr>
            <p:cNvSpPr/>
            <p:nvPr/>
          </p:nvSpPr>
          <p:spPr>
            <a:xfrm>
              <a:off x="127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0" y="0"/>
                  </a:moveTo>
                  <a:lnTo>
                    <a:pt x="0" y="794131"/>
                  </a:lnTo>
                  <a:cubicBezTo>
                    <a:pt x="101727" y="802386"/>
                    <a:pt x="217170" y="835406"/>
                    <a:pt x="302387" y="898525"/>
                  </a:cubicBezTo>
                  <a:lnTo>
                    <a:pt x="302387" y="104394"/>
                  </a:lnTo>
                  <a:cubicBezTo>
                    <a:pt x="217043" y="41275"/>
                    <a:pt x="107188" y="8255"/>
                    <a:pt x="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7" name="Group 177">
            <a:extLst>
              <a:ext uri="{FF2B5EF4-FFF2-40B4-BE49-F238E27FC236}">
                <a16:creationId xmlns:a16="http://schemas.microsoft.com/office/drawing/2014/main" id="{576D44CD-6FE4-145F-573B-C5942A073FCE}"/>
              </a:ext>
            </a:extLst>
          </p:cNvPr>
          <p:cNvGrpSpPr/>
          <p:nvPr/>
        </p:nvGrpSpPr>
        <p:grpSpPr>
          <a:xfrm>
            <a:off x="14261400" y="4222140"/>
            <a:ext cx="226800" cy="673920"/>
            <a:chOff x="0" y="0"/>
            <a:chExt cx="302400" cy="898560"/>
          </a:xfrm>
        </p:grpSpPr>
        <p:sp>
          <p:nvSpPr>
            <p:cNvPr id="298" name="Freeform 178">
              <a:extLst>
                <a:ext uri="{FF2B5EF4-FFF2-40B4-BE49-F238E27FC236}">
                  <a16:creationId xmlns:a16="http://schemas.microsoft.com/office/drawing/2014/main" id="{B72A0114-943D-39C0-BD9B-02F2B839800B}"/>
                </a:ext>
              </a:extLst>
            </p:cNvPr>
            <p:cNvSpPr/>
            <p:nvPr/>
          </p:nvSpPr>
          <p:spPr>
            <a:xfrm>
              <a:off x="0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302387" y="0"/>
                  </a:moveTo>
                  <a:cubicBezTo>
                    <a:pt x="200660" y="8255"/>
                    <a:pt x="85217" y="41275"/>
                    <a:pt x="0" y="104394"/>
                  </a:cubicBezTo>
                  <a:lnTo>
                    <a:pt x="0" y="898525"/>
                  </a:lnTo>
                  <a:cubicBezTo>
                    <a:pt x="85217" y="835406"/>
                    <a:pt x="195199" y="802386"/>
                    <a:pt x="302387" y="794131"/>
                  </a:cubicBezTo>
                  <a:lnTo>
                    <a:pt x="30238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9" name="Group 179">
            <a:extLst>
              <a:ext uri="{FF2B5EF4-FFF2-40B4-BE49-F238E27FC236}">
                <a16:creationId xmlns:a16="http://schemas.microsoft.com/office/drawing/2014/main" id="{FB171A1D-CD16-3D9F-782D-74011CC813D5}"/>
              </a:ext>
            </a:extLst>
          </p:cNvPr>
          <p:cNvGrpSpPr/>
          <p:nvPr/>
        </p:nvGrpSpPr>
        <p:grpSpPr>
          <a:xfrm>
            <a:off x="13820040" y="4329420"/>
            <a:ext cx="411840" cy="648720"/>
            <a:chOff x="0" y="0"/>
            <a:chExt cx="549120" cy="864960"/>
          </a:xfrm>
        </p:grpSpPr>
        <p:sp>
          <p:nvSpPr>
            <p:cNvPr id="300" name="Freeform 180">
              <a:extLst>
                <a:ext uri="{FF2B5EF4-FFF2-40B4-BE49-F238E27FC236}">
                  <a16:creationId xmlns:a16="http://schemas.microsoft.com/office/drawing/2014/main" id="{67704CDC-E1BC-78FC-AD99-C1D94E56AE25}"/>
                </a:ext>
              </a:extLst>
            </p:cNvPr>
            <p:cNvSpPr/>
            <p:nvPr/>
          </p:nvSpPr>
          <p:spPr>
            <a:xfrm>
              <a:off x="0" y="127"/>
              <a:ext cx="549021" cy="864870"/>
            </a:xfrm>
            <a:custGeom>
              <a:avLst/>
              <a:gdLst/>
              <a:ahLst/>
              <a:cxnLst/>
              <a:rect l="l" t="t" r="r" b="b"/>
              <a:pathLst>
                <a:path w="549021" h="864870">
                  <a:moveTo>
                    <a:pt x="107061" y="0"/>
                  </a:moveTo>
                  <a:cubicBezTo>
                    <a:pt x="49403" y="0"/>
                    <a:pt x="0" y="46609"/>
                    <a:pt x="0" y="104267"/>
                  </a:cubicBezTo>
                  <a:lnTo>
                    <a:pt x="0" y="755015"/>
                  </a:lnTo>
                  <a:cubicBezTo>
                    <a:pt x="2794" y="815467"/>
                    <a:pt x="49403" y="864870"/>
                    <a:pt x="107061" y="864870"/>
                  </a:cubicBezTo>
                  <a:lnTo>
                    <a:pt x="549021" y="864870"/>
                  </a:lnTo>
                  <a:cubicBezTo>
                    <a:pt x="532511" y="864870"/>
                    <a:pt x="502412" y="837311"/>
                    <a:pt x="488569" y="823595"/>
                  </a:cubicBezTo>
                  <a:cubicBezTo>
                    <a:pt x="403479" y="754888"/>
                    <a:pt x="285369" y="719328"/>
                    <a:pt x="178308" y="719328"/>
                  </a:cubicBezTo>
                  <a:cubicBezTo>
                    <a:pt x="159131" y="719328"/>
                    <a:pt x="142621" y="702818"/>
                    <a:pt x="142621" y="686435"/>
                  </a:cubicBezTo>
                  <a:lnTo>
                    <a:pt x="14262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1" name="Group 181">
            <a:extLst>
              <a:ext uri="{FF2B5EF4-FFF2-40B4-BE49-F238E27FC236}">
                <a16:creationId xmlns:a16="http://schemas.microsoft.com/office/drawing/2014/main" id="{BEC3BE42-70F1-1210-365A-94697FA3A55D}"/>
              </a:ext>
            </a:extLst>
          </p:cNvPr>
          <p:cNvGrpSpPr/>
          <p:nvPr/>
        </p:nvGrpSpPr>
        <p:grpSpPr>
          <a:xfrm>
            <a:off x="8912520" y="4379100"/>
            <a:ext cx="109440" cy="642960"/>
            <a:chOff x="0" y="0"/>
            <a:chExt cx="145920" cy="857280"/>
          </a:xfrm>
        </p:grpSpPr>
        <p:sp>
          <p:nvSpPr>
            <p:cNvPr id="302" name="Freeform 182">
              <a:extLst>
                <a:ext uri="{FF2B5EF4-FFF2-40B4-BE49-F238E27FC236}">
                  <a16:creationId xmlns:a16="http://schemas.microsoft.com/office/drawing/2014/main" id="{3495B9B3-AE41-1F40-53F7-62099C6EA56F}"/>
                </a:ext>
              </a:extLst>
            </p:cNvPr>
            <p:cNvSpPr/>
            <p:nvPr/>
          </p:nvSpPr>
          <p:spPr>
            <a:xfrm>
              <a:off x="127" y="0"/>
              <a:ext cx="145923" cy="857250"/>
            </a:xfrm>
            <a:custGeom>
              <a:avLst/>
              <a:gdLst/>
              <a:ahLst/>
              <a:cxnLst/>
              <a:rect l="l" t="t" r="r" b="b"/>
              <a:pathLst>
                <a:path w="145923" h="857250">
                  <a:moveTo>
                    <a:pt x="0" y="0"/>
                  </a:moveTo>
                  <a:lnTo>
                    <a:pt x="0" y="857250"/>
                  </a:lnTo>
                  <a:lnTo>
                    <a:pt x="145923" y="714375"/>
                  </a:lnTo>
                  <a:lnTo>
                    <a:pt x="145923" y="14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3" name="Group 183">
            <a:extLst>
              <a:ext uri="{FF2B5EF4-FFF2-40B4-BE49-F238E27FC236}">
                <a16:creationId xmlns:a16="http://schemas.microsoft.com/office/drawing/2014/main" id="{E52B1129-C19D-15FA-B44F-125C587B8B71}"/>
              </a:ext>
            </a:extLst>
          </p:cNvPr>
          <p:cNvGrpSpPr/>
          <p:nvPr/>
        </p:nvGrpSpPr>
        <p:grpSpPr>
          <a:xfrm>
            <a:off x="9633240" y="4379100"/>
            <a:ext cx="109440" cy="642960"/>
            <a:chOff x="0" y="0"/>
            <a:chExt cx="145920" cy="857280"/>
          </a:xfrm>
        </p:grpSpPr>
        <p:sp>
          <p:nvSpPr>
            <p:cNvPr id="304" name="Freeform 184">
              <a:extLst>
                <a:ext uri="{FF2B5EF4-FFF2-40B4-BE49-F238E27FC236}">
                  <a16:creationId xmlns:a16="http://schemas.microsoft.com/office/drawing/2014/main" id="{2D3BF2EF-7939-2E88-403C-F5058375C7B5}"/>
                </a:ext>
              </a:extLst>
            </p:cNvPr>
            <p:cNvSpPr/>
            <p:nvPr/>
          </p:nvSpPr>
          <p:spPr>
            <a:xfrm>
              <a:off x="0" y="0"/>
              <a:ext cx="145923" cy="857250"/>
            </a:xfrm>
            <a:custGeom>
              <a:avLst/>
              <a:gdLst/>
              <a:ahLst/>
              <a:cxnLst/>
              <a:rect l="l" t="t" r="r" b="b"/>
              <a:pathLst>
                <a:path w="145923" h="857250">
                  <a:moveTo>
                    <a:pt x="145923" y="0"/>
                  </a:moveTo>
                  <a:lnTo>
                    <a:pt x="0" y="142875"/>
                  </a:lnTo>
                  <a:lnTo>
                    <a:pt x="0" y="714375"/>
                  </a:lnTo>
                  <a:lnTo>
                    <a:pt x="145923" y="857250"/>
                  </a:lnTo>
                  <a:lnTo>
                    <a:pt x="14592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5" name="Group 185">
            <a:extLst>
              <a:ext uri="{FF2B5EF4-FFF2-40B4-BE49-F238E27FC236}">
                <a16:creationId xmlns:a16="http://schemas.microsoft.com/office/drawing/2014/main" id="{5C0675BA-0485-9B4A-4A42-CD3447F8361A}"/>
              </a:ext>
            </a:extLst>
          </p:cNvPr>
          <p:cNvGrpSpPr/>
          <p:nvPr/>
        </p:nvGrpSpPr>
        <p:grpSpPr>
          <a:xfrm>
            <a:off x="9075240" y="4502940"/>
            <a:ext cx="504720" cy="395280"/>
            <a:chOff x="0" y="0"/>
            <a:chExt cx="672960" cy="527040"/>
          </a:xfrm>
        </p:grpSpPr>
        <p:sp>
          <p:nvSpPr>
            <p:cNvPr id="306" name="Freeform 186">
              <a:extLst>
                <a:ext uri="{FF2B5EF4-FFF2-40B4-BE49-F238E27FC236}">
                  <a16:creationId xmlns:a16="http://schemas.microsoft.com/office/drawing/2014/main" id="{B0184E6A-6D45-AF7E-F38F-BAF3FD7442D5}"/>
                </a:ext>
              </a:extLst>
            </p:cNvPr>
            <p:cNvSpPr/>
            <p:nvPr/>
          </p:nvSpPr>
          <p:spPr>
            <a:xfrm>
              <a:off x="127" y="127"/>
              <a:ext cx="672973" cy="527050"/>
            </a:xfrm>
            <a:custGeom>
              <a:avLst/>
              <a:gdLst/>
              <a:ahLst/>
              <a:cxnLst/>
              <a:rect l="l" t="t" r="r" b="b"/>
              <a:pathLst>
                <a:path w="672973" h="527050">
                  <a:moveTo>
                    <a:pt x="0" y="0"/>
                  </a:moveTo>
                  <a:lnTo>
                    <a:pt x="0" y="527050"/>
                  </a:lnTo>
                  <a:lnTo>
                    <a:pt x="313055" y="527050"/>
                  </a:lnTo>
                  <a:lnTo>
                    <a:pt x="313055" y="419862"/>
                  </a:lnTo>
                  <a:cubicBezTo>
                    <a:pt x="313055" y="400558"/>
                    <a:pt x="329565" y="384175"/>
                    <a:pt x="348742" y="384175"/>
                  </a:cubicBezTo>
                  <a:lnTo>
                    <a:pt x="565785" y="384175"/>
                  </a:lnTo>
                  <a:cubicBezTo>
                    <a:pt x="587756" y="384175"/>
                    <a:pt x="604266" y="400685"/>
                    <a:pt x="604266" y="419862"/>
                  </a:cubicBezTo>
                  <a:lnTo>
                    <a:pt x="604266" y="526923"/>
                  </a:lnTo>
                  <a:lnTo>
                    <a:pt x="672973" y="526923"/>
                  </a:lnTo>
                  <a:lnTo>
                    <a:pt x="67297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7" name="Group 187">
            <a:extLst>
              <a:ext uri="{FF2B5EF4-FFF2-40B4-BE49-F238E27FC236}">
                <a16:creationId xmlns:a16="http://schemas.microsoft.com/office/drawing/2014/main" id="{A0DA2365-6904-F114-8685-9C87C240A922}"/>
              </a:ext>
            </a:extLst>
          </p:cNvPr>
          <p:cNvGrpSpPr/>
          <p:nvPr/>
        </p:nvGrpSpPr>
        <p:grpSpPr>
          <a:xfrm>
            <a:off x="8951400" y="4954380"/>
            <a:ext cx="751680" cy="107280"/>
            <a:chOff x="0" y="0"/>
            <a:chExt cx="1002240" cy="143040"/>
          </a:xfrm>
        </p:grpSpPr>
        <p:sp>
          <p:nvSpPr>
            <p:cNvPr id="308" name="Freeform 188">
              <a:extLst>
                <a:ext uri="{FF2B5EF4-FFF2-40B4-BE49-F238E27FC236}">
                  <a16:creationId xmlns:a16="http://schemas.microsoft.com/office/drawing/2014/main" id="{64A914AC-6C9E-FE34-9288-177A0467AAA9}"/>
                </a:ext>
              </a:extLst>
            </p:cNvPr>
            <p:cNvSpPr/>
            <p:nvPr/>
          </p:nvSpPr>
          <p:spPr>
            <a:xfrm>
              <a:off x="0" y="0"/>
              <a:ext cx="1002284" cy="143002"/>
            </a:xfrm>
            <a:custGeom>
              <a:avLst/>
              <a:gdLst/>
              <a:ahLst/>
              <a:cxnLst/>
              <a:rect l="l" t="t" r="r" b="b"/>
              <a:pathLst>
                <a:path w="1002284" h="143002">
                  <a:moveTo>
                    <a:pt x="142875" y="0"/>
                  </a:moveTo>
                  <a:lnTo>
                    <a:pt x="0" y="143002"/>
                  </a:lnTo>
                  <a:lnTo>
                    <a:pt x="1002284" y="143002"/>
                  </a:lnTo>
                  <a:lnTo>
                    <a:pt x="85674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9" name="Group 189">
            <a:extLst>
              <a:ext uri="{FF2B5EF4-FFF2-40B4-BE49-F238E27FC236}">
                <a16:creationId xmlns:a16="http://schemas.microsoft.com/office/drawing/2014/main" id="{5FD3FB2D-CD2C-60B9-52A5-DB1F0BC5BBDD}"/>
              </a:ext>
            </a:extLst>
          </p:cNvPr>
          <p:cNvGrpSpPr/>
          <p:nvPr/>
        </p:nvGrpSpPr>
        <p:grpSpPr>
          <a:xfrm>
            <a:off x="8949240" y="4231500"/>
            <a:ext cx="753840" cy="218160"/>
            <a:chOff x="0" y="0"/>
            <a:chExt cx="1005120" cy="290880"/>
          </a:xfrm>
        </p:grpSpPr>
        <p:sp>
          <p:nvSpPr>
            <p:cNvPr id="310" name="Freeform 190">
              <a:extLst>
                <a:ext uri="{FF2B5EF4-FFF2-40B4-BE49-F238E27FC236}">
                  <a16:creationId xmlns:a16="http://schemas.microsoft.com/office/drawing/2014/main" id="{0135F651-1983-DF51-6AA7-4734E3724DB3}"/>
                </a:ext>
              </a:extLst>
            </p:cNvPr>
            <p:cNvSpPr/>
            <p:nvPr/>
          </p:nvSpPr>
          <p:spPr>
            <a:xfrm>
              <a:off x="127" y="127"/>
              <a:ext cx="1005078" cy="290830"/>
            </a:xfrm>
            <a:custGeom>
              <a:avLst/>
              <a:gdLst/>
              <a:ahLst/>
              <a:cxnLst/>
              <a:rect l="l" t="t" r="r" b="b"/>
              <a:pathLst>
                <a:path w="1005078" h="290830">
                  <a:moveTo>
                    <a:pt x="505206" y="90043"/>
                  </a:moveTo>
                  <a:lnTo>
                    <a:pt x="562864" y="147828"/>
                  </a:lnTo>
                  <a:lnTo>
                    <a:pt x="447548" y="147828"/>
                  </a:lnTo>
                  <a:lnTo>
                    <a:pt x="505206" y="90043"/>
                  </a:lnTo>
                  <a:close/>
                  <a:moveTo>
                    <a:pt x="501142" y="0"/>
                  </a:moveTo>
                  <a:cubicBezTo>
                    <a:pt x="491617" y="0"/>
                    <a:pt x="481965" y="3429"/>
                    <a:pt x="475107" y="10287"/>
                  </a:cubicBezTo>
                  <a:lnTo>
                    <a:pt x="343281" y="145034"/>
                  </a:lnTo>
                  <a:lnTo>
                    <a:pt x="0" y="145034"/>
                  </a:lnTo>
                  <a:lnTo>
                    <a:pt x="142748" y="290830"/>
                  </a:lnTo>
                  <a:lnTo>
                    <a:pt x="859536" y="290830"/>
                  </a:lnTo>
                  <a:lnTo>
                    <a:pt x="1005078" y="145034"/>
                  </a:lnTo>
                  <a:lnTo>
                    <a:pt x="661670" y="145034"/>
                  </a:lnTo>
                  <a:lnTo>
                    <a:pt x="527177" y="10287"/>
                  </a:lnTo>
                  <a:cubicBezTo>
                    <a:pt x="520319" y="3429"/>
                    <a:pt x="510667" y="0"/>
                    <a:pt x="50101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1" name="Group 191">
            <a:extLst>
              <a:ext uri="{FF2B5EF4-FFF2-40B4-BE49-F238E27FC236}">
                <a16:creationId xmlns:a16="http://schemas.microsoft.com/office/drawing/2014/main" id="{72815354-243C-20B5-C986-26136433DE00}"/>
              </a:ext>
            </a:extLst>
          </p:cNvPr>
          <p:cNvGrpSpPr/>
          <p:nvPr/>
        </p:nvGrpSpPr>
        <p:grpSpPr>
          <a:xfrm>
            <a:off x="10153080" y="4510140"/>
            <a:ext cx="521280" cy="515520"/>
            <a:chOff x="0" y="0"/>
            <a:chExt cx="695040" cy="687360"/>
          </a:xfrm>
        </p:grpSpPr>
        <p:sp>
          <p:nvSpPr>
            <p:cNvPr id="312" name="Freeform 192">
              <a:extLst>
                <a:ext uri="{FF2B5EF4-FFF2-40B4-BE49-F238E27FC236}">
                  <a16:creationId xmlns:a16="http://schemas.microsoft.com/office/drawing/2014/main" id="{55236FAB-8763-9A61-9F6C-15E41FDFAFF2}"/>
                </a:ext>
              </a:extLst>
            </p:cNvPr>
            <p:cNvSpPr/>
            <p:nvPr/>
          </p:nvSpPr>
          <p:spPr>
            <a:xfrm>
              <a:off x="0" y="0"/>
              <a:ext cx="695071" cy="687324"/>
            </a:xfrm>
            <a:custGeom>
              <a:avLst/>
              <a:gdLst/>
              <a:ahLst/>
              <a:cxnLst/>
              <a:rect l="l" t="t" r="r" b="b"/>
              <a:pathLst>
                <a:path w="695071" h="687324">
                  <a:moveTo>
                    <a:pt x="282956" y="0"/>
                  </a:moveTo>
                  <a:lnTo>
                    <a:pt x="41275" y="244475"/>
                  </a:lnTo>
                  <a:cubicBezTo>
                    <a:pt x="0" y="285750"/>
                    <a:pt x="0" y="354330"/>
                    <a:pt x="41275" y="398272"/>
                  </a:cubicBezTo>
                  <a:lnTo>
                    <a:pt x="296672" y="656463"/>
                  </a:lnTo>
                  <a:cubicBezTo>
                    <a:pt x="317246" y="677037"/>
                    <a:pt x="344678" y="687324"/>
                    <a:pt x="372872" y="687324"/>
                  </a:cubicBezTo>
                  <a:cubicBezTo>
                    <a:pt x="401066" y="687324"/>
                    <a:pt x="429895" y="677037"/>
                    <a:pt x="453263" y="656463"/>
                  </a:cubicBezTo>
                  <a:lnTo>
                    <a:pt x="695071" y="411988"/>
                  </a:lnTo>
                  <a:lnTo>
                    <a:pt x="28295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3" name="Group 193">
            <a:extLst>
              <a:ext uri="{FF2B5EF4-FFF2-40B4-BE49-F238E27FC236}">
                <a16:creationId xmlns:a16="http://schemas.microsoft.com/office/drawing/2014/main" id="{D2B4E86B-CB77-4249-66F8-1F6CD654888D}"/>
              </a:ext>
            </a:extLst>
          </p:cNvPr>
          <p:cNvGrpSpPr/>
          <p:nvPr/>
        </p:nvGrpSpPr>
        <p:grpSpPr>
          <a:xfrm>
            <a:off x="10402920" y="4199820"/>
            <a:ext cx="586800" cy="580320"/>
            <a:chOff x="0" y="0"/>
            <a:chExt cx="782400" cy="773760"/>
          </a:xfrm>
        </p:grpSpPr>
        <p:sp>
          <p:nvSpPr>
            <p:cNvPr id="314" name="Freeform 194">
              <a:extLst>
                <a:ext uri="{FF2B5EF4-FFF2-40B4-BE49-F238E27FC236}">
                  <a16:creationId xmlns:a16="http://schemas.microsoft.com/office/drawing/2014/main" id="{2B8D06FA-C611-E8BA-A7B5-B7300C7EA2A9}"/>
                </a:ext>
              </a:extLst>
            </p:cNvPr>
            <p:cNvSpPr/>
            <p:nvPr/>
          </p:nvSpPr>
          <p:spPr>
            <a:xfrm>
              <a:off x="127" y="127"/>
              <a:ext cx="782447" cy="773684"/>
            </a:xfrm>
            <a:custGeom>
              <a:avLst/>
              <a:gdLst/>
              <a:ahLst/>
              <a:cxnLst/>
              <a:rect l="l" t="t" r="r" b="b"/>
              <a:pathLst>
                <a:path w="782447" h="773684">
                  <a:moveTo>
                    <a:pt x="382905" y="0"/>
                  </a:moveTo>
                  <a:cubicBezTo>
                    <a:pt x="373380" y="0"/>
                    <a:pt x="363728" y="3429"/>
                    <a:pt x="356870" y="10287"/>
                  </a:cubicBezTo>
                  <a:lnTo>
                    <a:pt x="0" y="361823"/>
                  </a:lnTo>
                  <a:lnTo>
                    <a:pt x="411734" y="773684"/>
                  </a:lnTo>
                  <a:lnTo>
                    <a:pt x="768731" y="422275"/>
                  </a:lnTo>
                  <a:cubicBezTo>
                    <a:pt x="782447" y="408559"/>
                    <a:pt x="782447" y="383794"/>
                    <a:pt x="768731" y="370078"/>
                  </a:cubicBezTo>
                  <a:lnTo>
                    <a:pt x="409067" y="10287"/>
                  </a:lnTo>
                  <a:cubicBezTo>
                    <a:pt x="402209" y="3429"/>
                    <a:pt x="392557" y="0"/>
                    <a:pt x="38290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5" name="Group 195">
            <a:extLst>
              <a:ext uri="{FF2B5EF4-FFF2-40B4-BE49-F238E27FC236}">
                <a16:creationId xmlns:a16="http://schemas.microsoft.com/office/drawing/2014/main" id="{98624FBC-982B-C6AF-FECD-C650D50B251E}"/>
              </a:ext>
            </a:extLst>
          </p:cNvPr>
          <p:cNvGrpSpPr/>
          <p:nvPr/>
        </p:nvGrpSpPr>
        <p:grpSpPr>
          <a:xfrm>
            <a:off x="5426280" y="6335340"/>
            <a:ext cx="411840" cy="354960"/>
            <a:chOff x="0" y="0"/>
            <a:chExt cx="549120" cy="473280"/>
          </a:xfrm>
        </p:grpSpPr>
        <p:sp>
          <p:nvSpPr>
            <p:cNvPr id="316" name="Freeform 196">
              <a:extLst>
                <a:ext uri="{FF2B5EF4-FFF2-40B4-BE49-F238E27FC236}">
                  <a16:creationId xmlns:a16="http://schemas.microsoft.com/office/drawing/2014/main" id="{FE7FAF42-2831-FB62-01C7-FADFE99EC206}"/>
                </a:ext>
              </a:extLst>
            </p:cNvPr>
            <p:cNvSpPr/>
            <p:nvPr/>
          </p:nvSpPr>
          <p:spPr>
            <a:xfrm>
              <a:off x="0" y="0"/>
              <a:ext cx="549148" cy="473329"/>
            </a:xfrm>
            <a:custGeom>
              <a:avLst/>
              <a:gdLst/>
              <a:ahLst/>
              <a:cxnLst/>
              <a:rect l="l" t="t" r="r" b="b"/>
              <a:pathLst>
                <a:path w="549148" h="473329">
                  <a:moveTo>
                    <a:pt x="431546" y="78486"/>
                  </a:moveTo>
                  <a:cubicBezTo>
                    <a:pt x="453136" y="78486"/>
                    <a:pt x="470662" y="95885"/>
                    <a:pt x="470662" y="117729"/>
                  </a:cubicBezTo>
                  <a:cubicBezTo>
                    <a:pt x="470662" y="139573"/>
                    <a:pt x="453136" y="157099"/>
                    <a:pt x="431546" y="157099"/>
                  </a:cubicBezTo>
                  <a:lnTo>
                    <a:pt x="117856" y="157099"/>
                  </a:lnTo>
                  <a:cubicBezTo>
                    <a:pt x="96139" y="157099"/>
                    <a:pt x="78486" y="139573"/>
                    <a:pt x="78486" y="117729"/>
                  </a:cubicBezTo>
                  <a:cubicBezTo>
                    <a:pt x="78486" y="95885"/>
                    <a:pt x="96012" y="78486"/>
                    <a:pt x="117856" y="78486"/>
                  </a:cubicBezTo>
                  <a:close/>
                  <a:moveTo>
                    <a:pt x="117856" y="235458"/>
                  </a:moveTo>
                  <a:cubicBezTo>
                    <a:pt x="139446" y="235458"/>
                    <a:pt x="156972" y="252857"/>
                    <a:pt x="156972" y="274574"/>
                  </a:cubicBezTo>
                  <a:cubicBezTo>
                    <a:pt x="156972" y="296291"/>
                    <a:pt x="139446" y="313944"/>
                    <a:pt x="117856" y="313944"/>
                  </a:cubicBezTo>
                  <a:cubicBezTo>
                    <a:pt x="96139" y="313944"/>
                    <a:pt x="78486" y="296418"/>
                    <a:pt x="78486" y="274574"/>
                  </a:cubicBezTo>
                  <a:cubicBezTo>
                    <a:pt x="78486" y="252730"/>
                    <a:pt x="96012" y="235458"/>
                    <a:pt x="117856" y="235458"/>
                  </a:cubicBezTo>
                  <a:close/>
                  <a:moveTo>
                    <a:pt x="0" y="0"/>
                  </a:moveTo>
                  <a:lnTo>
                    <a:pt x="0" y="434213"/>
                  </a:lnTo>
                  <a:cubicBezTo>
                    <a:pt x="0" y="455803"/>
                    <a:pt x="17526" y="473329"/>
                    <a:pt x="39370" y="473329"/>
                  </a:cubicBezTo>
                  <a:lnTo>
                    <a:pt x="510032" y="473329"/>
                  </a:lnTo>
                  <a:cubicBezTo>
                    <a:pt x="531622" y="473329"/>
                    <a:pt x="549148" y="455803"/>
                    <a:pt x="549148" y="434213"/>
                  </a:cubicBezTo>
                  <a:lnTo>
                    <a:pt x="54914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7" name="Group 197">
            <a:extLst>
              <a:ext uri="{FF2B5EF4-FFF2-40B4-BE49-F238E27FC236}">
                <a16:creationId xmlns:a16="http://schemas.microsoft.com/office/drawing/2014/main" id="{D21DEDB7-4F42-3EA0-1317-769B6AD3BE3F}"/>
              </a:ext>
            </a:extLst>
          </p:cNvPr>
          <p:cNvGrpSpPr/>
          <p:nvPr/>
        </p:nvGrpSpPr>
        <p:grpSpPr>
          <a:xfrm>
            <a:off x="5130360" y="5686620"/>
            <a:ext cx="1003680" cy="825120"/>
            <a:chOff x="0" y="0"/>
            <a:chExt cx="1338240" cy="1100160"/>
          </a:xfrm>
        </p:grpSpPr>
        <p:sp>
          <p:nvSpPr>
            <p:cNvPr id="318" name="Freeform 198">
              <a:extLst>
                <a:ext uri="{FF2B5EF4-FFF2-40B4-BE49-F238E27FC236}">
                  <a16:creationId xmlns:a16="http://schemas.microsoft.com/office/drawing/2014/main" id="{08BA2AC0-6057-788C-2391-DEED8D7C9743}"/>
                </a:ext>
              </a:extLst>
            </p:cNvPr>
            <p:cNvSpPr/>
            <p:nvPr/>
          </p:nvSpPr>
          <p:spPr>
            <a:xfrm>
              <a:off x="0" y="127"/>
              <a:ext cx="1338199" cy="1100201"/>
            </a:xfrm>
            <a:custGeom>
              <a:avLst/>
              <a:gdLst/>
              <a:ahLst/>
              <a:cxnLst/>
              <a:rect l="l" t="t" r="r" b="b"/>
              <a:pathLst>
                <a:path w="1338199" h="1100201">
                  <a:moveTo>
                    <a:pt x="316103" y="313563"/>
                  </a:moveTo>
                  <a:lnTo>
                    <a:pt x="316103" y="394589"/>
                  </a:lnTo>
                  <a:lnTo>
                    <a:pt x="237744" y="394589"/>
                  </a:lnTo>
                  <a:lnTo>
                    <a:pt x="237744" y="343408"/>
                  </a:lnTo>
                  <a:cubicBezTo>
                    <a:pt x="237744" y="326898"/>
                    <a:pt x="251206" y="313563"/>
                    <a:pt x="267462" y="313563"/>
                  </a:cubicBezTo>
                  <a:close/>
                  <a:moveTo>
                    <a:pt x="1021969" y="313563"/>
                  </a:moveTo>
                  <a:cubicBezTo>
                    <a:pt x="1038225" y="313563"/>
                    <a:pt x="1051560" y="326898"/>
                    <a:pt x="1051560" y="343408"/>
                  </a:cubicBezTo>
                  <a:lnTo>
                    <a:pt x="1051560" y="394589"/>
                  </a:lnTo>
                  <a:lnTo>
                    <a:pt x="1021842" y="394589"/>
                  </a:lnTo>
                  <a:lnTo>
                    <a:pt x="1021842" y="313563"/>
                  </a:lnTo>
                  <a:close/>
                  <a:moveTo>
                    <a:pt x="708152" y="78359"/>
                  </a:moveTo>
                  <a:lnTo>
                    <a:pt x="708152" y="274320"/>
                  </a:lnTo>
                  <a:cubicBezTo>
                    <a:pt x="708152" y="295910"/>
                    <a:pt x="725678" y="313436"/>
                    <a:pt x="747395" y="313436"/>
                  </a:cubicBezTo>
                  <a:lnTo>
                    <a:pt x="943483" y="313436"/>
                  </a:lnTo>
                  <a:lnTo>
                    <a:pt x="943483" y="472948"/>
                  </a:lnTo>
                  <a:lnTo>
                    <a:pt x="394589" y="472948"/>
                  </a:lnTo>
                  <a:lnTo>
                    <a:pt x="394589" y="78359"/>
                  </a:lnTo>
                  <a:close/>
                  <a:moveTo>
                    <a:pt x="1139698" y="629793"/>
                  </a:moveTo>
                  <a:cubicBezTo>
                    <a:pt x="1161161" y="629793"/>
                    <a:pt x="1178814" y="647192"/>
                    <a:pt x="1178814" y="668909"/>
                  </a:cubicBezTo>
                  <a:cubicBezTo>
                    <a:pt x="1178814" y="690626"/>
                    <a:pt x="1161288" y="708152"/>
                    <a:pt x="1139698" y="708152"/>
                  </a:cubicBezTo>
                  <a:lnTo>
                    <a:pt x="1061212" y="708152"/>
                  </a:lnTo>
                  <a:cubicBezTo>
                    <a:pt x="1039495" y="708152"/>
                    <a:pt x="1021969" y="690626"/>
                    <a:pt x="1021969" y="668909"/>
                  </a:cubicBezTo>
                  <a:cubicBezTo>
                    <a:pt x="1021969" y="647192"/>
                    <a:pt x="1039495" y="629793"/>
                    <a:pt x="1061212" y="629793"/>
                  </a:cubicBezTo>
                  <a:close/>
                  <a:moveTo>
                    <a:pt x="748665" y="0"/>
                  </a:moveTo>
                  <a:cubicBezTo>
                    <a:pt x="748284" y="0"/>
                    <a:pt x="747903" y="0"/>
                    <a:pt x="747522" y="0"/>
                  </a:cubicBezTo>
                  <a:lnTo>
                    <a:pt x="355473" y="0"/>
                  </a:lnTo>
                  <a:cubicBezTo>
                    <a:pt x="333756" y="0"/>
                    <a:pt x="316230" y="17526"/>
                    <a:pt x="316230" y="39243"/>
                  </a:cubicBezTo>
                  <a:lnTo>
                    <a:pt x="316230" y="235077"/>
                  </a:lnTo>
                  <a:lnTo>
                    <a:pt x="267462" y="235077"/>
                  </a:lnTo>
                  <a:cubicBezTo>
                    <a:pt x="207772" y="235077"/>
                    <a:pt x="159385" y="283591"/>
                    <a:pt x="159385" y="343408"/>
                  </a:cubicBezTo>
                  <a:lnTo>
                    <a:pt x="159385" y="394589"/>
                  </a:lnTo>
                  <a:lnTo>
                    <a:pt x="117602" y="394589"/>
                  </a:lnTo>
                  <a:cubicBezTo>
                    <a:pt x="52451" y="394589"/>
                    <a:pt x="0" y="447040"/>
                    <a:pt x="0" y="512064"/>
                  </a:cubicBezTo>
                  <a:lnTo>
                    <a:pt x="0" y="982472"/>
                  </a:lnTo>
                  <a:cubicBezTo>
                    <a:pt x="0" y="1047496"/>
                    <a:pt x="52451" y="1099947"/>
                    <a:pt x="117602" y="1100201"/>
                  </a:cubicBezTo>
                  <a:lnTo>
                    <a:pt x="316103" y="1100201"/>
                  </a:lnTo>
                  <a:lnTo>
                    <a:pt x="316103" y="864870"/>
                  </a:lnTo>
                  <a:lnTo>
                    <a:pt x="277114" y="864870"/>
                  </a:lnTo>
                  <a:cubicBezTo>
                    <a:pt x="255397" y="864870"/>
                    <a:pt x="237871" y="847344"/>
                    <a:pt x="237871" y="825627"/>
                  </a:cubicBezTo>
                  <a:cubicBezTo>
                    <a:pt x="237871" y="803910"/>
                    <a:pt x="255397" y="786511"/>
                    <a:pt x="277114" y="786511"/>
                  </a:cubicBezTo>
                  <a:lnTo>
                    <a:pt x="1061212" y="786511"/>
                  </a:lnTo>
                  <a:cubicBezTo>
                    <a:pt x="1082802" y="786511"/>
                    <a:pt x="1100328" y="803910"/>
                    <a:pt x="1100328" y="825627"/>
                  </a:cubicBezTo>
                  <a:cubicBezTo>
                    <a:pt x="1100328" y="847344"/>
                    <a:pt x="1082802" y="864870"/>
                    <a:pt x="1061212" y="864870"/>
                  </a:cubicBezTo>
                  <a:lnTo>
                    <a:pt x="1021842" y="864870"/>
                  </a:lnTo>
                  <a:lnTo>
                    <a:pt x="1021842" y="1100074"/>
                  </a:lnTo>
                  <a:lnTo>
                    <a:pt x="1218057" y="1100074"/>
                  </a:lnTo>
                  <a:cubicBezTo>
                    <a:pt x="1282827" y="1100074"/>
                    <a:pt x="1338199" y="1047115"/>
                    <a:pt x="1338199" y="982345"/>
                  </a:cubicBezTo>
                  <a:lnTo>
                    <a:pt x="1338199" y="512064"/>
                  </a:lnTo>
                  <a:cubicBezTo>
                    <a:pt x="1338199" y="447294"/>
                    <a:pt x="1282827" y="394589"/>
                    <a:pt x="1218057" y="394589"/>
                  </a:cubicBezTo>
                  <a:lnTo>
                    <a:pt x="1178687" y="394589"/>
                  </a:lnTo>
                  <a:lnTo>
                    <a:pt x="1178687" y="343408"/>
                  </a:lnTo>
                  <a:cubicBezTo>
                    <a:pt x="1178687" y="283591"/>
                    <a:pt x="1130173" y="235077"/>
                    <a:pt x="1070610" y="235077"/>
                  </a:cubicBezTo>
                  <a:lnTo>
                    <a:pt x="998855" y="235077"/>
                  </a:lnTo>
                  <a:cubicBezTo>
                    <a:pt x="765683" y="1905"/>
                    <a:pt x="769366" y="0"/>
                    <a:pt x="74866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9" name="Group 199">
            <a:extLst>
              <a:ext uri="{FF2B5EF4-FFF2-40B4-BE49-F238E27FC236}">
                <a16:creationId xmlns:a16="http://schemas.microsoft.com/office/drawing/2014/main" id="{DE5D0CC0-0427-C8B7-F3FF-F83A48715145}"/>
              </a:ext>
            </a:extLst>
          </p:cNvPr>
          <p:cNvGrpSpPr/>
          <p:nvPr/>
        </p:nvGrpSpPr>
        <p:grpSpPr>
          <a:xfrm>
            <a:off x="7720920" y="6153900"/>
            <a:ext cx="789840" cy="464400"/>
            <a:chOff x="0" y="0"/>
            <a:chExt cx="1053120" cy="619200"/>
          </a:xfrm>
        </p:grpSpPr>
        <p:sp>
          <p:nvSpPr>
            <p:cNvPr id="320" name="Freeform 200">
              <a:extLst>
                <a:ext uri="{FF2B5EF4-FFF2-40B4-BE49-F238E27FC236}">
                  <a16:creationId xmlns:a16="http://schemas.microsoft.com/office/drawing/2014/main" id="{01B91AE8-FA38-171A-CDAA-4EACF95F528F}"/>
                </a:ext>
              </a:extLst>
            </p:cNvPr>
            <p:cNvSpPr/>
            <p:nvPr/>
          </p:nvSpPr>
          <p:spPr>
            <a:xfrm>
              <a:off x="0" y="0"/>
              <a:ext cx="1053084" cy="619252"/>
            </a:xfrm>
            <a:custGeom>
              <a:avLst/>
              <a:gdLst/>
              <a:ahLst/>
              <a:cxnLst/>
              <a:rect l="l" t="t" r="r" b="b"/>
              <a:pathLst>
                <a:path w="1053084" h="619252">
                  <a:moveTo>
                    <a:pt x="279781" y="61722"/>
                  </a:moveTo>
                  <a:cubicBezTo>
                    <a:pt x="296926" y="61722"/>
                    <a:pt x="310515" y="75438"/>
                    <a:pt x="310515" y="92456"/>
                  </a:cubicBezTo>
                  <a:cubicBezTo>
                    <a:pt x="310515" y="109474"/>
                    <a:pt x="296799" y="123444"/>
                    <a:pt x="279781" y="123444"/>
                  </a:cubicBezTo>
                  <a:lnTo>
                    <a:pt x="156337" y="123444"/>
                  </a:lnTo>
                  <a:cubicBezTo>
                    <a:pt x="139192" y="123444"/>
                    <a:pt x="125603" y="109601"/>
                    <a:pt x="125603" y="92456"/>
                  </a:cubicBezTo>
                  <a:cubicBezTo>
                    <a:pt x="125603" y="75311"/>
                    <a:pt x="139319" y="61722"/>
                    <a:pt x="156337" y="61722"/>
                  </a:cubicBezTo>
                  <a:close/>
                  <a:moveTo>
                    <a:pt x="464820" y="61722"/>
                  </a:moveTo>
                  <a:cubicBezTo>
                    <a:pt x="481965" y="61722"/>
                    <a:pt x="495554" y="75438"/>
                    <a:pt x="495554" y="92456"/>
                  </a:cubicBezTo>
                  <a:cubicBezTo>
                    <a:pt x="495554" y="109474"/>
                    <a:pt x="481838" y="123444"/>
                    <a:pt x="464820" y="123444"/>
                  </a:cubicBezTo>
                  <a:cubicBezTo>
                    <a:pt x="447675" y="123444"/>
                    <a:pt x="434086" y="109601"/>
                    <a:pt x="434086" y="92456"/>
                  </a:cubicBezTo>
                  <a:cubicBezTo>
                    <a:pt x="434086" y="75311"/>
                    <a:pt x="447802" y="61722"/>
                    <a:pt x="464820" y="61722"/>
                  </a:cubicBezTo>
                  <a:close/>
                  <a:moveTo>
                    <a:pt x="773303" y="61722"/>
                  </a:moveTo>
                  <a:cubicBezTo>
                    <a:pt x="790448" y="61722"/>
                    <a:pt x="804037" y="75438"/>
                    <a:pt x="804037" y="92456"/>
                  </a:cubicBezTo>
                  <a:cubicBezTo>
                    <a:pt x="804037" y="109474"/>
                    <a:pt x="790321" y="123444"/>
                    <a:pt x="773303" y="123444"/>
                  </a:cubicBezTo>
                  <a:lnTo>
                    <a:pt x="773430" y="123444"/>
                  </a:lnTo>
                  <a:cubicBezTo>
                    <a:pt x="756285" y="123444"/>
                    <a:pt x="742696" y="109601"/>
                    <a:pt x="742696" y="92456"/>
                  </a:cubicBezTo>
                  <a:cubicBezTo>
                    <a:pt x="742696" y="75311"/>
                    <a:pt x="756412" y="61722"/>
                    <a:pt x="773430" y="61722"/>
                  </a:cubicBezTo>
                  <a:close/>
                  <a:moveTo>
                    <a:pt x="279781" y="247015"/>
                  </a:moveTo>
                  <a:cubicBezTo>
                    <a:pt x="296926" y="247015"/>
                    <a:pt x="310515" y="260604"/>
                    <a:pt x="310515" y="277749"/>
                  </a:cubicBezTo>
                  <a:cubicBezTo>
                    <a:pt x="310515" y="294894"/>
                    <a:pt x="296799" y="308737"/>
                    <a:pt x="279781" y="308737"/>
                  </a:cubicBezTo>
                  <a:lnTo>
                    <a:pt x="156337" y="308737"/>
                  </a:lnTo>
                  <a:cubicBezTo>
                    <a:pt x="139192" y="308737"/>
                    <a:pt x="125603" y="294894"/>
                    <a:pt x="125603" y="277749"/>
                  </a:cubicBezTo>
                  <a:cubicBezTo>
                    <a:pt x="125603" y="260604"/>
                    <a:pt x="139319" y="247015"/>
                    <a:pt x="156337" y="247015"/>
                  </a:cubicBezTo>
                  <a:close/>
                  <a:moveTo>
                    <a:pt x="464820" y="247015"/>
                  </a:moveTo>
                  <a:cubicBezTo>
                    <a:pt x="481965" y="247015"/>
                    <a:pt x="495554" y="260604"/>
                    <a:pt x="495554" y="277749"/>
                  </a:cubicBezTo>
                  <a:cubicBezTo>
                    <a:pt x="495554" y="294894"/>
                    <a:pt x="481838" y="308737"/>
                    <a:pt x="464820" y="308737"/>
                  </a:cubicBezTo>
                  <a:cubicBezTo>
                    <a:pt x="447675" y="308737"/>
                    <a:pt x="434086" y="294894"/>
                    <a:pt x="434086" y="277749"/>
                  </a:cubicBezTo>
                  <a:cubicBezTo>
                    <a:pt x="434086" y="260604"/>
                    <a:pt x="447802" y="247015"/>
                    <a:pt x="464820" y="247015"/>
                  </a:cubicBezTo>
                  <a:close/>
                  <a:moveTo>
                    <a:pt x="773303" y="247015"/>
                  </a:moveTo>
                  <a:cubicBezTo>
                    <a:pt x="790448" y="247015"/>
                    <a:pt x="804037" y="260604"/>
                    <a:pt x="804037" y="277749"/>
                  </a:cubicBezTo>
                  <a:cubicBezTo>
                    <a:pt x="804037" y="294894"/>
                    <a:pt x="790321" y="308737"/>
                    <a:pt x="773303" y="308737"/>
                  </a:cubicBezTo>
                  <a:lnTo>
                    <a:pt x="773430" y="308737"/>
                  </a:lnTo>
                  <a:cubicBezTo>
                    <a:pt x="756285" y="308737"/>
                    <a:pt x="742696" y="294894"/>
                    <a:pt x="742696" y="277749"/>
                  </a:cubicBezTo>
                  <a:cubicBezTo>
                    <a:pt x="742696" y="260604"/>
                    <a:pt x="756412" y="247015"/>
                    <a:pt x="773430" y="247015"/>
                  </a:cubicBezTo>
                  <a:close/>
                  <a:moveTo>
                    <a:pt x="279781" y="434086"/>
                  </a:moveTo>
                  <a:cubicBezTo>
                    <a:pt x="296926" y="434086"/>
                    <a:pt x="310515" y="447929"/>
                    <a:pt x="310515" y="465074"/>
                  </a:cubicBezTo>
                  <a:cubicBezTo>
                    <a:pt x="310515" y="482219"/>
                    <a:pt x="296799" y="495935"/>
                    <a:pt x="279781" y="495935"/>
                  </a:cubicBezTo>
                  <a:lnTo>
                    <a:pt x="156337" y="495935"/>
                  </a:lnTo>
                  <a:cubicBezTo>
                    <a:pt x="139192" y="495935"/>
                    <a:pt x="125603" y="482092"/>
                    <a:pt x="125603" y="465074"/>
                  </a:cubicBezTo>
                  <a:cubicBezTo>
                    <a:pt x="125603" y="448056"/>
                    <a:pt x="139319" y="434086"/>
                    <a:pt x="156337" y="434086"/>
                  </a:cubicBezTo>
                  <a:close/>
                  <a:moveTo>
                    <a:pt x="464820" y="434086"/>
                  </a:moveTo>
                  <a:cubicBezTo>
                    <a:pt x="481965" y="434086"/>
                    <a:pt x="495554" y="447929"/>
                    <a:pt x="495554" y="465074"/>
                  </a:cubicBezTo>
                  <a:cubicBezTo>
                    <a:pt x="495554" y="482219"/>
                    <a:pt x="481838" y="495935"/>
                    <a:pt x="464820" y="495935"/>
                  </a:cubicBezTo>
                  <a:cubicBezTo>
                    <a:pt x="447675" y="495935"/>
                    <a:pt x="434086" y="482092"/>
                    <a:pt x="434086" y="465074"/>
                  </a:cubicBezTo>
                  <a:cubicBezTo>
                    <a:pt x="434086" y="448056"/>
                    <a:pt x="447802" y="434086"/>
                    <a:pt x="464820" y="434086"/>
                  </a:cubicBezTo>
                  <a:close/>
                  <a:moveTo>
                    <a:pt x="773303" y="434086"/>
                  </a:moveTo>
                  <a:cubicBezTo>
                    <a:pt x="790448" y="434086"/>
                    <a:pt x="804037" y="447929"/>
                    <a:pt x="804037" y="465074"/>
                  </a:cubicBezTo>
                  <a:cubicBezTo>
                    <a:pt x="804037" y="482219"/>
                    <a:pt x="790321" y="495935"/>
                    <a:pt x="773303" y="495935"/>
                  </a:cubicBezTo>
                  <a:lnTo>
                    <a:pt x="773430" y="495935"/>
                  </a:lnTo>
                  <a:cubicBezTo>
                    <a:pt x="756285" y="495935"/>
                    <a:pt x="742696" y="482092"/>
                    <a:pt x="742696" y="465074"/>
                  </a:cubicBezTo>
                  <a:cubicBezTo>
                    <a:pt x="742696" y="448056"/>
                    <a:pt x="756412" y="434086"/>
                    <a:pt x="773430" y="434086"/>
                  </a:cubicBezTo>
                  <a:close/>
                  <a:moveTo>
                    <a:pt x="0" y="0"/>
                  </a:moveTo>
                  <a:lnTo>
                    <a:pt x="0" y="526796"/>
                  </a:lnTo>
                  <a:cubicBezTo>
                    <a:pt x="0" y="577850"/>
                    <a:pt x="41402" y="619252"/>
                    <a:pt x="92583" y="619252"/>
                  </a:cubicBezTo>
                  <a:lnTo>
                    <a:pt x="960628" y="619252"/>
                  </a:lnTo>
                  <a:cubicBezTo>
                    <a:pt x="1011682" y="619252"/>
                    <a:pt x="1053084" y="577723"/>
                    <a:pt x="1053084" y="526796"/>
                  </a:cubicBezTo>
                  <a:lnTo>
                    <a:pt x="1053084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1" name="Group 201">
            <a:extLst>
              <a:ext uri="{FF2B5EF4-FFF2-40B4-BE49-F238E27FC236}">
                <a16:creationId xmlns:a16="http://schemas.microsoft.com/office/drawing/2014/main" id="{6D4A1775-1F6B-1DBB-99FE-8B65C8A0E219}"/>
              </a:ext>
            </a:extLst>
          </p:cNvPr>
          <p:cNvGrpSpPr/>
          <p:nvPr/>
        </p:nvGrpSpPr>
        <p:grpSpPr>
          <a:xfrm>
            <a:off x="7720920" y="5827740"/>
            <a:ext cx="789840" cy="279360"/>
            <a:chOff x="0" y="0"/>
            <a:chExt cx="1053120" cy="372480"/>
          </a:xfrm>
        </p:grpSpPr>
        <p:sp>
          <p:nvSpPr>
            <p:cNvPr id="322" name="Freeform 202">
              <a:extLst>
                <a:ext uri="{FF2B5EF4-FFF2-40B4-BE49-F238E27FC236}">
                  <a16:creationId xmlns:a16="http://schemas.microsoft.com/office/drawing/2014/main" id="{5FB277AA-CFD4-A037-6313-8B444395E6A6}"/>
                </a:ext>
              </a:extLst>
            </p:cNvPr>
            <p:cNvSpPr/>
            <p:nvPr/>
          </p:nvSpPr>
          <p:spPr>
            <a:xfrm>
              <a:off x="0" y="0"/>
              <a:ext cx="1053211" cy="372491"/>
            </a:xfrm>
            <a:custGeom>
              <a:avLst/>
              <a:gdLst/>
              <a:ahLst/>
              <a:cxnLst/>
              <a:rect l="l" t="t" r="r" b="b"/>
              <a:pathLst>
                <a:path w="1053211" h="372491">
                  <a:moveTo>
                    <a:pt x="218059" y="61722"/>
                  </a:moveTo>
                  <a:cubicBezTo>
                    <a:pt x="235204" y="61722"/>
                    <a:pt x="249047" y="75565"/>
                    <a:pt x="249047" y="92710"/>
                  </a:cubicBezTo>
                  <a:lnTo>
                    <a:pt x="249047" y="216154"/>
                  </a:lnTo>
                  <a:cubicBezTo>
                    <a:pt x="249047" y="233045"/>
                    <a:pt x="235204" y="246888"/>
                    <a:pt x="218059" y="246888"/>
                  </a:cubicBezTo>
                  <a:cubicBezTo>
                    <a:pt x="200914" y="246888"/>
                    <a:pt x="187325" y="233045"/>
                    <a:pt x="187325" y="216154"/>
                  </a:cubicBezTo>
                  <a:lnTo>
                    <a:pt x="187325" y="92710"/>
                  </a:lnTo>
                  <a:cubicBezTo>
                    <a:pt x="187325" y="75565"/>
                    <a:pt x="201041" y="61722"/>
                    <a:pt x="218059" y="61722"/>
                  </a:cubicBezTo>
                  <a:close/>
                  <a:moveTo>
                    <a:pt x="526669" y="61722"/>
                  </a:moveTo>
                  <a:cubicBezTo>
                    <a:pt x="543814" y="61722"/>
                    <a:pt x="557657" y="75565"/>
                    <a:pt x="557657" y="92710"/>
                  </a:cubicBezTo>
                  <a:lnTo>
                    <a:pt x="557657" y="216154"/>
                  </a:lnTo>
                  <a:cubicBezTo>
                    <a:pt x="557657" y="233045"/>
                    <a:pt x="543814" y="246888"/>
                    <a:pt x="526669" y="246888"/>
                  </a:cubicBezTo>
                  <a:cubicBezTo>
                    <a:pt x="509524" y="246888"/>
                    <a:pt x="495808" y="233045"/>
                    <a:pt x="495808" y="216154"/>
                  </a:cubicBezTo>
                  <a:lnTo>
                    <a:pt x="495808" y="92710"/>
                  </a:lnTo>
                  <a:cubicBezTo>
                    <a:pt x="495808" y="75565"/>
                    <a:pt x="509524" y="61722"/>
                    <a:pt x="526669" y="61722"/>
                  </a:cubicBezTo>
                  <a:close/>
                  <a:moveTo>
                    <a:pt x="835152" y="61722"/>
                  </a:moveTo>
                  <a:cubicBezTo>
                    <a:pt x="852297" y="61722"/>
                    <a:pt x="866140" y="75565"/>
                    <a:pt x="866140" y="92710"/>
                  </a:cubicBezTo>
                  <a:lnTo>
                    <a:pt x="866140" y="216154"/>
                  </a:lnTo>
                  <a:cubicBezTo>
                    <a:pt x="866140" y="233045"/>
                    <a:pt x="852297" y="246888"/>
                    <a:pt x="835152" y="246888"/>
                  </a:cubicBezTo>
                  <a:cubicBezTo>
                    <a:pt x="818007" y="246888"/>
                    <a:pt x="804291" y="233045"/>
                    <a:pt x="804291" y="216154"/>
                  </a:cubicBezTo>
                  <a:lnTo>
                    <a:pt x="804291" y="92710"/>
                  </a:lnTo>
                  <a:cubicBezTo>
                    <a:pt x="804291" y="75565"/>
                    <a:pt x="818007" y="61722"/>
                    <a:pt x="835152" y="61722"/>
                  </a:cubicBezTo>
                  <a:close/>
                  <a:moveTo>
                    <a:pt x="218059" y="0"/>
                  </a:moveTo>
                  <a:cubicBezTo>
                    <a:pt x="166878" y="0"/>
                    <a:pt x="125603" y="41529"/>
                    <a:pt x="125603" y="92710"/>
                  </a:cubicBezTo>
                  <a:lnTo>
                    <a:pt x="125603" y="123444"/>
                  </a:lnTo>
                  <a:lnTo>
                    <a:pt x="92710" y="123444"/>
                  </a:lnTo>
                  <a:cubicBezTo>
                    <a:pt x="41529" y="123444"/>
                    <a:pt x="0" y="164973"/>
                    <a:pt x="0" y="216154"/>
                  </a:cubicBezTo>
                  <a:lnTo>
                    <a:pt x="0" y="372491"/>
                  </a:lnTo>
                  <a:lnTo>
                    <a:pt x="1053211" y="372491"/>
                  </a:lnTo>
                  <a:lnTo>
                    <a:pt x="1053211" y="216154"/>
                  </a:lnTo>
                  <a:cubicBezTo>
                    <a:pt x="1053211" y="164973"/>
                    <a:pt x="1011682" y="123444"/>
                    <a:pt x="960755" y="123444"/>
                  </a:cubicBezTo>
                  <a:lnTo>
                    <a:pt x="927735" y="123444"/>
                  </a:lnTo>
                  <a:lnTo>
                    <a:pt x="927735" y="92710"/>
                  </a:lnTo>
                  <a:cubicBezTo>
                    <a:pt x="927735" y="41529"/>
                    <a:pt x="886206" y="0"/>
                    <a:pt x="835152" y="0"/>
                  </a:cubicBezTo>
                  <a:cubicBezTo>
                    <a:pt x="784098" y="0"/>
                    <a:pt x="742696" y="41529"/>
                    <a:pt x="742696" y="92710"/>
                  </a:cubicBezTo>
                  <a:lnTo>
                    <a:pt x="742696" y="123444"/>
                  </a:lnTo>
                  <a:lnTo>
                    <a:pt x="619252" y="123444"/>
                  </a:lnTo>
                  <a:lnTo>
                    <a:pt x="619252" y="92710"/>
                  </a:lnTo>
                  <a:cubicBezTo>
                    <a:pt x="619252" y="41529"/>
                    <a:pt x="577723" y="0"/>
                    <a:pt x="526669" y="0"/>
                  </a:cubicBezTo>
                  <a:cubicBezTo>
                    <a:pt x="475615" y="0"/>
                    <a:pt x="434213" y="41529"/>
                    <a:pt x="434213" y="92710"/>
                  </a:cubicBezTo>
                  <a:lnTo>
                    <a:pt x="434213" y="123444"/>
                  </a:lnTo>
                  <a:lnTo>
                    <a:pt x="310769" y="123444"/>
                  </a:lnTo>
                  <a:lnTo>
                    <a:pt x="310769" y="92710"/>
                  </a:lnTo>
                  <a:cubicBezTo>
                    <a:pt x="310769" y="41529"/>
                    <a:pt x="269240" y="0"/>
                    <a:pt x="21805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3" name="Group 203">
            <a:extLst>
              <a:ext uri="{FF2B5EF4-FFF2-40B4-BE49-F238E27FC236}">
                <a16:creationId xmlns:a16="http://schemas.microsoft.com/office/drawing/2014/main" id="{613EF353-7E5D-6123-A8F4-C27BF3A08042}"/>
              </a:ext>
            </a:extLst>
          </p:cNvPr>
          <p:cNvGrpSpPr/>
          <p:nvPr/>
        </p:nvGrpSpPr>
        <p:grpSpPr>
          <a:xfrm>
            <a:off x="12545640" y="5976780"/>
            <a:ext cx="882720" cy="532800"/>
            <a:chOff x="0" y="0"/>
            <a:chExt cx="1176960" cy="710400"/>
          </a:xfrm>
        </p:grpSpPr>
        <p:sp>
          <p:nvSpPr>
            <p:cNvPr id="324" name="Freeform 204">
              <a:extLst>
                <a:ext uri="{FF2B5EF4-FFF2-40B4-BE49-F238E27FC236}">
                  <a16:creationId xmlns:a16="http://schemas.microsoft.com/office/drawing/2014/main" id="{B8EF479B-B100-989A-ADE3-8193346B3EF9}"/>
                </a:ext>
              </a:extLst>
            </p:cNvPr>
            <p:cNvSpPr/>
            <p:nvPr/>
          </p:nvSpPr>
          <p:spPr>
            <a:xfrm>
              <a:off x="0" y="0"/>
              <a:ext cx="1177036" cy="710438"/>
            </a:xfrm>
            <a:custGeom>
              <a:avLst/>
              <a:gdLst/>
              <a:ahLst/>
              <a:cxnLst/>
              <a:rect l="l" t="t" r="r" b="b"/>
              <a:pathLst>
                <a:path w="1177036" h="710438">
                  <a:moveTo>
                    <a:pt x="16256" y="0"/>
                  </a:moveTo>
                  <a:cubicBezTo>
                    <a:pt x="5588" y="16637"/>
                    <a:pt x="0" y="35687"/>
                    <a:pt x="0" y="55372"/>
                  </a:cubicBezTo>
                  <a:lnTo>
                    <a:pt x="0" y="606933"/>
                  </a:lnTo>
                  <a:cubicBezTo>
                    <a:pt x="0" y="664083"/>
                    <a:pt x="46228" y="710184"/>
                    <a:pt x="103378" y="710438"/>
                  </a:cubicBezTo>
                  <a:lnTo>
                    <a:pt x="1073404" y="710438"/>
                  </a:lnTo>
                  <a:cubicBezTo>
                    <a:pt x="1130681" y="710311"/>
                    <a:pt x="1176782" y="664083"/>
                    <a:pt x="1177036" y="606933"/>
                  </a:cubicBezTo>
                  <a:lnTo>
                    <a:pt x="1177036" y="55372"/>
                  </a:lnTo>
                  <a:cubicBezTo>
                    <a:pt x="1176909" y="35687"/>
                    <a:pt x="1171067" y="16637"/>
                    <a:pt x="1160653" y="0"/>
                  </a:cubicBezTo>
                  <a:lnTo>
                    <a:pt x="609092" y="427736"/>
                  </a:lnTo>
                  <a:cubicBezTo>
                    <a:pt x="602869" y="432308"/>
                    <a:pt x="595630" y="434594"/>
                    <a:pt x="588391" y="434594"/>
                  </a:cubicBezTo>
                  <a:cubicBezTo>
                    <a:pt x="581152" y="434594"/>
                    <a:pt x="573913" y="432308"/>
                    <a:pt x="567690" y="427736"/>
                  </a:cubicBezTo>
                  <a:lnTo>
                    <a:pt x="1625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5" name="Group 205">
            <a:extLst>
              <a:ext uri="{FF2B5EF4-FFF2-40B4-BE49-F238E27FC236}">
                <a16:creationId xmlns:a16="http://schemas.microsoft.com/office/drawing/2014/main" id="{BEB25CD1-699D-35AB-D052-068373D6C0B0}"/>
              </a:ext>
            </a:extLst>
          </p:cNvPr>
          <p:cNvGrpSpPr/>
          <p:nvPr/>
        </p:nvGrpSpPr>
        <p:grpSpPr>
          <a:xfrm>
            <a:off x="12601080" y="5940780"/>
            <a:ext cx="773280" cy="303840"/>
            <a:chOff x="0" y="0"/>
            <a:chExt cx="1031040" cy="405120"/>
          </a:xfrm>
        </p:grpSpPr>
        <p:sp>
          <p:nvSpPr>
            <p:cNvPr id="326" name="Freeform 206">
              <a:extLst>
                <a:ext uri="{FF2B5EF4-FFF2-40B4-BE49-F238E27FC236}">
                  <a16:creationId xmlns:a16="http://schemas.microsoft.com/office/drawing/2014/main" id="{B5957420-39C2-7572-622C-96A28BAE8D9F}"/>
                </a:ext>
              </a:extLst>
            </p:cNvPr>
            <p:cNvSpPr/>
            <p:nvPr/>
          </p:nvSpPr>
          <p:spPr>
            <a:xfrm>
              <a:off x="0" y="0"/>
              <a:ext cx="1030986" cy="405130"/>
            </a:xfrm>
            <a:custGeom>
              <a:avLst/>
              <a:gdLst/>
              <a:ahLst/>
              <a:cxnLst/>
              <a:rect l="l" t="t" r="r" b="b"/>
              <a:pathLst>
                <a:path w="1030986" h="405130">
                  <a:moveTo>
                    <a:pt x="30353" y="0"/>
                  </a:moveTo>
                  <a:cubicBezTo>
                    <a:pt x="20066" y="0"/>
                    <a:pt x="9779" y="1905"/>
                    <a:pt x="0" y="4953"/>
                  </a:cubicBezTo>
                  <a:lnTo>
                    <a:pt x="515620" y="405130"/>
                  </a:lnTo>
                  <a:lnTo>
                    <a:pt x="1030986" y="4953"/>
                  </a:lnTo>
                  <a:cubicBezTo>
                    <a:pt x="1021334" y="1905"/>
                    <a:pt x="1011047" y="0"/>
                    <a:pt x="100063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7" name="Group 207">
            <a:extLst>
              <a:ext uri="{FF2B5EF4-FFF2-40B4-BE49-F238E27FC236}">
                <a16:creationId xmlns:a16="http://schemas.microsoft.com/office/drawing/2014/main" id="{2DA151A6-D134-09D0-7787-09EB693D60F5}"/>
              </a:ext>
            </a:extLst>
          </p:cNvPr>
          <p:cNvGrpSpPr/>
          <p:nvPr/>
        </p:nvGrpSpPr>
        <p:grpSpPr>
          <a:xfrm>
            <a:off x="10344600" y="6539100"/>
            <a:ext cx="267120" cy="79200"/>
            <a:chOff x="0" y="0"/>
            <a:chExt cx="356160" cy="105600"/>
          </a:xfrm>
        </p:grpSpPr>
        <p:sp>
          <p:nvSpPr>
            <p:cNvPr id="328" name="Freeform 208">
              <a:extLst>
                <a:ext uri="{FF2B5EF4-FFF2-40B4-BE49-F238E27FC236}">
                  <a16:creationId xmlns:a16="http://schemas.microsoft.com/office/drawing/2014/main" id="{744E1A77-C545-146C-81CC-1269E4AAC776}"/>
                </a:ext>
              </a:extLst>
            </p:cNvPr>
            <p:cNvSpPr/>
            <p:nvPr/>
          </p:nvSpPr>
          <p:spPr>
            <a:xfrm>
              <a:off x="0" y="0"/>
              <a:ext cx="356108" cy="105537"/>
            </a:xfrm>
            <a:custGeom>
              <a:avLst/>
              <a:gdLst/>
              <a:ahLst/>
              <a:cxnLst/>
              <a:rect l="l" t="t" r="r" b="b"/>
              <a:pathLst>
                <a:path w="356108" h="105537">
                  <a:moveTo>
                    <a:pt x="131064" y="0"/>
                  </a:moveTo>
                  <a:lnTo>
                    <a:pt x="113284" y="52832"/>
                  </a:lnTo>
                  <a:lnTo>
                    <a:pt x="26670" y="52832"/>
                  </a:lnTo>
                  <a:cubicBezTo>
                    <a:pt x="11811" y="52832"/>
                    <a:pt x="0" y="64643"/>
                    <a:pt x="0" y="79248"/>
                  </a:cubicBezTo>
                  <a:cubicBezTo>
                    <a:pt x="0" y="93726"/>
                    <a:pt x="11811" y="105537"/>
                    <a:pt x="26670" y="105537"/>
                  </a:cubicBezTo>
                  <a:lnTo>
                    <a:pt x="356108" y="105537"/>
                  </a:lnTo>
                  <a:cubicBezTo>
                    <a:pt x="333248" y="85471"/>
                    <a:pt x="320040" y="56642"/>
                    <a:pt x="320040" y="26416"/>
                  </a:cubicBezTo>
                  <a:lnTo>
                    <a:pt x="320040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9" name="Group 209">
            <a:extLst>
              <a:ext uri="{FF2B5EF4-FFF2-40B4-BE49-F238E27FC236}">
                <a16:creationId xmlns:a16="http://schemas.microsoft.com/office/drawing/2014/main" id="{78E279D9-EFCA-898C-5B62-2DB79BCE03DC}"/>
              </a:ext>
            </a:extLst>
          </p:cNvPr>
          <p:cNvGrpSpPr/>
          <p:nvPr/>
        </p:nvGrpSpPr>
        <p:grpSpPr>
          <a:xfrm>
            <a:off x="10224360" y="6420300"/>
            <a:ext cx="360000" cy="79200"/>
            <a:chOff x="0" y="0"/>
            <a:chExt cx="480000" cy="105600"/>
          </a:xfrm>
        </p:grpSpPr>
        <p:sp>
          <p:nvSpPr>
            <p:cNvPr id="330" name="Freeform 210">
              <a:extLst>
                <a:ext uri="{FF2B5EF4-FFF2-40B4-BE49-F238E27FC236}">
                  <a16:creationId xmlns:a16="http://schemas.microsoft.com/office/drawing/2014/main" id="{21D83AB4-5297-98AC-1128-09020A5F0763}"/>
                </a:ext>
              </a:extLst>
            </p:cNvPr>
            <p:cNvSpPr/>
            <p:nvPr/>
          </p:nvSpPr>
          <p:spPr>
            <a:xfrm>
              <a:off x="0" y="0"/>
              <a:ext cx="480060" cy="105664"/>
            </a:xfrm>
            <a:custGeom>
              <a:avLst/>
              <a:gdLst/>
              <a:ahLst/>
              <a:cxnLst/>
              <a:rect l="l" t="t" r="r" b="b"/>
              <a:pathLst>
                <a:path w="480060" h="105664">
                  <a:moveTo>
                    <a:pt x="0" y="0"/>
                  </a:moveTo>
                  <a:lnTo>
                    <a:pt x="0" y="26543"/>
                  </a:lnTo>
                  <a:cubicBezTo>
                    <a:pt x="0" y="70104"/>
                    <a:pt x="35433" y="105664"/>
                    <a:pt x="79375" y="105664"/>
                  </a:cubicBezTo>
                  <a:lnTo>
                    <a:pt x="480060" y="105664"/>
                  </a:lnTo>
                  <a:lnTo>
                    <a:pt x="480060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1" name="Group 211">
            <a:extLst>
              <a:ext uri="{FF2B5EF4-FFF2-40B4-BE49-F238E27FC236}">
                <a16:creationId xmlns:a16="http://schemas.microsoft.com/office/drawing/2014/main" id="{86EBF4E2-41DF-BD73-A3F8-0672F7AA1369}"/>
              </a:ext>
            </a:extLst>
          </p:cNvPr>
          <p:cNvGrpSpPr/>
          <p:nvPr/>
        </p:nvGrpSpPr>
        <p:grpSpPr>
          <a:xfrm>
            <a:off x="10623960" y="6300780"/>
            <a:ext cx="238320" cy="198720"/>
            <a:chOff x="0" y="0"/>
            <a:chExt cx="317760" cy="264960"/>
          </a:xfrm>
        </p:grpSpPr>
        <p:sp>
          <p:nvSpPr>
            <p:cNvPr id="332" name="Freeform 212">
              <a:extLst>
                <a:ext uri="{FF2B5EF4-FFF2-40B4-BE49-F238E27FC236}">
                  <a16:creationId xmlns:a16="http://schemas.microsoft.com/office/drawing/2014/main" id="{9AEB6210-4C68-F41D-F7EA-4CE503EC32CA}"/>
                </a:ext>
              </a:extLst>
            </p:cNvPr>
            <p:cNvSpPr/>
            <p:nvPr/>
          </p:nvSpPr>
          <p:spPr>
            <a:xfrm>
              <a:off x="0" y="0"/>
              <a:ext cx="317754" cy="264922"/>
            </a:xfrm>
            <a:custGeom>
              <a:avLst/>
              <a:gdLst/>
              <a:ahLst/>
              <a:cxnLst/>
              <a:rect l="l" t="t" r="r" b="b"/>
              <a:pathLst>
                <a:path w="317754" h="264922">
                  <a:moveTo>
                    <a:pt x="0" y="0"/>
                  </a:moveTo>
                  <a:lnTo>
                    <a:pt x="0" y="264922"/>
                  </a:lnTo>
                  <a:lnTo>
                    <a:pt x="317754" y="264922"/>
                  </a:lnTo>
                  <a:lnTo>
                    <a:pt x="317754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3" name="Group 213">
            <a:extLst>
              <a:ext uri="{FF2B5EF4-FFF2-40B4-BE49-F238E27FC236}">
                <a16:creationId xmlns:a16="http://schemas.microsoft.com/office/drawing/2014/main" id="{7C2EB82E-BE58-8201-2B26-3A6A76385835}"/>
              </a:ext>
            </a:extLst>
          </p:cNvPr>
          <p:cNvGrpSpPr/>
          <p:nvPr/>
        </p:nvGrpSpPr>
        <p:grpSpPr>
          <a:xfrm>
            <a:off x="10623960" y="6539100"/>
            <a:ext cx="238320" cy="59760"/>
            <a:chOff x="0" y="0"/>
            <a:chExt cx="317760" cy="79680"/>
          </a:xfrm>
        </p:grpSpPr>
        <p:sp>
          <p:nvSpPr>
            <p:cNvPr id="334" name="Freeform 214">
              <a:extLst>
                <a:ext uri="{FF2B5EF4-FFF2-40B4-BE49-F238E27FC236}">
                  <a16:creationId xmlns:a16="http://schemas.microsoft.com/office/drawing/2014/main" id="{CD9F29AE-31C0-06C8-7E63-D4B31BBC9333}"/>
                </a:ext>
              </a:extLst>
            </p:cNvPr>
            <p:cNvSpPr/>
            <p:nvPr/>
          </p:nvSpPr>
          <p:spPr>
            <a:xfrm>
              <a:off x="0" y="0"/>
              <a:ext cx="317754" cy="79629"/>
            </a:xfrm>
            <a:custGeom>
              <a:avLst/>
              <a:gdLst/>
              <a:ahLst/>
              <a:cxnLst/>
              <a:rect l="l" t="t" r="r" b="b"/>
              <a:pathLst>
                <a:path w="317754" h="79629">
                  <a:moveTo>
                    <a:pt x="0" y="0"/>
                  </a:moveTo>
                  <a:lnTo>
                    <a:pt x="0" y="26670"/>
                  </a:lnTo>
                  <a:cubicBezTo>
                    <a:pt x="0" y="55880"/>
                    <a:pt x="23749" y="79629"/>
                    <a:pt x="52959" y="79629"/>
                  </a:cubicBezTo>
                  <a:lnTo>
                    <a:pt x="264795" y="79629"/>
                  </a:lnTo>
                  <a:cubicBezTo>
                    <a:pt x="294005" y="79629"/>
                    <a:pt x="317754" y="55880"/>
                    <a:pt x="317754" y="26543"/>
                  </a:cubicBezTo>
                  <a:lnTo>
                    <a:pt x="317754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5" name="Group 215">
            <a:extLst>
              <a:ext uri="{FF2B5EF4-FFF2-40B4-BE49-F238E27FC236}">
                <a16:creationId xmlns:a16="http://schemas.microsoft.com/office/drawing/2014/main" id="{88B397A6-CA8F-6CA1-1E39-8E6DC9E91B97}"/>
              </a:ext>
            </a:extLst>
          </p:cNvPr>
          <p:cNvGrpSpPr/>
          <p:nvPr/>
        </p:nvGrpSpPr>
        <p:grpSpPr>
          <a:xfrm>
            <a:off x="10224360" y="5983260"/>
            <a:ext cx="677520" cy="397440"/>
            <a:chOff x="0" y="0"/>
            <a:chExt cx="903360" cy="529920"/>
          </a:xfrm>
        </p:grpSpPr>
        <p:sp>
          <p:nvSpPr>
            <p:cNvPr id="336" name="Freeform 216">
              <a:extLst>
                <a:ext uri="{FF2B5EF4-FFF2-40B4-BE49-F238E27FC236}">
                  <a16:creationId xmlns:a16="http://schemas.microsoft.com/office/drawing/2014/main" id="{95A2D75B-AFB3-1979-D55B-FC5F51262414}"/>
                </a:ext>
              </a:extLst>
            </p:cNvPr>
            <p:cNvSpPr/>
            <p:nvPr/>
          </p:nvSpPr>
          <p:spPr>
            <a:xfrm>
              <a:off x="0" y="0"/>
              <a:ext cx="903478" cy="529971"/>
            </a:xfrm>
            <a:custGeom>
              <a:avLst/>
              <a:gdLst/>
              <a:ahLst/>
              <a:cxnLst/>
              <a:rect l="l" t="t" r="r" b="b"/>
              <a:pathLst>
                <a:path w="903478" h="529971">
                  <a:moveTo>
                    <a:pt x="79375" y="0"/>
                  </a:moveTo>
                  <a:cubicBezTo>
                    <a:pt x="35433" y="0"/>
                    <a:pt x="0" y="35560"/>
                    <a:pt x="0" y="79629"/>
                  </a:cubicBezTo>
                  <a:lnTo>
                    <a:pt x="0" y="529971"/>
                  </a:lnTo>
                  <a:lnTo>
                    <a:pt x="480187" y="529971"/>
                  </a:lnTo>
                  <a:lnTo>
                    <a:pt x="480187" y="344551"/>
                  </a:lnTo>
                  <a:cubicBezTo>
                    <a:pt x="480187" y="285877"/>
                    <a:pt x="527685" y="238506"/>
                    <a:pt x="585978" y="238506"/>
                  </a:cubicBezTo>
                  <a:lnTo>
                    <a:pt x="797814" y="238506"/>
                  </a:lnTo>
                  <a:cubicBezTo>
                    <a:pt x="853186" y="238506"/>
                    <a:pt x="899033" y="281178"/>
                    <a:pt x="903478" y="336296"/>
                  </a:cubicBezTo>
                  <a:lnTo>
                    <a:pt x="903478" y="79629"/>
                  </a:lnTo>
                  <a:cubicBezTo>
                    <a:pt x="903224" y="35560"/>
                    <a:pt x="867791" y="0"/>
                    <a:pt x="82384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7" name="Group 217">
            <a:extLst>
              <a:ext uri="{FF2B5EF4-FFF2-40B4-BE49-F238E27FC236}">
                <a16:creationId xmlns:a16="http://schemas.microsoft.com/office/drawing/2014/main" id="{4DD7011D-6E4E-CA06-E216-1FDCD18975A2}"/>
              </a:ext>
            </a:extLst>
          </p:cNvPr>
          <p:cNvGrpSpPr/>
          <p:nvPr/>
        </p:nvGrpSpPr>
        <p:grpSpPr>
          <a:xfrm>
            <a:off x="10623960" y="6202140"/>
            <a:ext cx="238320" cy="59760"/>
            <a:chOff x="0" y="0"/>
            <a:chExt cx="317760" cy="79680"/>
          </a:xfrm>
        </p:grpSpPr>
        <p:sp>
          <p:nvSpPr>
            <p:cNvPr id="338" name="Freeform 218">
              <a:extLst>
                <a:ext uri="{FF2B5EF4-FFF2-40B4-BE49-F238E27FC236}">
                  <a16:creationId xmlns:a16="http://schemas.microsoft.com/office/drawing/2014/main" id="{DF0E9BB4-C4CB-68A9-7D30-35A418C33F16}"/>
                </a:ext>
              </a:extLst>
            </p:cNvPr>
            <p:cNvSpPr/>
            <p:nvPr/>
          </p:nvSpPr>
          <p:spPr>
            <a:xfrm>
              <a:off x="0" y="0"/>
              <a:ext cx="317754" cy="79756"/>
            </a:xfrm>
            <a:custGeom>
              <a:avLst/>
              <a:gdLst/>
              <a:ahLst/>
              <a:cxnLst/>
              <a:rect l="l" t="t" r="r" b="b"/>
              <a:pathLst>
                <a:path w="317754" h="79756">
                  <a:moveTo>
                    <a:pt x="52959" y="0"/>
                  </a:moveTo>
                  <a:cubicBezTo>
                    <a:pt x="23749" y="0"/>
                    <a:pt x="0" y="23749"/>
                    <a:pt x="0" y="53213"/>
                  </a:cubicBezTo>
                  <a:lnTo>
                    <a:pt x="0" y="79756"/>
                  </a:lnTo>
                  <a:lnTo>
                    <a:pt x="317754" y="79756"/>
                  </a:lnTo>
                  <a:lnTo>
                    <a:pt x="317754" y="53213"/>
                  </a:lnTo>
                  <a:cubicBezTo>
                    <a:pt x="317754" y="23749"/>
                    <a:pt x="294132" y="0"/>
                    <a:pt x="26479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</p:spTree>
    <p:extLst>
      <p:ext uri="{BB962C8B-B14F-4D97-AF65-F5344CB8AC3E}">
        <p14:creationId xmlns:p14="http://schemas.microsoft.com/office/powerpoint/2010/main" val="12695523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213" name="Text Placeholder 1">
            <a:extLst>
              <a:ext uri="{FF2B5EF4-FFF2-40B4-BE49-F238E27FC236}">
                <a16:creationId xmlns:a16="http://schemas.microsoft.com/office/drawing/2014/main" id="{F6C9E8D2-73C2-EC09-3AA5-5FF669347A01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grpSp>
        <p:nvGrpSpPr>
          <p:cNvPr id="214" name="Group 29">
            <a:extLst>
              <a:ext uri="{FF2B5EF4-FFF2-40B4-BE49-F238E27FC236}">
                <a16:creationId xmlns:a16="http://schemas.microsoft.com/office/drawing/2014/main" id="{644529C3-2282-6D90-E7AC-CF4465ED7A40}"/>
              </a:ext>
            </a:extLst>
          </p:cNvPr>
          <p:cNvGrpSpPr/>
          <p:nvPr/>
        </p:nvGrpSpPr>
        <p:grpSpPr>
          <a:xfrm>
            <a:off x="6462000" y="2607936"/>
            <a:ext cx="830880" cy="978480"/>
            <a:chOff x="0" y="0"/>
            <a:chExt cx="1107840" cy="1304640"/>
          </a:xfrm>
        </p:grpSpPr>
        <p:sp>
          <p:nvSpPr>
            <p:cNvPr id="215" name="Freeform 30">
              <a:extLst>
                <a:ext uri="{FF2B5EF4-FFF2-40B4-BE49-F238E27FC236}">
                  <a16:creationId xmlns:a16="http://schemas.microsoft.com/office/drawing/2014/main" id="{BF8EDE94-4DB2-3517-6D6A-BB3EDE7A5CB0}"/>
                </a:ext>
              </a:extLst>
            </p:cNvPr>
            <p:cNvSpPr/>
            <p:nvPr/>
          </p:nvSpPr>
          <p:spPr>
            <a:xfrm>
              <a:off x="-7239" y="-4953"/>
              <a:ext cx="1107821" cy="1304544"/>
            </a:xfrm>
            <a:custGeom>
              <a:avLst/>
              <a:gdLst/>
              <a:ahLst/>
              <a:cxnLst/>
              <a:rect l="l" t="t" r="r" b="b"/>
              <a:pathLst>
                <a:path w="1107821" h="1304544">
                  <a:moveTo>
                    <a:pt x="512445" y="370332"/>
                  </a:moveTo>
                  <a:cubicBezTo>
                    <a:pt x="540258" y="361188"/>
                    <a:pt x="570484" y="371856"/>
                    <a:pt x="590931" y="398018"/>
                  </a:cubicBezTo>
                  <a:lnTo>
                    <a:pt x="584327" y="405638"/>
                  </a:lnTo>
                  <a:cubicBezTo>
                    <a:pt x="566293" y="382524"/>
                    <a:pt x="539623" y="372999"/>
                    <a:pt x="515112" y="380873"/>
                  </a:cubicBezTo>
                  <a:cubicBezTo>
                    <a:pt x="489077" y="389255"/>
                    <a:pt x="470281" y="415925"/>
                    <a:pt x="467106" y="448691"/>
                  </a:cubicBezTo>
                  <a:lnTo>
                    <a:pt x="458089" y="446913"/>
                  </a:lnTo>
                  <a:cubicBezTo>
                    <a:pt x="458978" y="437642"/>
                    <a:pt x="461010" y="428879"/>
                    <a:pt x="463931" y="420624"/>
                  </a:cubicBezTo>
                  <a:cubicBezTo>
                    <a:pt x="466217" y="414528"/>
                    <a:pt x="468884" y="408686"/>
                    <a:pt x="472186" y="403352"/>
                  </a:cubicBezTo>
                  <a:close/>
                  <a:moveTo>
                    <a:pt x="486791" y="302895"/>
                  </a:moveTo>
                  <a:cubicBezTo>
                    <a:pt x="500761" y="299720"/>
                    <a:pt x="515366" y="301117"/>
                    <a:pt x="529336" y="307213"/>
                  </a:cubicBezTo>
                  <a:lnTo>
                    <a:pt x="526161" y="317627"/>
                  </a:lnTo>
                  <a:cubicBezTo>
                    <a:pt x="501523" y="306832"/>
                    <a:pt x="474218" y="312928"/>
                    <a:pt x="455168" y="333375"/>
                  </a:cubicBezTo>
                  <a:cubicBezTo>
                    <a:pt x="434975" y="355092"/>
                    <a:pt x="427736" y="389255"/>
                    <a:pt x="436880" y="420370"/>
                  </a:cubicBezTo>
                  <a:lnTo>
                    <a:pt x="428244" y="423672"/>
                  </a:lnTo>
                  <a:cubicBezTo>
                    <a:pt x="420624" y="397383"/>
                    <a:pt x="423291" y="369062"/>
                    <a:pt x="434721" y="346202"/>
                  </a:cubicBezTo>
                  <a:lnTo>
                    <a:pt x="448945" y="325374"/>
                  </a:lnTo>
                  <a:cubicBezTo>
                    <a:pt x="459740" y="313690"/>
                    <a:pt x="472821" y="306070"/>
                    <a:pt x="486791" y="303022"/>
                  </a:cubicBezTo>
                  <a:close/>
                  <a:moveTo>
                    <a:pt x="511048" y="90805"/>
                  </a:moveTo>
                  <a:cubicBezTo>
                    <a:pt x="496443" y="93980"/>
                    <a:pt x="482854" y="103505"/>
                    <a:pt x="473456" y="118745"/>
                  </a:cubicBezTo>
                  <a:lnTo>
                    <a:pt x="471678" y="117475"/>
                  </a:lnTo>
                  <a:lnTo>
                    <a:pt x="469646" y="121539"/>
                  </a:lnTo>
                  <a:lnTo>
                    <a:pt x="455041" y="104775"/>
                  </a:lnTo>
                  <a:cubicBezTo>
                    <a:pt x="422656" y="80264"/>
                    <a:pt x="380238" y="92583"/>
                    <a:pt x="360299" y="132334"/>
                  </a:cubicBezTo>
                  <a:cubicBezTo>
                    <a:pt x="359029" y="134747"/>
                    <a:pt x="357886" y="137287"/>
                    <a:pt x="357886" y="140335"/>
                  </a:cubicBezTo>
                  <a:cubicBezTo>
                    <a:pt x="348234" y="190627"/>
                    <a:pt x="363601" y="239014"/>
                    <a:pt x="394208" y="254127"/>
                  </a:cubicBezTo>
                  <a:lnTo>
                    <a:pt x="391160" y="264795"/>
                  </a:lnTo>
                  <a:cubicBezTo>
                    <a:pt x="359283" y="249301"/>
                    <a:pt x="341757" y="203073"/>
                    <a:pt x="347218" y="152654"/>
                  </a:cubicBezTo>
                  <a:cubicBezTo>
                    <a:pt x="317500" y="136017"/>
                    <a:pt x="281813" y="149606"/>
                    <a:pt x="264033" y="185039"/>
                  </a:cubicBezTo>
                  <a:cubicBezTo>
                    <a:pt x="249936" y="213106"/>
                    <a:pt x="252603" y="239395"/>
                    <a:pt x="263398" y="265430"/>
                  </a:cubicBezTo>
                  <a:cubicBezTo>
                    <a:pt x="256159" y="272288"/>
                    <a:pt x="249936" y="281051"/>
                    <a:pt x="244856" y="291084"/>
                  </a:cubicBezTo>
                  <a:cubicBezTo>
                    <a:pt x="219202" y="342138"/>
                    <a:pt x="232156" y="409067"/>
                    <a:pt x="273685" y="440563"/>
                  </a:cubicBezTo>
                  <a:cubicBezTo>
                    <a:pt x="287655" y="451104"/>
                    <a:pt x="303022" y="456311"/>
                    <a:pt x="318135" y="454152"/>
                  </a:cubicBezTo>
                  <a:cubicBezTo>
                    <a:pt x="320929" y="424053"/>
                    <a:pt x="328803" y="394462"/>
                    <a:pt x="341630" y="367284"/>
                  </a:cubicBezTo>
                  <a:lnTo>
                    <a:pt x="350774" y="373761"/>
                  </a:lnTo>
                  <a:cubicBezTo>
                    <a:pt x="338074" y="400685"/>
                    <a:pt x="330581" y="430149"/>
                    <a:pt x="329819" y="460248"/>
                  </a:cubicBezTo>
                  <a:cubicBezTo>
                    <a:pt x="339852" y="496316"/>
                    <a:pt x="366268" y="520446"/>
                    <a:pt x="395732" y="524510"/>
                  </a:cubicBezTo>
                  <a:lnTo>
                    <a:pt x="397383" y="548259"/>
                  </a:lnTo>
                  <a:cubicBezTo>
                    <a:pt x="406400" y="586232"/>
                    <a:pt x="436626" y="609600"/>
                    <a:pt x="467487" y="602488"/>
                  </a:cubicBezTo>
                  <a:lnTo>
                    <a:pt x="467995" y="604901"/>
                  </a:lnTo>
                  <a:lnTo>
                    <a:pt x="471805" y="603504"/>
                  </a:lnTo>
                  <a:lnTo>
                    <a:pt x="473456" y="627888"/>
                  </a:lnTo>
                  <a:cubicBezTo>
                    <a:pt x="483997" y="672719"/>
                    <a:pt x="522224" y="698500"/>
                    <a:pt x="558800" y="685546"/>
                  </a:cubicBezTo>
                  <a:cubicBezTo>
                    <a:pt x="561086" y="684784"/>
                    <a:pt x="563245" y="683768"/>
                    <a:pt x="565023" y="681609"/>
                  </a:cubicBezTo>
                  <a:cubicBezTo>
                    <a:pt x="598043" y="653669"/>
                    <a:pt x="613410" y="608330"/>
                    <a:pt x="601472" y="573024"/>
                  </a:cubicBezTo>
                  <a:cubicBezTo>
                    <a:pt x="584454" y="591820"/>
                    <a:pt x="560959" y="600329"/>
                    <a:pt x="537337" y="596138"/>
                  </a:cubicBezTo>
                  <a:lnTo>
                    <a:pt x="538734" y="585089"/>
                  </a:lnTo>
                  <a:cubicBezTo>
                    <a:pt x="564642" y="589661"/>
                    <a:pt x="590423" y="576961"/>
                    <a:pt x="605663" y="552323"/>
                  </a:cubicBezTo>
                  <a:cubicBezTo>
                    <a:pt x="621919" y="526034"/>
                    <a:pt x="623443" y="490855"/>
                    <a:pt x="609346" y="462661"/>
                  </a:cubicBezTo>
                  <a:lnTo>
                    <a:pt x="617347" y="457327"/>
                  </a:lnTo>
                  <a:cubicBezTo>
                    <a:pt x="633095" y="489204"/>
                    <a:pt x="631444" y="528955"/>
                    <a:pt x="613156" y="558800"/>
                  </a:cubicBezTo>
                  <a:lnTo>
                    <a:pt x="608965" y="563880"/>
                  </a:lnTo>
                  <a:cubicBezTo>
                    <a:pt x="623443" y="601218"/>
                    <a:pt x="610997" y="649097"/>
                    <a:pt x="579755" y="681355"/>
                  </a:cubicBezTo>
                  <a:cubicBezTo>
                    <a:pt x="592709" y="718185"/>
                    <a:pt x="626491" y="737362"/>
                    <a:pt x="659130" y="725932"/>
                  </a:cubicBezTo>
                  <a:cubicBezTo>
                    <a:pt x="680974" y="718185"/>
                    <a:pt x="693166" y="701421"/>
                    <a:pt x="699897" y="679196"/>
                  </a:cubicBezTo>
                  <a:cubicBezTo>
                    <a:pt x="725043" y="692912"/>
                    <a:pt x="753872" y="688340"/>
                    <a:pt x="775462" y="669036"/>
                  </a:cubicBezTo>
                  <a:lnTo>
                    <a:pt x="786257" y="673735"/>
                  </a:lnTo>
                  <a:cubicBezTo>
                    <a:pt x="820674" y="673862"/>
                    <a:pt x="846963" y="671195"/>
                    <a:pt x="863473" y="638302"/>
                  </a:cubicBezTo>
                  <a:cubicBezTo>
                    <a:pt x="877824" y="609854"/>
                    <a:pt x="876681" y="575183"/>
                    <a:pt x="862203" y="549402"/>
                  </a:cubicBezTo>
                  <a:cubicBezTo>
                    <a:pt x="846836" y="571754"/>
                    <a:pt x="826262" y="584708"/>
                    <a:pt x="805688" y="584708"/>
                  </a:cubicBezTo>
                  <a:lnTo>
                    <a:pt x="805307" y="572135"/>
                  </a:lnTo>
                  <a:cubicBezTo>
                    <a:pt x="832993" y="573659"/>
                    <a:pt x="860806" y="547370"/>
                    <a:pt x="874395" y="506349"/>
                  </a:cubicBezTo>
                  <a:cubicBezTo>
                    <a:pt x="882650" y="474472"/>
                    <a:pt x="876173" y="439674"/>
                    <a:pt x="857631" y="415163"/>
                  </a:cubicBezTo>
                  <a:cubicBezTo>
                    <a:pt x="840994" y="443357"/>
                    <a:pt x="812419" y="458343"/>
                    <a:pt x="783463" y="454152"/>
                  </a:cubicBezTo>
                  <a:lnTo>
                    <a:pt x="784606" y="443103"/>
                  </a:lnTo>
                  <a:cubicBezTo>
                    <a:pt x="810514" y="446786"/>
                    <a:pt x="836041" y="433324"/>
                    <a:pt x="850900" y="408178"/>
                  </a:cubicBezTo>
                  <a:lnTo>
                    <a:pt x="852297" y="405003"/>
                  </a:lnTo>
                  <a:cubicBezTo>
                    <a:pt x="851916" y="374523"/>
                    <a:pt x="838581" y="345694"/>
                    <a:pt x="815848" y="328549"/>
                  </a:cubicBezTo>
                  <a:cubicBezTo>
                    <a:pt x="807466" y="322199"/>
                    <a:pt x="798576" y="318008"/>
                    <a:pt x="789432" y="317119"/>
                  </a:cubicBezTo>
                  <a:cubicBezTo>
                    <a:pt x="772668" y="364109"/>
                    <a:pt x="738886" y="393573"/>
                    <a:pt x="705993" y="390017"/>
                  </a:cubicBezTo>
                  <a:cubicBezTo>
                    <a:pt x="705485" y="400558"/>
                    <a:pt x="702564" y="410845"/>
                    <a:pt x="697357" y="419862"/>
                  </a:cubicBezTo>
                  <a:cubicBezTo>
                    <a:pt x="686689" y="438404"/>
                    <a:pt x="668528" y="449072"/>
                    <a:pt x="649351" y="448056"/>
                  </a:cubicBezTo>
                  <a:lnTo>
                    <a:pt x="649732" y="437261"/>
                  </a:lnTo>
                  <a:cubicBezTo>
                    <a:pt x="665734" y="438150"/>
                    <a:pt x="680974" y="429387"/>
                    <a:pt x="689864" y="414147"/>
                  </a:cubicBezTo>
                  <a:cubicBezTo>
                    <a:pt x="694436" y="406273"/>
                    <a:pt x="696976" y="397383"/>
                    <a:pt x="697357" y="388239"/>
                  </a:cubicBezTo>
                  <a:lnTo>
                    <a:pt x="693420" y="387350"/>
                  </a:lnTo>
                  <a:lnTo>
                    <a:pt x="695706" y="377825"/>
                  </a:lnTo>
                  <a:cubicBezTo>
                    <a:pt x="696468" y="370967"/>
                    <a:pt x="694563" y="364490"/>
                    <a:pt x="691642" y="358521"/>
                  </a:cubicBezTo>
                  <a:cubicBezTo>
                    <a:pt x="683768" y="342392"/>
                    <a:pt x="669036" y="332232"/>
                    <a:pt x="653034" y="331597"/>
                  </a:cubicBezTo>
                  <a:lnTo>
                    <a:pt x="653288" y="320802"/>
                  </a:lnTo>
                  <a:cubicBezTo>
                    <a:pt x="672465" y="321437"/>
                    <a:pt x="689991" y="333883"/>
                    <a:pt x="699516" y="353441"/>
                  </a:cubicBezTo>
                  <a:cubicBezTo>
                    <a:pt x="703072" y="360934"/>
                    <a:pt x="705358" y="368935"/>
                    <a:pt x="705612" y="377190"/>
                  </a:cubicBezTo>
                  <a:cubicBezTo>
                    <a:pt x="734441" y="382651"/>
                    <a:pt x="764540" y="356743"/>
                    <a:pt x="779272" y="314452"/>
                  </a:cubicBezTo>
                  <a:cubicBezTo>
                    <a:pt x="791845" y="271526"/>
                    <a:pt x="778637" y="222250"/>
                    <a:pt x="745744" y="197358"/>
                  </a:cubicBezTo>
                  <a:cubicBezTo>
                    <a:pt x="732917" y="187579"/>
                    <a:pt x="718566" y="182880"/>
                    <a:pt x="704596" y="184912"/>
                  </a:cubicBezTo>
                  <a:cubicBezTo>
                    <a:pt x="707390" y="214884"/>
                    <a:pt x="699770" y="242824"/>
                    <a:pt x="682244" y="260604"/>
                  </a:cubicBezTo>
                  <a:lnTo>
                    <a:pt x="676402" y="251968"/>
                  </a:lnTo>
                  <a:cubicBezTo>
                    <a:pt x="695960" y="232156"/>
                    <a:pt x="701294" y="197612"/>
                    <a:pt x="691896" y="163195"/>
                  </a:cubicBezTo>
                  <a:cubicBezTo>
                    <a:pt x="686435" y="143256"/>
                    <a:pt x="675132" y="125603"/>
                    <a:pt x="659257" y="113538"/>
                  </a:cubicBezTo>
                  <a:cubicBezTo>
                    <a:pt x="630682" y="91948"/>
                    <a:pt x="595503" y="94869"/>
                    <a:pt x="569849" y="117475"/>
                  </a:cubicBezTo>
                  <a:lnTo>
                    <a:pt x="554990" y="101346"/>
                  </a:lnTo>
                  <a:cubicBezTo>
                    <a:pt x="541274" y="90932"/>
                    <a:pt x="525653" y="87757"/>
                    <a:pt x="510921" y="90805"/>
                  </a:cubicBezTo>
                  <a:close/>
                  <a:moveTo>
                    <a:pt x="543560" y="5207"/>
                  </a:moveTo>
                  <a:cubicBezTo>
                    <a:pt x="851535" y="12954"/>
                    <a:pt x="1107821" y="438277"/>
                    <a:pt x="878332" y="781558"/>
                  </a:cubicBezTo>
                  <a:cubicBezTo>
                    <a:pt x="803148" y="871474"/>
                    <a:pt x="792861" y="1001268"/>
                    <a:pt x="859155" y="1297559"/>
                  </a:cubicBezTo>
                  <a:lnTo>
                    <a:pt x="348361" y="1304544"/>
                  </a:lnTo>
                  <a:lnTo>
                    <a:pt x="313944" y="1116711"/>
                  </a:lnTo>
                  <a:cubicBezTo>
                    <a:pt x="222631" y="1154049"/>
                    <a:pt x="121793" y="1142873"/>
                    <a:pt x="88265" y="1102868"/>
                  </a:cubicBezTo>
                  <a:cubicBezTo>
                    <a:pt x="71755" y="1080643"/>
                    <a:pt x="78867" y="1011174"/>
                    <a:pt x="99695" y="957453"/>
                  </a:cubicBezTo>
                  <a:cubicBezTo>
                    <a:pt x="106426" y="937387"/>
                    <a:pt x="72517" y="930402"/>
                    <a:pt x="65278" y="901192"/>
                  </a:cubicBezTo>
                  <a:cubicBezTo>
                    <a:pt x="61976" y="874014"/>
                    <a:pt x="84328" y="872998"/>
                    <a:pt x="93853" y="859028"/>
                  </a:cubicBezTo>
                  <a:lnTo>
                    <a:pt x="59309" y="829056"/>
                  </a:lnTo>
                  <a:cubicBezTo>
                    <a:pt x="42799" y="808355"/>
                    <a:pt x="79883" y="769239"/>
                    <a:pt x="90043" y="739267"/>
                  </a:cubicBezTo>
                  <a:cubicBezTo>
                    <a:pt x="54102" y="725551"/>
                    <a:pt x="26924" y="706755"/>
                    <a:pt x="8128" y="684403"/>
                  </a:cubicBezTo>
                  <a:cubicBezTo>
                    <a:pt x="0" y="647319"/>
                    <a:pt x="50419" y="595630"/>
                    <a:pt x="94742" y="528066"/>
                  </a:cubicBezTo>
                  <a:cubicBezTo>
                    <a:pt x="141224" y="460883"/>
                    <a:pt x="102489" y="409702"/>
                    <a:pt x="138049" y="265430"/>
                  </a:cubicBezTo>
                  <a:cubicBezTo>
                    <a:pt x="194437" y="87122"/>
                    <a:pt x="328295" y="0"/>
                    <a:pt x="543560" y="520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6" name="Group 31">
            <a:extLst>
              <a:ext uri="{FF2B5EF4-FFF2-40B4-BE49-F238E27FC236}">
                <a16:creationId xmlns:a16="http://schemas.microsoft.com/office/drawing/2014/main" id="{68D03CEF-8D45-37E6-1979-9BF8B14DD8A8}"/>
              </a:ext>
            </a:extLst>
          </p:cNvPr>
          <p:cNvGrpSpPr/>
          <p:nvPr/>
        </p:nvGrpSpPr>
        <p:grpSpPr>
          <a:xfrm>
            <a:off x="7848000" y="2629536"/>
            <a:ext cx="872640" cy="934560"/>
            <a:chOff x="0" y="0"/>
            <a:chExt cx="1163520" cy="1246080"/>
          </a:xfrm>
        </p:grpSpPr>
        <p:sp>
          <p:nvSpPr>
            <p:cNvPr id="217" name="Freeform 32">
              <a:extLst>
                <a:ext uri="{FF2B5EF4-FFF2-40B4-BE49-F238E27FC236}">
                  <a16:creationId xmlns:a16="http://schemas.microsoft.com/office/drawing/2014/main" id="{BEE69D17-64A2-3A80-ED60-570F80DD8196}"/>
                </a:ext>
              </a:extLst>
            </p:cNvPr>
            <p:cNvSpPr/>
            <p:nvPr/>
          </p:nvSpPr>
          <p:spPr>
            <a:xfrm>
              <a:off x="0" y="0"/>
              <a:ext cx="1163701" cy="1246251"/>
            </a:xfrm>
            <a:custGeom>
              <a:avLst/>
              <a:gdLst/>
              <a:ahLst/>
              <a:cxnLst/>
              <a:rect l="l" t="t" r="r" b="b"/>
              <a:pathLst>
                <a:path w="1163701" h="1246251">
                  <a:moveTo>
                    <a:pt x="736854" y="0"/>
                  </a:moveTo>
                  <a:cubicBezTo>
                    <a:pt x="793115" y="0"/>
                    <a:pt x="839978" y="43307"/>
                    <a:pt x="846709" y="100711"/>
                  </a:cubicBezTo>
                  <a:cubicBezTo>
                    <a:pt x="783844" y="130556"/>
                    <a:pt x="745744" y="192024"/>
                    <a:pt x="755777" y="251841"/>
                  </a:cubicBezTo>
                  <a:lnTo>
                    <a:pt x="770763" y="248412"/>
                  </a:lnTo>
                  <a:cubicBezTo>
                    <a:pt x="761365" y="190881"/>
                    <a:pt x="803910" y="131191"/>
                    <a:pt x="870204" y="107569"/>
                  </a:cubicBezTo>
                  <a:cubicBezTo>
                    <a:pt x="873760" y="105283"/>
                    <a:pt x="877697" y="105156"/>
                    <a:pt x="881634" y="105156"/>
                  </a:cubicBezTo>
                  <a:cubicBezTo>
                    <a:pt x="944753" y="105156"/>
                    <a:pt x="996061" y="159766"/>
                    <a:pt x="996061" y="227076"/>
                  </a:cubicBezTo>
                  <a:lnTo>
                    <a:pt x="989457" y="261747"/>
                  </a:lnTo>
                  <a:lnTo>
                    <a:pt x="996061" y="261747"/>
                  </a:lnTo>
                  <a:lnTo>
                    <a:pt x="996061" y="265303"/>
                  </a:lnTo>
                  <a:cubicBezTo>
                    <a:pt x="1047877" y="270764"/>
                    <a:pt x="1087501" y="317881"/>
                    <a:pt x="1087501" y="375031"/>
                  </a:cubicBezTo>
                  <a:lnTo>
                    <a:pt x="1081151" y="408686"/>
                  </a:lnTo>
                  <a:cubicBezTo>
                    <a:pt x="1129665" y="430022"/>
                    <a:pt x="1163701" y="480949"/>
                    <a:pt x="1163701" y="540385"/>
                  </a:cubicBezTo>
                  <a:cubicBezTo>
                    <a:pt x="1163701" y="573405"/>
                    <a:pt x="1153160" y="603758"/>
                    <a:pt x="1134999" y="627253"/>
                  </a:cubicBezTo>
                  <a:cubicBezTo>
                    <a:pt x="1103503" y="667385"/>
                    <a:pt x="1058926" y="685546"/>
                    <a:pt x="1019175" y="671195"/>
                  </a:cubicBezTo>
                  <a:lnTo>
                    <a:pt x="1014222" y="686689"/>
                  </a:lnTo>
                  <a:cubicBezTo>
                    <a:pt x="1050036" y="699516"/>
                    <a:pt x="1089025" y="689991"/>
                    <a:pt x="1121029" y="662940"/>
                  </a:cubicBezTo>
                  <a:cubicBezTo>
                    <a:pt x="1135634" y="682498"/>
                    <a:pt x="1142619" y="707517"/>
                    <a:pt x="1142619" y="734314"/>
                  </a:cubicBezTo>
                  <a:cubicBezTo>
                    <a:pt x="1142619" y="802767"/>
                    <a:pt x="1097280" y="859917"/>
                    <a:pt x="1036828" y="873506"/>
                  </a:cubicBezTo>
                  <a:cubicBezTo>
                    <a:pt x="975106" y="883285"/>
                    <a:pt x="919099" y="857631"/>
                    <a:pt x="900176" y="810133"/>
                  </a:cubicBezTo>
                  <a:cubicBezTo>
                    <a:pt x="909447" y="803402"/>
                    <a:pt x="916813" y="793877"/>
                    <a:pt x="922274" y="782828"/>
                  </a:cubicBezTo>
                  <a:cubicBezTo>
                    <a:pt x="936625" y="753872"/>
                    <a:pt x="935609" y="718058"/>
                    <a:pt x="919607" y="688594"/>
                  </a:cubicBezTo>
                  <a:lnTo>
                    <a:pt x="906907" y="696341"/>
                  </a:lnTo>
                  <a:cubicBezTo>
                    <a:pt x="920242" y="720979"/>
                    <a:pt x="921258" y="750697"/>
                    <a:pt x="909574" y="774827"/>
                  </a:cubicBezTo>
                  <a:cubicBezTo>
                    <a:pt x="905256" y="783844"/>
                    <a:pt x="899414" y="791591"/>
                    <a:pt x="890905" y="795655"/>
                  </a:cubicBezTo>
                  <a:lnTo>
                    <a:pt x="877951" y="799338"/>
                  </a:lnTo>
                  <a:lnTo>
                    <a:pt x="880364" y="805942"/>
                  </a:lnTo>
                  <a:cubicBezTo>
                    <a:pt x="869569" y="812292"/>
                    <a:pt x="856996" y="815213"/>
                    <a:pt x="843915" y="814197"/>
                  </a:cubicBezTo>
                  <a:cubicBezTo>
                    <a:pt x="818515" y="812292"/>
                    <a:pt x="795147" y="796036"/>
                    <a:pt x="782193" y="771271"/>
                  </a:cubicBezTo>
                  <a:lnTo>
                    <a:pt x="769366" y="778764"/>
                  </a:lnTo>
                  <a:cubicBezTo>
                    <a:pt x="784860" y="808482"/>
                    <a:pt x="813054" y="827786"/>
                    <a:pt x="843788" y="829818"/>
                  </a:cubicBezTo>
                  <a:cubicBezTo>
                    <a:pt x="858774" y="830834"/>
                    <a:pt x="873252" y="827532"/>
                    <a:pt x="885698" y="820293"/>
                  </a:cubicBezTo>
                  <a:cubicBezTo>
                    <a:pt x="910336" y="872490"/>
                    <a:pt x="973836" y="901319"/>
                    <a:pt x="1042543" y="890778"/>
                  </a:cubicBezTo>
                  <a:cubicBezTo>
                    <a:pt x="1049528" y="905383"/>
                    <a:pt x="1052449" y="921893"/>
                    <a:pt x="1052449" y="939292"/>
                  </a:cubicBezTo>
                  <a:cubicBezTo>
                    <a:pt x="1052449" y="987806"/>
                    <a:pt x="1029716" y="1030605"/>
                    <a:pt x="993521" y="1054227"/>
                  </a:cubicBezTo>
                  <a:cubicBezTo>
                    <a:pt x="983869" y="1107059"/>
                    <a:pt x="946912" y="1149350"/>
                    <a:pt x="898525" y="1162431"/>
                  </a:cubicBezTo>
                  <a:cubicBezTo>
                    <a:pt x="828548" y="1175004"/>
                    <a:pt x="764794" y="1141984"/>
                    <a:pt x="750443" y="1084580"/>
                  </a:cubicBezTo>
                  <a:lnTo>
                    <a:pt x="735711" y="1088771"/>
                  </a:lnTo>
                  <a:cubicBezTo>
                    <a:pt x="747522" y="1135761"/>
                    <a:pt x="787527" y="1168654"/>
                    <a:pt x="838454" y="1176782"/>
                  </a:cubicBezTo>
                  <a:cubicBezTo>
                    <a:pt x="821436" y="1218184"/>
                    <a:pt x="782320" y="1246124"/>
                    <a:pt x="737108" y="1246124"/>
                  </a:cubicBezTo>
                  <a:cubicBezTo>
                    <a:pt x="684657" y="1246124"/>
                    <a:pt x="658622" y="1208532"/>
                    <a:pt x="628904" y="1156589"/>
                  </a:cubicBezTo>
                  <a:cubicBezTo>
                    <a:pt x="619252" y="1121664"/>
                    <a:pt x="606552" y="989711"/>
                    <a:pt x="627126" y="867537"/>
                  </a:cubicBezTo>
                  <a:cubicBezTo>
                    <a:pt x="673481" y="927227"/>
                    <a:pt x="738759" y="953897"/>
                    <a:pt x="797179" y="937260"/>
                  </a:cubicBezTo>
                  <a:lnTo>
                    <a:pt x="791337" y="916686"/>
                  </a:lnTo>
                  <a:cubicBezTo>
                    <a:pt x="734314" y="932688"/>
                    <a:pt x="669671" y="900430"/>
                    <a:pt x="626999" y="834771"/>
                  </a:cubicBezTo>
                  <a:cubicBezTo>
                    <a:pt x="605028" y="803529"/>
                    <a:pt x="589280" y="623570"/>
                    <a:pt x="624967" y="488950"/>
                  </a:cubicBezTo>
                  <a:cubicBezTo>
                    <a:pt x="666877" y="433705"/>
                    <a:pt x="730123" y="413639"/>
                    <a:pt x="775843" y="442595"/>
                  </a:cubicBezTo>
                  <a:lnTo>
                    <a:pt x="776478" y="441325"/>
                  </a:lnTo>
                  <a:cubicBezTo>
                    <a:pt x="775843" y="450850"/>
                    <a:pt x="777748" y="460375"/>
                    <a:pt x="781431" y="469392"/>
                  </a:cubicBezTo>
                  <a:cubicBezTo>
                    <a:pt x="791083" y="492633"/>
                    <a:pt x="811911" y="509016"/>
                    <a:pt x="836168" y="512445"/>
                  </a:cubicBezTo>
                  <a:lnTo>
                    <a:pt x="837692" y="500507"/>
                  </a:lnTo>
                  <a:cubicBezTo>
                    <a:pt x="817499" y="497586"/>
                    <a:pt x="800100" y="484124"/>
                    <a:pt x="791972" y="464947"/>
                  </a:cubicBezTo>
                  <a:cubicBezTo>
                    <a:pt x="783336" y="444627"/>
                    <a:pt x="786511" y="421259"/>
                    <a:pt x="800227" y="404241"/>
                  </a:cubicBezTo>
                  <a:cubicBezTo>
                    <a:pt x="813054" y="388239"/>
                    <a:pt x="833374" y="380492"/>
                    <a:pt x="853440" y="383667"/>
                  </a:cubicBezTo>
                  <a:lnTo>
                    <a:pt x="855091" y="371729"/>
                  </a:lnTo>
                  <a:cubicBezTo>
                    <a:pt x="830961" y="367792"/>
                    <a:pt x="806577" y="377317"/>
                    <a:pt x="791210" y="396748"/>
                  </a:cubicBezTo>
                  <a:lnTo>
                    <a:pt x="778637" y="426339"/>
                  </a:lnTo>
                  <a:cubicBezTo>
                    <a:pt x="731520" y="399161"/>
                    <a:pt x="669671" y="415671"/>
                    <a:pt x="624713" y="464566"/>
                  </a:cubicBezTo>
                  <a:cubicBezTo>
                    <a:pt x="598170" y="411607"/>
                    <a:pt x="600964" y="186309"/>
                    <a:pt x="619633" y="108839"/>
                  </a:cubicBezTo>
                  <a:cubicBezTo>
                    <a:pt x="643763" y="48133"/>
                    <a:pt x="673735" y="0"/>
                    <a:pt x="736854" y="0"/>
                  </a:cubicBezTo>
                  <a:close/>
                  <a:moveTo>
                    <a:pt x="426593" y="0"/>
                  </a:moveTo>
                  <a:cubicBezTo>
                    <a:pt x="479044" y="0"/>
                    <a:pt x="505079" y="37592"/>
                    <a:pt x="534797" y="89535"/>
                  </a:cubicBezTo>
                  <a:cubicBezTo>
                    <a:pt x="544449" y="124460"/>
                    <a:pt x="557149" y="256413"/>
                    <a:pt x="536575" y="378587"/>
                  </a:cubicBezTo>
                  <a:cubicBezTo>
                    <a:pt x="490220" y="318897"/>
                    <a:pt x="424942" y="292227"/>
                    <a:pt x="366522" y="308864"/>
                  </a:cubicBezTo>
                  <a:lnTo>
                    <a:pt x="372364" y="329438"/>
                  </a:lnTo>
                  <a:cubicBezTo>
                    <a:pt x="429387" y="313436"/>
                    <a:pt x="494030" y="345694"/>
                    <a:pt x="536702" y="411353"/>
                  </a:cubicBezTo>
                  <a:cubicBezTo>
                    <a:pt x="558673" y="442595"/>
                    <a:pt x="574421" y="622554"/>
                    <a:pt x="538734" y="757174"/>
                  </a:cubicBezTo>
                  <a:cubicBezTo>
                    <a:pt x="496824" y="812419"/>
                    <a:pt x="433578" y="832485"/>
                    <a:pt x="387858" y="803529"/>
                  </a:cubicBezTo>
                  <a:lnTo>
                    <a:pt x="387223" y="804799"/>
                  </a:lnTo>
                  <a:cubicBezTo>
                    <a:pt x="387858" y="795274"/>
                    <a:pt x="385953" y="785749"/>
                    <a:pt x="382270" y="776732"/>
                  </a:cubicBezTo>
                  <a:cubicBezTo>
                    <a:pt x="372618" y="753491"/>
                    <a:pt x="351790" y="737108"/>
                    <a:pt x="327533" y="733679"/>
                  </a:cubicBezTo>
                  <a:lnTo>
                    <a:pt x="326009" y="745617"/>
                  </a:lnTo>
                  <a:cubicBezTo>
                    <a:pt x="346202" y="748538"/>
                    <a:pt x="363601" y="762000"/>
                    <a:pt x="371729" y="781177"/>
                  </a:cubicBezTo>
                  <a:cubicBezTo>
                    <a:pt x="380365" y="801497"/>
                    <a:pt x="377190" y="824865"/>
                    <a:pt x="363474" y="841883"/>
                  </a:cubicBezTo>
                  <a:cubicBezTo>
                    <a:pt x="350647" y="857885"/>
                    <a:pt x="330327" y="865632"/>
                    <a:pt x="310261" y="862457"/>
                  </a:cubicBezTo>
                  <a:lnTo>
                    <a:pt x="308610" y="874395"/>
                  </a:lnTo>
                  <a:cubicBezTo>
                    <a:pt x="332740" y="878332"/>
                    <a:pt x="357124" y="868807"/>
                    <a:pt x="372491" y="849376"/>
                  </a:cubicBezTo>
                  <a:lnTo>
                    <a:pt x="385064" y="819785"/>
                  </a:lnTo>
                  <a:cubicBezTo>
                    <a:pt x="432181" y="846963"/>
                    <a:pt x="494030" y="830453"/>
                    <a:pt x="538988" y="781558"/>
                  </a:cubicBezTo>
                  <a:cubicBezTo>
                    <a:pt x="565531" y="834517"/>
                    <a:pt x="562737" y="1059815"/>
                    <a:pt x="544068" y="1137285"/>
                  </a:cubicBezTo>
                  <a:cubicBezTo>
                    <a:pt x="519811" y="1198118"/>
                    <a:pt x="489839" y="1246251"/>
                    <a:pt x="426720" y="1246251"/>
                  </a:cubicBezTo>
                  <a:cubicBezTo>
                    <a:pt x="370459" y="1246251"/>
                    <a:pt x="323596" y="1202944"/>
                    <a:pt x="316865" y="1145540"/>
                  </a:cubicBezTo>
                  <a:cubicBezTo>
                    <a:pt x="379730" y="1115695"/>
                    <a:pt x="417830" y="1054227"/>
                    <a:pt x="407797" y="994410"/>
                  </a:cubicBezTo>
                  <a:lnTo>
                    <a:pt x="392811" y="997839"/>
                  </a:lnTo>
                  <a:cubicBezTo>
                    <a:pt x="402209" y="1055370"/>
                    <a:pt x="359664" y="1115060"/>
                    <a:pt x="293370" y="1138682"/>
                  </a:cubicBezTo>
                  <a:cubicBezTo>
                    <a:pt x="289814" y="1140968"/>
                    <a:pt x="285877" y="1141095"/>
                    <a:pt x="281940" y="1141095"/>
                  </a:cubicBezTo>
                  <a:cubicBezTo>
                    <a:pt x="218821" y="1141095"/>
                    <a:pt x="167513" y="1086485"/>
                    <a:pt x="167513" y="1019175"/>
                  </a:cubicBezTo>
                  <a:lnTo>
                    <a:pt x="174117" y="984504"/>
                  </a:lnTo>
                  <a:lnTo>
                    <a:pt x="167513" y="984504"/>
                  </a:lnTo>
                  <a:lnTo>
                    <a:pt x="167513" y="980948"/>
                  </a:lnTo>
                  <a:cubicBezTo>
                    <a:pt x="115697" y="975487"/>
                    <a:pt x="76073" y="928370"/>
                    <a:pt x="76073" y="871220"/>
                  </a:cubicBezTo>
                  <a:lnTo>
                    <a:pt x="82423" y="837565"/>
                  </a:lnTo>
                  <a:cubicBezTo>
                    <a:pt x="34036" y="816102"/>
                    <a:pt x="0" y="765175"/>
                    <a:pt x="0" y="705866"/>
                  </a:cubicBezTo>
                  <a:cubicBezTo>
                    <a:pt x="0" y="672846"/>
                    <a:pt x="10541" y="642493"/>
                    <a:pt x="28702" y="618998"/>
                  </a:cubicBezTo>
                  <a:cubicBezTo>
                    <a:pt x="60198" y="578866"/>
                    <a:pt x="104775" y="560705"/>
                    <a:pt x="144526" y="575056"/>
                  </a:cubicBezTo>
                  <a:lnTo>
                    <a:pt x="149479" y="559562"/>
                  </a:lnTo>
                  <a:cubicBezTo>
                    <a:pt x="113665" y="546735"/>
                    <a:pt x="74676" y="556260"/>
                    <a:pt x="42672" y="583311"/>
                  </a:cubicBezTo>
                  <a:cubicBezTo>
                    <a:pt x="28067" y="563753"/>
                    <a:pt x="21082" y="538734"/>
                    <a:pt x="21082" y="511937"/>
                  </a:cubicBezTo>
                  <a:cubicBezTo>
                    <a:pt x="21082" y="443484"/>
                    <a:pt x="66421" y="386334"/>
                    <a:pt x="126873" y="372745"/>
                  </a:cubicBezTo>
                  <a:cubicBezTo>
                    <a:pt x="188595" y="362966"/>
                    <a:pt x="244602" y="388620"/>
                    <a:pt x="263525" y="436118"/>
                  </a:cubicBezTo>
                  <a:cubicBezTo>
                    <a:pt x="254254" y="442849"/>
                    <a:pt x="246888" y="452374"/>
                    <a:pt x="241427" y="463423"/>
                  </a:cubicBezTo>
                  <a:cubicBezTo>
                    <a:pt x="227076" y="492379"/>
                    <a:pt x="228092" y="528193"/>
                    <a:pt x="244094" y="557657"/>
                  </a:cubicBezTo>
                  <a:lnTo>
                    <a:pt x="256794" y="549910"/>
                  </a:lnTo>
                  <a:cubicBezTo>
                    <a:pt x="243459" y="525272"/>
                    <a:pt x="242443" y="495554"/>
                    <a:pt x="254127" y="471424"/>
                  </a:cubicBezTo>
                  <a:cubicBezTo>
                    <a:pt x="258445" y="462407"/>
                    <a:pt x="264287" y="454660"/>
                    <a:pt x="272796" y="450596"/>
                  </a:cubicBezTo>
                  <a:lnTo>
                    <a:pt x="285750" y="446913"/>
                  </a:lnTo>
                  <a:lnTo>
                    <a:pt x="283337" y="440309"/>
                  </a:lnTo>
                  <a:cubicBezTo>
                    <a:pt x="294132" y="433959"/>
                    <a:pt x="306705" y="431038"/>
                    <a:pt x="319786" y="432054"/>
                  </a:cubicBezTo>
                  <a:cubicBezTo>
                    <a:pt x="345186" y="433959"/>
                    <a:pt x="368554" y="450215"/>
                    <a:pt x="381508" y="474980"/>
                  </a:cubicBezTo>
                  <a:lnTo>
                    <a:pt x="394335" y="467487"/>
                  </a:lnTo>
                  <a:cubicBezTo>
                    <a:pt x="378841" y="437769"/>
                    <a:pt x="350647" y="418465"/>
                    <a:pt x="319913" y="416433"/>
                  </a:cubicBezTo>
                  <a:cubicBezTo>
                    <a:pt x="304927" y="415417"/>
                    <a:pt x="290449" y="418719"/>
                    <a:pt x="278003" y="425958"/>
                  </a:cubicBezTo>
                  <a:cubicBezTo>
                    <a:pt x="253365" y="373761"/>
                    <a:pt x="189865" y="344932"/>
                    <a:pt x="121158" y="355473"/>
                  </a:cubicBezTo>
                  <a:cubicBezTo>
                    <a:pt x="114173" y="340868"/>
                    <a:pt x="111252" y="324358"/>
                    <a:pt x="111252" y="306959"/>
                  </a:cubicBezTo>
                  <a:cubicBezTo>
                    <a:pt x="111252" y="258445"/>
                    <a:pt x="133985" y="215646"/>
                    <a:pt x="170180" y="192024"/>
                  </a:cubicBezTo>
                  <a:cubicBezTo>
                    <a:pt x="179832" y="139192"/>
                    <a:pt x="216789" y="96901"/>
                    <a:pt x="265176" y="83820"/>
                  </a:cubicBezTo>
                  <a:cubicBezTo>
                    <a:pt x="335153" y="71247"/>
                    <a:pt x="398907" y="104267"/>
                    <a:pt x="413258" y="161671"/>
                  </a:cubicBezTo>
                  <a:lnTo>
                    <a:pt x="427990" y="157480"/>
                  </a:lnTo>
                  <a:cubicBezTo>
                    <a:pt x="416179" y="110490"/>
                    <a:pt x="376174" y="77597"/>
                    <a:pt x="325247" y="69469"/>
                  </a:cubicBezTo>
                  <a:cubicBezTo>
                    <a:pt x="342265" y="27940"/>
                    <a:pt x="381381" y="0"/>
                    <a:pt x="42659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8" name="Group 33">
            <a:extLst>
              <a:ext uri="{FF2B5EF4-FFF2-40B4-BE49-F238E27FC236}">
                <a16:creationId xmlns:a16="http://schemas.microsoft.com/office/drawing/2014/main" id="{87788210-5C17-0944-0D0D-762BDEEE4790}"/>
              </a:ext>
            </a:extLst>
          </p:cNvPr>
          <p:cNvGrpSpPr/>
          <p:nvPr/>
        </p:nvGrpSpPr>
        <p:grpSpPr>
          <a:xfrm>
            <a:off x="5074560" y="2607936"/>
            <a:ext cx="830880" cy="978480"/>
            <a:chOff x="0" y="0"/>
            <a:chExt cx="1107840" cy="1304640"/>
          </a:xfrm>
        </p:grpSpPr>
        <p:sp>
          <p:nvSpPr>
            <p:cNvPr id="219" name="Freeform 34">
              <a:extLst>
                <a:ext uri="{FF2B5EF4-FFF2-40B4-BE49-F238E27FC236}">
                  <a16:creationId xmlns:a16="http://schemas.microsoft.com/office/drawing/2014/main" id="{D96A8694-A67C-B9A3-500B-4CD2924A0592}"/>
                </a:ext>
              </a:extLst>
            </p:cNvPr>
            <p:cNvSpPr/>
            <p:nvPr/>
          </p:nvSpPr>
          <p:spPr>
            <a:xfrm>
              <a:off x="-7239" y="-4826"/>
              <a:ext cx="1107821" cy="1304417"/>
            </a:xfrm>
            <a:custGeom>
              <a:avLst/>
              <a:gdLst/>
              <a:ahLst/>
              <a:cxnLst/>
              <a:rect l="l" t="t" r="r" b="b"/>
              <a:pathLst>
                <a:path w="1107821" h="1304417">
                  <a:moveTo>
                    <a:pt x="543560" y="5080"/>
                  </a:moveTo>
                  <a:cubicBezTo>
                    <a:pt x="328295" y="0"/>
                    <a:pt x="194564" y="86995"/>
                    <a:pt x="138049" y="265430"/>
                  </a:cubicBezTo>
                  <a:cubicBezTo>
                    <a:pt x="102489" y="409702"/>
                    <a:pt x="141224" y="460883"/>
                    <a:pt x="94742" y="528066"/>
                  </a:cubicBezTo>
                  <a:cubicBezTo>
                    <a:pt x="50419" y="595503"/>
                    <a:pt x="0" y="647192"/>
                    <a:pt x="8128" y="684276"/>
                  </a:cubicBezTo>
                  <a:cubicBezTo>
                    <a:pt x="26924" y="706628"/>
                    <a:pt x="54229" y="725424"/>
                    <a:pt x="90170" y="739267"/>
                  </a:cubicBezTo>
                  <a:cubicBezTo>
                    <a:pt x="79883" y="769239"/>
                    <a:pt x="42926" y="808228"/>
                    <a:pt x="59436" y="829056"/>
                  </a:cubicBezTo>
                  <a:lnTo>
                    <a:pt x="93853" y="858901"/>
                  </a:lnTo>
                  <a:cubicBezTo>
                    <a:pt x="84328" y="872998"/>
                    <a:pt x="61976" y="873887"/>
                    <a:pt x="65278" y="901065"/>
                  </a:cubicBezTo>
                  <a:cubicBezTo>
                    <a:pt x="72517" y="930275"/>
                    <a:pt x="106426" y="937260"/>
                    <a:pt x="99695" y="957326"/>
                  </a:cubicBezTo>
                  <a:cubicBezTo>
                    <a:pt x="78740" y="1011047"/>
                    <a:pt x="71755" y="1080516"/>
                    <a:pt x="88265" y="1102741"/>
                  </a:cubicBezTo>
                  <a:cubicBezTo>
                    <a:pt x="121793" y="1142746"/>
                    <a:pt x="222758" y="1153922"/>
                    <a:pt x="313944" y="1116584"/>
                  </a:cubicBezTo>
                  <a:lnTo>
                    <a:pt x="348361" y="1304417"/>
                  </a:lnTo>
                  <a:lnTo>
                    <a:pt x="859155" y="1297432"/>
                  </a:lnTo>
                  <a:cubicBezTo>
                    <a:pt x="792861" y="1001141"/>
                    <a:pt x="803021" y="871347"/>
                    <a:pt x="878332" y="781431"/>
                  </a:cubicBezTo>
                  <a:cubicBezTo>
                    <a:pt x="1107821" y="438150"/>
                    <a:pt x="851535" y="12827"/>
                    <a:pt x="543560" y="508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0" name="Group 35">
            <a:extLst>
              <a:ext uri="{FF2B5EF4-FFF2-40B4-BE49-F238E27FC236}">
                <a16:creationId xmlns:a16="http://schemas.microsoft.com/office/drawing/2014/main" id="{F0EA7DD2-F01B-931B-2BDA-3E1EABDECE46}"/>
              </a:ext>
            </a:extLst>
          </p:cNvPr>
          <p:cNvGrpSpPr/>
          <p:nvPr/>
        </p:nvGrpSpPr>
        <p:grpSpPr>
          <a:xfrm rot="-3499199">
            <a:off x="5366160" y="2587776"/>
            <a:ext cx="435600" cy="609120"/>
            <a:chOff x="0" y="0"/>
            <a:chExt cx="580800" cy="812160"/>
          </a:xfrm>
        </p:grpSpPr>
        <p:sp>
          <p:nvSpPr>
            <p:cNvPr id="221" name="Freeform 36">
              <a:extLst>
                <a:ext uri="{FF2B5EF4-FFF2-40B4-BE49-F238E27FC236}">
                  <a16:creationId xmlns:a16="http://schemas.microsoft.com/office/drawing/2014/main" id="{CF5603F9-A81C-6C8E-F74C-EE6C46425679}"/>
                </a:ext>
              </a:extLst>
            </p:cNvPr>
            <p:cNvSpPr/>
            <p:nvPr/>
          </p:nvSpPr>
          <p:spPr>
            <a:xfrm>
              <a:off x="-9398" y="0"/>
              <a:ext cx="580644" cy="812165"/>
            </a:xfrm>
            <a:custGeom>
              <a:avLst/>
              <a:gdLst/>
              <a:ahLst/>
              <a:cxnLst/>
              <a:rect l="l" t="t" r="r" b="b"/>
              <a:pathLst>
                <a:path w="580644" h="812165">
                  <a:moveTo>
                    <a:pt x="218948" y="312547"/>
                  </a:moveTo>
                  <a:cubicBezTo>
                    <a:pt x="212471" y="312039"/>
                    <a:pt x="205867" y="312166"/>
                    <a:pt x="199263" y="312928"/>
                  </a:cubicBezTo>
                  <a:cubicBezTo>
                    <a:pt x="190500" y="314071"/>
                    <a:pt x="181864" y="316484"/>
                    <a:pt x="173482" y="320040"/>
                  </a:cubicBezTo>
                  <a:lnTo>
                    <a:pt x="177673" y="329692"/>
                  </a:lnTo>
                  <a:cubicBezTo>
                    <a:pt x="207264" y="316484"/>
                    <a:pt x="241554" y="321818"/>
                    <a:pt x="265176" y="343281"/>
                  </a:cubicBezTo>
                  <a:cubicBezTo>
                    <a:pt x="287401" y="363347"/>
                    <a:pt x="296291" y="394335"/>
                    <a:pt x="288417" y="423418"/>
                  </a:cubicBezTo>
                  <a:lnTo>
                    <a:pt x="299085" y="426085"/>
                  </a:lnTo>
                  <a:cubicBezTo>
                    <a:pt x="308102" y="393065"/>
                    <a:pt x="297815" y="358013"/>
                    <a:pt x="272415" y="335280"/>
                  </a:cubicBezTo>
                  <a:cubicBezTo>
                    <a:pt x="257302" y="321818"/>
                    <a:pt x="238506" y="313944"/>
                    <a:pt x="218948" y="312293"/>
                  </a:cubicBezTo>
                  <a:close/>
                  <a:moveTo>
                    <a:pt x="296672" y="270129"/>
                  </a:moveTo>
                  <a:cubicBezTo>
                    <a:pt x="270129" y="270256"/>
                    <a:pt x="244729" y="281559"/>
                    <a:pt x="227457" y="302133"/>
                  </a:cubicBezTo>
                  <a:lnTo>
                    <a:pt x="235712" y="308991"/>
                  </a:lnTo>
                  <a:cubicBezTo>
                    <a:pt x="256032" y="284607"/>
                    <a:pt x="289179" y="274828"/>
                    <a:pt x="320421" y="283972"/>
                  </a:cubicBezTo>
                  <a:cubicBezTo>
                    <a:pt x="349758" y="292608"/>
                    <a:pt x="372110" y="316357"/>
                    <a:pt x="378714" y="345821"/>
                  </a:cubicBezTo>
                  <a:lnTo>
                    <a:pt x="389509" y="343789"/>
                  </a:lnTo>
                  <a:cubicBezTo>
                    <a:pt x="382143" y="310388"/>
                    <a:pt x="356616" y="283464"/>
                    <a:pt x="323215" y="273812"/>
                  </a:cubicBezTo>
                  <a:cubicBezTo>
                    <a:pt x="314452" y="271272"/>
                    <a:pt x="305435" y="270129"/>
                    <a:pt x="296672" y="270129"/>
                  </a:cubicBezTo>
                  <a:close/>
                  <a:moveTo>
                    <a:pt x="270002" y="0"/>
                  </a:moveTo>
                  <a:cubicBezTo>
                    <a:pt x="311023" y="0"/>
                    <a:pt x="345059" y="28194"/>
                    <a:pt x="350012" y="65659"/>
                  </a:cubicBezTo>
                  <a:cubicBezTo>
                    <a:pt x="304165" y="85090"/>
                    <a:pt x="276479" y="125222"/>
                    <a:pt x="283718" y="164084"/>
                  </a:cubicBezTo>
                  <a:lnTo>
                    <a:pt x="294640" y="161925"/>
                  </a:lnTo>
                  <a:cubicBezTo>
                    <a:pt x="287782" y="124460"/>
                    <a:pt x="318770" y="85471"/>
                    <a:pt x="367157" y="70104"/>
                  </a:cubicBezTo>
                  <a:cubicBezTo>
                    <a:pt x="369824" y="68580"/>
                    <a:pt x="372618" y="68453"/>
                    <a:pt x="375412" y="68453"/>
                  </a:cubicBezTo>
                  <a:cubicBezTo>
                    <a:pt x="421386" y="68453"/>
                    <a:pt x="458724" y="104013"/>
                    <a:pt x="458724" y="147828"/>
                  </a:cubicBezTo>
                  <a:lnTo>
                    <a:pt x="453898" y="170434"/>
                  </a:lnTo>
                  <a:lnTo>
                    <a:pt x="458724" y="170434"/>
                  </a:lnTo>
                  <a:lnTo>
                    <a:pt x="458724" y="172720"/>
                  </a:lnTo>
                  <a:cubicBezTo>
                    <a:pt x="496443" y="176276"/>
                    <a:pt x="525272" y="207010"/>
                    <a:pt x="525272" y="244221"/>
                  </a:cubicBezTo>
                  <a:lnTo>
                    <a:pt x="520573" y="266192"/>
                  </a:lnTo>
                  <a:cubicBezTo>
                    <a:pt x="555879" y="280162"/>
                    <a:pt x="580644" y="313309"/>
                    <a:pt x="580644" y="352044"/>
                  </a:cubicBezTo>
                  <a:cubicBezTo>
                    <a:pt x="580644" y="373507"/>
                    <a:pt x="573024" y="393319"/>
                    <a:pt x="559689" y="408686"/>
                  </a:cubicBezTo>
                  <a:cubicBezTo>
                    <a:pt x="536702" y="434848"/>
                    <a:pt x="504317" y="446659"/>
                    <a:pt x="475234" y="437388"/>
                  </a:cubicBezTo>
                  <a:lnTo>
                    <a:pt x="471678" y="447421"/>
                  </a:lnTo>
                  <a:cubicBezTo>
                    <a:pt x="497713" y="455803"/>
                    <a:pt x="526161" y="449580"/>
                    <a:pt x="549529" y="431927"/>
                  </a:cubicBezTo>
                  <a:cubicBezTo>
                    <a:pt x="560197" y="444627"/>
                    <a:pt x="565277" y="461010"/>
                    <a:pt x="565277" y="478409"/>
                  </a:cubicBezTo>
                  <a:cubicBezTo>
                    <a:pt x="565277" y="522986"/>
                    <a:pt x="532257" y="560324"/>
                    <a:pt x="488188" y="569087"/>
                  </a:cubicBezTo>
                  <a:cubicBezTo>
                    <a:pt x="443230" y="575437"/>
                    <a:pt x="402336" y="558673"/>
                    <a:pt x="388620" y="527812"/>
                  </a:cubicBezTo>
                  <a:cubicBezTo>
                    <a:pt x="395351" y="523367"/>
                    <a:pt x="400685" y="517271"/>
                    <a:pt x="404749" y="510032"/>
                  </a:cubicBezTo>
                  <a:cubicBezTo>
                    <a:pt x="415163" y="491109"/>
                    <a:pt x="414401" y="467868"/>
                    <a:pt x="402844" y="448564"/>
                  </a:cubicBezTo>
                  <a:lnTo>
                    <a:pt x="393573" y="453644"/>
                  </a:lnTo>
                  <a:cubicBezTo>
                    <a:pt x="403225" y="469646"/>
                    <a:pt x="403987" y="489077"/>
                    <a:pt x="395605" y="504825"/>
                  </a:cubicBezTo>
                  <a:cubicBezTo>
                    <a:pt x="392430" y="510667"/>
                    <a:pt x="388239" y="515747"/>
                    <a:pt x="382016" y="518414"/>
                  </a:cubicBezTo>
                  <a:lnTo>
                    <a:pt x="372618" y="520827"/>
                  </a:lnTo>
                  <a:lnTo>
                    <a:pt x="374396" y="525145"/>
                  </a:lnTo>
                  <a:cubicBezTo>
                    <a:pt x="366522" y="529336"/>
                    <a:pt x="357378" y="531241"/>
                    <a:pt x="347853" y="530606"/>
                  </a:cubicBezTo>
                  <a:cubicBezTo>
                    <a:pt x="329311" y="529336"/>
                    <a:pt x="312293" y="518795"/>
                    <a:pt x="302895" y="502666"/>
                  </a:cubicBezTo>
                  <a:lnTo>
                    <a:pt x="293497" y="507619"/>
                  </a:lnTo>
                  <a:cubicBezTo>
                    <a:pt x="304800" y="526923"/>
                    <a:pt x="325374" y="539623"/>
                    <a:pt x="347726" y="540893"/>
                  </a:cubicBezTo>
                  <a:cubicBezTo>
                    <a:pt x="358648" y="541528"/>
                    <a:pt x="369189" y="539369"/>
                    <a:pt x="378333" y="534670"/>
                  </a:cubicBezTo>
                  <a:cubicBezTo>
                    <a:pt x="396367" y="568706"/>
                    <a:pt x="442468" y="587502"/>
                    <a:pt x="492633" y="580644"/>
                  </a:cubicBezTo>
                  <a:cubicBezTo>
                    <a:pt x="497713" y="590169"/>
                    <a:pt x="499872" y="600964"/>
                    <a:pt x="499872" y="612267"/>
                  </a:cubicBezTo>
                  <a:cubicBezTo>
                    <a:pt x="499872" y="643128"/>
                    <a:pt x="484124" y="670433"/>
                    <a:pt x="458851" y="685800"/>
                  </a:cubicBezTo>
                  <a:lnTo>
                    <a:pt x="455295" y="686054"/>
                  </a:lnTo>
                  <a:cubicBezTo>
                    <a:pt x="424688" y="684022"/>
                    <a:pt x="397256" y="665607"/>
                    <a:pt x="383794" y="638302"/>
                  </a:cubicBezTo>
                  <a:lnTo>
                    <a:pt x="373761" y="642620"/>
                  </a:lnTo>
                  <a:cubicBezTo>
                    <a:pt x="388620" y="673227"/>
                    <a:pt x="419354" y="693801"/>
                    <a:pt x="453644" y="696214"/>
                  </a:cubicBezTo>
                  <a:cubicBezTo>
                    <a:pt x="444881" y="726440"/>
                    <a:pt x="419735" y="749935"/>
                    <a:pt x="387731" y="757682"/>
                  </a:cubicBezTo>
                  <a:cubicBezTo>
                    <a:pt x="344678" y="764667"/>
                    <a:pt x="304927" y="750316"/>
                    <a:pt x="288544" y="722376"/>
                  </a:cubicBezTo>
                  <a:lnTo>
                    <a:pt x="278257" y="728980"/>
                  </a:lnTo>
                  <a:cubicBezTo>
                    <a:pt x="291338" y="749300"/>
                    <a:pt x="315214" y="762889"/>
                    <a:pt x="343916" y="766953"/>
                  </a:cubicBezTo>
                  <a:cubicBezTo>
                    <a:pt x="331597" y="793877"/>
                    <a:pt x="303022" y="812165"/>
                    <a:pt x="270129" y="812165"/>
                  </a:cubicBezTo>
                  <a:cubicBezTo>
                    <a:pt x="231902" y="812165"/>
                    <a:pt x="212979" y="787654"/>
                    <a:pt x="191262" y="753872"/>
                  </a:cubicBezTo>
                  <a:lnTo>
                    <a:pt x="188341" y="740918"/>
                  </a:lnTo>
                  <a:cubicBezTo>
                    <a:pt x="158369" y="729234"/>
                    <a:pt x="136271" y="703199"/>
                    <a:pt x="131826" y="671703"/>
                  </a:cubicBezTo>
                  <a:cubicBezTo>
                    <a:pt x="108966" y="676148"/>
                    <a:pt x="87122" y="672465"/>
                    <a:pt x="66675" y="654812"/>
                  </a:cubicBezTo>
                  <a:cubicBezTo>
                    <a:pt x="36322" y="628523"/>
                    <a:pt x="30988" y="585851"/>
                    <a:pt x="53594" y="554990"/>
                  </a:cubicBezTo>
                  <a:cubicBezTo>
                    <a:pt x="100584" y="569722"/>
                    <a:pt x="148717" y="558292"/>
                    <a:pt x="170815" y="525653"/>
                  </a:cubicBezTo>
                  <a:lnTo>
                    <a:pt x="177800" y="527177"/>
                  </a:lnTo>
                  <a:cubicBezTo>
                    <a:pt x="214376" y="530352"/>
                    <a:pt x="248793" y="512445"/>
                    <a:pt x="265684" y="481203"/>
                  </a:cubicBezTo>
                  <a:lnTo>
                    <a:pt x="256159" y="476123"/>
                  </a:lnTo>
                  <a:cubicBezTo>
                    <a:pt x="241427" y="503809"/>
                    <a:pt x="210947" y="519811"/>
                    <a:pt x="178435" y="516763"/>
                  </a:cubicBezTo>
                  <a:cubicBezTo>
                    <a:pt x="147955" y="513969"/>
                    <a:pt x="120904" y="494919"/>
                    <a:pt x="108331" y="467233"/>
                  </a:cubicBezTo>
                  <a:lnTo>
                    <a:pt x="98171" y="471297"/>
                  </a:lnTo>
                  <a:cubicBezTo>
                    <a:pt x="109601" y="496570"/>
                    <a:pt x="131826" y="515493"/>
                    <a:pt x="158369" y="522859"/>
                  </a:cubicBezTo>
                  <a:cubicBezTo>
                    <a:pt x="136271" y="552069"/>
                    <a:pt x="88392" y="559308"/>
                    <a:pt x="43942" y="540766"/>
                  </a:cubicBezTo>
                  <a:cubicBezTo>
                    <a:pt x="41021" y="540131"/>
                    <a:pt x="38735" y="538480"/>
                    <a:pt x="36703" y="536575"/>
                  </a:cubicBezTo>
                  <a:cubicBezTo>
                    <a:pt x="2667" y="507111"/>
                    <a:pt x="0" y="456946"/>
                    <a:pt x="30861" y="424434"/>
                  </a:cubicBezTo>
                  <a:lnTo>
                    <a:pt x="50292" y="410718"/>
                  </a:lnTo>
                  <a:lnTo>
                    <a:pt x="46736" y="407670"/>
                  </a:lnTo>
                  <a:lnTo>
                    <a:pt x="48387" y="405892"/>
                  </a:lnTo>
                  <a:cubicBezTo>
                    <a:pt x="22987" y="379095"/>
                    <a:pt x="23241" y="337820"/>
                    <a:pt x="49403" y="310261"/>
                  </a:cubicBezTo>
                  <a:lnTo>
                    <a:pt x="68326" y="296926"/>
                  </a:lnTo>
                  <a:cubicBezTo>
                    <a:pt x="52959" y="265938"/>
                    <a:pt x="56515" y="228219"/>
                    <a:pt x="80391" y="200406"/>
                  </a:cubicBezTo>
                  <a:cubicBezTo>
                    <a:pt x="106172" y="186309"/>
                    <a:pt x="135636" y="179070"/>
                    <a:pt x="166370" y="178308"/>
                  </a:cubicBezTo>
                  <a:lnTo>
                    <a:pt x="165989" y="166116"/>
                  </a:lnTo>
                  <a:cubicBezTo>
                    <a:pt x="135001" y="167005"/>
                    <a:pt x="105283" y="173863"/>
                    <a:pt x="78105" y="185928"/>
                  </a:cubicBezTo>
                  <a:cubicBezTo>
                    <a:pt x="66675" y="172085"/>
                    <a:pt x="61341" y="154432"/>
                    <a:pt x="61341" y="135636"/>
                  </a:cubicBezTo>
                  <a:cubicBezTo>
                    <a:pt x="61341" y="79248"/>
                    <a:pt x="109347" y="33528"/>
                    <a:pt x="168529" y="33528"/>
                  </a:cubicBezTo>
                  <a:cubicBezTo>
                    <a:pt x="180213" y="33528"/>
                    <a:pt x="191516" y="35306"/>
                    <a:pt x="201930" y="39116"/>
                  </a:cubicBezTo>
                  <a:cubicBezTo>
                    <a:pt x="217043" y="15621"/>
                    <a:pt x="237490" y="0"/>
                    <a:pt x="27000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2" name="Group 37">
            <a:extLst>
              <a:ext uri="{FF2B5EF4-FFF2-40B4-BE49-F238E27FC236}">
                <a16:creationId xmlns:a16="http://schemas.microsoft.com/office/drawing/2014/main" id="{939B4031-D62C-2B26-1715-4E8085A4D86E}"/>
              </a:ext>
            </a:extLst>
          </p:cNvPr>
          <p:cNvGrpSpPr/>
          <p:nvPr/>
        </p:nvGrpSpPr>
        <p:grpSpPr>
          <a:xfrm>
            <a:off x="3715200" y="2661216"/>
            <a:ext cx="744480" cy="871920"/>
            <a:chOff x="0" y="0"/>
            <a:chExt cx="992640" cy="1162560"/>
          </a:xfrm>
        </p:grpSpPr>
        <p:sp>
          <p:nvSpPr>
            <p:cNvPr id="223" name="Freeform 38">
              <a:extLst>
                <a:ext uri="{FF2B5EF4-FFF2-40B4-BE49-F238E27FC236}">
                  <a16:creationId xmlns:a16="http://schemas.microsoft.com/office/drawing/2014/main" id="{A6EB10C5-1648-D92D-EF33-5F70B70AC4EF}"/>
                </a:ext>
              </a:extLst>
            </p:cNvPr>
            <p:cNvSpPr/>
            <p:nvPr/>
          </p:nvSpPr>
          <p:spPr>
            <a:xfrm>
              <a:off x="-1270" y="-1905"/>
              <a:ext cx="992632" cy="1162558"/>
            </a:xfrm>
            <a:custGeom>
              <a:avLst/>
              <a:gdLst/>
              <a:ahLst/>
              <a:cxnLst/>
              <a:rect l="l" t="t" r="r" b="b"/>
              <a:pathLst>
                <a:path w="992632" h="1162558">
                  <a:moveTo>
                    <a:pt x="374142" y="736092"/>
                  </a:moveTo>
                  <a:cubicBezTo>
                    <a:pt x="395605" y="761365"/>
                    <a:pt x="406273" y="807593"/>
                    <a:pt x="438531" y="812038"/>
                  </a:cubicBezTo>
                  <a:cubicBezTo>
                    <a:pt x="472059" y="798576"/>
                    <a:pt x="497586" y="774827"/>
                    <a:pt x="519049" y="740537"/>
                  </a:cubicBezTo>
                  <a:cubicBezTo>
                    <a:pt x="531114" y="732536"/>
                    <a:pt x="556641" y="739521"/>
                    <a:pt x="559308" y="748030"/>
                  </a:cubicBezTo>
                  <a:cubicBezTo>
                    <a:pt x="498475" y="852297"/>
                    <a:pt x="524891" y="996696"/>
                    <a:pt x="509651" y="1020572"/>
                  </a:cubicBezTo>
                  <a:cubicBezTo>
                    <a:pt x="452374" y="1069213"/>
                    <a:pt x="400558" y="1043432"/>
                    <a:pt x="345948" y="1054862"/>
                  </a:cubicBezTo>
                  <a:cubicBezTo>
                    <a:pt x="301244" y="1065276"/>
                    <a:pt x="267208" y="1120394"/>
                    <a:pt x="223901" y="1135253"/>
                  </a:cubicBezTo>
                  <a:cubicBezTo>
                    <a:pt x="175133" y="1148207"/>
                    <a:pt x="122428" y="1162558"/>
                    <a:pt x="70993" y="1159129"/>
                  </a:cubicBezTo>
                  <a:cubicBezTo>
                    <a:pt x="31623" y="1157097"/>
                    <a:pt x="24511" y="1098550"/>
                    <a:pt x="45466" y="1054862"/>
                  </a:cubicBezTo>
                  <a:cubicBezTo>
                    <a:pt x="55753" y="1020064"/>
                    <a:pt x="40513" y="1010666"/>
                    <a:pt x="36068" y="977392"/>
                  </a:cubicBezTo>
                  <a:cubicBezTo>
                    <a:pt x="37211" y="971296"/>
                    <a:pt x="42545" y="970661"/>
                    <a:pt x="52451" y="972185"/>
                  </a:cubicBezTo>
                  <a:lnTo>
                    <a:pt x="52451" y="947166"/>
                  </a:lnTo>
                  <a:lnTo>
                    <a:pt x="87630" y="947166"/>
                  </a:lnTo>
                  <a:lnTo>
                    <a:pt x="87630" y="976630"/>
                  </a:lnTo>
                  <a:lnTo>
                    <a:pt x="100965" y="977900"/>
                  </a:lnTo>
                  <a:lnTo>
                    <a:pt x="100965" y="947166"/>
                  </a:lnTo>
                  <a:lnTo>
                    <a:pt x="135890" y="947166"/>
                  </a:lnTo>
                  <a:lnTo>
                    <a:pt x="135890" y="977773"/>
                  </a:lnTo>
                  <a:cubicBezTo>
                    <a:pt x="140208" y="977900"/>
                    <a:pt x="144653" y="977646"/>
                    <a:pt x="149225" y="976757"/>
                  </a:cubicBezTo>
                  <a:lnTo>
                    <a:pt x="149225" y="944118"/>
                  </a:lnTo>
                  <a:lnTo>
                    <a:pt x="184150" y="944118"/>
                  </a:lnTo>
                  <a:lnTo>
                    <a:pt x="184150" y="970915"/>
                  </a:lnTo>
                  <a:cubicBezTo>
                    <a:pt x="188595" y="970407"/>
                    <a:pt x="192913" y="969391"/>
                    <a:pt x="197485" y="968121"/>
                  </a:cubicBezTo>
                  <a:lnTo>
                    <a:pt x="197485" y="938149"/>
                  </a:lnTo>
                  <a:lnTo>
                    <a:pt x="232410" y="938149"/>
                  </a:lnTo>
                  <a:lnTo>
                    <a:pt x="232410" y="957326"/>
                  </a:lnTo>
                  <a:lnTo>
                    <a:pt x="245745" y="952627"/>
                  </a:lnTo>
                  <a:lnTo>
                    <a:pt x="245745" y="930783"/>
                  </a:lnTo>
                  <a:lnTo>
                    <a:pt x="280797" y="930783"/>
                  </a:lnTo>
                  <a:lnTo>
                    <a:pt x="280797" y="937641"/>
                  </a:lnTo>
                  <a:cubicBezTo>
                    <a:pt x="292227" y="932180"/>
                    <a:pt x="304165" y="926084"/>
                    <a:pt x="316611" y="919226"/>
                  </a:cubicBezTo>
                  <a:cubicBezTo>
                    <a:pt x="335407" y="903859"/>
                    <a:pt x="305943" y="800608"/>
                    <a:pt x="308610" y="765810"/>
                  </a:cubicBezTo>
                  <a:cubicBezTo>
                    <a:pt x="311785" y="751459"/>
                    <a:pt x="352425" y="745998"/>
                    <a:pt x="374396" y="735965"/>
                  </a:cubicBezTo>
                  <a:close/>
                  <a:moveTo>
                    <a:pt x="129159" y="477139"/>
                  </a:moveTo>
                  <a:cubicBezTo>
                    <a:pt x="116967" y="475234"/>
                    <a:pt x="104140" y="477393"/>
                    <a:pt x="91186" y="485902"/>
                  </a:cubicBezTo>
                  <a:cubicBezTo>
                    <a:pt x="56261" y="494284"/>
                    <a:pt x="92583" y="553466"/>
                    <a:pt x="103251" y="587121"/>
                  </a:cubicBezTo>
                  <a:cubicBezTo>
                    <a:pt x="109982" y="619379"/>
                    <a:pt x="100584" y="663575"/>
                    <a:pt x="123317" y="657098"/>
                  </a:cubicBezTo>
                  <a:cubicBezTo>
                    <a:pt x="174752" y="644652"/>
                    <a:pt x="222123" y="604012"/>
                    <a:pt x="205105" y="539496"/>
                  </a:cubicBezTo>
                  <a:cubicBezTo>
                    <a:pt x="196723" y="525018"/>
                    <a:pt x="165735" y="482854"/>
                    <a:pt x="129032" y="477139"/>
                  </a:cubicBezTo>
                  <a:close/>
                  <a:moveTo>
                    <a:pt x="496316" y="1905"/>
                  </a:moveTo>
                  <a:cubicBezTo>
                    <a:pt x="671068" y="2921"/>
                    <a:pt x="851281" y="48641"/>
                    <a:pt x="940308" y="375666"/>
                  </a:cubicBezTo>
                  <a:cubicBezTo>
                    <a:pt x="992632" y="564769"/>
                    <a:pt x="822325" y="853694"/>
                    <a:pt x="670687" y="826897"/>
                  </a:cubicBezTo>
                  <a:cubicBezTo>
                    <a:pt x="612521" y="818007"/>
                    <a:pt x="633603" y="727075"/>
                    <a:pt x="505714" y="700278"/>
                  </a:cubicBezTo>
                  <a:cubicBezTo>
                    <a:pt x="383667" y="674497"/>
                    <a:pt x="238760" y="788670"/>
                    <a:pt x="181102" y="779145"/>
                  </a:cubicBezTo>
                  <a:cubicBezTo>
                    <a:pt x="152527" y="772668"/>
                    <a:pt x="129286" y="687324"/>
                    <a:pt x="119380" y="697230"/>
                  </a:cubicBezTo>
                  <a:cubicBezTo>
                    <a:pt x="105918" y="711073"/>
                    <a:pt x="132842" y="774192"/>
                    <a:pt x="152908" y="795528"/>
                  </a:cubicBezTo>
                  <a:cubicBezTo>
                    <a:pt x="171704" y="808482"/>
                    <a:pt x="238760" y="794512"/>
                    <a:pt x="284353" y="771652"/>
                  </a:cubicBezTo>
                  <a:cubicBezTo>
                    <a:pt x="297307" y="767715"/>
                    <a:pt x="283464" y="812800"/>
                    <a:pt x="285750" y="841629"/>
                  </a:cubicBezTo>
                  <a:lnTo>
                    <a:pt x="280797" y="842899"/>
                  </a:lnTo>
                  <a:lnTo>
                    <a:pt x="280797" y="871220"/>
                  </a:lnTo>
                  <a:lnTo>
                    <a:pt x="245745" y="871220"/>
                  </a:lnTo>
                  <a:lnTo>
                    <a:pt x="245745" y="851535"/>
                  </a:lnTo>
                  <a:lnTo>
                    <a:pt x="232410" y="853694"/>
                  </a:lnTo>
                  <a:lnTo>
                    <a:pt x="232410" y="875919"/>
                  </a:lnTo>
                  <a:lnTo>
                    <a:pt x="197485" y="875919"/>
                  </a:lnTo>
                  <a:lnTo>
                    <a:pt x="197485" y="858393"/>
                  </a:lnTo>
                  <a:lnTo>
                    <a:pt x="184150" y="859536"/>
                  </a:lnTo>
                  <a:lnTo>
                    <a:pt x="184150" y="878840"/>
                  </a:lnTo>
                  <a:lnTo>
                    <a:pt x="149098" y="878840"/>
                  </a:lnTo>
                  <a:lnTo>
                    <a:pt x="149098" y="861568"/>
                  </a:lnTo>
                  <a:lnTo>
                    <a:pt x="135763" y="861949"/>
                  </a:lnTo>
                  <a:lnTo>
                    <a:pt x="135763" y="878967"/>
                  </a:lnTo>
                  <a:lnTo>
                    <a:pt x="100838" y="878967"/>
                  </a:lnTo>
                  <a:lnTo>
                    <a:pt x="100838" y="861187"/>
                  </a:lnTo>
                  <a:cubicBezTo>
                    <a:pt x="96266" y="861314"/>
                    <a:pt x="91821" y="860933"/>
                    <a:pt x="87503" y="860552"/>
                  </a:cubicBezTo>
                  <a:lnTo>
                    <a:pt x="87503" y="876046"/>
                  </a:lnTo>
                  <a:lnTo>
                    <a:pt x="52578" y="876046"/>
                  </a:lnTo>
                  <a:lnTo>
                    <a:pt x="52578" y="855091"/>
                  </a:lnTo>
                  <a:cubicBezTo>
                    <a:pt x="35941" y="851408"/>
                    <a:pt x="24638" y="845947"/>
                    <a:pt x="21336" y="838835"/>
                  </a:cubicBezTo>
                  <a:cubicBezTo>
                    <a:pt x="13335" y="815975"/>
                    <a:pt x="34798" y="802132"/>
                    <a:pt x="41402" y="783717"/>
                  </a:cubicBezTo>
                  <a:cubicBezTo>
                    <a:pt x="37338" y="773811"/>
                    <a:pt x="25273" y="772795"/>
                    <a:pt x="29337" y="753872"/>
                  </a:cubicBezTo>
                  <a:cubicBezTo>
                    <a:pt x="32512" y="740918"/>
                    <a:pt x="79883" y="732536"/>
                    <a:pt x="86995" y="719582"/>
                  </a:cubicBezTo>
                  <a:cubicBezTo>
                    <a:pt x="89789" y="692912"/>
                    <a:pt x="0" y="621411"/>
                    <a:pt x="1270" y="603504"/>
                  </a:cubicBezTo>
                  <a:cubicBezTo>
                    <a:pt x="5334" y="584581"/>
                    <a:pt x="41529" y="562737"/>
                    <a:pt x="62992" y="533527"/>
                  </a:cubicBezTo>
                  <a:cubicBezTo>
                    <a:pt x="73279" y="519684"/>
                    <a:pt x="27178" y="458089"/>
                    <a:pt x="30861" y="442722"/>
                  </a:cubicBezTo>
                  <a:cubicBezTo>
                    <a:pt x="37592" y="395097"/>
                    <a:pt x="79121" y="341503"/>
                    <a:pt x="87249" y="255143"/>
                  </a:cubicBezTo>
                  <a:cubicBezTo>
                    <a:pt x="112141" y="121539"/>
                    <a:pt x="312928" y="0"/>
                    <a:pt x="496316" y="1905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4" name="Group 39">
            <a:extLst>
              <a:ext uri="{FF2B5EF4-FFF2-40B4-BE49-F238E27FC236}">
                <a16:creationId xmlns:a16="http://schemas.microsoft.com/office/drawing/2014/main" id="{5C5FD5C8-3EBF-08DD-7D34-977AABAB5963}"/>
              </a:ext>
            </a:extLst>
          </p:cNvPr>
          <p:cNvGrpSpPr/>
          <p:nvPr/>
        </p:nvGrpSpPr>
        <p:grpSpPr>
          <a:xfrm>
            <a:off x="14368320" y="2630256"/>
            <a:ext cx="876960" cy="934560"/>
            <a:chOff x="0" y="0"/>
            <a:chExt cx="1169280" cy="1246080"/>
          </a:xfrm>
        </p:grpSpPr>
        <p:sp>
          <p:nvSpPr>
            <p:cNvPr id="225" name="Freeform 40">
              <a:extLst>
                <a:ext uri="{FF2B5EF4-FFF2-40B4-BE49-F238E27FC236}">
                  <a16:creationId xmlns:a16="http://schemas.microsoft.com/office/drawing/2014/main" id="{26363E8A-3E80-1382-32E6-19C6286AA796}"/>
                </a:ext>
              </a:extLst>
            </p:cNvPr>
            <p:cNvSpPr/>
            <p:nvPr/>
          </p:nvSpPr>
          <p:spPr>
            <a:xfrm>
              <a:off x="0" y="0"/>
              <a:ext cx="1169289" cy="1246124"/>
            </a:xfrm>
            <a:custGeom>
              <a:avLst/>
              <a:gdLst/>
              <a:ahLst/>
              <a:cxnLst/>
              <a:rect l="l" t="t" r="r" b="b"/>
              <a:pathLst>
                <a:path w="1169289" h="1246124">
                  <a:moveTo>
                    <a:pt x="470281" y="184912"/>
                  </a:moveTo>
                  <a:lnTo>
                    <a:pt x="470281" y="501142"/>
                  </a:lnTo>
                  <a:lnTo>
                    <a:pt x="173482" y="501142"/>
                  </a:lnTo>
                  <a:lnTo>
                    <a:pt x="173482" y="744855"/>
                  </a:lnTo>
                  <a:lnTo>
                    <a:pt x="470281" y="744855"/>
                  </a:lnTo>
                  <a:lnTo>
                    <a:pt x="470281" y="1061085"/>
                  </a:lnTo>
                  <a:lnTo>
                    <a:pt x="699008" y="1061085"/>
                  </a:lnTo>
                  <a:lnTo>
                    <a:pt x="699008" y="744855"/>
                  </a:lnTo>
                  <a:lnTo>
                    <a:pt x="995680" y="744855"/>
                  </a:lnTo>
                  <a:lnTo>
                    <a:pt x="995680" y="501142"/>
                  </a:lnTo>
                  <a:lnTo>
                    <a:pt x="699008" y="501142"/>
                  </a:lnTo>
                  <a:lnTo>
                    <a:pt x="699008" y="184912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8892"/>
                    <a:pt x="1169289" y="623062"/>
                  </a:cubicBezTo>
                  <a:cubicBezTo>
                    <a:pt x="1169289" y="967232"/>
                    <a:pt x="907542" y="1246124"/>
                    <a:pt x="584581" y="1246124"/>
                  </a:cubicBezTo>
                  <a:cubicBezTo>
                    <a:pt x="261620" y="1246124"/>
                    <a:pt x="0" y="967105"/>
                    <a:pt x="0" y="623062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6" name="Group 41">
            <a:extLst>
              <a:ext uri="{FF2B5EF4-FFF2-40B4-BE49-F238E27FC236}">
                <a16:creationId xmlns:a16="http://schemas.microsoft.com/office/drawing/2014/main" id="{F0F20B0D-F9BA-FDA9-FF91-FFA1498D1295}"/>
              </a:ext>
            </a:extLst>
          </p:cNvPr>
          <p:cNvGrpSpPr/>
          <p:nvPr/>
        </p:nvGrpSpPr>
        <p:grpSpPr>
          <a:xfrm>
            <a:off x="5060160" y="8285856"/>
            <a:ext cx="859680" cy="915840"/>
            <a:chOff x="0" y="0"/>
            <a:chExt cx="1146240" cy="1221120"/>
          </a:xfrm>
        </p:grpSpPr>
        <p:sp>
          <p:nvSpPr>
            <p:cNvPr id="227" name="Freeform 42">
              <a:extLst>
                <a:ext uri="{FF2B5EF4-FFF2-40B4-BE49-F238E27FC236}">
                  <a16:creationId xmlns:a16="http://schemas.microsoft.com/office/drawing/2014/main" id="{14DBF4BD-DD8C-4D14-3406-CBF1D3FD3004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572897" y="145669"/>
                  </a:moveTo>
                  <a:cubicBezTo>
                    <a:pt x="355473" y="149860"/>
                    <a:pt x="245999" y="332486"/>
                    <a:pt x="235585" y="442214"/>
                  </a:cubicBezTo>
                  <a:cubicBezTo>
                    <a:pt x="227965" y="549402"/>
                    <a:pt x="257556" y="618363"/>
                    <a:pt x="323977" y="685419"/>
                  </a:cubicBezTo>
                  <a:cubicBezTo>
                    <a:pt x="341376" y="654685"/>
                    <a:pt x="364871" y="588518"/>
                    <a:pt x="384429" y="559054"/>
                  </a:cubicBezTo>
                  <a:cubicBezTo>
                    <a:pt x="353822" y="508127"/>
                    <a:pt x="363474" y="541655"/>
                    <a:pt x="357505" y="441579"/>
                  </a:cubicBezTo>
                  <a:cubicBezTo>
                    <a:pt x="385445" y="284480"/>
                    <a:pt x="497586" y="250698"/>
                    <a:pt x="641858" y="274955"/>
                  </a:cubicBezTo>
                  <a:cubicBezTo>
                    <a:pt x="779653" y="313690"/>
                    <a:pt x="806958" y="414782"/>
                    <a:pt x="805688" y="495554"/>
                  </a:cubicBezTo>
                  <a:cubicBezTo>
                    <a:pt x="802132" y="537718"/>
                    <a:pt x="775589" y="636651"/>
                    <a:pt x="710946" y="686435"/>
                  </a:cubicBezTo>
                  <a:cubicBezTo>
                    <a:pt x="634619" y="740029"/>
                    <a:pt x="580390" y="681355"/>
                    <a:pt x="586740" y="622554"/>
                  </a:cubicBezTo>
                  <a:cubicBezTo>
                    <a:pt x="599948" y="558292"/>
                    <a:pt x="603885" y="541147"/>
                    <a:pt x="618236" y="479425"/>
                  </a:cubicBezTo>
                  <a:cubicBezTo>
                    <a:pt x="635381" y="426212"/>
                    <a:pt x="603377" y="388493"/>
                    <a:pt x="554609" y="376174"/>
                  </a:cubicBezTo>
                  <a:cubicBezTo>
                    <a:pt x="506730" y="366014"/>
                    <a:pt x="470789" y="410464"/>
                    <a:pt x="459994" y="442468"/>
                  </a:cubicBezTo>
                  <a:cubicBezTo>
                    <a:pt x="434086" y="534416"/>
                    <a:pt x="467360" y="562483"/>
                    <a:pt x="455803" y="598170"/>
                  </a:cubicBezTo>
                  <a:cubicBezTo>
                    <a:pt x="385953" y="823722"/>
                    <a:pt x="353441" y="1069467"/>
                    <a:pt x="387858" y="1075436"/>
                  </a:cubicBezTo>
                  <a:cubicBezTo>
                    <a:pt x="415417" y="1078357"/>
                    <a:pt x="500888" y="964819"/>
                    <a:pt x="546481" y="747014"/>
                  </a:cubicBezTo>
                  <a:cubicBezTo>
                    <a:pt x="574802" y="780669"/>
                    <a:pt x="606044" y="847344"/>
                    <a:pt x="676275" y="838835"/>
                  </a:cubicBezTo>
                  <a:cubicBezTo>
                    <a:pt x="779780" y="822198"/>
                    <a:pt x="895096" y="740537"/>
                    <a:pt x="919480" y="501777"/>
                  </a:cubicBezTo>
                  <a:cubicBezTo>
                    <a:pt x="941959" y="308229"/>
                    <a:pt x="815213" y="132842"/>
                    <a:pt x="573024" y="145669"/>
                  </a:cubicBezTo>
                  <a:close/>
                  <a:moveTo>
                    <a:pt x="126492" y="0"/>
                  </a:moveTo>
                  <a:lnTo>
                    <a:pt x="1019810" y="0"/>
                  </a:lnTo>
                  <a:cubicBezTo>
                    <a:pt x="1089660" y="0"/>
                    <a:pt x="1146302" y="60325"/>
                    <a:pt x="1146302" y="134747"/>
                  </a:cubicBezTo>
                  <a:lnTo>
                    <a:pt x="1146302" y="1086358"/>
                  </a:lnTo>
                  <a:cubicBezTo>
                    <a:pt x="1146302" y="1160780"/>
                    <a:pt x="1089660" y="1221105"/>
                    <a:pt x="1019810" y="1221105"/>
                  </a:cubicBezTo>
                  <a:lnTo>
                    <a:pt x="126492" y="1221105"/>
                  </a:lnTo>
                  <a:cubicBezTo>
                    <a:pt x="56642" y="1221105"/>
                    <a:pt x="0" y="1160780"/>
                    <a:pt x="0" y="1086358"/>
                  </a:cubicBezTo>
                  <a:lnTo>
                    <a:pt x="0" y="134747"/>
                  </a:lnTo>
                  <a:cubicBezTo>
                    <a:pt x="0" y="60325"/>
                    <a:pt x="56642" y="0"/>
                    <a:pt x="1264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8" name="Group 43">
            <a:extLst>
              <a:ext uri="{FF2B5EF4-FFF2-40B4-BE49-F238E27FC236}">
                <a16:creationId xmlns:a16="http://schemas.microsoft.com/office/drawing/2014/main" id="{252DE430-5EB0-5DBF-6887-712A8808E0DC}"/>
              </a:ext>
            </a:extLst>
          </p:cNvPr>
          <p:cNvGrpSpPr/>
          <p:nvPr/>
        </p:nvGrpSpPr>
        <p:grpSpPr>
          <a:xfrm>
            <a:off x="3657600" y="8285856"/>
            <a:ext cx="859680" cy="915840"/>
            <a:chOff x="0" y="0"/>
            <a:chExt cx="1146240" cy="1221120"/>
          </a:xfrm>
        </p:grpSpPr>
        <p:sp>
          <p:nvSpPr>
            <p:cNvPr id="229" name="Freeform 44">
              <a:extLst>
                <a:ext uri="{FF2B5EF4-FFF2-40B4-BE49-F238E27FC236}">
                  <a16:creationId xmlns:a16="http://schemas.microsoft.com/office/drawing/2014/main" id="{8AD49B48-F666-5F44-0176-56C977122E53}"/>
                </a:ext>
              </a:extLst>
            </p:cNvPr>
            <p:cNvSpPr/>
            <p:nvPr/>
          </p:nvSpPr>
          <p:spPr>
            <a:xfrm>
              <a:off x="0" y="0"/>
              <a:ext cx="1146175" cy="1221105"/>
            </a:xfrm>
            <a:custGeom>
              <a:avLst/>
              <a:gdLst/>
              <a:ahLst/>
              <a:cxnLst/>
              <a:rect l="l" t="t" r="r" b="b"/>
              <a:pathLst>
                <a:path w="1146175" h="1221105">
                  <a:moveTo>
                    <a:pt x="163449" y="466217"/>
                  </a:moveTo>
                  <a:lnTo>
                    <a:pt x="163449" y="1021334"/>
                  </a:lnTo>
                  <a:lnTo>
                    <a:pt x="354203" y="1021334"/>
                  </a:lnTo>
                  <a:lnTo>
                    <a:pt x="354203" y="466217"/>
                  </a:lnTo>
                  <a:lnTo>
                    <a:pt x="163449" y="466217"/>
                  </a:lnTo>
                  <a:close/>
                  <a:moveTo>
                    <a:pt x="837311" y="456311"/>
                  </a:moveTo>
                  <a:cubicBezTo>
                    <a:pt x="676021" y="457835"/>
                    <a:pt x="664464" y="549021"/>
                    <a:pt x="629920" y="550545"/>
                  </a:cubicBezTo>
                  <a:lnTo>
                    <a:pt x="629920" y="465582"/>
                  </a:lnTo>
                  <a:lnTo>
                    <a:pt x="439166" y="465582"/>
                  </a:lnTo>
                  <a:lnTo>
                    <a:pt x="439166" y="1020699"/>
                  </a:lnTo>
                  <a:lnTo>
                    <a:pt x="629920" y="1020699"/>
                  </a:lnTo>
                  <a:cubicBezTo>
                    <a:pt x="630936" y="901954"/>
                    <a:pt x="628904" y="789559"/>
                    <a:pt x="632968" y="664591"/>
                  </a:cubicBezTo>
                  <a:cubicBezTo>
                    <a:pt x="644779" y="567944"/>
                    <a:pt x="786765" y="597789"/>
                    <a:pt x="788289" y="659511"/>
                  </a:cubicBezTo>
                  <a:lnTo>
                    <a:pt x="789940" y="1021334"/>
                  </a:lnTo>
                  <a:lnTo>
                    <a:pt x="980694" y="1021334"/>
                  </a:lnTo>
                  <a:cubicBezTo>
                    <a:pt x="981329" y="899668"/>
                    <a:pt x="982091" y="778002"/>
                    <a:pt x="982726" y="656336"/>
                  </a:cubicBezTo>
                  <a:cubicBezTo>
                    <a:pt x="984250" y="599059"/>
                    <a:pt x="938784" y="455041"/>
                    <a:pt x="837311" y="456311"/>
                  </a:cubicBezTo>
                  <a:close/>
                  <a:moveTo>
                    <a:pt x="258826" y="199771"/>
                  </a:moveTo>
                  <a:cubicBezTo>
                    <a:pt x="206121" y="199771"/>
                    <a:pt x="163449" y="244475"/>
                    <a:pt x="163449" y="299593"/>
                  </a:cubicBezTo>
                  <a:cubicBezTo>
                    <a:pt x="163449" y="354711"/>
                    <a:pt x="206121" y="399415"/>
                    <a:pt x="258826" y="399415"/>
                  </a:cubicBezTo>
                  <a:cubicBezTo>
                    <a:pt x="311531" y="399415"/>
                    <a:pt x="354203" y="354711"/>
                    <a:pt x="354203" y="299593"/>
                  </a:cubicBezTo>
                  <a:cubicBezTo>
                    <a:pt x="354203" y="244475"/>
                    <a:pt x="311531" y="199771"/>
                    <a:pt x="258826" y="199771"/>
                  </a:cubicBezTo>
                  <a:close/>
                  <a:moveTo>
                    <a:pt x="98298" y="0"/>
                  </a:moveTo>
                  <a:lnTo>
                    <a:pt x="1047877" y="0"/>
                  </a:lnTo>
                  <a:cubicBezTo>
                    <a:pt x="1102233" y="0"/>
                    <a:pt x="1146175" y="46101"/>
                    <a:pt x="1146175" y="102870"/>
                  </a:cubicBezTo>
                  <a:lnTo>
                    <a:pt x="1146175" y="1118235"/>
                  </a:lnTo>
                  <a:cubicBezTo>
                    <a:pt x="1146175" y="1175004"/>
                    <a:pt x="1102106" y="1221105"/>
                    <a:pt x="1047877" y="1221105"/>
                  </a:cubicBezTo>
                  <a:lnTo>
                    <a:pt x="98298" y="1221105"/>
                  </a:lnTo>
                  <a:cubicBezTo>
                    <a:pt x="44069" y="1221105"/>
                    <a:pt x="0" y="1175131"/>
                    <a:pt x="0" y="1118235"/>
                  </a:cubicBezTo>
                  <a:lnTo>
                    <a:pt x="0" y="102870"/>
                  </a:lnTo>
                  <a:cubicBezTo>
                    <a:pt x="0" y="46101"/>
                    <a:pt x="44069" y="0"/>
                    <a:pt x="9829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0" name="Group 45">
            <a:extLst>
              <a:ext uri="{FF2B5EF4-FFF2-40B4-BE49-F238E27FC236}">
                <a16:creationId xmlns:a16="http://schemas.microsoft.com/office/drawing/2014/main" id="{F8DA5D4A-7858-B379-7F45-A3A367C6978E}"/>
              </a:ext>
            </a:extLst>
          </p:cNvPr>
          <p:cNvGrpSpPr/>
          <p:nvPr/>
        </p:nvGrpSpPr>
        <p:grpSpPr>
          <a:xfrm>
            <a:off x="7854480" y="8285856"/>
            <a:ext cx="859680" cy="915840"/>
            <a:chOff x="0" y="0"/>
            <a:chExt cx="1146240" cy="1221120"/>
          </a:xfrm>
        </p:grpSpPr>
        <p:sp>
          <p:nvSpPr>
            <p:cNvPr id="231" name="Freeform 46">
              <a:extLst>
                <a:ext uri="{FF2B5EF4-FFF2-40B4-BE49-F238E27FC236}">
                  <a16:creationId xmlns:a16="http://schemas.microsoft.com/office/drawing/2014/main" id="{8FB8062F-64A5-9D26-8807-70F12E4CFB10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914908" y="423799"/>
                  </a:moveTo>
                  <a:lnTo>
                    <a:pt x="913257" y="437642"/>
                  </a:lnTo>
                  <a:lnTo>
                    <a:pt x="914908" y="423799"/>
                  </a:lnTo>
                  <a:close/>
                  <a:moveTo>
                    <a:pt x="722503" y="237744"/>
                  </a:moveTo>
                  <a:cubicBezTo>
                    <a:pt x="611759" y="237744"/>
                    <a:pt x="558546" y="341376"/>
                    <a:pt x="556133" y="398653"/>
                  </a:cubicBezTo>
                  <a:cubicBezTo>
                    <a:pt x="554101" y="448564"/>
                    <a:pt x="558038" y="469392"/>
                    <a:pt x="562102" y="484251"/>
                  </a:cubicBezTo>
                  <a:cubicBezTo>
                    <a:pt x="447675" y="465836"/>
                    <a:pt x="358013" y="410337"/>
                    <a:pt x="235839" y="257810"/>
                  </a:cubicBezTo>
                  <a:cubicBezTo>
                    <a:pt x="178943" y="378968"/>
                    <a:pt x="212090" y="480695"/>
                    <a:pt x="279400" y="535051"/>
                  </a:cubicBezTo>
                  <a:cubicBezTo>
                    <a:pt x="250190" y="529209"/>
                    <a:pt x="191770" y="522859"/>
                    <a:pt x="164973" y="502412"/>
                  </a:cubicBezTo>
                  <a:cubicBezTo>
                    <a:pt x="172974" y="621792"/>
                    <a:pt x="286639" y="671449"/>
                    <a:pt x="346075" y="695960"/>
                  </a:cubicBezTo>
                  <a:cubicBezTo>
                    <a:pt x="322199" y="701802"/>
                    <a:pt x="273050" y="715772"/>
                    <a:pt x="235458" y="708152"/>
                  </a:cubicBezTo>
                  <a:cubicBezTo>
                    <a:pt x="268097" y="812419"/>
                    <a:pt x="383667" y="805307"/>
                    <a:pt x="430149" y="803910"/>
                  </a:cubicBezTo>
                  <a:cubicBezTo>
                    <a:pt x="375412" y="847725"/>
                    <a:pt x="289433" y="861949"/>
                    <a:pt x="141605" y="872236"/>
                  </a:cubicBezTo>
                  <a:cubicBezTo>
                    <a:pt x="264795" y="967994"/>
                    <a:pt x="502158" y="999617"/>
                    <a:pt x="597027" y="970026"/>
                  </a:cubicBezTo>
                  <a:cubicBezTo>
                    <a:pt x="799846" y="895350"/>
                    <a:pt x="843915" y="808355"/>
                    <a:pt x="889889" y="649224"/>
                  </a:cubicBezTo>
                  <a:cubicBezTo>
                    <a:pt x="918718" y="534416"/>
                    <a:pt x="910463" y="508381"/>
                    <a:pt x="928497" y="460375"/>
                  </a:cubicBezTo>
                  <a:cubicBezTo>
                    <a:pt x="946531" y="412369"/>
                    <a:pt x="988187" y="393573"/>
                    <a:pt x="998474" y="360934"/>
                  </a:cubicBezTo>
                  <a:cubicBezTo>
                    <a:pt x="969645" y="367792"/>
                    <a:pt x="941451" y="382143"/>
                    <a:pt x="908939" y="378460"/>
                  </a:cubicBezTo>
                  <a:cubicBezTo>
                    <a:pt x="932053" y="364998"/>
                    <a:pt x="947801" y="307340"/>
                    <a:pt x="962152" y="262636"/>
                  </a:cubicBezTo>
                  <a:cubicBezTo>
                    <a:pt x="930529" y="284099"/>
                    <a:pt x="912368" y="307975"/>
                    <a:pt x="867029" y="311150"/>
                  </a:cubicBezTo>
                  <a:cubicBezTo>
                    <a:pt x="834898" y="271907"/>
                    <a:pt x="775208" y="237744"/>
                    <a:pt x="722503" y="237744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2" name="Group 47">
            <a:extLst>
              <a:ext uri="{FF2B5EF4-FFF2-40B4-BE49-F238E27FC236}">
                <a16:creationId xmlns:a16="http://schemas.microsoft.com/office/drawing/2014/main" id="{C78B10AF-ADB3-F44F-FE6B-91B32AACDD86}"/>
              </a:ext>
            </a:extLst>
          </p:cNvPr>
          <p:cNvGrpSpPr/>
          <p:nvPr/>
        </p:nvGrpSpPr>
        <p:grpSpPr>
          <a:xfrm>
            <a:off x="6447600" y="8285856"/>
            <a:ext cx="859680" cy="915840"/>
            <a:chOff x="0" y="0"/>
            <a:chExt cx="1146240" cy="1221120"/>
          </a:xfrm>
        </p:grpSpPr>
        <p:sp>
          <p:nvSpPr>
            <p:cNvPr id="233" name="Freeform 48">
              <a:extLst>
                <a:ext uri="{FF2B5EF4-FFF2-40B4-BE49-F238E27FC236}">
                  <a16:creationId xmlns:a16="http://schemas.microsoft.com/office/drawing/2014/main" id="{662FC6DF-C611-5538-66A3-7A2B97CDECAA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822579" y="55880"/>
                  </a:moveTo>
                  <a:cubicBezTo>
                    <a:pt x="719455" y="58674"/>
                    <a:pt x="609854" y="104648"/>
                    <a:pt x="609473" y="265049"/>
                  </a:cubicBezTo>
                  <a:lnTo>
                    <a:pt x="609727" y="266192"/>
                  </a:lnTo>
                  <a:lnTo>
                    <a:pt x="609727" y="384937"/>
                  </a:lnTo>
                  <a:lnTo>
                    <a:pt x="489712" y="384937"/>
                  </a:lnTo>
                  <a:lnTo>
                    <a:pt x="489712" y="562483"/>
                  </a:lnTo>
                  <a:lnTo>
                    <a:pt x="609854" y="562483"/>
                  </a:lnTo>
                  <a:lnTo>
                    <a:pt x="609854" y="1165479"/>
                  </a:lnTo>
                  <a:lnTo>
                    <a:pt x="797433" y="1165479"/>
                  </a:lnTo>
                  <a:lnTo>
                    <a:pt x="797433" y="562483"/>
                  </a:lnTo>
                  <a:lnTo>
                    <a:pt x="956945" y="559181"/>
                  </a:lnTo>
                  <a:lnTo>
                    <a:pt x="969137" y="384810"/>
                  </a:lnTo>
                  <a:lnTo>
                    <a:pt x="797433" y="384810"/>
                  </a:lnTo>
                  <a:lnTo>
                    <a:pt x="797433" y="279781"/>
                  </a:lnTo>
                  <a:cubicBezTo>
                    <a:pt x="794893" y="210693"/>
                    <a:pt x="905002" y="211455"/>
                    <a:pt x="975233" y="217297"/>
                  </a:cubicBezTo>
                  <a:cubicBezTo>
                    <a:pt x="981837" y="171704"/>
                    <a:pt x="987044" y="117729"/>
                    <a:pt x="987171" y="60325"/>
                  </a:cubicBezTo>
                  <a:cubicBezTo>
                    <a:pt x="937895" y="50673"/>
                    <a:pt x="902843" y="53721"/>
                    <a:pt x="822706" y="56007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4" name="Group 49">
            <a:extLst>
              <a:ext uri="{FF2B5EF4-FFF2-40B4-BE49-F238E27FC236}">
                <a16:creationId xmlns:a16="http://schemas.microsoft.com/office/drawing/2014/main" id="{28B4A99C-1F6F-2320-5B0F-11C003EB4D4B}"/>
              </a:ext>
            </a:extLst>
          </p:cNvPr>
          <p:cNvGrpSpPr/>
          <p:nvPr/>
        </p:nvGrpSpPr>
        <p:grpSpPr>
          <a:xfrm>
            <a:off x="9287280" y="8267136"/>
            <a:ext cx="862560" cy="934560"/>
            <a:chOff x="0" y="0"/>
            <a:chExt cx="1150080" cy="1246080"/>
          </a:xfrm>
        </p:grpSpPr>
        <p:sp>
          <p:nvSpPr>
            <p:cNvPr id="235" name="Freeform 50">
              <a:extLst>
                <a:ext uri="{FF2B5EF4-FFF2-40B4-BE49-F238E27FC236}">
                  <a16:creationId xmlns:a16="http://schemas.microsoft.com/office/drawing/2014/main" id="{DD29B212-390C-E351-FF8F-0383E93B59F2}"/>
                </a:ext>
              </a:extLst>
            </p:cNvPr>
            <p:cNvSpPr/>
            <p:nvPr/>
          </p:nvSpPr>
          <p:spPr>
            <a:xfrm>
              <a:off x="0" y="0"/>
              <a:ext cx="1150112" cy="1246124"/>
            </a:xfrm>
            <a:custGeom>
              <a:avLst/>
              <a:gdLst/>
              <a:ahLst/>
              <a:cxnLst/>
              <a:rect l="l" t="t" r="r" b="b"/>
              <a:pathLst>
                <a:path w="1150112" h="1246124">
                  <a:moveTo>
                    <a:pt x="772668" y="532638"/>
                  </a:moveTo>
                  <a:lnTo>
                    <a:pt x="772668" y="588010"/>
                  </a:lnTo>
                  <a:lnTo>
                    <a:pt x="720725" y="588010"/>
                  </a:lnTo>
                  <a:lnTo>
                    <a:pt x="720725" y="671068"/>
                  </a:lnTo>
                  <a:lnTo>
                    <a:pt x="772668" y="671068"/>
                  </a:lnTo>
                  <a:lnTo>
                    <a:pt x="772668" y="726440"/>
                  </a:lnTo>
                  <a:lnTo>
                    <a:pt x="850646" y="726440"/>
                  </a:lnTo>
                  <a:lnTo>
                    <a:pt x="850646" y="671068"/>
                  </a:lnTo>
                  <a:lnTo>
                    <a:pt x="902589" y="671068"/>
                  </a:lnTo>
                  <a:lnTo>
                    <a:pt x="902589" y="588010"/>
                  </a:lnTo>
                  <a:lnTo>
                    <a:pt x="850646" y="588010"/>
                  </a:lnTo>
                  <a:lnTo>
                    <a:pt x="850646" y="532638"/>
                  </a:lnTo>
                  <a:close/>
                  <a:moveTo>
                    <a:pt x="464312" y="387731"/>
                  </a:moveTo>
                  <a:cubicBezTo>
                    <a:pt x="414401" y="387096"/>
                    <a:pt x="364236" y="404368"/>
                    <a:pt x="322961" y="439801"/>
                  </a:cubicBezTo>
                  <a:cubicBezTo>
                    <a:pt x="240538" y="510667"/>
                    <a:pt x="216789" y="633984"/>
                    <a:pt x="266573" y="733679"/>
                  </a:cubicBezTo>
                  <a:cubicBezTo>
                    <a:pt x="316357" y="833374"/>
                    <a:pt x="425577" y="881253"/>
                    <a:pt x="526796" y="847979"/>
                  </a:cubicBezTo>
                  <a:cubicBezTo>
                    <a:pt x="604901" y="822198"/>
                    <a:pt x="661416" y="753618"/>
                    <a:pt x="677164" y="671957"/>
                  </a:cubicBezTo>
                  <a:lnTo>
                    <a:pt x="678180" y="671957"/>
                  </a:lnTo>
                  <a:lnTo>
                    <a:pt x="678180" y="664718"/>
                  </a:lnTo>
                  <a:cubicBezTo>
                    <a:pt x="682625" y="643001"/>
                    <a:pt x="683387" y="620268"/>
                    <a:pt x="681101" y="597281"/>
                  </a:cubicBezTo>
                  <a:lnTo>
                    <a:pt x="678180" y="597662"/>
                  </a:lnTo>
                  <a:lnTo>
                    <a:pt x="678180" y="589026"/>
                  </a:lnTo>
                  <a:lnTo>
                    <a:pt x="444500" y="589026"/>
                  </a:lnTo>
                  <a:lnTo>
                    <a:pt x="444500" y="672084"/>
                  </a:lnTo>
                  <a:lnTo>
                    <a:pt x="565150" y="672084"/>
                  </a:lnTo>
                  <a:cubicBezTo>
                    <a:pt x="552323" y="703072"/>
                    <a:pt x="527304" y="727837"/>
                    <a:pt x="495173" y="738505"/>
                  </a:cubicBezTo>
                  <a:cubicBezTo>
                    <a:pt x="443230" y="755650"/>
                    <a:pt x="387350" y="731012"/>
                    <a:pt x="361823" y="679958"/>
                  </a:cubicBezTo>
                  <a:cubicBezTo>
                    <a:pt x="336296" y="628904"/>
                    <a:pt x="348361" y="565658"/>
                    <a:pt x="390652" y="529336"/>
                  </a:cubicBezTo>
                  <a:cubicBezTo>
                    <a:pt x="432943" y="493014"/>
                    <a:pt x="493395" y="493776"/>
                    <a:pt x="534924" y="531241"/>
                  </a:cubicBezTo>
                  <a:lnTo>
                    <a:pt x="604520" y="443738"/>
                  </a:lnTo>
                  <a:cubicBezTo>
                    <a:pt x="564134" y="407289"/>
                    <a:pt x="514350" y="388620"/>
                    <a:pt x="464439" y="387985"/>
                  </a:cubicBezTo>
                  <a:close/>
                  <a:moveTo>
                    <a:pt x="105791" y="0"/>
                  </a:moveTo>
                  <a:lnTo>
                    <a:pt x="1044321" y="0"/>
                  </a:lnTo>
                  <a:cubicBezTo>
                    <a:pt x="1102741" y="0"/>
                    <a:pt x="1150112" y="50419"/>
                    <a:pt x="1150112" y="112649"/>
                  </a:cubicBezTo>
                  <a:lnTo>
                    <a:pt x="1150112" y="1133348"/>
                  </a:lnTo>
                  <a:cubicBezTo>
                    <a:pt x="1150112" y="1195578"/>
                    <a:pt x="1102741" y="1245997"/>
                    <a:pt x="1044321" y="1245997"/>
                  </a:cubicBezTo>
                  <a:lnTo>
                    <a:pt x="105791" y="1245997"/>
                  </a:lnTo>
                  <a:cubicBezTo>
                    <a:pt x="47371" y="1246124"/>
                    <a:pt x="0" y="1195578"/>
                    <a:pt x="0" y="1133348"/>
                  </a:cubicBezTo>
                  <a:lnTo>
                    <a:pt x="0" y="112649"/>
                  </a:lnTo>
                  <a:cubicBezTo>
                    <a:pt x="0" y="50419"/>
                    <a:pt x="47371" y="0"/>
                    <a:pt x="10579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6" name="Group 51">
            <a:extLst>
              <a:ext uri="{FF2B5EF4-FFF2-40B4-BE49-F238E27FC236}">
                <a16:creationId xmlns:a16="http://schemas.microsoft.com/office/drawing/2014/main" id="{737EFEFC-BFDD-524C-789D-7E3BC3FDA795}"/>
              </a:ext>
            </a:extLst>
          </p:cNvPr>
          <p:cNvGrpSpPr/>
          <p:nvPr/>
        </p:nvGrpSpPr>
        <p:grpSpPr>
          <a:xfrm>
            <a:off x="10622160" y="8331936"/>
            <a:ext cx="808560" cy="870480"/>
            <a:chOff x="0" y="0"/>
            <a:chExt cx="1078080" cy="1160640"/>
          </a:xfrm>
        </p:grpSpPr>
        <p:sp>
          <p:nvSpPr>
            <p:cNvPr id="237" name="Freeform 52">
              <a:extLst>
                <a:ext uri="{FF2B5EF4-FFF2-40B4-BE49-F238E27FC236}">
                  <a16:creationId xmlns:a16="http://schemas.microsoft.com/office/drawing/2014/main" id="{BB1A1267-4992-BA41-BC4F-A93EFB488CF2}"/>
                </a:ext>
              </a:extLst>
            </p:cNvPr>
            <p:cNvSpPr/>
            <p:nvPr/>
          </p:nvSpPr>
          <p:spPr>
            <a:xfrm>
              <a:off x="-48895" y="-3429"/>
              <a:ext cx="1078103" cy="1160653"/>
            </a:xfrm>
            <a:custGeom>
              <a:avLst/>
              <a:gdLst/>
              <a:ahLst/>
              <a:cxnLst/>
              <a:rect l="l" t="t" r="r" b="b"/>
              <a:pathLst>
                <a:path w="1078103" h="1160653">
                  <a:moveTo>
                    <a:pt x="848360" y="742696"/>
                  </a:moveTo>
                  <a:lnTo>
                    <a:pt x="846455" y="743712"/>
                  </a:lnTo>
                  <a:cubicBezTo>
                    <a:pt x="847598" y="742823"/>
                    <a:pt x="848233" y="742569"/>
                    <a:pt x="848360" y="742696"/>
                  </a:cubicBezTo>
                  <a:close/>
                  <a:moveTo>
                    <a:pt x="491998" y="392303"/>
                  </a:moveTo>
                  <a:lnTo>
                    <a:pt x="471551" y="397383"/>
                  </a:lnTo>
                  <a:cubicBezTo>
                    <a:pt x="399161" y="416687"/>
                    <a:pt x="389255" y="526161"/>
                    <a:pt x="394589" y="582295"/>
                  </a:cubicBezTo>
                  <a:cubicBezTo>
                    <a:pt x="399923" y="638429"/>
                    <a:pt x="430657" y="736346"/>
                    <a:pt x="503047" y="734695"/>
                  </a:cubicBezTo>
                  <a:cubicBezTo>
                    <a:pt x="553085" y="733552"/>
                    <a:pt x="608584" y="662813"/>
                    <a:pt x="604139" y="565531"/>
                  </a:cubicBezTo>
                  <a:cubicBezTo>
                    <a:pt x="602107" y="549910"/>
                    <a:pt x="600075" y="534162"/>
                    <a:pt x="598043" y="518541"/>
                  </a:cubicBezTo>
                  <a:cubicBezTo>
                    <a:pt x="582676" y="442595"/>
                    <a:pt x="539623" y="388874"/>
                    <a:pt x="491998" y="392303"/>
                  </a:cubicBezTo>
                  <a:close/>
                  <a:moveTo>
                    <a:pt x="544195" y="3556"/>
                  </a:moveTo>
                  <a:cubicBezTo>
                    <a:pt x="642112" y="6350"/>
                    <a:pt x="719455" y="21082"/>
                    <a:pt x="822960" y="113792"/>
                  </a:cubicBezTo>
                  <a:cubicBezTo>
                    <a:pt x="948817" y="226441"/>
                    <a:pt x="1078103" y="530098"/>
                    <a:pt x="957961" y="767842"/>
                  </a:cubicBezTo>
                  <a:cubicBezTo>
                    <a:pt x="913511" y="836549"/>
                    <a:pt x="884555" y="855472"/>
                    <a:pt x="824611" y="883158"/>
                  </a:cubicBezTo>
                  <a:cubicBezTo>
                    <a:pt x="707263" y="892302"/>
                    <a:pt x="644271" y="845693"/>
                    <a:pt x="640842" y="749300"/>
                  </a:cubicBezTo>
                  <a:cubicBezTo>
                    <a:pt x="601472" y="851789"/>
                    <a:pt x="532130" y="871728"/>
                    <a:pt x="466090" y="862330"/>
                  </a:cubicBezTo>
                  <a:cubicBezTo>
                    <a:pt x="388112" y="851154"/>
                    <a:pt x="305054" y="729361"/>
                    <a:pt x="283972" y="569214"/>
                  </a:cubicBezTo>
                  <a:cubicBezTo>
                    <a:pt x="263398" y="411988"/>
                    <a:pt x="346329" y="309372"/>
                    <a:pt x="429387" y="282067"/>
                  </a:cubicBezTo>
                  <a:cubicBezTo>
                    <a:pt x="435356" y="280162"/>
                    <a:pt x="441325" y="278892"/>
                    <a:pt x="447421" y="278003"/>
                  </a:cubicBezTo>
                  <a:cubicBezTo>
                    <a:pt x="453517" y="277114"/>
                    <a:pt x="459740" y="276606"/>
                    <a:pt x="466090" y="276098"/>
                  </a:cubicBezTo>
                  <a:cubicBezTo>
                    <a:pt x="473837" y="275463"/>
                    <a:pt x="455549" y="271399"/>
                    <a:pt x="487553" y="275844"/>
                  </a:cubicBezTo>
                  <a:cubicBezTo>
                    <a:pt x="528701" y="281559"/>
                    <a:pt x="581660" y="306070"/>
                    <a:pt x="635762" y="380619"/>
                  </a:cubicBezTo>
                  <a:lnTo>
                    <a:pt x="640969" y="300863"/>
                  </a:lnTo>
                  <a:lnTo>
                    <a:pt x="749046" y="300863"/>
                  </a:lnTo>
                  <a:cubicBezTo>
                    <a:pt x="748157" y="453898"/>
                    <a:pt x="747268" y="548386"/>
                    <a:pt x="746506" y="701421"/>
                  </a:cubicBezTo>
                  <a:cubicBezTo>
                    <a:pt x="736346" y="846074"/>
                    <a:pt x="837438" y="757047"/>
                    <a:pt x="847598" y="744093"/>
                  </a:cubicBezTo>
                  <a:lnTo>
                    <a:pt x="856361" y="747141"/>
                  </a:lnTo>
                  <a:lnTo>
                    <a:pt x="849122" y="742823"/>
                  </a:lnTo>
                  <a:cubicBezTo>
                    <a:pt x="932688" y="565912"/>
                    <a:pt x="890016" y="346456"/>
                    <a:pt x="748665" y="225679"/>
                  </a:cubicBezTo>
                  <a:cubicBezTo>
                    <a:pt x="607314" y="104902"/>
                    <a:pt x="409194" y="118618"/>
                    <a:pt x="281940" y="258191"/>
                  </a:cubicBezTo>
                  <a:cubicBezTo>
                    <a:pt x="154686" y="397764"/>
                    <a:pt x="136271" y="621538"/>
                    <a:pt x="238379" y="785368"/>
                  </a:cubicBezTo>
                  <a:cubicBezTo>
                    <a:pt x="340487" y="949198"/>
                    <a:pt x="532765" y="1004570"/>
                    <a:pt x="691515" y="915543"/>
                  </a:cubicBezTo>
                  <a:lnTo>
                    <a:pt x="746379" y="1041019"/>
                  </a:lnTo>
                  <a:cubicBezTo>
                    <a:pt x="533019" y="1160653"/>
                    <a:pt x="274574" y="1086358"/>
                    <a:pt x="137287" y="866140"/>
                  </a:cubicBezTo>
                  <a:cubicBezTo>
                    <a:pt x="0" y="645922"/>
                    <a:pt x="24892" y="345186"/>
                    <a:pt x="195834" y="157607"/>
                  </a:cubicBezTo>
                  <a:cubicBezTo>
                    <a:pt x="292100" y="52070"/>
                    <a:pt x="418338" y="0"/>
                    <a:pt x="544195" y="3556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8" name="Group 53">
            <a:extLst>
              <a:ext uri="{FF2B5EF4-FFF2-40B4-BE49-F238E27FC236}">
                <a16:creationId xmlns:a16="http://schemas.microsoft.com/office/drawing/2014/main" id="{70B86631-644E-35F1-ADD6-5E674C6C24B2}"/>
              </a:ext>
            </a:extLst>
          </p:cNvPr>
          <p:cNvGrpSpPr/>
          <p:nvPr/>
        </p:nvGrpSpPr>
        <p:grpSpPr>
          <a:xfrm>
            <a:off x="13103280" y="8365056"/>
            <a:ext cx="713520" cy="760320"/>
            <a:chOff x="0" y="0"/>
            <a:chExt cx="951360" cy="1013760"/>
          </a:xfrm>
        </p:grpSpPr>
        <p:sp>
          <p:nvSpPr>
            <p:cNvPr id="239" name="Freeform 54">
              <a:extLst>
                <a:ext uri="{FF2B5EF4-FFF2-40B4-BE49-F238E27FC236}">
                  <a16:creationId xmlns:a16="http://schemas.microsoft.com/office/drawing/2014/main" id="{7173349C-7BCB-B350-63D3-BB1AEDEE39AD}"/>
                </a:ext>
              </a:extLst>
            </p:cNvPr>
            <p:cNvSpPr/>
            <p:nvPr/>
          </p:nvSpPr>
          <p:spPr>
            <a:xfrm>
              <a:off x="0" y="127"/>
              <a:ext cx="951357" cy="1013714"/>
            </a:xfrm>
            <a:custGeom>
              <a:avLst/>
              <a:gdLst/>
              <a:ahLst/>
              <a:cxnLst/>
              <a:rect l="l" t="t" r="r" b="b"/>
              <a:pathLst>
                <a:path w="951357" h="1013714">
                  <a:moveTo>
                    <a:pt x="475742" y="0"/>
                  </a:moveTo>
                  <a:cubicBezTo>
                    <a:pt x="214757" y="0"/>
                    <a:pt x="0" y="225806"/>
                    <a:pt x="0" y="506857"/>
                  </a:cubicBezTo>
                  <a:cubicBezTo>
                    <a:pt x="0" y="784987"/>
                    <a:pt x="214757" y="1013714"/>
                    <a:pt x="475742" y="1013714"/>
                  </a:cubicBezTo>
                  <a:cubicBezTo>
                    <a:pt x="736727" y="1013714"/>
                    <a:pt x="951357" y="784987"/>
                    <a:pt x="951357" y="506857"/>
                  </a:cubicBezTo>
                  <a:cubicBezTo>
                    <a:pt x="951357" y="486664"/>
                    <a:pt x="937768" y="469265"/>
                    <a:pt x="918718" y="469265"/>
                  </a:cubicBezTo>
                  <a:lnTo>
                    <a:pt x="513715" y="469265"/>
                  </a:lnTo>
                  <a:lnTo>
                    <a:pt x="513715" y="37592"/>
                  </a:lnTo>
                  <a:cubicBezTo>
                    <a:pt x="513715" y="17399"/>
                    <a:pt x="497459" y="0"/>
                    <a:pt x="47561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0" name="Group 55">
            <a:extLst>
              <a:ext uri="{FF2B5EF4-FFF2-40B4-BE49-F238E27FC236}">
                <a16:creationId xmlns:a16="http://schemas.microsoft.com/office/drawing/2014/main" id="{34AC9E22-B99C-F633-D017-762AC721BF22}"/>
              </a:ext>
            </a:extLst>
          </p:cNvPr>
          <p:cNvGrpSpPr/>
          <p:nvPr/>
        </p:nvGrpSpPr>
        <p:grpSpPr>
          <a:xfrm>
            <a:off x="13539600" y="8249856"/>
            <a:ext cx="385200" cy="406080"/>
            <a:chOff x="0" y="0"/>
            <a:chExt cx="513600" cy="541440"/>
          </a:xfrm>
        </p:grpSpPr>
        <p:sp>
          <p:nvSpPr>
            <p:cNvPr id="241" name="Freeform 56">
              <a:extLst>
                <a:ext uri="{FF2B5EF4-FFF2-40B4-BE49-F238E27FC236}">
                  <a16:creationId xmlns:a16="http://schemas.microsoft.com/office/drawing/2014/main" id="{5F173AFB-B386-AFB0-9B86-CB3F5F00CE70}"/>
                </a:ext>
              </a:extLst>
            </p:cNvPr>
            <p:cNvSpPr/>
            <p:nvPr/>
          </p:nvSpPr>
          <p:spPr>
            <a:xfrm>
              <a:off x="0" y="0"/>
              <a:ext cx="513588" cy="541528"/>
            </a:xfrm>
            <a:custGeom>
              <a:avLst/>
              <a:gdLst/>
              <a:ahLst/>
              <a:cxnLst/>
              <a:rect l="l" t="t" r="r" b="b"/>
              <a:pathLst>
                <a:path w="513588" h="541528">
                  <a:moveTo>
                    <a:pt x="37973" y="0"/>
                  </a:moveTo>
                  <a:cubicBezTo>
                    <a:pt x="16256" y="0"/>
                    <a:pt x="0" y="14478"/>
                    <a:pt x="0" y="34798"/>
                  </a:cubicBezTo>
                  <a:lnTo>
                    <a:pt x="0" y="506730"/>
                  </a:lnTo>
                  <a:cubicBezTo>
                    <a:pt x="0" y="524129"/>
                    <a:pt x="16256" y="541528"/>
                    <a:pt x="37973" y="541528"/>
                  </a:cubicBezTo>
                  <a:lnTo>
                    <a:pt x="475615" y="541528"/>
                  </a:lnTo>
                  <a:cubicBezTo>
                    <a:pt x="494538" y="541528"/>
                    <a:pt x="513588" y="524129"/>
                    <a:pt x="513588" y="506730"/>
                  </a:cubicBezTo>
                  <a:cubicBezTo>
                    <a:pt x="513588" y="228727"/>
                    <a:pt x="298958" y="0"/>
                    <a:pt x="3797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2" name="Group 57">
            <a:extLst>
              <a:ext uri="{FF2B5EF4-FFF2-40B4-BE49-F238E27FC236}">
                <a16:creationId xmlns:a16="http://schemas.microsoft.com/office/drawing/2014/main" id="{2869DB82-B65F-9133-481E-F77932C3A36A}"/>
              </a:ext>
            </a:extLst>
          </p:cNvPr>
          <p:cNvGrpSpPr/>
          <p:nvPr/>
        </p:nvGrpSpPr>
        <p:grpSpPr>
          <a:xfrm>
            <a:off x="5749920" y="6006336"/>
            <a:ext cx="103680" cy="108720"/>
            <a:chOff x="0" y="0"/>
            <a:chExt cx="138240" cy="144960"/>
          </a:xfrm>
        </p:grpSpPr>
        <p:sp>
          <p:nvSpPr>
            <p:cNvPr id="243" name="Freeform 58">
              <a:extLst>
                <a:ext uri="{FF2B5EF4-FFF2-40B4-BE49-F238E27FC236}">
                  <a16:creationId xmlns:a16="http://schemas.microsoft.com/office/drawing/2014/main" id="{FDF2ECA9-F768-31C6-D5F8-E48F6B7B43FB}"/>
                </a:ext>
              </a:extLst>
            </p:cNvPr>
            <p:cNvSpPr/>
            <p:nvPr/>
          </p:nvSpPr>
          <p:spPr>
            <a:xfrm>
              <a:off x="127" y="127"/>
              <a:ext cx="138176" cy="144907"/>
            </a:xfrm>
            <a:custGeom>
              <a:avLst/>
              <a:gdLst/>
              <a:ahLst/>
              <a:cxnLst/>
              <a:rect l="l" t="t" r="r" b="b"/>
              <a:pathLst>
                <a:path w="138176" h="144907">
                  <a:moveTo>
                    <a:pt x="67818" y="0"/>
                  </a:moveTo>
                  <a:cubicBezTo>
                    <a:pt x="31242" y="0"/>
                    <a:pt x="0" y="30607"/>
                    <a:pt x="0" y="72390"/>
                  </a:cubicBezTo>
                  <a:cubicBezTo>
                    <a:pt x="0" y="111379"/>
                    <a:pt x="31369" y="144907"/>
                    <a:pt x="67818" y="144907"/>
                  </a:cubicBezTo>
                  <a:cubicBezTo>
                    <a:pt x="106934" y="144907"/>
                    <a:pt x="138176" y="111506"/>
                    <a:pt x="138176" y="72390"/>
                  </a:cubicBezTo>
                  <a:cubicBezTo>
                    <a:pt x="138176" y="30607"/>
                    <a:pt x="106934" y="0"/>
                    <a:pt x="6781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4" name="Group 59">
            <a:extLst>
              <a:ext uri="{FF2B5EF4-FFF2-40B4-BE49-F238E27FC236}">
                <a16:creationId xmlns:a16="http://schemas.microsoft.com/office/drawing/2014/main" id="{84CEF348-299E-3E9E-3BDA-3FF1DF58DA11}"/>
              </a:ext>
            </a:extLst>
          </p:cNvPr>
          <p:cNvGrpSpPr/>
          <p:nvPr/>
        </p:nvGrpSpPr>
        <p:grpSpPr>
          <a:xfrm>
            <a:off x="5519520" y="5842176"/>
            <a:ext cx="478800" cy="437040"/>
            <a:chOff x="0" y="0"/>
            <a:chExt cx="638400" cy="582720"/>
          </a:xfrm>
        </p:grpSpPr>
        <p:sp>
          <p:nvSpPr>
            <p:cNvPr id="245" name="Freeform 60">
              <a:extLst>
                <a:ext uri="{FF2B5EF4-FFF2-40B4-BE49-F238E27FC236}">
                  <a16:creationId xmlns:a16="http://schemas.microsoft.com/office/drawing/2014/main" id="{C18DB564-8172-07C5-5DC5-2D5BBD7415C2}"/>
                </a:ext>
              </a:extLst>
            </p:cNvPr>
            <p:cNvSpPr/>
            <p:nvPr/>
          </p:nvSpPr>
          <p:spPr>
            <a:xfrm>
              <a:off x="0" y="0"/>
              <a:ext cx="638429" cy="582676"/>
            </a:xfrm>
            <a:custGeom>
              <a:avLst/>
              <a:gdLst/>
              <a:ahLst/>
              <a:cxnLst/>
              <a:rect l="l" t="t" r="r" b="b"/>
              <a:pathLst>
                <a:path w="638429" h="582676">
                  <a:moveTo>
                    <a:pt x="512064" y="110998"/>
                  </a:moveTo>
                  <a:cubicBezTo>
                    <a:pt x="521208" y="110998"/>
                    <a:pt x="530225" y="113792"/>
                    <a:pt x="536829" y="119380"/>
                  </a:cubicBezTo>
                  <a:cubicBezTo>
                    <a:pt x="549910" y="133223"/>
                    <a:pt x="549910" y="158242"/>
                    <a:pt x="536829" y="172085"/>
                  </a:cubicBezTo>
                  <a:lnTo>
                    <a:pt x="492506" y="216535"/>
                  </a:lnTo>
                  <a:cubicBezTo>
                    <a:pt x="505587" y="238760"/>
                    <a:pt x="513461" y="266573"/>
                    <a:pt x="513461" y="291465"/>
                  </a:cubicBezTo>
                  <a:cubicBezTo>
                    <a:pt x="513461" y="316357"/>
                    <a:pt x="505587" y="344170"/>
                    <a:pt x="492506" y="363601"/>
                  </a:cubicBezTo>
                  <a:lnTo>
                    <a:pt x="536829" y="408051"/>
                  </a:lnTo>
                  <a:cubicBezTo>
                    <a:pt x="549910" y="422021"/>
                    <a:pt x="549910" y="446913"/>
                    <a:pt x="536829" y="460756"/>
                  </a:cubicBezTo>
                  <a:cubicBezTo>
                    <a:pt x="529082" y="469011"/>
                    <a:pt x="518668" y="471805"/>
                    <a:pt x="513461" y="471805"/>
                  </a:cubicBezTo>
                  <a:cubicBezTo>
                    <a:pt x="502920" y="471805"/>
                    <a:pt x="497713" y="469011"/>
                    <a:pt x="489966" y="460756"/>
                  </a:cubicBezTo>
                  <a:lnTo>
                    <a:pt x="448310" y="416306"/>
                  </a:lnTo>
                  <a:cubicBezTo>
                    <a:pt x="427482" y="430149"/>
                    <a:pt x="401447" y="435737"/>
                    <a:pt x="380619" y="435737"/>
                  </a:cubicBezTo>
                  <a:cubicBezTo>
                    <a:pt x="357124" y="435737"/>
                    <a:pt x="331089" y="430149"/>
                    <a:pt x="310261" y="416306"/>
                  </a:cubicBezTo>
                  <a:lnTo>
                    <a:pt x="268605" y="460756"/>
                  </a:lnTo>
                  <a:cubicBezTo>
                    <a:pt x="263398" y="469011"/>
                    <a:pt x="252984" y="471805"/>
                    <a:pt x="245110" y="471805"/>
                  </a:cubicBezTo>
                  <a:cubicBezTo>
                    <a:pt x="234696" y="471805"/>
                    <a:pt x="229489" y="469011"/>
                    <a:pt x="224282" y="460756"/>
                  </a:cubicBezTo>
                  <a:cubicBezTo>
                    <a:pt x="211328" y="446786"/>
                    <a:pt x="211328" y="421894"/>
                    <a:pt x="224282" y="408051"/>
                  </a:cubicBezTo>
                  <a:lnTo>
                    <a:pt x="266065" y="363601"/>
                  </a:lnTo>
                  <a:cubicBezTo>
                    <a:pt x="245110" y="344170"/>
                    <a:pt x="239903" y="319151"/>
                    <a:pt x="239903" y="291465"/>
                  </a:cubicBezTo>
                  <a:cubicBezTo>
                    <a:pt x="239903" y="263779"/>
                    <a:pt x="245110" y="238760"/>
                    <a:pt x="258191" y="216535"/>
                  </a:cubicBezTo>
                  <a:lnTo>
                    <a:pt x="216535" y="172085"/>
                  </a:lnTo>
                  <a:cubicBezTo>
                    <a:pt x="203200" y="158242"/>
                    <a:pt x="203200" y="133223"/>
                    <a:pt x="216281" y="119380"/>
                  </a:cubicBezTo>
                  <a:cubicBezTo>
                    <a:pt x="222758" y="113792"/>
                    <a:pt x="231902" y="110998"/>
                    <a:pt x="241046" y="110998"/>
                  </a:cubicBezTo>
                  <a:cubicBezTo>
                    <a:pt x="250190" y="110998"/>
                    <a:pt x="259334" y="113792"/>
                    <a:pt x="265811" y="119380"/>
                  </a:cubicBezTo>
                  <a:lnTo>
                    <a:pt x="307467" y="166497"/>
                  </a:lnTo>
                  <a:cubicBezTo>
                    <a:pt x="328295" y="152654"/>
                    <a:pt x="351663" y="144272"/>
                    <a:pt x="375158" y="144272"/>
                  </a:cubicBezTo>
                  <a:cubicBezTo>
                    <a:pt x="398653" y="144272"/>
                    <a:pt x="424561" y="152654"/>
                    <a:pt x="445516" y="166497"/>
                  </a:cubicBezTo>
                  <a:lnTo>
                    <a:pt x="487172" y="119380"/>
                  </a:lnTo>
                  <a:cubicBezTo>
                    <a:pt x="493649" y="113792"/>
                    <a:pt x="502793" y="110998"/>
                    <a:pt x="511937" y="110998"/>
                  </a:cubicBezTo>
                  <a:close/>
                  <a:moveTo>
                    <a:pt x="0" y="0"/>
                  </a:moveTo>
                  <a:lnTo>
                    <a:pt x="0" y="110998"/>
                  </a:lnTo>
                  <a:lnTo>
                    <a:pt x="70358" y="110998"/>
                  </a:lnTo>
                  <a:cubicBezTo>
                    <a:pt x="88519" y="110998"/>
                    <a:pt x="104140" y="127635"/>
                    <a:pt x="104140" y="144272"/>
                  </a:cubicBezTo>
                  <a:cubicBezTo>
                    <a:pt x="104140" y="163703"/>
                    <a:pt x="88519" y="183134"/>
                    <a:pt x="70358" y="183134"/>
                  </a:cubicBezTo>
                  <a:lnTo>
                    <a:pt x="0" y="183134"/>
                  </a:lnTo>
                  <a:lnTo>
                    <a:pt x="0" y="402336"/>
                  </a:lnTo>
                  <a:lnTo>
                    <a:pt x="70358" y="402336"/>
                  </a:lnTo>
                  <a:cubicBezTo>
                    <a:pt x="88519" y="402336"/>
                    <a:pt x="104140" y="418973"/>
                    <a:pt x="104140" y="435610"/>
                  </a:cubicBezTo>
                  <a:cubicBezTo>
                    <a:pt x="104140" y="457835"/>
                    <a:pt x="88519" y="474472"/>
                    <a:pt x="70358" y="474472"/>
                  </a:cubicBezTo>
                  <a:lnTo>
                    <a:pt x="0" y="474472"/>
                  </a:lnTo>
                  <a:lnTo>
                    <a:pt x="0" y="582676"/>
                  </a:lnTo>
                  <a:lnTo>
                    <a:pt x="638429" y="582676"/>
                  </a:lnTo>
                  <a:lnTo>
                    <a:pt x="63842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6" name="Group 61">
            <a:extLst>
              <a:ext uri="{FF2B5EF4-FFF2-40B4-BE49-F238E27FC236}">
                <a16:creationId xmlns:a16="http://schemas.microsoft.com/office/drawing/2014/main" id="{05961F6A-967C-C51C-29E4-8737F665083A}"/>
              </a:ext>
            </a:extLst>
          </p:cNvPr>
          <p:cNvGrpSpPr/>
          <p:nvPr/>
        </p:nvGrpSpPr>
        <p:grpSpPr>
          <a:xfrm>
            <a:off x="5367600" y="5677296"/>
            <a:ext cx="785520" cy="762480"/>
            <a:chOff x="0" y="0"/>
            <a:chExt cx="1047360" cy="1016640"/>
          </a:xfrm>
        </p:grpSpPr>
        <p:sp>
          <p:nvSpPr>
            <p:cNvPr id="247" name="Freeform 62">
              <a:extLst>
                <a:ext uri="{FF2B5EF4-FFF2-40B4-BE49-F238E27FC236}">
                  <a16:creationId xmlns:a16="http://schemas.microsoft.com/office/drawing/2014/main" id="{6C8A61A4-3D64-3C95-966C-CF9C9CADD4AB}"/>
                </a:ext>
              </a:extLst>
            </p:cNvPr>
            <p:cNvSpPr/>
            <p:nvPr/>
          </p:nvSpPr>
          <p:spPr>
            <a:xfrm>
              <a:off x="127" y="0"/>
              <a:ext cx="1047369" cy="1016635"/>
            </a:xfrm>
            <a:custGeom>
              <a:avLst/>
              <a:gdLst/>
              <a:ahLst/>
              <a:cxnLst/>
              <a:rect l="l" t="t" r="r" b="b"/>
              <a:pathLst>
                <a:path w="1047369" h="1016635">
                  <a:moveTo>
                    <a:pt x="877951" y="149987"/>
                  </a:moveTo>
                  <a:cubicBezTo>
                    <a:pt x="898779" y="149987"/>
                    <a:pt x="911733" y="166624"/>
                    <a:pt x="911733" y="183388"/>
                  </a:cubicBezTo>
                  <a:lnTo>
                    <a:pt x="911733" y="841629"/>
                  </a:lnTo>
                  <a:cubicBezTo>
                    <a:pt x="911733" y="861060"/>
                    <a:pt x="893572" y="877824"/>
                    <a:pt x="877951" y="877824"/>
                  </a:cubicBezTo>
                  <a:lnTo>
                    <a:pt x="171831" y="877824"/>
                  </a:lnTo>
                  <a:cubicBezTo>
                    <a:pt x="151003" y="877824"/>
                    <a:pt x="137922" y="861187"/>
                    <a:pt x="137922" y="841629"/>
                  </a:cubicBezTo>
                  <a:lnTo>
                    <a:pt x="137922" y="183388"/>
                  </a:lnTo>
                  <a:cubicBezTo>
                    <a:pt x="137922" y="163957"/>
                    <a:pt x="156210" y="149987"/>
                    <a:pt x="171831" y="149987"/>
                  </a:cubicBezTo>
                  <a:close/>
                  <a:moveTo>
                    <a:pt x="98933" y="0"/>
                  </a:moveTo>
                  <a:cubicBezTo>
                    <a:pt x="44196" y="0"/>
                    <a:pt x="0" y="50038"/>
                    <a:pt x="0" y="108331"/>
                  </a:cubicBezTo>
                  <a:lnTo>
                    <a:pt x="0" y="911098"/>
                  </a:lnTo>
                  <a:cubicBezTo>
                    <a:pt x="0" y="969391"/>
                    <a:pt x="44196" y="1016635"/>
                    <a:pt x="98933" y="1016635"/>
                  </a:cubicBezTo>
                  <a:lnTo>
                    <a:pt x="942975" y="1016635"/>
                  </a:lnTo>
                  <a:cubicBezTo>
                    <a:pt x="997712" y="1016635"/>
                    <a:pt x="1047242" y="969391"/>
                    <a:pt x="1047242" y="911098"/>
                  </a:cubicBezTo>
                  <a:lnTo>
                    <a:pt x="1047242" y="111125"/>
                  </a:lnTo>
                  <a:cubicBezTo>
                    <a:pt x="1047369" y="50038"/>
                    <a:pt x="1003046" y="0"/>
                    <a:pt x="94297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8" name="Group 63">
            <a:extLst>
              <a:ext uri="{FF2B5EF4-FFF2-40B4-BE49-F238E27FC236}">
                <a16:creationId xmlns:a16="http://schemas.microsoft.com/office/drawing/2014/main" id="{7492CDF7-C940-7151-E55C-F94F50EFB99B}"/>
              </a:ext>
            </a:extLst>
          </p:cNvPr>
          <p:cNvGrpSpPr/>
          <p:nvPr/>
        </p:nvGrpSpPr>
        <p:grpSpPr>
          <a:xfrm>
            <a:off x="6556320" y="5626896"/>
            <a:ext cx="771840" cy="820800"/>
            <a:chOff x="0" y="0"/>
            <a:chExt cx="1029120" cy="1094400"/>
          </a:xfrm>
        </p:grpSpPr>
        <p:sp>
          <p:nvSpPr>
            <p:cNvPr id="249" name="Freeform 64">
              <a:extLst>
                <a:ext uri="{FF2B5EF4-FFF2-40B4-BE49-F238E27FC236}">
                  <a16:creationId xmlns:a16="http://schemas.microsoft.com/office/drawing/2014/main" id="{A8AD795F-CC2B-096A-9587-021CBDF4243D}"/>
                </a:ext>
              </a:extLst>
            </p:cNvPr>
            <p:cNvSpPr/>
            <p:nvPr/>
          </p:nvSpPr>
          <p:spPr>
            <a:xfrm>
              <a:off x="0" y="127"/>
              <a:ext cx="1029208" cy="1094359"/>
            </a:xfrm>
            <a:custGeom>
              <a:avLst/>
              <a:gdLst/>
              <a:ahLst/>
              <a:cxnLst/>
              <a:rect l="l" t="t" r="r" b="b"/>
              <a:pathLst>
                <a:path w="1029208" h="1094359">
                  <a:moveTo>
                    <a:pt x="581025" y="147066"/>
                  </a:moveTo>
                  <a:cubicBezTo>
                    <a:pt x="601853" y="147066"/>
                    <a:pt x="617474" y="163703"/>
                    <a:pt x="617474" y="185928"/>
                  </a:cubicBezTo>
                  <a:cubicBezTo>
                    <a:pt x="617474" y="205359"/>
                    <a:pt x="601853" y="219329"/>
                    <a:pt x="581025" y="219329"/>
                  </a:cubicBezTo>
                  <a:lnTo>
                    <a:pt x="171958" y="219329"/>
                  </a:lnTo>
                  <a:cubicBezTo>
                    <a:pt x="151130" y="219329"/>
                    <a:pt x="135509" y="202565"/>
                    <a:pt x="135509" y="185928"/>
                  </a:cubicBezTo>
                  <a:cubicBezTo>
                    <a:pt x="135509" y="161036"/>
                    <a:pt x="151130" y="147066"/>
                    <a:pt x="171958" y="147066"/>
                  </a:cubicBezTo>
                  <a:close/>
                  <a:moveTo>
                    <a:pt x="171958" y="366522"/>
                  </a:moveTo>
                  <a:cubicBezTo>
                    <a:pt x="192786" y="366522"/>
                    <a:pt x="208407" y="383159"/>
                    <a:pt x="208407" y="399796"/>
                  </a:cubicBezTo>
                  <a:cubicBezTo>
                    <a:pt x="208407" y="422021"/>
                    <a:pt x="192786" y="438658"/>
                    <a:pt x="171958" y="438658"/>
                  </a:cubicBezTo>
                  <a:cubicBezTo>
                    <a:pt x="151130" y="438658"/>
                    <a:pt x="135509" y="422021"/>
                    <a:pt x="135509" y="399796"/>
                  </a:cubicBezTo>
                  <a:cubicBezTo>
                    <a:pt x="135509" y="380365"/>
                    <a:pt x="151130" y="366522"/>
                    <a:pt x="171958" y="366522"/>
                  </a:cubicBezTo>
                  <a:close/>
                  <a:moveTo>
                    <a:pt x="171958" y="585978"/>
                  </a:moveTo>
                  <a:cubicBezTo>
                    <a:pt x="192786" y="585978"/>
                    <a:pt x="208407" y="602615"/>
                    <a:pt x="208407" y="622173"/>
                  </a:cubicBezTo>
                  <a:cubicBezTo>
                    <a:pt x="208407" y="644398"/>
                    <a:pt x="192786" y="658241"/>
                    <a:pt x="171958" y="658241"/>
                  </a:cubicBezTo>
                  <a:cubicBezTo>
                    <a:pt x="151130" y="658241"/>
                    <a:pt x="135509" y="641604"/>
                    <a:pt x="135509" y="622173"/>
                  </a:cubicBezTo>
                  <a:cubicBezTo>
                    <a:pt x="135509" y="599948"/>
                    <a:pt x="151130" y="585978"/>
                    <a:pt x="171958" y="585978"/>
                  </a:cubicBezTo>
                  <a:close/>
                  <a:moveTo>
                    <a:pt x="171958" y="802640"/>
                  </a:moveTo>
                  <a:cubicBezTo>
                    <a:pt x="192786" y="802640"/>
                    <a:pt x="208407" y="819277"/>
                    <a:pt x="208407" y="838708"/>
                  </a:cubicBezTo>
                  <a:cubicBezTo>
                    <a:pt x="208407" y="858139"/>
                    <a:pt x="192786" y="871982"/>
                    <a:pt x="171958" y="871982"/>
                  </a:cubicBezTo>
                  <a:cubicBezTo>
                    <a:pt x="151130" y="871982"/>
                    <a:pt x="135509" y="855345"/>
                    <a:pt x="135509" y="838708"/>
                  </a:cubicBezTo>
                  <a:cubicBezTo>
                    <a:pt x="135509" y="816483"/>
                    <a:pt x="151130" y="802640"/>
                    <a:pt x="171958" y="802640"/>
                  </a:cubicBezTo>
                  <a:close/>
                  <a:moveTo>
                    <a:pt x="950976" y="949833"/>
                  </a:moveTo>
                  <a:cubicBezTo>
                    <a:pt x="937895" y="991489"/>
                    <a:pt x="898906" y="1022096"/>
                    <a:pt x="852043" y="1022096"/>
                  </a:cubicBezTo>
                  <a:cubicBezTo>
                    <a:pt x="807720" y="1022096"/>
                    <a:pt x="771271" y="991616"/>
                    <a:pt x="755650" y="949833"/>
                  </a:cubicBezTo>
                  <a:close/>
                  <a:moveTo>
                    <a:pt x="104267" y="0"/>
                  </a:moveTo>
                  <a:cubicBezTo>
                    <a:pt x="46990" y="0"/>
                    <a:pt x="2667" y="50038"/>
                    <a:pt x="2667" y="108204"/>
                  </a:cubicBezTo>
                  <a:lnTo>
                    <a:pt x="2667" y="910971"/>
                  </a:lnTo>
                  <a:cubicBezTo>
                    <a:pt x="0" y="1010920"/>
                    <a:pt x="78232" y="1094359"/>
                    <a:pt x="171958" y="1094359"/>
                  </a:cubicBezTo>
                  <a:lnTo>
                    <a:pt x="854583" y="1094359"/>
                  </a:lnTo>
                  <a:cubicBezTo>
                    <a:pt x="950976" y="1094359"/>
                    <a:pt x="1029208" y="1010920"/>
                    <a:pt x="1029208" y="910971"/>
                  </a:cubicBezTo>
                  <a:cubicBezTo>
                    <a:pt x="1029208" y="888746"/>
                    <a:pt x="1010920" y="872109"/>
                    <a:pt x="992759" y="872109"/>
                  </a:cubicBezTo>
                  <a:lnTo>
                    <a:pt x="750316" y="872109"/>
                  </a:lnTo>
                  <a:lnTo>
                    <a:pt x="750316" y="108204"/>
                  </a:lnTo>
                  <a:cubicBezTo>
                    <a:pt x="750316" y="49911"/>
                    <a:pt x="705993" y="0"/>
                    <a:pt x="65138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0" name="Group 65">
            <a:extLst>
              <a:ext uri="{FF2B5EF4-FFF2-40B4-BE49-F238E27FC236}">
                <a16:creationId xmlns:a16="http://schemas.microsoft.com/office/drawing/2014/main" id="{F5E13440-752D-991D-C726-2A92E6572946}"/>
              </a:ext>
            </a:extLst>
          </p:cNvPr>
          <p:cNvGrpSpPr/>
          <p:nvPr/>
        </p:nvGrpSpPr>
        <p:grpSpPr>
          <a:xfrm>
            <a:off x="7168320" y="6101376"/>
            <a:ext cx="169920" cy="146160"/>
            <a:chOff x="0" y="0"/>
            <a:chExt cx="226560" cy="194880"/>
          </a:xfrm>
        </p:grpSpPr>
        <p:sp>
          <p:nvSpPr>
            <p:cNvPr id="251" name="Freeform 66">
              <a:extLst>
                <a:ext uri="{FF2B5EF4-FFF2-40B4-BE49-F238E27FC236}">
                  <a16:creationId xmlns:a16="http://schemas.microsoft.com/office/drawing/2014/main" id="{23170041-A898-9643-2AA7-80EE30723882}"/>
                </a:ext>
              </a:extLst>
            </p:cNvPr>
            <p:cNvSpPr/>
            <p:nvPr/>
          </p:nvSpPr>
          <p:spPr>
            <a:xfrm>
              <a:off x="0" y="127"/>
              <a:ext cx="226568" cy="194818"/>
            </a:xfrm>
            <a:custGeom>
              <a:avLst/>
              <a:gdLst/>
              <a:ahLst/>
              <a:cxnLst/>
              <a:rect l="l" t="t" r="r" b="b"/>
              <a:pathLst>
                <a:path w="226568" h="194818">
                  <a:moveTo>
                    <a:pt x="0" y="0"/>
                  </a:moveTo>
                  <a:lnTo>
                    <a:pt x="0" y="2667"/>
                  </a:lnTo>
                  <a:lnTo>
                    <a:pt x="83439" y="175387"/>
                  </a:lnTo>
                  <a:cubicBezTo>
                    <a:pt x="91186" y="183642"/>
                    <a:pt x="104267" y="194818"/>
                    <a:pt x="117221" y="194818"/>
                  </a:cubicBezTo>
                  <a:cubicBezTo>
                    <a:pt x="130175" y="194818"/>
                    <a:pt x="143256" y="189230"/>
                    <a:pt x="148463" y="175387"/>
                  </a:cubicBezTo>
                  <a:lnTo>
                    <a:pt x="226568" y="2667"/>
                  </a:lnTo>
                  <a:lnTo>
                    <a:pt x="22656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2" name="Group 67">
            <a:extLst>
              <a:ext uri="{FF2B5EF4-FFF2-40B4-BE49-F238E27FC236}">
                <a16:creationId xmlns:a16="http://schemas.microsoft.com/office/drawing/2014/main" id="{8E37DC61-D163-909D-2AA1-1427D197B5CB}"/>
              </a:ext>
            </a:extLst>
          </p:cNvPr>
          <p:cNvGrpSpPr/>
          <p:nvPr/>
        </p:nvGrpSpPr>
        <p:grpSpPr>
          <a:xfrm>
            <a:off x="7171920" y="5629056"/>
            <a:ext cx="169920" cy="418320"/>
            <a:chOff x="0" y="0"/>
            <a:chExt cx="226560" cy="557760"/>
          </a:xfrm>
        </p:grpSpPr>
        <p:sp>
          <p:nvSpPr>
            <p:cNvPr id="253" name="Freeform 68">
              <a:extLst>
                <a:ext uri="{FF2B5EF4-FFF2-40B4-BE49-F238E27FC236}">
                  <a16:creationId xmlns:a16="http://schemas.microsoft.com/office/drawing/2014/main" id="{3FD3263F-1BA5-6265-F9EE-DA0572D07C2E}"/>
                </a:ext>
              </a:extLst>
            </p:cNvPr>
            <p:cNvSpPr/>
            <p:nvPr/>
          </p:nvSpPr>
          <p:spPr>
            <a:xfrm>
              <a:off x="127" y="0"/>
              <a:ext cx="226568" cy="557784"/>
            </a:xfrm>
            <a:custGeom>
              <a:avLst/>
              <a:gdLst/>
              <a:ahLst/>
              <a:cxnLst/>
              <a:rect l="l" t="t" r="r" b="b"/>
              <a:pathLst>
                <a:path w="226568" h="557784">
                  <a:moveTo>
                    <a:pt x="148336" y="72136"/>
                  </a:moveTo>
                  <a:cubicBezTo>
                    <a:pt x="156210" y="72136"/>
                    <a:pt x="158750" y="77724"/>
                    <a:pt x="158750" y="83185"/>
                  </a:cubicBezTo>
                  <a:lnTo>
                    <a:pt x="158750" y="144272"/>
                  </a:lnTo>
                  <a:lnTo>
                    <a:pt x="67691" y="144272"/>
                  </a:lnTo>
                  <a:lnTo>
                    <a:pt x="67691" y="83185"/>
                  </a:lnTo>
                  <a:cubicBezTo>
                    <a:pt x="67691" y="74930"/>
                    <a:pt x="72898" y="72136"/>
                    <a:pt x="80645" y="72136"/>
                  </a:cubicBezTo>
                  <a:close/>
                  <a:moveTo>
                    <a:pt x="80645" y="0"/>
                  </a:moveTo>
                  <a:cubicBezTo>
                    <a:pt x="33782" y="0"/>
                    <a:pt x="0" y="36068"/>
                    <a:pt x="0" y="83185"/>
                  </a:cubicBezTo>
                  <a:lnTo>
                    <a:pt x="0" y="557784"/>
                  </a:lnTo>
                  <a:lnTo>
                    <a:pt x="226568" y="557784"/>
                  </a:lnTo>
                  <a:lnTo>
                    <a:pt x="226568" y="83185"/>
                  </a:lnTo>
                  <a:cubicBezTo>
                    <a:pt x="226568" y="36068"/>
                    <a:pt x="189992" y="0"/>
                    <a:pt x="14833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4" name="Group 69">
            <a:extLst>
              <a:ext uri="{FF2B5EF4-FFF2-40B4-BE49-F238E27FC236}">
                <a16:creationId xmlns:a16="http://schemas.microsoft.com/office/drawing/2014/main" id="{76248BD4-3E59-D05E-356B-766E773EC8D7}"/>
              </a:ext>
            </a:extLst>
          </p:cNvPr>
          <p:cNvGrpSpPr/>
          <p:nvPr/>
        </p:nvGrpSpPr>
        <p:grpSpPr>
          <a:xfrm>
            <a:off x="11808000" y="6165456"/>
            <a:ext cx="179280" cy="72000"/>
            <a:chOff x="0" y="0"/>
            <a:chExt cx="239040" cy="96000"/>
          </a:xfrm>
        </p:grpSpPr>
        <p:sp>
          <p:nvSpPr>
            <p:cNvPr id="255" name="Freeform 70">
              <a:extLst>
                <a:ext uri="{FF2B5EF4-FFF2-40B4-BE49-F238E27FC236}">
                  <a16:creationId xmlns:a16="http://schemas.microsoft.com/office/drawing/2014/main" id="{1D7B2D2E-2AB9-CC44-E60D-47BF93490C36}"/>
                </a:ext>
              </a:extLst>
            </p:cNvPr>
            <p:cNvSpPr/>
            <p:nvPr/>
          </p:nvSpPr>
          <p:spPr>
            <a:xfrm>
              <a:off x="127" y="0"/>
              <a:ext cx="239014" cy="96012"/>
            </a:xfrm>
            <a:custGeom>
              <a:avLst/>
              <a:gdLst/>
              <a:ahLst/>
              <a:cxnLst/>
              <a:rect l="l" t="t" r="r" b="b"/>
              <a:pathLst>
                <a:path w="239014" h="96012">
                  <a:moveTo>
                    <a:pt x="120650" y="0"/>
                  </a:moveTo>
                  <a:cubicBezTo>
                    <a:pt x="61468" y="0"/>
                    <a:pt x="14097" y="40386"/>
                    <a:pt x="0" y="96012"/>
                  </a:cubicBezTo>
                  <a:lnTo>
                    <a:pt x="239014" y="96012"/>
                  </a:lnTo>
                  <a:cubicBezTo>
                    <a:pt x="227076" y="42926"/>
                    <a:pt x="177419" y="0"/>
                    <a:pt x="12065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6" name="Group 71">
            <a:extLst>
              <a:ext uri="{FF2B5EF4-FFF2-40B4-BE49-F238E27FC236}">
                <a16:creationId xmlns:a16="http://schemas.microsoft.com/office/drawing/2014/main" id="{BB7946EB-943B-C529-83CF-B66980129896}"/>
              </a:ext>
            </a:extLst>
          </p:cNvPr>
          <p:cNvGrpSpPr/>
          <p:nvPr/>
        </p:nvGrpSpPr>
        <p:grpSpPr>
          <a:xfrm>
            <a:off x="11846880" y="6018576"/>
            <a:ext cx="97920" cy="98640"/>
            <a:chOff x="0" y="0"/>
            <a:chExt cx="130560" cy="131520"/>
          </a:xfrm>
        </p:grpSpPr>
        <p:sp>
          <p:nvSpPr>
            <p:cNvPr id="257" name="Freeform 72">
              <a:extLst>
                <a:ext uri="{FF2B5EF4-FFF2-40B4-BE49-F238E27FC236}">
                  <a16:creationId xmlns:a16="http://schemas.microsoft.com/office/drawing/2014/main" id="{1371559A-5AAA-C77A-B584-A43D0CDB6A35}"/>
                </a:ext>
              </a:extLst>
            </p:cNvPr>
            <p:cNvSpPr/>
            <p:nvPr/>
          </p:nvSpPr>
          <p:spPr>
            <a:xfrm>
              <a:off x="0" y="0"/>
              <a:ext cx="130556" cy="131445"/>
            </a:xfrm>
            <a:custGeom>
              <a:avLst/>
              <a:gdLst/>
              <a:ahLst/>
              <a:cxnLst/>
              <a:rect l="l" t="t" r="r" b="b"/>
              <a:pathLst>
                <a:path w="130556" h="131445">
                  <a:moveTo>
                    <a:pt x="64643" y="0"/>
                  </a:moveTo>
                  <a:cubicBezTo>
                    <a:pt x="59055" y="0"/>
                    <a:pt x="53213" y="635"/>
                    <a:pt x="47498" y="1905"/>
                  </a:cubicBezTo>
                  <a:cubicBezTo>
                    <a:pt x="26162" y="9525"/>
                    <a:pt x="9525" y="24638"/>
                    <a:pt x="7112" y="47371"/>
                  </a:cubicBezTo>
                  <a:cubicBezTo>
                    <a:pt x="0" y="72771"/>
                    <a:pt x="7112" y="95504"/>
                    <a:pt x="21336" y="113284"/>
                  </a:cubicBezTo>
                  <a:cubicBezTo>
                    <a:pt x="33528" y="124333"/>
                    <a:pt x="49530" y="131445"/>
                    <a:pt x="65532" y="131445"/>
                  </a:cubicBezTo>
                  <a:cubicBezTo>
                    <a:pt x="71374" y="131445"/>
                    <a:pt x="77343" y="130429"/>
                    <a:pt x="83058" y="128524"/>
                  </a:cubicBezTo>
                  <a:cubicBezTo>
                    <a:pt x="104521" y="123444"/>
                    <a:pt x="121031" y="108204"/>
                    <a:pt x="125857" y="85471"/>
                  </a:cubicBezTo>
                  <a:cubicBezTo>
                    <a:pt x="130556" y="60198"/>
                    <a:pt x="125857" y="37338"/>
                    <a:pt x="109220" y="19685"/>
                  </a:cubicBezTo>
                  <a:cubicBezTo>
                    <a:pt x="98552" y="6223"/>
                    <a:pt x="82296" y="0"/>
                    <a:pt x="6464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8" name="Group 73">
            <a:extLst>
              <a:ext uri="{FF2B5EF4-FFF2-40B4-BE49-F238E27FC236}">
                <a16:creationId xmlns:a16="http://schemas.microsoft.com/office/drawing/2014/main" id="{F87D5C1E-30E6-5DEE-2FD7-4D8EA763913B}"/>
              </a:ext>
            </a:extLst>
          </p:cNvPr>
          <p:cNvGrpSpPr/>
          <p:nvPr/>
        </p:nvGrpSpPr>
        <p:grpSpPr>
          <a:xfrm>
            <a:off x="11660400" y="5644896"/>
            <a:ext cx="719280" cy="742320"/>
            <a:chOff x="0" y="0"/>
            <a:chExt cx="959040" cy="989760"/>
          </a:xfrm>
        </p:grpSpPr>
        <p:sp>
          <p:nvSpPr>
            <p:cNvPr id="259" name="Freeform 74">
              <a:extLst>
                <a:ext uri="{FF2B5EF4-FFF2-40B4-BE49-F238E27FC236}">
                  <a16:creationId xmlns:a16="http://schemas.microsoft.com/office/drawing/2014/main" id="{2CDF2F89-E289-DE93-86CA-DF37BD685732}"/>
                </a:ext>
              </a:extLst>
            </p:cNvPr>
            <p:cNvSpPr/>
            <p:nvPr/>
          </p:nvSpPr>
          <p:spPr>
            <a:xfrm>
              <a:off x="0" y="0"/>
              <a:ext cx="958977" cy="989711"/>
            </a:xfrm>
            <a:custGeom>
              <a:avLst/>
              <a:gdLst/>
              <a:ahLst/>
              <a:cxnLst/>
              <a:rect l="l" t="t" r="r" b="b"/>
              <a:pathLst>
                <a:path w="958977" h="989711">
                  <a:moveTo>
                    <a:pt x="483108" y="65659"/>
                  </a:moveTo>
                  <a:cubicBezTo>
                    <a:pt x="518541" y="65659"/>
                    <a:pt x="544703" y="93345"/>
                    <a:pt x="544703" y="131318"/>
                  </a:cubicBezTo>
                  <a:lnTo>
                    <a:pt x="544703" y="330835"/>
                  </a:lnTo>
                  <a:lnTo>
                    <a:pt x="421640" y="330835"/>
                  </a:lnTo>
                  <a:lnTo>
                    <a:pt x="421640" y="131318"/>
                  </a:lnTo>
                  <a:cubicBezTo>
                    <a:pt x="421640" y="93472"/>
                    <a:pt x="447675" y="65659"/>
                    <a:pt x="483235" y="65659"/>
                  </a:cubicBezTo>
                  <a:close/>
                  <a:moveTo>
                    <a:pt x="802894" y="530225"/>
                  </a:moveTo>
                  <a:cubicBezTo>
                    <a:pt x="819404" y="530225"/>
                    <a:pt x="831342" y="545338"/>
                    <a:pt x="831342" y="560578"/>
                  </a:cubicBezTo>
                  <a:cubicBezTo>
                    <a:pt x="836041" y="580898"/>
                    <a:pt x="819404" y="596011"/>
                    <a:pt x="802894" y="596011"/>
                  </a:cubicBezTo>
                  <a:lnTo>
                    <a:pt x="615696" y="596011"/>
                  </a:lnTo>
                  <a:cubicBezTo>
                    <a:pt x="599059" y="596011"/>
                    <a:pt x="582549" y="580898"/>
                    <a:pt x="582549" y="560578"/>
                  </a:cubicBezTo>
                  <a:cubicBezTo>
                    <a:pt x="582549" y="540258"/>
                    <a:pt x="599059" y="530225"/>
                    <a:pt x="615696" y="530225"/>
                  </a:cubicBezTo>
                  <a:close/>
                  <a:moveTo>
                    <a:pt x="615696" y="661543"/>
                  </a:moveTo>
                  <a:cubicBezTo>
                    <a:pt x="632206" y="661543"/>
                    <a:pt x="644144" y="676656"/>
                    <a:pt x="644144" y="696849"/>
                  </a:cubicBezTo>
                  <a:cubicBezTo>
                    <a:pt x="648843" y="711962"/>
                    <a:pt x="632206" y="727202"/>
                    <a:pt x="615696" y="727202"/>
                  </a:cubicBezTo>
                  <a:cubicBezTo>
                    <a:pt x="599059" y="727202"/>
                    <a:pt x="582549" y="712089"/>
                    <a:pt x="582549" y="696849"/>
                  </a:cubicBezTo>
                  <a:cubicBezTo>
                    <a:pt x="582549" y="676656"/>
                    <a:pt x="599059" y="661543"/>
                    <a:pt x="615696" y="661543"/>
                  </a:cubicBezTo>
                  <a:close/>
                  <a:moveTo>
                    <a:pt x="318135" y="429514"/>
                  </a:moveTo>
                  <a:cubicBezTo>
                    <a:pt x="351028" y="429514"/>
                    <a:pt x="381889" y="443230"/>
                    <a:pt x="405003" y="469646"/>
                  </a:cubicBezTo>
                  <a:cubicBezTo>
                    <a:pt x="438150" y="504952"/>
                    <a:pt x="450088" y="550418"/>
                    <a:pt x="438150" y="598424"/>
                  </a:cubicBezTo>
                  <a:cubicBezTo>
                    <a:pt x="433451" y="621157"/>
                    <a:pt x="423926" y="638810"/>
                    <a:pt x="409702" y="656590"/>
                  </a:cubicBezTo>
                  <a:cubicBezTo>
                    <a:pt x="464185" y="689356"/>
                    <a:pt x="504444" y="752475"/>
                    <a:pt x="504444" y="828294"/>
                  </a:cubicBezTo>
                  <a:cubicBezTo>
                    <a:pt x="504444" y="845947"/>
                    <a:pt x="487934" y="861187"/>
                    <a:pt x="471297" y="861187"/>
                  </a:cubicBezTo>
                  <a:lnTo>
                    <a:pt x="161036" y="861187"/>
                  </a:lnTo>
                  <a:cubicBezTo>
                    <a:pt x="142113" y="861187"/>
                    <a:pt x="130175" y="846074"/>
                    <a:pt x="130175" y="825881"/>
                  </a:cubicBezTo>
                  <a:cubicBezTo>
                    <a:pt x="130175" y="750062"/>
                    <a:pt x="168148" y="686943"/>
                    <a:pt x="227330" y="651637"/>
                  </a:cubicBezTo>
                  <a:cubicBezTo>
                    <a:pt x="198882" y="616331"/>
                    <a:pt x="187071" y="570865"/>
                    <a:pt x="198882" y="525272"/>
                  </a:cubicBezTo>
                  <a:cubicBezTo>
                    <a:pt x="210820" y="482346"/>
                    <a:pt x="243967" y="447040"/>
                    <a:pt x="284099" y="434340"/>
                  </a:cubicBezTo>
                  <a:cubicBezTo>
                    <a:pt x="295529" y="431165"/>
                    <a:pt x="306832" y="429641"/>
                    <a:pt x="318135" y="429641"/>
                  </a:cubicBezTo>
                  <a:close/>
                  <a:moveTo>
                    <a:pt x="802894" y="792861"/>
                  </a:moveTo>
                  <a:cubicBezTo>
                    <a:pt x="819404" y="792861"/>
                    <a:pt x="831342" y="810514"/>
                    <a:pt x="831342" y="825754"/>
                  </a:cubicBezTo>
                  <a:cubicBezTo>
                    <a:pt x="836041" y="845947"/>
                    <a:pt x="819404" y="861060"/>
                    <a:pt x="802894" y="861060"/>
                  </a:cubicBezTo>
                  <a:lnTo>
                    <a:pt x="615696" y="861060"/>
                  </a:lnTo>
                  <a:cubicBezTo>
                    <a:pt x="599059" y="861060"/>
                    <a:pt x="582549" y="845947"/>
                    <a:pt x="582549" y="825754"/>
                  </a:cubicBezTo>
                  <a:cubicBezTo>
                    <a:pt x="582549" y="805561"/>
                    <a:pt x="599059" y="792861"/>
                    <a:pt x="615696" y="792861"/>
                  </a:cubicBezTo>
                  <a:close/>
                  <a:moveTo>
                    <a:pt x="480822" y="0"/>
                  </a:moveTo>
                  <a:cubicBezTo>
                    <a:pt x="412242" y="0"/>
                    <a:pt x="355346" y="58166"/>
                    <a:pt x="355346" y="131318"/>
                  </a:cubicBezTo>
                  <a:lnTo>
                    <a:pt x="355346" y="196977"/>
                  </a:lnTo>
                  <a:lnTo>
                    <a:pt x="94742" y="196977"/>
                  </a:lnTo>
                  <a:cubicBezTo>
                    <a:pt x="44958" y="196977"/>
                    <a:pt x="0" y="242443"/>
                    <a:pt x="0" y="295402"/>
                  </a:cubicBezTo>
                  <a:lnTo>
                    <a:pt x="0" y="891286"/>
                  </a:lnTo>
                  <a:cubicBezTo>
                    <a:pt x="0" y="946785"/>
                    <a:pt x="42672" y="989711"/>
                    <a:pt x="94742" y="989711"/>
                  </a:cubicBezTo>
                  <a:lnTo>
                    <a:pt x="861949" y="989711"/>
                  </a:lnTo>
                  <a:cubicBezTo>
                    <a:pt x="911733" y="989711"/>
                    <a:pt x="954278" y="946785"/>
                    <a:pt x="954278" y="891286"/>
                  </a:cubicBezTo>
                  <a:lnTo>
                    <a:pt x="954278" y="295402"/>
                  </a:lnTo>
                  <a:cubicBezTo>
                    <a:pt x="958977" y="242443"/>
                    <a:pt x="914019" y="196977"/>
                    <a:pt x="864362" y="196977"/>
                  </a:cubicBezTo>
                  <a:lnTo>
                    <a:pt x="603885" y="196977"/>
                  </a:lnTo>
                  <a:lnTo>
                    <a:pt x="603885" y="131318"/>
                  </a:lnTo>
                  <a:cubicBezTo>
                    <a:pt x="603885" y="58166"/>
                    <a:pt x="547116" y="0"/>
                    <a:pt x="48082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0" name="Group 75">
            <a:extLst>
              <a:ext uri="{FF2B5EF4-FFF2-40B4-BE49-F238E27FC236}">
                <a16:creationId xmlns:a16="http://schemas.microsoft.com/office/drawing/2014/main" id="{374ACED7-4B58-7342-2FF4-91922BDA56F7}"/>
              </a:ext>
            </a:extLst>
          </p:cNvPr>
          <p:cNvGrpSpPr/>
          <p:nvPr/>
        </p:nvGrpSpPr>
        <p:grpSpPr>
          <a:xfrm>
            <a:off x="12006720" y="5726256"/>
            <a:ext cx="31680" cy="33840"/>
            <a:chOff x="0" y="0"/>
            <a:chExt cx="42240" cy="45120"/>
          </a:xfrm>
        </p:grpSpPr>
        <p:sp>
          <p:nvSpPr>
            <p:cNvPr id="261" name="Freeform 76">
              <a:extLst>
                <a:ext uri="{FF2B5EF4-FFF2-40B4-BE49-F238E27FC236}">
                  <a16:creationId xmlns:a16="http://schemas.microsoft.com/office/drawing/2014/main" id="{D7D04901-C1E9-42E3-8C72-C3787C17FB6A}"/>
                </a:ext>
              </a:extLst>
            </p:cNvPr>
            <p:cNvSpPr/>
            <p:nvPr/>
          </p:nvSpPr>
          <p:spPr>
            <a:xfrm>
              <a:off x="0" y="0"/>
              <a:ext cx="42291" cy="45085"/>
            </a:xfrm>
            <a:custGeom>
              <a:avLst/>
              <a:gdLst/>
              <a:ahLst/>
              <a:cxnLst/>
              <a:rect l="l" t="t" r="r" b="b"/>
              <a:pathLst>
                <a:path w="42291" h="45085">
                  <a:moveTo>
                    <a:pt x="21209" y="0"/>
                  </a:moveTo>
                  <a:cubicBezTo>
                    <a:pt x="9398" y="0"/>
                    <a:pt x="0" y="10033"/>
                    <a:pt x="0" y="22606"/>
                  </a:cubicBezTo>
                  <a:cubicBezTo>
                    <a:pt x="0" y="35179"/>
                    <a:pt x="9398" y="45085"/>
                    <a:pt x="21209" y="45085"/>
                  </a:cubicBezTo>
                  <a:cubicBezTo>
                    <a:pt x="33020" y="45085"/>
                    <a:pt x="42291" y="35052"/>
                    <a:pt x="42291" y="22606"/>
                  </a:cubicBezTo>
                  <a:cubicBezTo>
                    <a:pt x="42291" y="10160"/>
                    <a:pt x="32893" y="0"/>
                    <a:pt x="2120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2" name="Group 77">
            <a:extLst>
              <a:ext uri="{FF2B5EF4-FFF2-40B4-BE49-F238E27FC236}">
                <a16:creationId xmlns:a16="http://schemas.microsoft.com/office/drawing/2014/main" id="{7C7F92BA-2A3A-D639-F854-BAA5D8553CF0}"/>
              </a:ext>
            </a:extLst>
          </p:cNvPr>
          <p:cNvGrpSpPr/>
          <p:nvPr/>
        </p:nvGrpSpPr>
        <p:grpSpPr>
          <a:xfrm>
            <a:off x="10447200" y="2482656"/>
            <a:ext cx="551520" cy="687600"/>
            <a:chOff x="0" y="0"/>
            <a:chExt cx="735360" cy="916800"/>
          </a:xfrm>
        </p:grpSpPr>
        <p:sp>
          <p:nvSpPr>
            <p:cNvPr id="263" name="Freeform 78">
              <a:extLst>
                <a:ext uri="{FF2B5EF4-FFF2-40B4-BE49-F238E27FC236}">
                  <a16:creationId xmlns:a16="http://schemas.microsoft.com/office/drawing/2014/main" id="{94052911-AA16-674D-9A84-F03D7F02F1E4}"/>
                </a:ext>
              </a:extLst>
            </p:cNvPr>
            <p:cNvSpPr/>
            <p:nvPr/>
          </p:nvSpPr>
          <p:spPr>
            <a:xfrm>
              <a:off x="127" y="127"/>
              <a:ext cx="735457" cy="916813"/>
            </a:xfrm>
            <a:custGeom>
              <a:avLst/>
              <a:gdLst/>
              <a:ahLst/>
              <a:cxnLst/>
              <a:rect l="l" t="t" r="r" b="b"/>
              <a:pathLst>
                <a:path w="735457" h="916813">
                  <a:moveTo>
                    <a:pt x="486791" y="376047"/>
                  </a:moveTo>
                  <a:cubicBezTo>
                    <a:pt x="493649" y="376047"/>
                    <a:pt x="497078" y="379730"/>
                    <a:pt x="500380" y="379730"/>
                  </a:cubicBezTo>
                  <a:lnTo>
                    <a:pt x="602488" y="532130"/>
                  </a:lnTo>
                  <a:cubicBezTo>
                    <a:pt x="585470" y="677291"/>
                    <a:pt x="503809" y="818769"/>
                    <a:pt x="367538" y="818769"/>
                  </a:cubicBezTo>
                  <a:cubicBezTo>
                    <a:pt x="238125" y="818769"/>
                    <a:pt x="153162" y="684530"/>
                    <a:pt x="136017" y="532130"/>
                  </a:cubicBezTo>
                  <a:lnTo>
                    <a:pt x="238125" y="379730"/>
                  </a:lnTo>
                  <a:cubicBezTo>
                    <a:pt x="241554" y="376047"/>
                    <a:pt x="244983" y="376047"/>
                    <a:pt x="248412" y="376047"/>
                  </a:cubicBezTo>
                  <a:close/>
                  <a:moveTo>
                    <a:pt x="438023" y="0"/>
                  </a:moveTo>
                  <a:cubicBezTo>
                    <a:pt x="367284" y="0"/>
                    <a:pt x="291973" y="19050"/>
                    <a:pt x="221234" y="56769"/>
                  </a:cubicBezTo>
                  <a:cubicBezTo>
                    <a:pt x="211328" y="55499"/>
                    <a:pt x="201549" y="54864"/>
                    <a:pt x="192024" y="54864"/>
                  </a:cubicBezTo>
                  <a:cubicBezTo>
                    <a:pt x="146050" y="54864"/>
                    <a:pt x="105283" y="68961"/>
                    <a:pt x="71374" y="92964"/>
                  </a:cubicBezTo>
                  <a:cubicBezTo>
                    <a:pt x="37338" y="122047"/>
                    <a:pt x="0" y="176530"/>
                    <a:pt x="0" y="274447"/>
                  </a:cubicBezTo>
                  <a:cubicBezTo>
                    <a:pt x="0" y="328930"/>
                    <a:pt x="10160" y="416052"/>
                    <a:pt x="37338" y="532130"/>
                  </a:cubicBezTo>
                  <a:cubicBezTo>
                    <a:pt x="50927" y="553847"/>
                    <a:pt x="57785" y="699008"/>
                    <a:pt x="160020" y="815086"/>
                  </a:cubicBezTo>
                  <a:cubicBezTo>
                    <a:pt x="221234" y="880491"/>
                    <a:pt x="292735" y="916813"/>
                    <a:pt x="367665" y="916813"/>
                  </a:cubicBezTo>
                  <a:cubicBezTo>
                    <a:pt x="554990" y="916813"/>
                    <a:pt x="670687" y="739013"/>
                    <a:pt x="691134" y="532130"/>
                  </a:cubicBezTo>
                  <a:cubicBezTo>
                    <a:pt x="708152" y="470408"/>
                    <a:pt x="732028" y="350774"/>
                    <a:pt x="735457" y="281686"/>
                  </a:cubicBezTo>
                  <a:cubicBezTo>
                    <a:pt x="735457" y="180086"/>
                    <a:pt x="697992" y="100330"/>
                    <a:pt x="616204" y="49530"/>
                  </a:cubicBezTo>
                  <a:cubicBezTo>
                    <a:pt x="565531" y="16383"/>
                    <a:pt x="503682" y="0"/>
                    <a:pt x="43802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4" name="Group 79">
            <a:extLst>
              <a:ext uri="{FF2B5EF4-FFF2-40B4-BE49-F238E27FC236}">
                <a16:creationId xmlns:a16="http://schemas.microsoft.com/office/drawing/2014/main" id="{BFEA78F2-7BC4-E2FC-5398-E948899B747D}"/>
              </a:ext>
            </a:extLst>
          </p:cNvPr>
          <p:cNvGrpSpPr/>
          <p:nvPr/>
        </p:nvGrpSpPr>
        <p:grpSpPr>
          <a:xfrm>
            <a:off x="10207440" y="3162336"/>
            <a:ext cx="1031040" cy="407520"/>
            <a:chOff x="0" y="0"/>
            <a:chExt cx="1374720" cy="543360"/>
          </a:xfrm>
        </p:grpSpPr>
        <p:sp>
          <p:nvSpPr>
            <p:cNvPr id="265" name="Freeform 80">
              <a:extLst>
                <a:ext uri="{FF2B5EF4-FFF2-40B4-BE49-F238E27FC236}">
                  <a16:creationId xmlns:a16="http://schemas.microsoft.com/office/drawing/2014/main" id="{0A8A7CF1-4CCC-B26E-2EB2-3E438845DF20}"/>
                </a:ext>
              </a:extLst>
            </p:cNvPr>
            <p:cNvSpPr/>
            <p:nvPr/>
          </p:nvSpPr>
          <p:spPr>
            <a:xfrm>
              <a:off x="0" y="127"/>
              <a:ext cx="1374775" cy="543433"/>
            </a:xfrm>
            <a:custGeom>
              <a:avLst/>
              <a:gdLst/>
              <a:ahLst/>
              <a:cxnLst/>
              <a:rect l="l" t="t" r="r" b="b"/>
              <a:pathLst>
                <a:path w="1374775" h="543433">
                  <a:moveTo>
                    <a:pt x="483235" y="115189"/>
                  </a:moveTo>
                  <a:lnTo>
                    <a:pt x="626110" y="263906"/>
                  </a:lnTo>
                  <a:lnTo>
                    <a:pt x="561467" y="332740"/>
                  </a:lnTo>
                  <a:lnTo>
                    <a:pt x="432308" y="133350"/>
                  </a:lnTo>
                  <a:cubicBezTo>
                    <a:pt x="449326" y="126111"/>
                    <a:pt x="473075" y="122428"/>
                    <a:pt x="483235" y="115189"/>
                  </a:cubicBezTo>
                  <a:close/>
                  <a:moveTo>
                    <a:pt x="898398" y="115189"/>
                  </a:moveTo>
                  <a:cubicBezTo>
                    <a:pt x="915416" y="122428"/>
                    <a:pt x="932434" y="133350"/>
                    <a:pt x="949325" y="136906"/>
                  </a:cubicBezTo>
                  <a:lnTo>
                    <a:pt x="820039" y="332867"/>
                  </a:lnTo>
                  <a:lnTo>
                    <a:pt x="755396" y="264033"/>
                  </a:lnTo>
                  <a:lnTo>
                    <a:pt x="898398" y="115189"/>
                  </a:lnTo>
                  <a:close/>
                  <a:moveTo>
                    <a:pt x="1153668" y="358267"/>
                  </a:moveTo>
                  <a:cubicBezTo>
                    <a:pt x="1177417" y="358267"/>
                    <a:pt x="1194435" y="379984"/>
                    <a:pt x="1194435" y="409067"/>
                  </a:cubicBezTo>
                  <a:cubicBezTo>
                    <a:pt x="1194435" y="430784"/>
                    <a:pt x="1173988" y="452628"/>
                    <a:pt x="1153668" y="452628"/>
                  </a:cubicBezTo>
                  <a:lnTo>
                    <a:pt x="1034542" y="452628"/>
                  </a:lnTo>
                  <a:cubicBezTo>
                    <a:pt x="1007364" y="452628"/>
                    <a:pt x="986917" y="430911"/>
                    <a:pt x="986917" y="409067"/>
                  </a:cubicBezTo>
                  <a:cubicBezTo>
                    <a:pt x="986917" y="379984"/>
                    <a:pt x="1007364" y="358267"/>
                    <a:pt x="1034542" y="358267"/>
                  </a:cubicBezTo>
                  <a:close/>
                  <a:moveTo>
                    <a:pt x="481457" y="0"/>
                  </a:moveTo>
                  <a:cubicBezTo>
                    <a:pt x="469519" y="0"/>
                    <a:pt x="457708" y="4445"/>
                    <a:pt x="449199" y="13589"/>
                  </a:cubicBezTo>
                  <a:cubicBezTo>
                    <a:pt x="439039" y="28067"/>
                    <a:pt x="425450" y="35306"/>
                    <a:pt x="408432" y="35306"/>
                  </a:cubicBezTo>
                  <a:lnTo>
                    <a:pt x="258699" y="35306"/>
                  </a:lnTo>
                  <a:cubicBezTo>
                    <a:pt x="98679" y="35306"/>
                    <a:pt x="0" y="165989"/>
                    <a:pt x="0" y="303784"/>
                  </a:cubicBezTo>
                  <a:lnTo>
                    <a:pt x="0" y="499872"/>
                  </a:lnTo>
                  <a:cubicBezTo>
                    <a:pt x="0" y="525272"/>
                    <a:pt x="20447" y="543433"/>
                    <a:pt x="47625" y="543433"/>
                  </a:cubicBezTo>
                  <a:lnTo>
                    <a:pt x="1327150" y="543433"/>
                  </a:lnTo>
                  <a:cubicBezTo>
                    <a:pt x="1351026" y="543433"/>
                    <a:pt x="1367917" y="521716"/>
                    <a:pt x="1367917" y="499872"/>
                  </a:cubicBezTo>
                  <a:lnTo>
                    <a:pt x="1367917" y="303784"/>
                  </a:lnTo>
                  <a:cubicBezTo>
                    <a:pt x="1374775" y="169672"/>
                    <a:pt x="1272667" y="42545"/>
                    <a:pt x="1112774" y="42545"/>
                  </a:cubicBezTo>
                  <a:lnTo>
                    <a:pt x="966470" y="42545"/>
                  </a:lnTo>
                  <a:cubicBezTo>
                    <a:pt x="942594" y="42545"/>
                    <a:pt x="935736" y="31750"/>
                    <a:pt x="922147" y="17145"/>
                  </a:cubicBezTo>
                  <a:cubicBezTo>
                    <a:pt x="913257" y="5842"/>
                    <a:pt x="900684" y="508"/>
                    <a:pt x="887730" y="508"/>
                  </a:cubicBezTo>
                  <a:cubicBezTo>
                    <a:pt x="875919" y="508"/>
                    <a:pt x="863854" y="4953"/>
                    <a:pt x="854202" y="13589"/>
                  </a:cubicBezTo>
                  <a:lnTo>
                    <a:pt x="684022" y="194945"/>
                  </a:lnTo>
                  <a:lnTo>
                    <a:pt x="513842" y="13589"/>
                  </a:lnTo>
                  <a:cubicBezTo>
                    <a:pt x="505333" y="4445"/>
                    <a:pt x="493522" y="0"/>
                    <a:pt x="48145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6" name="Group 81">
            <a:extLst>
              <a:ext uri="{FF2B5EF4-FFF2-40B4-BE49-F238E27FC236}">
                <a16:creationId xmlns:a16="http://schemas.microsoft.com/office/drawing/2014/main" id="{29EA76FC-E086-56D7-2645-FD59293F373D}"/>
              </a:ext>
            </a:extLst>
          </p:cNvPr>
          <p:cNvGrpSpPr/>
          <p:nvPr/>
        </p:nvGrpSpPr>
        <p:grpSpPr>
          <a:xfrm>
            <a:off x="7858800" y="5584416"/>
            <a:ext cx="791280" cy="833760"/>
            <a:chOff x="0" y="0"/>
            <a:chExt cx="1055040" cy="1111680"/>
          </a:xfrm>
        </p:grpSpPr>
        <p:sp>
          <p:nvSpPr>
            <p:cNvPr id="267" name="Freeform 82">
              <a:extLst>
                <a:ext uri="{FF2B5EF4-FFF2-40B4-BE49-F238E27FC236}">
                  <a16:creationId xmlns:a16="http://schemas.microsoft.com/office/drawing/2014/main" id="{114748BA-A5A6-B925-9902-5644059B6683}"/>
                </a:ext>
              </a:extLst>
            </p:cNvPr>
            <p:cNvSpPr/>
            <p:nvPr/>
          </p:nvSpPr>
          <p:spPr>
            <a:xfrm>
              <a:off x="0" y="127"/>
              <a:ext cx="1054989" cy="1111631"/>
            </a:xfrm>
            <a:custGeom>
              <a:avLst/>
              <a:gdLst/>
              <a:ahLst/>
              <a:cxnLst/>
              <a:rect l="l" t="t" r="r" b="b"/>
              <a:pathLst>
                <a:path w="1054989" h="1111631">
                  <a:moveTo>
                    <a:pt x="833628" y="192786"/>
                  </a:moveTo>
                  <a:lnTo>
                    <a:pt x="911733" y="240030"/>
                  </a:lnTo>
                  <a:lnTo>
                    <a:pt x="739902" y="556514"/>
                  </a:lnTo>
                  <a:lnTo>
                    <a:pt x="661670" y="509270"/>
                  </a:lnTo>
                  <a:cubicBezTo>
                    <a:pt x="690245" y="453771"/>
                    <a:pt x="802259" y="248412"/>
                    <a:pt x="833628" y="192913"/>
                  </a:cubicBezTo>
                  <a:close/>
                  <a:moveTo>
                    <a:pt x="646049" y="581533"/>
                  </a:moveTo>
                  <a:lnTo>
                    <a:pt x="687832" y="609346"/>
                  </a:lnTo>
                  <a:lnTo>
                    <a:pt x="643509" y="639826"/>
                  </a:lnTo>
                  <a:lnTo>
                    <a:pt x="646049" y="581533"/>
                  </a:lnTo>
                  <a:close/>
                  <a:moveTo>
                    <a:pt x="872617" y="750697"/>
                  </a:moveTo>
                  <a:cubicBezTo>
                    <a:pt x="893445" y="750697"/>
                    <a:pt x="906526" y="767334"/>
                    <a:pt x="906526" y="783971"/>
                  </a:cubicBezTo>
                  <a:cubicBezTo>
                    <a:pt x="906526" y="806323"/>
                    <a:pt x="893445" y="822960"/>
                    <a:pt x="872617" y="822960"/>
                  </a:cubicBezTo>
                  <a:lnTo>
                    <a:pt x="463677" y="822960"/>
                  </a:lnTo>
                  <a:cubicBezTo>
                    <a:pt x="442849" y="822960"/>
                    <a:pt x="427228" y="806323"/>
                    <a:pt x="427228" y="783971"/>
                  </a:cubicBezTo>
                  <a:cubicBezTo>
                    <a:pt x="427228" y="764540"/>
                    <a:pt x="442849" y="750697"/>
                    <a:pt x="463677" y="750697"/>
                  </a:cubicBezTo>
                  <a:close/>
                  <a:moveTo>
                    <a:pt x="255270" y="492633"/>
                  </a:moveTo>
                  <a:cubicBezTo>
                    <a:pt x="273431" y="492633"/>
                    <a:pt x="289052" y="512064"/>
                    <a:pt x="289052" y="528701"/>
                  </a:cubicBezTo>
                  <a:lnTo>
                    <a:pt x="289052" y="553720"/>
                  </a:lnTo>
                  <a:cubicBezTo>
                    <a:pt x="328168" y="567563"/>
                    <a:pt x="359410" y="609219"/>
                    <a:pt x="359410" y="656336"/>
                  </a:cubicBezTo>
                  <a:cubicBezTo>
                    <a:pt x="359410" y="678561"/>
                    <a:pt x="343789" y="692404"/>
                    <a:pt x="322961" y="692404"/>
                  </a:cubicBezTo>
                  <a:cubicBezTo>
                    <a:pt x="302133" y="692404"/>
                    <a:pt x="289179" y="672973"/>
                    <a:pt x="289179" y="656336"/>
                  </a:cubicBezTo>
                  <a:cubicBezTo>
                    <a:pt x="289179" y="636905"/>
                    <a:pt x="273558" y="617474"/>
                    <a:pt x="255397" y="617474"/>
                  </a:cubicBezTo>
                  <a:cubicBezTo>
                    <a:pt x="234569" y="617474"/>
                    <a:pt x="221488" y="636905"/>
                    <a:pt x="221488" y="656336"/>
                  </a:cubicBezTo>
                  <a:cubicBezTo>
                    <a:pt x="221488" y="678561"/>
                    <a:pt x="250190" y="697992"/>
                    <a:pt x="276225" y="720217"/>
                  </a:cubicBezTo>
                  <a:cubicBezTo>
                    <a:pt x="312674" y="748030"/>
                    <a:pt x="359537" y="781304"/>
                    <a:pt x="359537" y="839597"/>
                  </a:cubicBezTo>
                  <a:cubicBezTo>
                    <a:pt x="359537" y="889508"/>
                    <a:pt x="328295" y="928370"/>
                    <a:pt x="289179" y="945007"/>
                  </a:cubicBezTo>
                  <a:lnTo>
                    <a:pt x="289179" y="969899"/>
                  </a:lnTo>
                  <a:cubicBezTo>
                    <a:pt x="289179" y="989330"/>
                    <a:pt x="273558" y="1008761"/>
                    <a:pt x="255397" y="1008761"/>
                  </a:cubicBezTo>
                  <a:cubicBezTo>
                    <a:pt x="234569" y="1008761"/>
                    <a:pt x="221488" y="989330"/>
                    <a:pt x="221488" y="969899"/>
                  </a:cubicBezTo>
                  <a:lnTo>
                    <a:pt x="221488" y="945134"/>
                  </a:lnTo>
                  <a:cubicBezTo>
                    <a:pt x="182499" y="931164"/>
                    <a:pt x="153797" y="889635"/>
                    <a:pt x="153797" y="839724"/>
                  </a:cubicBezTo>
                  <a:cubicBezTo>
                    <a:pt x="153797" y="820293"/>
                    <a:pt x="169418" y="803656"/>
                    <a:pt x="190246" y="803656"/>
                  </a:cubicBezTo>
                  <a:cubicBezTo>
                    <a:pt x="208534" y="803656"/>
                    <a:pt x="221488" y="820293"/>
                    <a:pt x="221488" y="839724"/>
                  </a:cubicBezTo>
                  <a:cubicBezTo>
                    <a:pt x="221488" y="861949"/>
                    <a:pt x="237109" y="875792"/>
                    <a:pt x="255397" y="875792"/>
                  </a:cubicBezTo>
                  <a:cubicBezTo>
                    <a:pt x="273685" y="875792"/>
                    <a:pt x="289179" y="859155"/>
                    <a:pt x="289179" y="839724"/>
                  </a:cubicBezTo>
                  <a:cubicBezTo>
                    <a:pt x="289179" y="820293"/>
                    <a:pt x="263144" y="800735"/>
                    <a:pt x="234569" y="778637"/>
                  </a:cubicBezTo>
                  <a:cubicBezTo>
                    <a:pt x="198120" y="750824"/>
                    <a:pt x="153797" y="714883"/>
                    <a:pt x="153797" y="656463"/>
                  </a:cubicBezTo>
                  <a:cubicBezTo>
                    <a:pt x="153797" y="609346"/>
                    <a:pt x="182499" y="570484"/>
                    <a:pt x="221488" y="553847"/>
                  </a:cubicBezTo>
                  <a:lnTo>
                    <a:pt x="221488" y="528701"/>
                  </a:lnTo>
                  <a:cubicBezTo>
                    <a:pt x="221488" y="506476"/>
                    <a:pt x="237109" y="492633"/>
                    <a:pt x="255397" y="492633"/>
                  </a:cubicBezTo>
                  <a:close/>
                  <a:moveTo>
                    <a:pt x="872744" y="970153"/>
                  </a:moveTo>
                  <a:cubicBezTo>
                    <a:pt x="893572" y="970153"/>
                    <a:pt x="906653" y="986790"/>
                    <a:pt x="906653" y="1009015"/>
                  </a:cubicBezTo>
                  <a:cubicBezTo>
                    <a:pt x="906653" y="1025652"/>
                    <a:pt x="893572" y="1042289"/>
                    <a:pt x="872744" y="1042289"/>
                  </a:cubicBezTo>
                  <a:lnTo>
                    <a:pt x="463677" y="1042289"/>
                  </a:lnTo>
                  <a:cubicBezTo>
                    <a:pt x="442849" y="1042289"/>
                    <a:pt x="427228" y="1025652"/>
                    <a:pt x="427228" y="1009015"/>
                  </a:cubicBezTo>
                  <a:cubicBezTo>
                    <a:pt x="427228" y="986790"/>
                    <a:pt x="442849" y="970153"/>
                    <a:pt x="463677" y="970153"/>
                  </a:cubicBezTo>
                  <a:close/>
                  <a:moveTo>
                    <a:pt x="903986" y="0"/>
                  </a:moveTo>
                  <a:cubicBezTo>
                    <a:pt x="876427" y="0"/>
                    <a:pt x="850011" y="15367"/>
                    <a:pt x="836168" y="43053"/>
                  </a:cubicBezTo>
                  <a:lnTo>
                    <a:pt x="651256" y="387096"/>
                  </a:lnTo>
                  <a:lnTo>
                    <a:pt x="101600" y="387096"/>
                  </a:lnTo>
                  <a:cubicBezTo>
                    <a:pt x="46863" y="387096"/>
                    <a:pt x="0" y="434340"/>
                    <a:pt x="0" y="492506"/>
                  </a:cubicBezTo>
                  <a:lnTo>
                    <a:pt x="0" y="1003300"/>
                  </a:lnTo>
                  <a:cubicBezTo>
                    <a:pt x="0" y="1061593"/>
                    <a:pt x="46863" y="1111631"/>
                    <a:pt x="101600" y="1111631"/>
                  </a:cubicBezTo>
                  <a:lnTo>
                    <a:pt x="945642" y="1111631"/>
                  </a:lnTo>
                  <a:cubicBezTo>
                    <a:pt x="1000252" y="1111631"/>
                    <a:pt x="1049782" y="1064387"/>
                    <a:pt x="1049782" y="1003300"/>
                  </a:cubicBezTo>
                  <a:lnTo>
                    <a:pt x="1049782" y="492633"/>
                  </a:lnTo>
                  <a:cubicBezTo>
                    <a:pt x="1041908" y="434340"/>
                    <a:pt x="997712" y="387223"/>
                    <a:pt x="940435" y="387223"/>
                  </a:cubicBezTo>
                  <a:lnTo>
                    <a:pt x="911733" y="387223"/>
                  </a:lnTo>
                  <a:lnTo>
                    <a:pt x="1031494" y="165227"/>
                  </a:lnTo>
                  <a:cubicBezTo>
                    <a:pt x="1054989" y="123571"/>
                    <a:pt x="1041908" y="70866"/>
                    <a:pt x="1002919" y="51435"/>
                  </a:cubicBezTo>
                  <a:lnTo>
                    <a:pt x="945642" y="12446"/>
                  </a:lnTo>
                  <a:cubicBezTo>
                    <a:pt x="932434" y="3937"/>
                    <a:pt x="918083" y="0"/>
                    <a:pt x="90398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8" name="Group 83">
            <a:extLst>
              <a:ext uri="{FF2B5EF4-FFF2-40B4-BE49-F238E27FC236}">
                <a16:creationId xmlns:a16="http://schemas.microsoft.com/office/drawing/2014/main" id="{A95ECB57-8DAB-37A8-05AB-4A6FD67F62AC}"/>
              </a:ext>
            </a:extLst>
          </p:cNvPr>
          <p:cNvGrpSpPr/>
          <p:nvPr/>
        </p:nvGrpSpPr>
        <p:grpSpPr>
          <a:xfrm>
            <a:off x="14348880" y="4829856"/>
            <a:ext cx="202320" cy="198720"/>
            <a:chOff x="0" y="0"/>
            <a:chExt cx="269760" cy="264960"/>
          </a:xfrm>
        </p:grpSpPr>
        <p:sp>
          <p:nvSpPr>
            <p:cNvPr id="269" name="Freeform 84">
              <a:extLst>
                <a:ext uri="{FF2B5EF4-FFF2-40B4-BE49-F238E27FC236}">
                  <a16:creationId xmlns:a16="http://schemas.microsoft.com/office/drawing/2014/main" id="{D0F50F6F-B509-72A7-AA4F-99173AD97FCD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8021" y="85852"/>
                    <a:pt x="168021" y="100965"/>
                  </a:cubicBezTo>
                  <a:cubicBezTo>
                    <a:pt x="168021" y="116078"/>
                    <a:pt x="153797" y="136271"/>
                    <a:pt x="134874" y="136271"/>
                  </a:cubicBezTo>
                  <a:cubicBezTo>
                    <a:pt x="118364" y="136271"/>
                    <a:pt x="106426" y="118618"/>
                    <a:pt x="106426" y="100965"/>
                  </a:cubicBezTo>
                  <a:cubicBezTo>
                    <a:pt x="106426" y="80772"/>
                    <a:pt x="118237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2329" y="264922"/>
                  </a:cubicBezTo>
                  <a:lnTo>
                    <a:pt x="175133" y="264922"/>
                  </a:lnTo>
                  <a:cubicBezTo>
                    <a:pt x="224790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0" name="Group 85">
            <a:extLst>
              <a:ext uri="{FF2B5EF4-FFF2-40B4-BE49-F238E27FC236}">
                <a16:creationId xmlns:a16="http://schemas.microsoft.com/office/drawing/2014/main" id="{52435D7A-CA9F-683C-B9C2-4635172C89BB}"/>
              </a:ext>
            </a:extLst>
          </p:cNvPr>
          <p:cNvGrpSpPr/>
          <p:nvPr/>
        </p:nvGrpSpPr>
        <p:grpSpPr>
          <a:xfrm>
            <a:off x="14350320" y="4269696"/>
            <a:ext cx="202320" cy="511200"/>
            <a:chOff x="0" y="0"/>
            <a:chExt cx="269760" cy="681600"/>
          </a:xfrm>
        </p:grpSpPr>
        <p:sp>
          <p:nvSpPr>
            <p:cNvPr id="271" name="Freeform 86">
              <a:extLst>
                <a:ext uri="{FF2B5EF4-FFF2-40B4-BE49-F238E27FC236}">
                  <a16:creationId xmlns:a16="http://schemas.microsoft.com/office/drawing/2014/main" id="{A140E95B-D27B-66B0-C1ED-8A0A5855479F}"/>
                </a:ext>
              </a:extLst>
            </p:cNvPr>
            <p:cNvSpPr/>
            <p:nvPr/>
          </p:nvSpPr>
          <p:spPr>
            <a:xfrm>
              <a:off x="127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048" y="128651"/>
                  </a:moveTo>
                  <a:cubicBezTo>
                    <a:pt x="144272" y="128651"/>
                    <a:pt x="163195" y="143891"/>
                    <a:pt x="163195" y="164084"/>
                  </a:cubicBezTo>
                  <a:lnTo>
                    <a:pt x="163195" y="583057"/>
                  </a:lnTo>
                  <a:cubicBezTo>
                    <a:pt x="163195" y="600710"/>
                    <a:pt x="148971" y="613410"/>
                    <a:pt x="130048" y="613410"/>
                  </a:cubicBezTo>
                  <a:cubicBezTo>
                    <a:pt x="113411" y="613410"/>
                    <a:pt x="101600" y="598297"/>
                    <a:pt x="101600" y="583057"/>
                  </a:cubicBezTo>
                  <a:lnTo>
                    <a:pt x="101600" y="164084"/>
                  </a:lnTo>
                  <a:cubicBezTo>
                    <a:pt x="101600" y="143891"/>
                    <a:pt x="115824" y="128651"/>
                    <a:pt x="130048" y="128651"/>
                  </a:cubicBezTo>
                  <a:close/>
                  <a:moveTo>
                    <a:pt x="92202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663" y="0"/>
                    <a:pt x="17500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2" name="Group 87">
            <a:extLst>
              <a:ext uri="{FF2B5EF4-FFF2-40B4-BE49-F238E27FC236}">
                <a16:creationId xmlns:a16="http://schemas.microsoft.com/office/drawing/2014/main" id="{52D5867A-6657-3AD3-46EF-10A9D7A4BB3E}"/>
              </a:ext>
            </a:extLst>
          </p:cNvPr>
          <p:cNvGrpSpPr/>
          <p:nvPr/>
        </p:nvGrpSpPr>
        <p:grpSpPr>
          <a:xfrm>
            <a:off x="14597280" y="4829856"/>
            <a:ext cx="202320" cy="198720"/>
            <a:chOff x="0" y="0"/>
            <a:chExt cx="269760" cy="264960"/>
          </a:xfrm>
        </p:grpSpPr>
        <p:sp>
          <p:nvSpPr>
            <p:cNvPr id="273" name="Freeform 88">
              <a:extLst>
                <a:ext uri="{FF2B5EF4-FFF2-40B4-BE49-F238E27FC236}">
                  <a16:creationId xmlns:a16="http://schemas.microsoft.com/office/drawing/2014/main" id="{AEE7ED12-CE76-831A-8FC7-AAFB4FF6B40F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5608" y="85852"/>
                    <a:pt x="165608" y="100965"/>
                  </a:cubicBezTo>
                  <a:cubicBezTo>
                    <a:pt x="165608" y="116078"/>
                    <a:pt x="151384" y="136271"/>
                    <a:pt x="134874" y="136271"/>
                  </a:cubicBezTo>
                  <a:cubicBezTo>
                    <a:pt x="118364" y="136271"/>
                    <a:pt x="104140" y="118618"/>
                    <a:pt x="104140" y="100965"/>
                  </a:cubicBezTo>
                  <a:cubicBezTo>
                    <a:pt x="104140" y="80772"/>
                    <a:pt x="118364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4615" y="264922"/>
                  </a:cubicBezTo>
                  <a:lnTo>
                    <a:pt x="177419" y="264922"/>
                  </a:lnTo>
                  <a:cubicBezTo>
                    <a:pt x="227076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4" name="Group 89">
            <a:extLst>
              <a:ext uri="{FF2B5EF4-FFF2-40B4-BE49-F238E27FC236}">
                <a16:creationId xmlns:a16="http://schemas.microsoft.com/office/drawing/2014/main" id="{E4A6463A-3C3D-8302-8CE6-5A8731B88087}"/>
              </a:ext>
            </a:extLst>
          </p:cNvPr>
          <p:cNvGrpSpPr/>
          <p:nvPr/>
        </p:nvGrpSpPr>
        <p:grpSpPr>
          <a:xfrm>
            <a:off x="14597280" y="4269696"/>
            <a:ext cx="202320" cy="511200"/>
            <a:chOff x="0" y="0"/>
            <a:chExt cx="269760" cy="681600"/>
          </a:xfrm>
        </p:grpSpPr>
        <p:sp>
          <p:nvSpPr>
            <p:cNvPr id="275" name="Freeform 90">
              <a:extLst>
                <a:ext uri="{FF2B5EF4-FFF2-40B4-BE49-F238E27FC236}">
                  <a16:creationId xmlns:a16="http://schemas.microsoft.com/office/drawing/2014/main" id="{EEE88557-FA15-480A-1F70-F4F51A7B6361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4874" y="128651"/>
                  </a:moveTo>
                  <a:cubicBezTo>
                    <a:pt x="153797" y="128651"/>
                    <a:pt x="165608" y="143891"/>
                    <a:pt x="165608" y="164084"/>
                  </a:cubicBezTo>
                  <a:lnTo>
                    <a:pt x="165608" y="583057"/>
                  </a:lnTo>
                  <a:cubicBezTo>
                    <a:pt x="165608" y="600710"/>
                    <a:pt x="151384" y="613410"/>
                    <a:pt x="134874" y="613410"/>
                  </a:cubicBezTo>
                  <a:cubicBezTo>
                    <a:pt x="120650" y="613410"/>
                    <a:pt x="104140" y="598297"/>
                    <a:pt x="104140" y="583057"/>
                  </a:cubicBezTo>
                  <a:lnTo>
                    <a:pt x="104140" y="164084"/>
                  </a:lnTo>
                  <a:cubicBezTo>
                    <a:pt x="104140" y="143891"/>
                    <a:pt x="118364" y="128651"/>
                    <a:pt x="134874" y="128651"/>
                  </a:cubicBezTo>
                  <a:close/>
                  <a:moveTo>
                    <a:pt x="94615" y="0"/>
                  </a:moveTo>
                  <a:cubicBezTo>
                    <a:pt x="44958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9748" y="42799"/>
                    <a:pt x="227203" y="0"/>
                    <a:pt x="17741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6" name="Group 91">
            <a:extLst>
              <a:ext uri="{FF2B5EF4-FFF2-40B4-BE49-F238E27FC236}">
                <a16:creationId xmlns:a16="http://schemas.microsoft.com/office/drawing/2014/main" id="{0E02206C-74CC-797F-2767-549AC27F3251}"/>
              </a:ext>
            </a:extLst>
          </p:cNvPr>
          <p:cNvGrpSpPr/>
          <p:nvPr/>
        </p:nvGrpSpPr>
        <p:grpSpPr>
          <a:xfrm>
            <a:off x="14844240" y="4829856"/>
            <a:ext cx="202320" cy="198720"/>
            <a:chOff x="0" y="0"/>
            <a:chExt cx="269760" cy="264960"/>
          </a:xfrm>
        </p:grpSpPr>
        <p:sp>
          <p:nvSpPr>
            <p:cNvPr id="277" name="Freeform 92">
              <a:extLst>
                <a:ext uri="{FF2B5EF4-FFF2-40B4-BE49-F238E27FC236}">
                  <a16:creationId xmlns:a16="http://schemas.microsoft.com/office/drawing/2014/main" id="{51BC93F7-1E12-AE2B-370F-A1663BFC91FE}"/>
                </a:ext>
              </a:extLst>
            </p:cNvPr>
            <p:cNvSpPr/>
            <p:nvPr/>
          </p:nvSpPr>
          <p:spPr>
            <a:xfrm>
              <a:off x="0" y="0"/>
              <a:ext cx="269875" cy="264922"/>
            </a:xfrm>
            <a:custGeom>
              <a:avLst/>
              <a:gdLst/>
              <a:ahLst/>
              <a:cxnLst/>
              <a:rect l="l" t="t" r="r" b="b"/>
              <a:pathLst>
                <a:path w="269875" h="264922">
                  <a:moveTo>
                    <a:pt x="137287" y="68199"/>
                  </a:moveTo>
                  <a:cubicBezTo>
                    <a:pt x="156210" y="68199"/>
                    <a:pt x="170434" y="85852"/>
                    <a:pt x="170434" y="100965"/>
                  </a:cubicBezTo>
                  <a:cubicBezTo>
                    <a:pt x="170434" y="116078"/>
                    <a:pt x="156210" y="136271"/>
                    <a:pt x="137287" y="136271"/>
                  </a:cubicBezTo>
                  <a:cubicBezTo>
                    <a:pt x="120650" y="136271"/>
                    <a:pt x="108839" y="118618"/>
                    <a:pt x="108839" y="100965"/>
                  </a:cubicBezTo>
                  <a:cubicBezTo>
                    <a:pt x="108839" y="80772"/>
                    <a:pt x="120650" y="68199"/>
                    <a:pt x="137287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lnTo>
                    <a:pt x="2413" y="166497"/>
                  </a:lnTo>
                  <a:cubicBezTo>
                    <a:pt x="2413" y="219583"/>
                    <a:pt x="42545" y="264922"/>
                    <a:pt x="94742" y="264922"/>
                  </a:cubicBezTo>
                  <a:lnTo>
                    <a:pt x="177546" y="264922"/>
                  </a:lnTo>
                  <a:cubicBezTo>
                    <a:pt x="227203" y="264922"/>
                    <a:pt x="269875" y="219456"/>
                    <a:pt x="269875" y="166497"/>
                  </a:cubicBezTo>
                  <a:lnTo>
                    <a:pt x="269875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8" name="Group 93">
            <a:extLst>
              <a:ext uri="{FF2B5EF4-FFF2-40B4-BE49-F238E27FC236}">
                <a16:creationId xmlns:a16="http://schemas.microsoft.com/office/drawing/2014/main" id="{5A8B2392-2A84-E6D8-B4FF-D64DB072C588}"/>
              </a:ext>
            </a:extLst>
          </p:cNvPr>
          <p:cNvGrpSpPr/>
          <p:nvPr/>
        </p:nvGrpSpPr>
        <p:grpSpPr>
          <a:xfrm>
            <a:off x="14847840" y="4269696"/>
            <a:ext cx="202320" cy="511200"/>
            <a:chOff x="0" y="0"/>
            <a:chExt cx="269760" cy="681600"/>
          </a:xfrm>
        </p:grpSpPr>
        <p:sp>
          <p:nvSpPr>
            <p:cNvPr id="279" name="Freeform 94">
              <a:extLst>
                <a:ext uri="{FF2B5EF4-FFF2-40B4-BE49-F238E27FC236}">
                  <a16:creationId xmlns:a16="http://schemas.microsoft.com/office/drawing/2014/main" id="{677D7750-8683-B85A-8ADA-5762FFDAF75D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175" y="128651"/>
                  </a:moveTo>
                  <a:cubicBezTo>
                    <a:pt x="144399" y="128651"/>
                    <a:pt x="163322" y="143891"/>
                    <a:pt x="163322" y="164084"/>
                  </a:cubicBezTo>
                  <a:lnTo>
                    <a:pt x="163322" y="583057"/>
                  </a:lnTo>
                  <a:cubicBezTo>
                    <a:pt x="163322" y="600710"/>
                    <a:pt x="149098" y="613410"/>
                    <a:pt x="130175" y="613410"/>
                  </a:cubicBezTo>
                  <a:cubicBezTo>
                    <a:pt x="113665" y="613410"/>
                    <a:pt x="101727" y="598297"/>
                    <a:pt x="101727" y="583057"/>
                  </a:cubicBezTo>
                  <a:lnTo>
                    <a:pt x="101727" y="164084"/>
                  </a:lnTo>
                  <a:cubicBezTo>
                    <a:pt x="101727" y="143891"/>
                    <a:pt x="115951" y="128651"/>
                    <a:pt x="130175" y="128651"/>
                  </a:cubicBezTo>
                  <a:close/>
                  <a:moveTo>
                    <a:pt x="92329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790" y="0"/>
                    <a:pt x="17513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0" name="Group 95">
            <a:extLst>
              <a:ext uri="{FF2B5EF4-FFF2-40B4-BE49-F238E27FC236}">
                <a16:creationId xmlns:a16="http://schemas.microsoft.com/office/drawing/2014/main" id="{377DCA20-536D-4055-3A89-4A75D91F029C}"/>
              </a:ext>
            </a:extLst>
          </p:cNvPr>
          <p:cNvGrpSpPr/>
          <p:nvPr/>
        </p:nvGrpSpPr>
        <p:grpSpPr>
          <a:xfrm>
            <a:off x="9132480" y="3168096"/>
            <a:ext cx="855360" cy="306000"/>
            <a:chOff x="0" y="0"/>
            <a:chExt cx="1140480" cy="408000"/>
          </a:xfrm>
        </p:grpSpPr>
        <p:sp>
          <p:nvSpPr>
            <p:cNvPr id="281" name="Freeform 96">
              <a:extLst>
                <a:ext uri="{FF2B5EF4-FFF2-40B4-BE49-F238E27FC236}">
                  <a16:creationId xmlns:a16="http://schemas.microsoft.com/office/drawing/2014/main" id="{8E2AC357-C913-40E2-8FA1-C5360FD870B1}"/>
                </a:ext>
              </a:extLst>
            </p:cNvPr>
            <p:cNvSpPr/>
            <p:nvPr/>
          </p:nvSpPr>
          <p:spPr>
            <a:xfrm>
              <a:off x="0" y="127"/>
              <a:ext cx="1140460" cy="407924"/>
            </a:xfrm>
            <a:custGeom>
              <a:avLst/>
              <a:gdLst/>
              <a:ahLst/>
              <a:cxnLst/>
              <a:rect l="l" t="t" r="r" b="b"/>
              <a:pathLst>
                <a:path w="1140460" h="407924">
                  <a:moveTo>
                    <a:pt x="222758" y="0"/>
                  </a:moveTo>
                  <a:cubicBezTo>
                    <a:pt x="99695" y="0"/>
                    <a:pt x="0" y="106426"/>
                    <a:pt x="0" y="234061"/>
                  </a:cubicBezTo>
                  <a:lnTo>
                    <a:pt x="0" y="358267"/>
                  </a:lnTo>
                  <a:cubicBezTo>
                    <a:pt x="0" y="386588"/>
                    <a:pt x="23368" y="407924"/>
                    <a:pt x="46482" y="407924"/>
                  </a:cubicBezTo>
                  <a:lnTo>
                    <a:pt x="1093851" y="407924"/>
                  </a:lnTo>
                  <a:cubicBezTo>
                    <a:pt x="1120521" y="407924"/>
                    <a:pt x="1140460" y="386588"/>
                    <a:pt x="1140460" y="358267"/>
                  </a:cubicBezTo>
                  <a:lnTo>
                    <a:pt x="1140460" y="234061"/>
                  </a:lnTo>
                  <a:cubicBezTo>
                    <a:pt x="1140460" y="106426"/>
                    <a:pt x="1040638" y="0"/>
                    <a:pt x="92100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2" name="Group 97">
            <a:extLst>
              <a:ext uri="{FF2B5EF4-FFF2-40B4-BE49-F238E27FC236}">
                <a16:creationId xmlns:a16="http://schemas.microsoft.com/office/drawing/2014/main" id="{73C0534C-E024-C1B5-04AB-EB304E13D514}"/>
              </a:ext>
            </a:extLst>
          </p:cNvPr>
          <p:cNvGrpSpPr/>
          <p:nvPr/>
        </p:nvGrpSpPr>
        <p:grpSpPr>
          <a:xfrm>
            <a:off x="9202320" y="3543216"/>
            <a:ext cx="720720" cy="72000"/>
            <a:chOff x="0" y="0"/>
            <a:chExt cx="960960" cy="96000"/>
          </a:xfrm>
        </p:grpSpPr>
        <p:sp>
          <p:nvSpPr>
            <p:cNvPr id="283" name="Freeform 98">
              <a:extLst>
                <a:ext uri="{FF2B5EF4-FFF2-40B4-BE49-F238E27FC236}">
                  <a16:creationId xmlns:a16="http://schemas.microsoft.com/office/drawing/2014/main" id="{DCAA8832-AA0C-675C-D4D1-3D0C727B271A}"/>
                </a:ext>
              </a:extLst>
            </p:cNvPr>
            <p:cNvSpPr/>
            <p:nvPr/>
          </p:nvSpPr>
          <p:spPr>
            <a:xfrm>
              <a:off x="0" y="127"/>
              <a:ext cx="961009" cy="96012"/>
            </a:xfrm>
            <a:custGeom>
              <a:avLst/>
              <a:gdLst/>
              <a:ahLst/>
              <a:cxnLst/>
              <a:rect l="l" t="t" r="r" b="b"/>
              <a:pathLst>
                <a:path w="961009" h="96012">
                  <a:moveTo>
                    <a:pt x="0" y="0"/>
                  </a:moveTo>
                  <a:lnTo>
                    <a:pt x="0" y="49784"/>
                  </a:lnTo>
                  <a:cubicBezTo>
                    <a:pt x="0" y="78232"/>
                    <a:pt x="20066" y="96012"/>
                    <a:pt x="46609" y="96012"/>
                  </a:cubicBezTo>
                  <a:lnTo>
                    <a:pt x="917829" y="96012"/>
                  </a:lnTo>
                  <a:cubicBezTo>
                    <a:pt x="944372" y="96012"/>
                    <a:pt x="961009" y="71120"/>
                    <a:pt x="961009" y="49784"/>
                  </a:cubicBezTo>
                  <a:lnTo>
                    <a:pt x="96100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4" name="Group 99">
            <a:extLst>
              <a:ext uri="{FF2B5EF4-FFF2-40B4-BE49-F238E27FC236}">
                <a16:creationId xmlns:a16="http://schemas.microsoft.com/office/drawing/2014/main" id="{30B6067B-AF4B-59DB-7E09-00FDF8822877}"/>
              </a:ext>
            </a:extLst>
          </p:cNvPr>
          <p:cNvGrpSpPr/>
          <p:nvPr/>
        </p:nvGrpSpPr>
        <p:grpSpPr>
          <a:xfrm>
            <a:off x="9329760" y="2543856"/>
            <a:ext cx="458640" cy="558000"/>
            <a:chOff x="0" y="0"/>
            <a:chExt cx="611520" cy="744000"/>
          </a:xfrm>
        </p:grpSpPr>
        <p:sp>
          <p:nvSpPr>
            <p:cNvPr id="285" name="Freeform 100">
              <a:extLst>
                <a:ext uri="{FF2B5EF4-FFF2-40B4-BE49-F238E27FC236}">
                  <a16:creationId xmlns:a16="http://schemas.microsoft.com/office/drawing/2014/main" id="{D6B25FAC-2CFD-9459-4E7E-A353F7201180}"/>
                </a:ext>
              </a:extLst>
            </p:cNvPr>
            <p:cNvSpPr/>
            <p:nvPr/>
          </p:nvSpPr>
          <p:spPr>
            <a:xfrm>
              <a:off x="0" y="0"/>
              <a:ext cx="611505" cy="743966"/>
            </a:xfrm>
            <a:custGeom>
              <a:avLst/>
              <a:gdLst/>
              <a:ahLst/>
              <a:cxnLst/>
              <a:rect l="l" t="t" r="r" b="b"/>
              <a:pathLst>
                <a:path w="611505" h="743966">
                  <a:moveTo>
                    <a:pt x="309118" y="0"/>
                  </a:moveTo>
                  <a:cubicBezTo>
                    <a:pt x="136271" y="0"/>
                    <a:pt x="0" y="145288"/>
                    <a:pt x="0" y="322453"/>
                  </a:cubicBezTo>
                  <a:cubicBezTo>
                    <a:pt x="3429" y="428625"/>
                    <a:pt x="53213" y="527812"/>
                    <a:pt x="132969" y="588137"/>
                  </a:cubicBezTo>
                  <a:lnTo>
                    <a:pt x="132969" y="743966"/>
                  </a:lnTo>
                  <a:lnTo>
                    <a:pt x="481838" y="743966"/>
                  </a:lnTo>
                  <a:lnTo>
                    <a:pt x="481838" y="588137"/>
                  </a:lnTo>
                  <a:cubicBezTo>
                    <a:pt x="565023" y="527812"/>
                    <a:pt x="611505" y="428625"/>
                    <a:pt x="611505" y="322453"/>
                  </a:cubicBezTo>
                  <a:cubicBezTo>
                    <a:pt x="611505" y="141732"/>
                    <a:pt x="475234" y="0"/>
                    <a:pt x="30911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6" name="Group 101">
            <a:extLst>
              <a:ext uri="{FF2B5EF4-FFF2-40B4-BE49-F238E27FC236}">
                <a16:creationId xmlns:a16="http://schemas.microsoft.com/office/drawing/2014/main" id="{CDC24187-81E7-0CD9-E38E-77457FAC97F7}"/>
              </a:ext>
            </a:extLst>
          </p:cNvPr>
          <p:cNvGrpSpPr/>
          <p:nvPr/>
        </p:nvGrpSpPr>
        <p:grpSpPr>
          <a:xfrm>
            <a:off x="9378720" y="5583696"/>
            <a:ext cx="583920" cy="836640"/>
            <a:chOff x="0" y="0"/>
            <a:chExt cx="778560" cy="1115520"/>
          </a:xfrm>
        </p:grpSpPr>
        <p:sp>
          <p:nvSpPr>
            <p:cNvPr id="287" name="Freeform 102">
              <a:extLst>
                <a:ext uri="{FF2B5EF4-FFF2-40B4-BE49-F238E27FC236}">
                  <a16:creationId xmlns:a16="http://schemas.microsoft.com/office/drawing/2014/main" id="{EB0A6875-6FA4-8D5E-F66C-CAED664AA894}"/>
                </a:ext>
              </a:extLst>
            </p:cNvPr>
            <p:cNvSpPr/>
            <p:nvPr/>
          </p:nvSpPr>
          <p:spPr>
            <a:xfrm>
              <a:off x="0" y="0"/>
              <a:ext cx="778510" cy="1115441"/>
            </a:xfrm>
            <a:custGeom>
              <a:avLst/>
              <a:gdLst/>
              <a:ahLst/>
              <a:cxnLst/>
              <a:rect l="l" t="t" r="r" b="b"/>
              <a:pathLst>
                <a:path w="778510" h="1115441">
                  <a:moveTo>
                    <a:pt x="398399" y="146812"/>
                  </a:moveTo>
                  <a:cubicBezTo>
                    <a:pt x="419227" y="146812"/>
                    <a:pt x="434848" y="166243"/>
                    <a:pt x="434848" y="182880"/>
                  </a:cubicBezTo>
                  <a:lnTo>
                    <a:pt x="434848" y="207899"/>
                  </a:lnTo>
                  <a:cubicBezTo>
                    <a:pt x="473837" y="218948"/>
                    <a:pt x="502539" y="263398"/>
                    <a:pt x="502539" y="310642"/>
                  </a:cubicBezTo>
                  <a:cubicBezTo>
                    <a:pt x="502539" y="332867"/>
                    <a:pt x="486918" y="346710"/>
                    <a:pt x="466090" y="346710"/>
                  </a:cubicBezTo>
                  <a:cubicBezTo>
                    <a:pt x="447802" y="346710"/>
                    <a:pt x="434848" y="327279"/>
                    <a:pt x="434848" y="310642"/>
                  </a:cubicBezTo>
                  <a:cubicBezTo>
                    <a:pt x="434848" y="288417"/>
                    <a:pt x="419227" y="271780"/>
                    <a:pt x="398399" y="271780"/>
                  </a:cubicBezTo>
                  <a:cubicBezTo>
                    <a:pt x="377571" y="271780"/>
                    <a:pt x="364490" y="288417"/>
                    <a:pt x="364490" y="310642"/>
                  </a:cubicBezTo>
                  <a:cubicBezTo>
                    <a:pt x="364490" y="332867"/>
                    <a:pt x="395732" y="352171"/>
                    <a:pt x="421767" y="374396"/>
                  </a:cubicBezTo>
                  <a:cubicBezTo>
                    <a:pt x="455676" y="402209"/>
                    <a:pt x="502539" y="435483"/>
                    <a:pt x="502539" y="493776"/>
                  </a:cubicBezTo>
                  <a:cubicBezTo>
                    <a:pt x="502539" y="543687"/>
                    <a:pt x="473837" y="582549"/>
                    <a:pt x="434848" y="599186"/>
                  </a:cubicBezTo>
                  <a:lnTo>
                    <a:pt x="434848" y="624205"/>
                  </a:lnTo>
                  <a:cubicBezTo>
                    <a:pt x="434848" y="643636"/>
                    <a:pt x="416560" y="657479"/>
                    <a:pt x="398399" y="657479"/>
                  </a:cubicBezTo>
                  <a:cubicBezTo>
                    <a:pt x="377571" y="657479"/>
                    <a:pt x="364490" y="640842"/>
                    <a:pt x="364490" y="624205"/>
                  </a:cubicBezTo>
                  <a:lnTo>
                    <a:pt x="364490" y="599186"/>
                  </a:lnTo>
                  <a:cubicBezTo>
                    <a:pt x="325374" y="585343"/>
                    <a:pt x="296799" y="543687"/>
                    <a:pt x="296799" y="493776"/>
                  </a:cubicBezTo>
                  <a:cubicBezTo>
                    <a:pt x="296799" y="474345"/>
                    <a:pt x="312420" y="457708"/>
                    <a:pt x="333248" y="457708"/>
                  </a:cubicBezTo>
                  <a:cubicBezTo>
                    <a:pt x="351409" y="457708"/>
                    <a:pt x="364490" y="474345"/>
                    <a:pt x="364490" y="493776"/>
                  </a:cubicBezTo>
                  <a:cubicBezTo>
                    <a:pt x="364490" y="516001"/>
                    <a:pt x="382778" y="529844"/>
                    <a:pt x="398399" y="529844"/>
                  </a:cubicBezTo>
                  <a:cubicBezTo>
                    <a:pt x="416560" y="529844"/>
                    <a:pt x="434848" y="513080"/>
                    <a:pt x="434848" y="493776"/>
                  </a:cubicBezTo>
                  <a:cubicBezTo>
                    <a:pt x="434848" y="474472"/>
                    <a:pt x="408813" y="452120"/>
                    <a:pt x="377571" y="432689"/>
                  </a:cubicBezTo>
                  <a:cubicBezTo>
                    <a:pt x="343662" y="404876"/>
                    <a:pt x="296799" y="368808"/>
                    <a:pt x="296799" y="310515"/>
                  </a:cubicBezTo>
                  <a:cubicBezTo>
                    <a:pt x="296799" y="263271"/>
                    <a:pt x="325374" y="224409"/>
                    <a:pt x="364490" y="207772"/>
                  </a:cubicBezTo>
                  <a:lnTo>
                    <a:pt x="364490" y="182880"/>
                  </a:lnTo>
                  <a:cubicBezTo>
                    <a:pt x="364490" y="160655"/>
                    <a:pt x="382778" y="146812"/>
                    <a:pt x="398399" y="146812"/>
                  </a:cubicBezTo>
                  <a:close/>
                  <a:moveTo>
                    <a:pt x="502539" y="826897"/>
                  </a:moveTo>
                  <a:lnTo>
                    <a:pt x="502539" y="901827"/>
                  </a:lnTo>
                  <a:lnTo>
                    <a:pt x="296926" y="901827"/>
                  </a:lnTo>
                  <a:lnTo>
                    <a:pt x="296926" y="826897"/>
                  </a:lnTo>
                  <a:close/>
                  <a:moveTo>
                    <a:pt x="396748" y="0"/>
                  </a:moveTo>
                  <a:cubicBezTo>
                    <a:pt x="371729" y="0"/>
                    <a:pt x="346075" y="2540"/>
                    <a:pt x="320167" y="8001"/>
                  </a:cubicBezTo>
                  <a:cubicBezTo>
                    <a:pt x="174498" y="44069"/>
                    <a:pt x="57277" y="171704"/>
                    <a:pt x="31242" y="327279"/>
                  </a:cubicBezTo>
                  <a:cubicBezTo>
                    <a:pt x="0" y="502031"/>
                    <a:pt x="83312" y="674243"/>
                    <a:pt x="229235" y="754634"/>
                  </a:cubicBezTo>
                  <a:lnTo>
                    <a:pt x="229235" y="932307"/>
                  </a:lnTo>
                  <a:cubicBezTo>
                    <a:pt x="229235" y="1032256"/>
                    <a:pt x="307340" y="1115441"/>
                    <a:pt x="401066" y="1115441"/>
                  </a:cubicBezTo>
                  <a:cubicBezTo>
                    <a:pt x="494792" y="1115441"/>
                    <a:pt x="575564" y="1032129"/>
                    <a:pt x="575564" y="932307"/>
                  </a:cubicBezTo>
                  <a:lnTo>
                    <a:pt x="575564" y="754634"/>
                  </a:lnTo>
                  <a:cubicBezTo>
                    <a:pt x="697865" y="685292"/>
                    <a:pt x="778510" y="549275"/>
                    <a:pt x="778510" y="396621"/>
                  </a:cubicBezTo>
                  <a:cubicBezTo>
                    <a:pt x="776224" y="176276"/>
                    <a:pt x="604012" y="0"/>
                    <a:pt x="39674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8" name="Group 103">
            <a:extLst>
              <a:ext uri="{FF2B5EF4-FFF2-40B4-BE49-F238E27FC236}">
                <a16:creationId xmlns:a16="http://schemas.microsoft.com/office/drawing/2014/main" id="{D39D6351-9FC4-DD55-89A2-B5E26C14CDBC}"/>
              </a:ext>
            </a:extLst>
          </p:cNvPr>
          <p:cNvGrpSpPr/>
          <p:nvPr/>
        </p:nvGrpSpPr>
        <p:grpSpPr>
          <a:xfrm>
            <a:off x="9287280" y="5877456"/>
            <a:ext cx="85680" cy="54000"/>
            <a:chOff x="0" y="0"/>
            <a:chExt cx="114240" cy="72000"/>
          </a:xfrm>
        </p:grpSpPr>
        <p:sp>
          <p:nvSpPr>
            <p:cNvPr id="289" name="Freeform 104">
              <a:extLst>
                <a:ext uri="{FF2B5EF4-FFF2-40B4-BE49-F238E27FC236}">
                  <a16:creationId xmlns:a16="http://schemas.microsoft.com/office/drawing/2014/main" id="{8DB343C2-5E01-8140-1379-78F9A18545CB}"/>
                </a:ext>
              </a:extLst>
            </p:cNvPr>
            <p:cNvSpPr/>
            <p:nvPr/>
          </p:nvSpPr>
          <p:spPr>
            <a:xfrm>
              <a:off x="127" y="0"/>
              <a:ext cx="114173" cy="72009"/>
            </a:xfrm>
            <a:custGeom>
              <a:avLst/>
              <a:gdLst/>
              <a:ahLst/>
              <a:cxnLst/>
              <a:rect l="l" t="t" r="r" b="b"/>
              <a:pathLst>
                <a:path w="114173" h="72009">
                  <a:moveTo>
                    <a:pt x="31115" y="0"/>
                  </a:moveTo>
                  <a:cubicBezTo>
                    <a:pt x="12954" y="0"/>
                    <a:pt x="0" y="16637"/>
                    <a:pt x="0" y="33274"/>
                  </a:cubicBezTo>
                  <a:cubicBezTo>
                    <a:pt x="0" y="55372"/>
                    <a:pt x="15621" y="72009"/>
                    <a:pt x="31115" y="72009"/>
                  </a:cubicBezTo>
                  <a:lnTo>
                    <a:pt x="77851" y="72009"/>
                  </a:lnTo>
                  <a:cubicBezTo>
                    <a:pt x="96012" y="72009"/>
                    <a:pt x="114173" y="55372"/>
                    <a:pt x="114173" y="33274"/>
                  </a:cubicBezTo>
                  <a:cubicBezTo>
                    <a:pt x="114173" y="13843"/>
                    <a:pt x="96012" y="0"/>
                    <a:pt x="7785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0" name="Group 105">
            <a:extLst>
              <a:ext uri="{FF2B5EF4-FFF2-40B4-BE49-F238E27FC236}">
                <a16:creationId xmlns:a16="http://schemas.microsoft.com/office/drawing/2014/main" id="{C048CDD5-AC21-AD95-C895-51B0D50DB47E}"/>
              </a:ext>
            </a:extLst>
          </p:cNvPr>
          <p:cNvGrpSpPr/>
          <p:nvPr/>
        </p:nvGrpSpPr>
        <p:grpSpPr>
          <a:xfrm>
            <a:off x="9984240" y="5877456"/>
            <a:ext cx="87840" cy="54000"/>
            <a:chOff x="0" y="0"/>
            <a:chExt cx="117120" cy="72000"/>
          </a:xfrm>
        </p:grpSpPr>
        <p:sp>
          <p:nvSpPr>
            <p:cNvPr id="291" name="Freeform 106">
              <a:extLst>
                <a:ext uri="{FF2B5EF4-FFF2-40B4-BE49-F238E27FC236}">
                  <a16:creationId xmlns:a16="http://schemas.microsoft.com/office/drawing/2014/main" id="{4D42EF9E-A246-35B2-CCDE-4F4EA0AF9E02}"/>
                </a:ext>
              </a:extLst>
            </p:cNvPr>
            <p:cNvSpPr/>
            <p:nvPr/>
          </p:nvSpPr>
          <p:spPr>
            <a:xfrm>
              <a:off x="127" y="0"/>
              <a:ext cx="117094" cy="72009"/>
            </a:xfrm>
            <a:custGeom>
              <a:avLst/>
              <a:gdLst/>
              <a:ahLst/>
              <a:cxnLst/>
              <a:rect l="l" t="t" r="r" b="b"/>
              <a:pathLst>
                <a:path w="117094" h="72009">
                  <a:moveTo>
                    <a:pt x="36322" y="0"/>
                  </a:moveTo>
                  <a:cubicBezTo>
                    <a:pt x="18161" y="0"/>
                    <a:pt x="0" y="16637"/>
                    <a:pt x="0" y="33274"/>
                  </a:cubicBezTo>
                  <a:cubicBezTo>
                    <a:pt x="0" y="55372"/>
                    <a:pt x="18161" y="72009"/>
                    <a:pt x="36449" y="72009"/>
                  </a:cubicBezTo>
                  <a:lnTo>
                    <a:pt x="83185" y="72009"/>
                  </a:lnTo>
                  <a:cubicBezTo>
                    <a:pt x="101473" y="72009"/>
                    <a:pt x="114427" y="55372"/>
                    <a:pt x="114427" y="33274"/>
                  </a:cubicBezTo>
                  <a:cubicBezTo>
                    <a:pt x="117094" y="13843"/>
                    <a:pt x="101473" y="0"/>
                    <a:pt x="8318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2" name="Group 107">
            <a:extLst>
              <a:ext uri="{FF2B5EF4-FFF2-40B4-BE49-F238E27FC236}">
                <a16:creationId xmlns:a16="http://schemas.microsoft.com/office/drawing/2014/main" id="{1EE5E5A8-D558-EFC2-F94D-FA7A243F51B7}"/>
              </a:ext>
            </a:extLst>
          </p:cNvPr>
          <p:cNvGrpSpPr/>
          <p:nvPr/>
        </p:nvGrpSpPr>
        <p:grpSpPr>
          <a:xfrm>
            <a:off x="9392400" y="6127296"/>
            <a:ext cx="79920" cy="79920"/>
            <a:chOff x="0" y="0"/>
            <a:chExt cx="106560" cy="106560"/>
          </a:xfrm>
        </p:grpSpPr>
        <p:sp>
          <p:nvSpPr>
            <p:cNvPr id="293" name="Freeform 108">
              <a:extLst>
                <a:ext uri="{FF2B5EF4-FFF2-40B4-BE49-F238E27FC236}">
                  <a16:creationId xmlns:a16="http://schemas.microsoft.com/office/drawing/2014/main" id="{1721E9BC-90F2-E274-EDFE-9BAF23D8DC15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690" y="0"/>
                    <a:pt x="50546" y="3429"/>
                    <a:pt x="44069" y="10414"/>
                  </a:cubicBezTo>
                  <a:lnTo>
                    <a:pt x="12954" y="43561"/>
                  </a:lnTo>
                  <a:cubicBezTo>
                    <a:pt x="0" y="57277"/>
                    <a:pt x="0" y="82296"/>
                    <a:pt x="12954" y="96139"/>
                  </a:cubicBezTo>
                  <a:cubicBezTo>
                    <a:pt x="19431" y="102997"/>
                    <a:pt x="27940" y="106553"/>
                    <a:pt x="36322" y="106553"/>
                  </a:cubicBezTo>
                  <a:cubicBezTo>
                    <a:pt x="44704" y="106553"/>
                    <a:pt x="53213" y="102997"/>
                    <a:pt x="59690" y="96139"/>
                  </a:cubicBezTo>
                  <a:lnTo>
                    <a:pt x="93472" y="60198"/>
                  </a:lnTo>
                  <a:cubicBezTo>
                    <a:pt x="106553" y="46228"/>
                    <a:pt x="106553" y="21336"/>
                    <a:pt x="93472" y="10287"/>
                  </a:cubicBezTo>
                  <a:cubicBezTo>
                    <a:pt x="86995" y="3429"/>
                    <a:pt x="77851" y="0"/>
                    <a:pt x="6883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4" name="Group 109">
            <a:extLst>
              <a:ext uri="{FF2B5EF4-FFF2-40B4-BE49-F238E27FC236}">
                <a16:creationId xmlns:a16="http://schemas.microsoft.com/office/drawing/2014/main" id="{642EC96C-CC37-B8A7-F635-DAB3BEDE72F3}"/>
              </a:ext>
            </a:extLst>
          </p:cNvPr>
          <p:cNvGrpSpPr/>
          <p:nvPr/>
        </p:nvGrpSpPr>
        <p:grpSpPr>
          <a:xfrm>
            <a:off x="9889200" y="5598816"/>
            <a:ext cx="79920" cy="79920"/>
            <a:chOff x="0" y="0"/>
            <a:chExt cx="106560" cy="106560"/>
          </a:xfrm>
        </p:grpSpPr>
        <p:sp>
          <p:nvSpPr>
            <p:cNvPr id="295" name="Freeform 110">
              <a:extLst>
                <a:ext uri="{FF2B5EF4-FFF2-40B4-BE49-F238E27FC236}">
                  <a16:creationId xmlns:a16="http://schemas.microsoft.com/office/drawing/2014/main" id="{F155AF75-BF75-C492-E9E1-202BE0374525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817" y="0"/>
                    <a:pt x="50546" y="3429"/>
                    <a:pt x="44196" y="10414"/>
                  </a:cubicBezTo>
                  <a:lnTo>
                    <a:pt x="10414" y="43561"/>
                  </a:lnTo>
                  <a:cubicBezTo>
                    <a:pt x="0" y="57404"/>
                    <a:pt x="0" y="82296"/>
                    <a:pt x="10414" y="96139"/>
                  </a:cubicBezTo>
                  <a:cubicBezTo>
                    <a:pt x="16891" y="103124"/>
                    <a:pt x="26035" y="106553"/>
                    <a:pt x="35052" y="106553"/>
                  </a:cubicBezTo>
                  <a:cubicBezTo>
                    <a:pt x="44069" y="106553"/>
                    <a:pt x="53340" y="103124"/>
                    <a:pt x="59817" y="96139"/>
                  </a:cubicBezTo>
                  <a:lnTo>
                    <a:pt x="93472" y="60198"/>
                  </a:lnTo>
                  <a:cubicBezTo>
                    <a:pt x="106553" y="49149"/>
                    <a:pt x="106553" y="24130"/>
                    <a:pt x="93472" y="10287"/>
                  </a:cubicBezTo>
                  <a:cubicBezTo>
                    <a:pt x="87122" y="3429"/>
                    <a:pt x="77978" y="0"/>
                    <a:pt x="6883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6" name="Group 111">
            <a:extLst>
              <a:ext uri="{FF2B5EF4-FFF2-40B4-BE49-F238E27FC236}">
                <a16:creationId xmlns:a16="http://schemas.microsoft.com/office/drawing/2014/main" id="{6F0CB583-3544-B42D-DBA5-EF57363F862D}"/>
              </a:ext>
            </a:extLst>
          </p:cNvPr>
          <p:cNvGrpSpPr/>
          <p:nvPr/>
        </p:nvGrpSpPr>
        <p:grpSpPr>
          <a:xfrm>
            <a:off x="9889200" y="6127296"/>
            <a:ext cx="79920" cy="79920"/>
            <a:chOff x="0" y="0"/>
            <a:chExt cx="106560" cy="106560"/>
          </a:xfrm>
        </p:grpSpPr>
        <p:sp>
          <p:nvSpPr>
            <p:cNvPr id="297" name="Freeform 112">
              <a:extLst>
                <a:ext uri="{FF2B5EF4-FFF2-40B4-BE49-F238E27FC236}">
                  <a16:creationId xmlns:a16="http://schemas.microsoft.com/office/drawing/2014/main" id="{3DD47A75-9978-F331-4F38-EBDC29FA197B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5052" y="0"/>
                  </a:moveTo>
                  <a:cubicBezTo>
                    <a:pt x="26035" y="0"/>
                    <a:pt x="16891" y="3429"/>
                    <a:pt x="10414" y="10287"/>
                  </a:cubicBezTo>
                  <a:cubicBezTo>
                    <a:pt x="0" y="21336"/>
                    <a:pt x="0" y="46228"/>
                    <a:pt x="10414" y="60198"/>
                  </a:cubicBezTo>
                  <a:lnTo>
                    <a:pt x="44196" y="96139"/>
                  </a:lnTo>
                  <a:cubicBezTo>
                    <a:pt x="50673" y="102997"/>
                    <a:pt x="59817" y="106553"/>
                    <a:pt x="68834" y="106553"/>
                  </a:cubicBezTo>
                  <a:cubicBezTo>
                    <a:pt x="77851" y="106553"/>
                    <a:pt x="87122" y="102997"/>
                    <a:pt x="93472" y="96139"/>
                  </a:cubicBezTo>
                  <a:cubicBezTo>
                    <a:pt x="106553" y="82296"/>
                    <a:pt x="106553" y="57277"/>
                    <a:pt x="93472" y="43561"/>
                  </a:cubicBezTo>
                  <a:lnTo>
                    <a:pt x="59817" y="10287"/>
                  </a:lnTo>
                  <a:cubicBezTo>
                    <a:pt x="53340" y="3429"/>
                    <a:pt x="44196" y="0"/>
                    <a:pt x="3505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8" name="Group 113">
            <a:extLst>
              <a:ext uri="{FF2B5EF4-FFF2-40B4-BE49-F238E27FC236}">
                <a16:creationId xmlns:a16="http://schemas.microsoft.com/office/drawing/2014/main" id="{E29A4B86-C4ED-21F7-9159-5237EDAA3201}"/>
              </a:ext>
            </a:extLst>
          </p:cNvPr>
          <p:cNvGrpSpPr/>
          <p:nvPr/>
        </p:nvGrpSpPr>
        <p:grpSpPr>
          <a:xfrm>
            <a:off x="9392400" y="5598816"/>
            <a:ext cx="79920" cy="79920"/>
            <a:chOff x="0" y="0"/>
            <a:chExt cx="106560" cy="106560"/>
          </a:xfrm>
        </p:grpSpPr>
        <p:sp>
          <p:nvSpPr>
            <p:cNvPr id="299" name="Freeform 114">
              <a:extLst>
                <a:ext uri="{FF2B5EF4-FFF2-40B4-BE49-F238E27FC236}">
                  <a16:creationId xmlns:a16="http://schemas.microsoft.com/office/drawing/2014/main" id="{6535F3A3-0141-B8ED-D30E-B9B8DAB150DA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6322" y="0"/>
                  </a:moveTo>
                  <a:cubicBezTo>
                    <a:pt x="27940" y="0"/>
                    <a:pt x="19431" y="3429"/>
                    <a:pt x="12954" y="10414"/>
                  </a:cubicBezTo>
                  <a:cubicBezTo>
                    <a:pt x="0" y="24130"/>
                    <a:pt x="0" y="49149"/>
                    <a:pt x="12954" y="60198"/>
                  </a:cubicBezTo>
                  <a:lnTo>
                    <a:pt x="44069" y="96139"/>
                  </a:lnTo>
                  <a:cubicBezTo>
                    <a:pt x="50546" y="103124"/>
                    <a:pt x="59690" y="106553"/>
                    <a:pt x="68834" y="106553"/>
                  </a:cubicBezTo>
                  <a:cubicBezTo>
                    <a:pt x="77978" y="106553"/>
                    <a:pt x="86995" y="103124"/>
                    <a:pt x="93472" y="96139"/>
                  </a:cubicBezTo>
                  <a:cubicBezTo>
                    <a:pt x="106553" y="82296"/>
                    <a:pt x="106553" y="57404"/>
                    <a:pt x="93472" y="43561"/>
                  </a:cubicBezTo>
                  <a:lnTo>
                    <a:pt x="59690" y="10287"/>
                  </a:lnTo>
                  <a:cubicBezTo>
                    <a:pt x="53213" y="3429"/>
                    <a:pt x="44704" y="0"/>
                    <a:pt x="3632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0" name="Group 115">
            <a:extLst>
              <a:ext uri="{FF2B5EF4-FFF2-40B4-BE49-F238E27FC236}">
                <a16:creationId xmlns:a16="http://schemas.microsoft.com/office/drawing/2014/main" id="{4D78A235-33DD-0535-CCB5-46016999C97B}"/>
              </a:ext>
            </a:extLst>
          </p:cNvPr>
          <p:cNvGrpSpPr/>
          <p:nvPr/>
        </p:nvGrpSpPr>
        <p:grpSpPr>
          <a:xfrm>
            <a:off x="11807280" y="2571216"/>
            <a:ext cx="756000" cy="786240"/>
            <a:chOff x="0" y="0"/>
            <a:chExt cx="1008000" cy="1048320"/>
          </a:xfrm>
        </p:grpSpPr>
        <p:sp>
          <p:nvSpPr>
            <p:cNvPr id="301" name="Freeform 116">
              <a:extLst>
                <a:ext uri="{FF2B5EF4-FFF2-40B4-BE49-F238E27FC236}">
                  <a16:creationId xmlns:a16="http://schemas.microsoft.com/office/drawing/2014/main" id="{6717F207-6289-D6D2-11D6-803BA12F1BF4}"/>
                </a:ext>
              </a:extLst>
            </p:cNvPr>
            <p:cNvSpPr/>
            <p:nvPr/>
          </p:nvSpPr>
          <p:spPr>
            <a:xfrm>
              <a:off x="0" y="127"/>
              <a:ext cx="1007999" cy="1048258"/>
            </a:xfrm>
            <a:custGeom>
              <a:avLst/>
              <a:gdLst/>
              <a:ahLst/>
              <a:cxnLst/>
              <a:rect l="l" t="t" r="r" b="b"/>
              <a:pathLst>
                <a:path w="1007999" h="1048258">
                  <a:moveTo>
                    <a:pt x="361188" y="94996"/>
                  </a:moveTo>
                  <a:cubicBezTo>
                    <a:pt x="372872" y="94996"/>
                    <a:pt x="384683" y="99441"/>
                    <a:pt x="393065" y="108458"/>
                  </a:cubicBezTo>
                  <a:cubicBezTo>
                    <a:pt x="409956" y="126365"/>
                    <a:pt x="409956" y="158623"/>
                    <a:pt x="393065" y="176657"/>
                  </a:cubicBezTo>
                  <a:lnTo>
                    <a:pt x="174625" y="409448"/>
                  </a:lnTo>
                  <a:cubicBezTo>
                    <a:pt x="166370" y="418465"/>
                    <a:pt x="154432" y="422910"/>
                    <a:pt x="142748" y="422910"/>
                  </a:cubicBezTo>
                  <a:cubicBezTo>
                    <a:pt x="131064" y="422910"/>
                    <a:pt x="119126" y="418465"/>
                    <a:pt x="110871" y="409448"/>
                  </a:cubicBezTo>
                  <a:cubicBezTo>
                    <a:pt x="93980" y="391541"/>
                    <a:pt x="93980" y="359283"/>
                    <a:pt x="110871" y="341376"/>
                  </a:cubicBezTo>
                  <a:lnTo>
                    <a:pt x="329311" y="108458"/>
                  </a:lnTo>
                  <a:cubicBezTo>
                    <a:pt x="337566" y="99441"/>
                    <a:pt x="349504" y="94996"/>
                    <a:pt x="361188" y="94996"/>
                  </a:cubicBezTo>
                  <a:close/>
                  <a:moveTo>
                    <a:pt x="861822" y="629031"/>
                  </a:moveTo>
                  <a:cubicBezTo>
                    <a:pt x="873506" y="629031"/>
                    <a:pt x="885444" y="633476"/>
                    <a:pt x="893699" y="642493"/>
                  </a:cubicBezTo>
                  <a:cubicBezTo>
                    <a:pt x="910590" y="660527"/>
                    <a:pt x="910590" y="692658"/>
                    <a:pt x="893699" y="710692"/>
                  </a:cubicBezTo>
                  <a:lnTo>
                    <a:pt x="675386" y="943483"/>
                  </a:lnTo>
                  <a:cubicBezTo>
                    <a:pt x="667004" y="950595"/>
                    <a:pt x="655066" y="954151"/>
                    <a:pt x="643382" y="954151"/>
                  </a:cubicBezTo>
                  <a:cubicBezTo>
                    <a:pt x="631698" y="954151"/>
                    <a:pt x="619887" y="950595"/>
                    <a:pt x="611505" y="943483"/>
                  </a:cubicBezTo>
                  <a:cubicBezTo>
                    <a:pt x="594614" y="925449"/>
                    <a:pt x="594614" y="893191"/>
                    <a:pt x="611505" y="875284"/>
                  </a:cubicBezTo>
                  <a:lnTo>
                    <a:pt x="829945" y="642239"/>
                  </a:lnTo>
                  <a:cubicBezTo>
                    <a:pt x="838327" y="633222"/>
                    <a:pt x="850138" y="628777"/>
                    <a:pt x="861822" y="628777"/>
                  </a:cubicBezTo>
                  <a:close/>
                  <a:moveTo>
                    <a:pt x="364109" y="0"/>
                  </a:moveTo>
                  <a:cubicBezTo>
                    <a:pt x="330073" y="0"/>
                    <a:pt x="295656" y="13462"/>
                    <a:pt x="268732" y="40259"/>
                  </a:cubicBezTo>
                  <a:lnTo>
                    <a:pt x="50419" y="273304"/>
                  </a:lnTo>
                  <a:cubicBezTo>
                    <a:pt x="0" y="327025"/>
                    <a:pt x="0" y="416560"/>
                    <a:pt x="50419" y="477520"/>
                  </a:cubicBezTo>
                  <a:cubicBezTo>
                    <a:pt x="74676" y="501015"/>
                    <a:pt x="107442" y="516763"/>
                    <a:pt x="143383" y="516763"/>
                  </a:cubicBezTo>
                  <a:cubicBezTo>
                    <a:pt x="162306" y="516763"/>
                    <a:pt x="181864" y="512445"/>
                    <a:pt x="201549" y="502539"/>
                  </a:cubicBezTo>
                  <a:lnTo>
                    <a:pt x="524129" y="846709"/>
                  </a:lnTo>
                  <a:cubicBezTo>
                    <a:pt x="497205" y="907669"/>
                    <a:pt x="510667" y="968502"/>
                    <a:pt x="547624" y="1007999"/>
                  </a:cubicBezTo>
                  <a:cubicBezTo>
                    <a:pt x="572897" y="1034796"/>
                    <a:pt x="606552" y="1048258"/>
                    <a:pt x="640969" y="1048258"/>
                  </a:cubicBezTo>
                  <a:cubicBezTo>
                    <a:pt x="675386" y="1048258"/>
                    <a:pt x="710565" y="1034796"/>
                    <a:pt x="739140" y="1007999"/>
                  </a:cubicBezTo>
                  <a:lnTo>
                    <a:pt x="957580" y="775081"/>
                  </a:lnTo>
                  <a:cubicBezTo>
                    <a:pt x="1007999" y="721233"/>
                    <a:pt x="1007999" y="631698"/>
                    <a:pt x="957580" y="574421"/>
                  </a:cubicBezTo>
                  <a:cubicBezTo>
                    <a:pt x="933958" y="549148"/>
                    <a:pt x="900684" y="534162"/>
                    <a:pt x="865632" y="534162"/>
                  </a:cubicBezTo>
                  <a:cubicBezTo>
                    <a:pt x="845947" y="534162"/>
                    <a:pt x="825754" y="538988"/>
                    <a:pt x="806323" y="549275"/>
                  </a:cubicBezTo>
                  <a:lnTo>
                    <a:pt x="480441" y="201549"/>
                  </a:lnTo>
                  <a:cubicBezTo>
                    <a:pt x="507365" y="144272"/>
                    <a:pt x="493903" y="83185"/>
                    <a:pt x="456946" y="40259"/>
                  </a:cubicBezTo>
                  <a:cubicBezTo>
                    <a:pt x="431673" y="13462"/>
                    <a:pt x="398145" y="0"/>
                    <a:pt x="36410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2" name="Group 117">
            <a:extLst>
              <a:ext uri="{FF2B5EF4-FFF2-40B4-BE49-F238E27FC236}">
                <a16:creationId xmlns:a16="http://schemas.microsoft.com/office/drawing/2014/main" id="{0CC6E4E7-3B11-A253-200E-4D63536583DA}"/>
              </a:ext>
            </a:extLst>
          </p:cNvPr>
          <p:cNvGrpSpPr/>
          <p:nvPr/>
        </p:nvGrpSpPr>
        <p:grpSpPr>
          <a:xfrm>
            <a:off x="11537280" y="3050016"/>
            <a:ext cx="567360" cy="604800"/>
            <a:chOff x="0" y="0"/>
            <a:chExt cx="756480" cy="806400"/>
          </a:xfrm>
        </p:grpSpPr>
        <p:sp>
          <p:nvSpPr>
            <p:cNvPr id="303" name="Freeform 118">
              <a:extLst>
                <a:ext uri="{FF2B5EF4-FFF2-40B4-BE49-F238E27FC236}">
                  <a16:creationId xmlns:a16="http://schemas.microsoft.com/office/drawing/2014/main" id="{AEBC1E29-6509-DABF-2C41-9E5AB2A48EF1}"/>
                </a:ext>
              </a:extLst>
            </p:cNvPr>
            <p:cNvSpPr/>
            <p:nvPr/>
          </p:nvSpPr>
          <p:spPr>
            <a:xfrm>
              <a:off x="127" y="127"/>
              <a:ext cx="756539" cy="806323"/>
            </a:xfrm>
            <a:custGeom>
              <a:avLst/>
              <a:gdLst/>
              <a:ahLst/>
              <a:cxnLst/>
              <a:rect l="l" t="t" r="r" b="b"/>
              <a:pathLst>
                <a:path w="756539" h="806323">
                  <a:moveTo>
                    <a:pt x="568071" y="0"/>
                  </a:moveTo>
                  <a:lnTo>
                    <a:pt x="443738" y="132588"/>
                  </a:lnTo>
                  <a:cubicBezTo>
                    <a:pt x="435356" y="123698"/>
                    <a:pt x="423545" y="119126"/>
                    <a:pt x="411734" y="119126"/>
                  </a:cubicBezTo>
                  <a:cubicBezTo>
                    <a:pt x="399923" y="119126"/>
                    <a:pt x="388239" y="123698"/>
                    <a:pt x="379857" y="132588"/>
                  </a:cubicBezTo>
                  <a:lnTo>
                    <a:pt x="50419" y="483870"/>
                  </a:lnTo>
                  <a:cubicBezTo>
                    <a:pt x="16891" y="519684"/>
                    <a:pt x="0" y="562737"/>
                    <a:pt x="0" y="616331"/>
                  </a:cubicBezTo>
                  <a:cubicBezTo>
                    <a:pt x="0" y="666623"/>
                    <a:pt x="16891" y="716788"/>
                    <a:pt x="50419" y="752602"/>
                  </a:cubicBezTo>
                  <a:cubicBezTo>
                    <a:pt x="83947" y="788416"/>
                    <a:pt x="129413" y="806323"/>
                    <a:pt x="174752" y="806323"/>
                  </a:cubicBezTo>
                  <a:cubicBezTo>
                    <a:pt x="220091" y="806323"/>
                    <a:pt x="265557" y="788416"/>
                    <a:pt x="299212" y="752602"/>
                  </a:cubicBezTo>
                  <a:lnTo>
                    <a:pt x="628650" y="401320"/>
                  </a:lnTo>
                  <a:cubicBezTo>
                    <a:pt x="648843" y="383413"/>
                    <a:pt x="648843" y="351155"/>
                    <a:pt x="632079" y="333248"/>
                  </a:cubicBezTo>
                  <a:lnTo>
                    <a:pt x="756539" y="200533"/>
                  </a:lnTo>
                  <a:lnTo>
                    <a:pt x="56807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4" name="Group 119">
            <a:extLst>
              <a:ext uri="{FF2B5EF4-FFF2-40B4-BE49-F238E27FC236}">
                <a16:creationId xmlns:a16="http://schemas.microsoft.com/office/drawing/2014/main" id="{47E3DA66-38DB-8CB2-AD19-F162ED4528DF}"/>
              </a:ext>
            </a:extLst>
          </p:cNvPr>
          <p:cNvGrpSpPr/>
          <p:nvPr/>
        </p:nvGrpSpPr>
        <p:grpSpPr>
          <a:xfrm>
            <a:off x="11958480" y="3441696"/>
            <a:ext cx="594720" cy="212400"/>
            <a:chOff x="0" y="0"/>
            <a:chExt cx="792960" cy="283200"/>
          </a:xfrm>
        </p:grpSpPr>
        <p:sp>
          <p:nvSpPr>
            <p:cNvPr id="305" name="Freeform 120">
              <a:extLst>
                <a:ext uri="{FF2B5EF4-FFF2-40B4-BE49-F238E27FC236}">
                  <a16:creationId xmlns:a16="http://schemas.microsoft.com/office/drawing/2014/main" id="{76CAF76B-014A-2084-4AB5-ABB8299DBC01}"/>
                </a:ext>
              </a:extLst>
            </p:cNvPr>
            <p:cNvSpPr/>
            <p:nvPr/>
          </p:nvSpPr>
          <p:spPr>
            <a:xfrm>
              <a:off x="0" y="0"/>
              <a:ext cx="792861" cy="283210"/>
            </a:xfrm>
            <a:custGeom>
              <a:avLst/>
              <a:gdLst/>
              <a:ahLst/>
              <a:cxnLst/>
              <a:rect l="l" t="t" r="r" b="b"/>
              <a:pathLst>
                <a:path w="792861" h="283210">
                  <a:moveTo>
                    <a:pt x="218440" y="0"/>
                  </a:moveTo>
                  <a:cubicBezTo>
                    <a:pt x="144526" y="0"/>
                    <a:pt x="87376" y="60960"/>
                    <a:pt x="87376" y="139827"/>
                  </a:cubicBezTo>
                  <a:lnTo>
                    <a:pt x="87376" y="186436"/>
                  </a:lnTo>
                  <a:lnTo>
                    <a:pt x="43688" y="186436"/>
                  </a:lnTo>
                  <a:cubicBezTo>
                    <a:pt x="20193" y="186436"/>
                    <a:pt x="0" y="211455"/>
                    <a:pt x="0" y="233045"/>
                  </a:cubicBezTo>
                  <a:cubicBezTo>
                    <a:pt x="0" y="258191"/>
                    <a:pt x="20193" y="283210"/>
                    <a:pt x="43688" y="283210"/>
                  </a:cubicBezTo>
                  <a:lnTo>
                    <a:pt x="749300" y="283210"/>
                  </a:lnTo>
                  <a:cubicBezTo>
                    <a:pt x="776224" y="283210"/>
                    <a:pt x="792861" y="258191"/>
                    <a:pt x="792861" y="233045"/>
                  </a:cubicBezTo>
                  <a:cubicBezTo>
                    <a:pt x="792861" y="211582"/>
                    <a:pt x="772668" y="186563"/>
                    <a:pt x="745871" y="186563"/>
                  </a:cubicBezTo>
                  <a:lnTo>
                    <a:pt x="705612" y="186563"/>
                  </a:lnTo>
                  <a:lnTo>
                    <a:pt x="705612" y="139827"/>
                  </a:lnTo>
                  <a:cubicBezTo>
                    <a:pt x="705612" y="60960"/>
                    <a:pt x="645160" y="0"/>
                    <a:pt x="57124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6" name="Group 121">
            <a:extLst>
              <a:ext uri="{FF2B5EF4-FFF2-40B4-BE49-F238E27FC236}">
                <a16:creationId xmlns:a16="http://schemas.microsoft.com/office/drawing/2014/main" id="{5EAC8190-EB68-4EF9-0DB9-9993A158E32C}"/>
              </a:ext>
            </a:extLst>
          </p:cNvPr>
          <p:cNvGrpSpPr/>
          <p:nvPr/>
        </p:nvGrpSpPr>
        <p:grpSpPr>
          <a:xfrm>
            <a:off x="3813840" y="5581536"/>
            <a:ext cx="785520" cy="839520"/>
            <a:chOff x="0" y="0"/>
            <a:chExt cx="1047360" cy="1119360"/>
          </a:xfrm>
        </p:grpSpPr>
        <p:sp>
          <p:nvSpPr>
            <p:cNvPr id="307" name="Freeform 122">
              <a:extLst>
                <a:ext uri="{FF2B5EF4-FFF2-40B4-BE49-F238E27FC236}">
                  <a16:creationId xmlns:a16="http://schemas.microsoft.com/office/drawing/2014/main" id="{E17227A6-A8B6-B728-001B-A7720A10749D}"/>
                </a:ext>
              </a:extLst>
            </p:cNvPr>
            <p:cNvSpPr/>
            <p:nvPr/>
          </p:nvSpPr>
          <p:spPr>
            <a:xfrm>
              <a:off x="127" y="127"/>
              <a:ext cx="1047369" cy="1119251"/>
            </a:xfrm>
            <a:custGeom>
              <a:avLst/>
              <a:gdLst/>
              <a:ahLst/>
              <a:cxnLst/>
              <a:rect l="l" t="t" r="r" b="b"/>
              <a:pathLst>
                <a:path w="1047369" h="1119251">
                  <a:moveTo>
                    <a:pt x="31242" y="0"/>
                  </a:moveTo>
                  <a:cubicBezTo>
                    <a:pt x="12954" y="0"/>
                    <a:pt x="0" y="16637"/>
                    <a:pt x="0" y="36068"/>
                  </a:cubicBezTo>
                  <a:lnTo>
                    <a:pt x="0" y="1080389"/>
                  </a:lnTo>
                  <a:cubicBezTo>
                    <a:pt x="0" y="1102614"/>
                    <a:pt x="15621" y="1119251"/>
                    <a:pt x="31242" y="1119251"/>
                  </a:cubicBezTo>
                  <a:lnTo>
                    <a:pt x="1013460" y="1119251"/>
                  </a:lnTo>
                  <a:cubicBezTo>
                    <a:pt x="1031748" y="1119251"/>
                    <a:pt x="1047369" y="1102614"/>
                    <a:pt x="1047369" y="1080389"/>
                  </a:cubicBezTo>
                  <a:cubicBezTo>
                    <a:pt x="1044702" y="1063752"/>
                    <a:pt x="1031748" y="1047115"/>
                    <a:pt x="1013460" y="1047115"/>
                  </a:cubicBezTo>
                  <a:lnTo>
                    <a:pt x="67691" y="1047115"/>
                  </a:lnTo>
                  <a:lnTo>
                    <a:pt x="67691" y="36068"/>
                  </a:lnTo>
                  <a:cubicBezTo>
                    <a:pt x="67691" y="13843"/>
                    <a:pt x="52070" y="0"/>
                    <a:pt x="3124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8" name="Group 123">
            <a:extLst>
              <a:ext uri="{FF2B5EF4-FFF2-40B4-BE49-F238E27FC236}">
                <a16:creationId xmlns:a16="http://schemas.microsoft.com/office/drawing/2014/main" id="{C518F4EC-CE78-9DB4-7CEC-9263AFB86AC9}"/>
              </a:ext>
            </a:extLst>
          </p:cNvPr>
          <p:cNvGrpSpPr/>
          <p:nvPr/>
        </p:nvGrpSpPr>
        <p:grpSpPr>
          <a:xfrm>
            <a:off x="3923280" y="5818416"/>
            <a:ext cx="676080" cy="396000"/>
            <a:chOff x="0" y="0"/>
            <a:chExt cx="901440" cy="528000"/>
          </a:xfrm>
        </p:grpSpPr>
        <p:sp>
          <p:nvSpPr>
            <p:cNvPr id="309" name="Freeform 124">
              <a:extLst>
                <a:ext uri="{FF2B5EF4-FFF2-40B4-BE49-F238E27FC236}">
                  <a16:creationId xmlns:a16="http://schemas.microsoft.com/office/drawing/2014/main" id="{E34A7647-A534-6526-6699-5CE3049C9A83}"/>
                </a:ext>
              </a:extLst>
            </p:cNvPr>
            <p:cNvSpPr/>
            <p:nvPr/>
          </p:nvSpPr>
          <p:spPr>
            <a:xfrm>
              <a:off x="127" y="0"/>
              <a:ext cx="901192" cy="527939"/>
            </a:xfrm>
            <a:custGeom>
              <a:avLst/>
              <a:gdLst/>
              <a:ahLst/>
              <a:cxnLst/>
              <a:rect l="l" t="t" r="r" b="b"/>
              <a:pathLst>
                <a:path w="901192" h="527939">
                  <a:moveTo>
                    <a:pt x="797179" y="0"/>
                  </a:moveTo>
                  <a:cubicBezTo>
                    <a:pt x="742442" y="0"/>
                    <a:pt x="698246" y="47244"/>
                    <a:pt x="698246" y="108458"/>
                  </a:cubicBezTo>
                  <a:cubicBezTo>
                    <a:pt x="698246" y="125095"/>
                    <a:pt x="700786" y="138938"/>
                    <a:pt x="705993" y="152908"/>
                  </a:cubicBezTo>
                  <a:lnTo>
                    <a:pt x="570484" y="300101"/>
                  </a:lnTo>
                  <a:cubicBezTo>
                    <a:pt x="557403" y="291719"/>
                    <a:pt x="541782" y="288925"/>
                    <a:pt x="528828" y="288925"/>
                  </a:cubicBezTo>
                  <a:cubicBezTo>
                    <a:pt x="515874" y="288925"/>
                    <a:pt x="497586" y="291719"/>
                    <a:pt x="484505" y="300101"/>
                  </a:cubicBezTo>
                  <a:lnTo>
                    <a:pt x="416814" y="225044"/>
                  </a:lnTo>
                  <a:cubicBezTo>
                    <a:pt x="424688" y="211201"/>
                    <a:pt x="427228" y="194564"/>
                    <a:pt x="427228" y="180594"/>
                  </a:cubicBezTo>
                  <a:cubicBezTo>
                    <a:pt x="427228" y="122174"/>
                    <a:pt x="380365" y="72136"/>
                    <a:pt x="325628" y="72136"/>
                  </a:cubicBezTo>
                  <a:cubicBezTo>
                    <a:pt x="270891" y="72136"/>
                    <a:pt x="224028" y="122174"/>
                    <a:pt x="224028" y="180594"/>
                  </a:cubicBezTo>
                  <a:cubicBezTo>
                    <a:pt x="224028" y="197231"/>
                    <a:pt x="229235" y="211201"/>
                    <a:pt x="234442" y="225044"/>
                  </a:cubicBezTo>
                  <a:lnTo>
                    <a:pt x="143256" y="322326"/>
                  </a:lnTo>
                  <a:cubicBezTo>
                    <a:pt x="130175" y="316738"/>
                    <a:pt x="114554" y="313944"/>
                    <a:pt x="101600" y="313944"/>
                  </a:cubicBezTo>
                  <a:cubicBezTo>
                    <a:pt x="46863" y="313944"/>
                    <a:pt x="0" y="361188"/>
                    <a:pt x="0" y="419481"/>
                  </a:cubicBezTo>
                  <a:cubicBezTo>
                    <a:pt x="0" y="480695"/>
                    <a:pt x="46863" y="527939"/>
                    <a:pt x="101600" y="527939"/>
                  </a:cubicBezTo>
                  <a:cubicBezTo>
                    <a:pt x="156337" y="527939"/>
                    <a:pt x="203200" y="480695"/>
                    <a:pt x="203200" y="419481"/>
                  </a:cubicBezTo>
                  <a:cubicBezTo>
                    <a:pt x="203200" y="402844"/>
                    <a:pt x="197993" y="389001"/>
                    <a:pt x="192786" y="375031"/>
                  </a:cubicBezTo>
                  <a:lnTo>
                    <a:pt x="283972" y="277876"/>
                  </a:lnTo>
                  <a:cubicBezTo>
                    <a:pt x="297053" y="283464"/>
                    <a:pt x="312674" y="289052"/>
                    <a:pt x="325628" y="289052"/>
                  </a:cubicBezTo>
                  <a:cubicBezTo>
                    <a:pt x="338582" y="289052"/>
                    <a:pt x="354330" y="283464"/>
                    <a:pt x="367284" y="277876"/>
                  </a:cubicBezTo>
                  <a:lnTo>
                    <a:pt x="437642" y="350139"/>
                  </a:lnTo>
                  <a:cubicBezTo>
                    <a:pt x="429895" y="363982"/>
                    <a:pt x="427228" y="383540"/>
                    <a:pt x="427228" y="397383"/>
                  </a:cubicBezTo>
                  <a:cubicBezTo>
                    <a:pt x="427228" y="455803"/>
                    <a:pt x="471551" y="503047"/>
                    <a:pt x="528828" y="503047"/>
                  </a:cubicBezTo>
                  <a:cubicBezTo>
                    <a:pt x="583438" y="503047"/>
                    <a:pt x="627761" y="455803"/>
                    <a:pt x="627761" y="397383"/>
                  </a:cubicBezTo>
                  <a:cubicBezTo>
                    <a:pt x="627761" y="377952"/>
                    <a:pt x="625094" y="363982"/>
                    <a:pt x="619887" y="350139"/>
                  </a:cubicBezTo>
                  <a:lnTo>
                    <a:pt x="755396" y="205740"/>
                  </a:lnTo>
                  <a:cubicBezTo>
                    <a:pt x="768350" y="211328"/>
                    <a:pt x="783971" y="216916"/>
                    <a:pt x="797052" y="216916"/>
                  </a:cubicBezTo>
                  <a:cubicBezTo>
                    <a:pt x="854329" y="216916"/>
                    <a:pt x="901192" y="166878"/>
                    <a:pt x="901192" y="108458"/>
                  </a:cubicBezTo>
                  <a:cubicBezTo>
                    <a:pt x="901192" y="47371"/>
                    <a:pt x="854329" y="0"/>
                    <a:pt x="79705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0" name="Group 125">
            <a:extLst>
              <a:ext uri="{FF2B5EF4-FFF2-40B4-BE49-F238E27FC236}">
                <a16:creationId xmlns:a16="http://schemas.microsoft.com/office/drawing/2014/main" id="{AF35F804-71B2-683F-ED4C-C5B54E5B9423}"/>
              </a:ext>
            </a:extLst>
          </p:cNvPr>
          <p:cNvGrpSpPr/>
          <p:nvPr/>
        </p:nvGrpSpPr>
        <p:grpSpPr>
          <a:xfrm>
            <a:off x="10522080" y="5699616"/>
            <a:ext cx="789120" cy="655920"/>
            <a:chOff x="0" y="0"/>
            <a:chExt cx="1052160" cy="874560"/>
          </a:xfrm>
        </p:grpSpPr>
        <p:sp>
          <p:nvSpPr>
            <p:cNvPr id="311" name="Freeform 126">
              <a:extLst>
                <a:ext uri="{FF2B5EF4-FFF2-40B4-BE49-F238E27FC236}">
                  <a16:creationId xmlns:a16="http://schemas.microsoft.com/office/drawing/2014/main" id="{7B699D6E-EF1F-4D67-D82E-89D337CB199D}"/>
                </a:ext>
              </a:extLst>
            </p:cNvPr>
            <p:cNvSpPr/>
            <p:nvPr/>
          </p:nvSpPr>
          <p:spPr>
            <a:xfrm>
              <a:off x="127" y="127"/>
              <a:ext cx="1052068" cy="874395"/>
            </a:xfrm>
            <a:custGeom>
              <a:avLst/>
              <a:gdLst/>
              <a:ahLst/>
              <a:cxnLst/>
              <a:rect l="l" t="t" r="r" b="b"/>
              <a:pathLst>
                <a:path w="1052068" h="874395">
                  <a:moveTo>
                    <a:pt x="76327" y="321056"/>
                  </a:moveTo>
                  <a:cubicBezTo>
                    <a:pt x="77851" y="321056"/>
                    <a:pt x="79502" y="321437"/>
                    <a:pt x="80645" y="322072"/>
                  </a:cubicBezTo>
                  <a:lnTo>
                    <a:pt x="132715" y="349885"/>
                  </a:lnTo>
                  <a:lnTo>
                    <a:pt x="132715" y="521970"/>
                  </a:lnTo>
                  <a:lnTo>
                    <a:pt x="80645" y="549783"/>
                  </a:lnTo>
                  <a:cubicBezTo>
                    <a:pt x="79121" y="551307"/>
                    <a:pt x="77216" y="551942"/>
                    <a:pt x="75311" y="551942"/>
                  </a:cubicBezTo>
                  <a:cubicBezTo>
                    <a:pt x="70358" y="551942"/>
                    <a:pt x="64897" y="547370"/>
                    <a:pt x="64897" y="541401"/>
                  </a:cubicBezTo>
                  <a:lnTo>
                    <a:pt x="64897" y="333121"/>
                  </a:lnTo>
                  <a:cubicBezTo>
                    <a:pt x="64897" y="324612"/>
                    <a:pt x="70993" y="321056"/>
                    <a:pt x="76200" y="321056"/>
                  </a:cubicBezTo>
                  <a:close/>
                  <a:moveTo>
                    <a:pt x="341122" y="632968"/>
                  </a:moveTo>
                  <a:lnTo>
                    <a:pt x="575437" y="708025"/>
                  </a:lnTo>
                  <a:cubicBezTo>
                    <a:pt x="549402" y="749681"/>
                    <a:pt x="510413" y="771779"/>
                    <a:pt x="466090" y="771779"/>
                  </a:cubicBezTo>
                  <a:cubicBezTo>
                    <a:pt x="398399" y="771779"/>
                    <a:pt x="338582" y="710692"/>
                    <a:pt x="341122" y="632968"/>
                  </a:cubicBezTo>
                  <a:close/>
                  <a:moveTo>
                    <a:pt x="940054" y="72136"/>
                  </a:moveTo>
                  <a:cubicBezTo>
                    <a:pt x="960882" y="72136"/>
                    <a:pt x="976503" y="88773"/>
                    <a:pt x="976503" y="105410"/>
                  </a:cubicBezTo>
                  <a:lnTo>
                    <a:pt x="976503" y="763524"/>
                  </a:lnTo>
                  <a:cubicBezTo>
                    <a:pt x="976503" y="782955"/>
                    <a:pt x="960882" y="796798"/>
                    <a:pt x="940054" y="796798"/>
                  </a:cubicBezTo>
                  <a:cubicBezTo>
                    <a:pt x="921893" y="796798"/>
                    <a:pt x="908812" y="780161"/>
                    <a:pt x="908812" y="763524"/>
                  </a:cubicBezTo>
                  <a:lnTo>
                    <a:pt x="908812" y="105410"/>
                  </a:lnTo>
                  <a:cubicBezTo>
                    <a:pt x="908812" y="85979"/>
                    <a:pt x="924433" y="72136"/>
                    <a:pt x="940054" y="72136"/>
                  </a:cubicBezTo>
                  <a:close/>
                  <a:moveTo>
                    <a:pt x="945261" y="0"/>
                  </a:moveTo>
                  <a:cubicBezTo>
                    <a:pt x="898398" y="0"/>
                    <a:pt x="856742" y="33274"/>
                    <a:pt x="846328" y="77724"/>
                  </a:cubicBezTo>
                  <a:lnTo>
                    <a:pt x="171831" y="285877"/>
                  </a:lnTo>
                  <a:lnTo>
                    <a:pt x="114554" y="255397"/>
                  </a:lnTo>
                  <a:cubicBezTo>
                    <a:pt x="103251" y="249428"/>
                    <a:pt x="91567" y="246634"/>
                    <a:pt x="80137" y="246634"/>
                  </a:cubicBezTo>
                  <a:cubicBezTo>
                    <a:pt x="38481" y="246634"/>
                    <a:pt x="0" y="283083"/>
                    <a:pt x="0" y="333121"/>
                  </a:cubicBezTo>
                  <a:lnTo>
                    <a:pt x="0" y="541401"/>
                  </a:lnTo>
                  <a:cubicBezTo>
                    <a:pt x="0" y="589280"/>
                    <a:pt x="38354" y="625221"/>
                    <a:pt x="81153" y="625221"/>
                  </a:cubicBezTo>
                  <a:cubicBezTo>
                    <a:pt x="93091" y="625221"/>
                    <a:pt x="105283" y="622427"/>
                    <a:pt x="117221" y="616458"/>
                  </a:cubicBezTo>
                  <a:lnTo>
                    <a:pt x="177038" y="585851"/>
                  </a:lnTo>
                  <a:lnTo>
                    <a:pt x="275971" y="616458"/>
                  </a:lnTo>
                  <a:cubicBezTo>
                    <a:pt x="260350" y="743966"/>
                    <a:pt x="354203" y="849503"/>
                    <a:pt x="468757" y="849503"/>
                  </a:cubicBezTo>
                  <a:cubicBezTo>
                    <a:pt x="544195" y="849503"/>
                    <a:pt x="612013" y="799592"/>
                    <a:pt x="645795" y="730123"/>
                  </a:cubicBezTo>
                  <a:lnTo>
                    <a:pt x="848868" y="793877"/>
                  </a:lnTo>
                  <a:cubicBezTo>
                    <a:pt x="861949" y="838327"/>
                    <a:pt x="901065" y="874395"/>
                    <a:pt x="947928" y="874395"/>
                  </a:cubicBezTo>
                  <a:cubicBezTo>
                    <a:pt x="1002538" y="874395"/>
                    <a:pt x="1052068" y="824484"/>
                    <a:pt x="1052068" y="766064"/>
                  </a:cubicBezTo>
                  <a:lnTo>
                    <a:pt x="1052068" y="110998"/>
                  </a:lnTo>
                  <a:cubicBezTo>
                    <a:pt x="1044321" y="47117"/>
                    <a:pt x="999998" y="0"/>
                    <a:pt x="94526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2" name="Group 127">
            <a:extLst>
              <a:ext uri="{FF2B5EF4-FFF2-40B4-BE49-F238E27FC236}">
                <a16:creationId xmlns:a16="http://schemas.microsoft.com/office/drawing/2014/main" id="{48947880-2667-D3D0-1952-98BDE7082613}"/>
              </a:ext>
            </a:extLst>
          </p:cNvPr>
          <p:cNvGrpSpPr/>
          <p:nvPr/>
        </p:nvGrpSpPr>
        <p:grpSpPr>
          <a:xfrm>
            <a:off x="13124160" y="5608896"/>
            <a:ext cx="337680" cy="617040"/>
            <a:chOff x="0" y="0"/>
            <a:chExt cx="450240" cy="822720"/>
          </a:xfrm>
        </p:grpSpPr>
        <p:sp>
          <p:nvSpPr>
            <p:cNvPr id="313" name="Freeform 128">
              <a:extLst>
                <a:ext uri="{FF2B5EF4-FFF2-40B4-BE49-F238E27FC236}">
                  <a16:creationId xmlns:a16="http://schemas.microsoft.com/office/drawing/2014/main" id="{527ED881-88A7-B4BA-11E6-136CA37D774B}"/>
                </a:ext>
              </a:extLst>
            </p:cNvPr>
            <p:cNvSpPr/>
            <p:nvPr/>
          </p:nvSpPr>
          <p:spPr>
            <a:xfrm>
              <a:off x="127" y="127"/>
              <a:ext cx="450342" cy="822706"/>
            </a:xfrm>
            <a:custGeom>
              <a:avLst/>
              <a:gdLst/>
              <a:ahLst/>
              <a:cxnLst/>
              <a:rect l="l" t="t" r="r" b="b"/>
              <a:pathLst>
                <a:path w="450342" h="822706">
                  <a:moveTo>
                    <a:pt x="415925" y="0"/>
                  </a:moveTo>
                  <a:cubicBezTo>
                    <a:pt x="414655" y="0"/>
                    <a:pt x="413385" y="127"/>
                    <a:pt x="412242" y="254"/>
                  </a:cubicBezTo>
                  <a:cubicBezTo>
                    <a:pt x="177673" y="35560"/>
                    <a:pt x="0" y="250063"/>
                    <a:pt x="0" y="502412"/>
                  </a:cubicBezTo>
                  <a:cubicBezTo>
                    <a:pt x="0" y="615950"/>
                    <a:pt x="33147" y="719328"/>
                    <a:pt x="97155" y="807720"/>
                  </a:cubicBezTo>
                  <a:cubicBezTo>
                    <a:pt x="103759" y="817626"/>
                    <a:pt x="113284" y="822706"/>
                    <a:pt x="122936" y="822706"/>
                  </a:cubicBezTo>
                  <a:cubicBezTo>
                    <a:pt x="130556" y="822706"/>
                    <a:pt x="138303" y="819531"/>
                    <a:pt x="144653" y="812800"/>
                  </a:cubicBezTo>
                  <a:lnTo>
                    <a:pt x="279654" y="668909"/>
                  </a:lnTo>
                  <a:cubicBezTo>
                    <a:pt x="286766" y="661416"/>
                    <a:pt x="289179" y="641223"/>
                    <a:pt x="284353" y="628523"/>
                  </a:cubicBezTo>
                  <a:cubicBezTo>
                    <a:pt x="263017" y="590677"/>
                    <a:pt x="251206" y="545211"/>
                    <a:pt x="251206" y="502412"/>
                  </a:cubicBezTo>
                  <a:cubicBezTo>
                    <a:pt x="251206" y="391414"/>
                    <a:pt x="322326" y="292989"/>
                    <a:pt x="426593" y="265176"/>
                  </a:cubicBezTo>
                  <a:cubicBezTo>
                    <a:pt x="440817" y="262636"/>
                    <a:pt x="450342" y="250063"/>
                    <a:pt x="450342" y="234950"/>
                  </a:cubicBezTo>
                  <a:lnTo>
                    <a:pt x="450342" y="33020"/>
                  </a:lnTo>
                  <a:cubicBezTo>
                    <a:pt x="448183" y="14224"/>
                    <a:pt x="431673" y="0"/>
                    <a:pt x="41617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4" name="Group 129">
            <a:extLst>
              <a:ext uri="{FF2B5EF4-FFF2-40B4-BE49-F238E27FC236}">
                <a16:creationId xmlns:a16="http://schemas.microsoft.com/office/drawing/2014/main" id="{7FBF9A4A-5F19-8A89-5148-56836BA6AAA1}"/>
              </a:ext>
            </a:extLst>
          </p:cNvPr>
          <p:cNvGrpSpPr/>
          <p:nvPr/>
        </p:nvGrpSpPr>
        <p:grpSpPr>
          <a:xfrm>
            <a:off x="13255920" y="6137376"/>
            <a:ext cx="455040" cy="228960"/>
            <a:chOff x="0" y="0"/>
            <a:chExt cx="606720" cy="305280"/>
          </a:xfrm>
        </p:grpSpPr>
        <p:sp>
          <p:nvSpPr>
            <p:cNvPr id="315" name="Freeform 130">
              <a:extLst>
                <a:ext uri="{FF2B5EF4-FFF2-40B4-BE49-F238E27FC236}">
                  <a16:creationId xmlns:a16="http://schemas.microsoft.com/office/drawing/2014/main" id="{96E8C292-E35A-7028-7C11-87A5794FDA2D}"/>
                </a:ext>
              </a:extLst>
            </p:cNvPr>
            <p:cNvSpPr/>
            <p:nvPr/>
          </p:nvSpPr>
          <p:spPr>
            <a:xfrm>
              <a:off x="0" y="0"/>
              <a:ext cx="606679" cy="305308"/>
            </a:xfrm>
            <a:custGeom>
              <a:avLst/>
              <a:gdLst/>
              <a:ahLst/>
              <a:cxnLst/>
              <a:rect l="l" t="t" r="r" b="b"/>
              <a:pathLst>
                <a:path w="606679" h="305308">
                  <a:moveTo>
                    <a:pt x="433070" y="0"/>
                  </a:moveTo>
                  <a:cubicBezTo>
                    <a:pt x="428117" y="0"/>
                    <a:pt x="423418" y="889"/>
                    <a:pt x="419481" y="2540"/>
                  </a:cubicBezTo>
                  <a:cubicBezTo>
                    <a:pt x="382905" y="27178"/>
                    <a:pt x="340741" y="39116"/>
                    <a:pt x="298704" y="39116"/>
                  </a:cubicBezTo>
                  <a:cubicBezTo>
                    <a:pt x="258953" y="39116"/>
                    <a:pt x="219329" y="28448"/>
                    <a:pt x="184785" y="7620"/>
                  </a:cubicBezTo>
                  <a:cubicBezTo>
                    <a:pt x="179578" y="4318"/>
                    <a:pt x="173990" y="2413"/>
                    <a:pt x="168275" y="2413"/>
                  </a:cubicBezTo>
                  <a:cubicBezTo>
                    <a:pt x="160909" y="2413"/>
                    <a:pt x="153416" y="5588"/>
                    <a:pt x="146812" y="12700"/>
                  </a:cubicBezTo>
                  <a:lnTo>
                    <a:pt x="14224" y="153924"/>
                  </a:lnTo>
                  <a:cubicBezTo>
                    <a:pt x="0" y="171577"/>
                    <a:pt x="2413" y="191770"/>
                    <a:pt x="16637" y="204343"/>
                  </a:cubicBezTo>
                  <a:cubicBezTo>
                    <a:pt x="99568" y="272542"/>
                    <a:pt x="196723" y="305308"/>
                    <a:pt x="300990" y="305308"/>
                  </a:cubicBezTo>
                  <a:cubicBezTo>
                    <a:pt x="405257" y="305308"/>
                    <a:pt x="504825" y="272542"/>
                    <a:pt x="587756" y="201930"/>
                  </a:cubicBezTo>
                  <a:cubicBezTo>
                    <a:pt x="604266" y="189230"/>
                    <a:pt x="606679" y="166624"/>
                    <a:pt x="592455" y="151384"/>
                  </a:cubicBezTo>
                  <a:lnTo>
                    <a:pt x="459740" y="10033"/>
                  </a:lnTo>
                  <a:cubicBezTo>
                    <a:pt x="453390" y="3302"/>
                    <a:pt x="442849" y="0"/>
                    <a:pt x="43307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6" name="Group 131">
            <a:extLst>
              <a:ext uri="{FF2B5EF4-FFF2-40B4-BE49-F238E27FC236}">
                <a16:creationId xmlns:a16="http://schemas.microsoft.com/office/drawing/2014/main" id="{7BA39534-E2F4-31B9-2D14-9B6535ADDF73}"/>
              </a:ext>
            </a:extLst>
          </p:cNvPr>
          <p:cNvGrpSpPr/>
          <p:nvPr/>
        </p:nvGrpSpPr>
        <p:grpSpPr>
          <a:xfrm>
            <a:off x="13506480" y="5608896"/>
            <a:ext cx="337680" cy="616320"/>
            <a:chOff x="0" y="0"/>
            <a:chExt cx="450240" cy="821760"/>
          </a:xfrm>
        </p:grpSpPr>
        <p:sp>
          <p:nvSpPr>
            <p:cNvPr id="317" name="Freeform 132">
              <a:extLst>
                <a:ext uri="{FF2B5EF4-FFF2-40B4-BE49-F238E27FC236}">
                  <a16:creationId xmlns:a16="http://schemas.microsoft.com/office/drawing/2014/main" id="{8F96596E-04FA-D7AA-DB0B-7F14B692B57B}"/>
                </a:ext>
              </a:extLst>
            </p:cNvPr>
            <p:cNvSpPr/>
            <p:nvPr/>
          </p:nvSpPr>
          <p:spPr>
            <a:xfrm>
              <a:off x="127" y="127"/>
              <a:ext cx="450088" cy="821690"/>
            </a:xfrm>
            <a:custGeom>
              <a:avLst/>
              <a:gdLst/>
              <a:ahLst/>
              <a:cxnLst/>
              <a:rect l="l" t="t" r="r" b="b"/>
              <a:pathLst>
                <a:path w="450088" h="821690">
                  <a:moveTo>
                    <a:pt x="31369" y="0"/>
                  </a:moveTo>
                  <a:cubicBezTo>
                    <a:pt x="14224" y="0"/>
                    <a:pt x="0" y="14351"/>
                    <a:pt x="0" y="33020"/>
                  </a:cubicBezTo>
                  <a:lnTo>
                    <a:pt x="0" y="234950"/>
                  </a:lnTo>
                  <a:cubicBezTo>
                    <a:pt x="0" y="250063"/>
                    <a:pt x="9525" y="262763"/>
                    <a:pt x="23749" y="265176"/>
                  </a:cubicBezTo>
                  <a:cubicBezTo>
                    <a:pt x="123317" y="292989"/>
                    <a:pt x="199136" y="388874"/>
                    <a:pt x="199136" y="502412"/>
                  </a:cubicBezTo>
                  <a:cubicBezTo>
                    <a:pt x="199136" y="545211"/>
                    <a:pt x="187198" y="590677"/>
                    <a:pt x="165989" y="628523"/>
                  </a:cubicBezTo>
                  <a:cubicBezTo>
                    <a:pt x="156464" y="641223"/>
                    <a:pt x="158877" y="656336"/>
                    <a:pt x="170688" y="668909"/>
                  </a:cubicBezTo>
                  <a:lnTo>
                    <a:pt x="305562" y="812800"/>
                  </a:lnTo>
                  <a:cubicBezTo>
                    <a:pt x="311023" y="818515"/>
                    <a:pt x="318897" y="821690"/>
                    <a:pt x="327025" y="821690"/>
                  </a:cubicBezTo>
                  <a:cubicBezTo>
                    <a:pt x="336677" y="821690"/>
                    <a:pt x="346456" y="817245"/>
                    <a:pt x="352933" y="807720"/>
                  </a:cubicBezTo>
                  <a:cubicBezTo>
                    <a:pt x="414528" y="719328"/>
                    <a:pt x="450088" y="613410"/>
                    <a:pt x="450088" y="502412"/>
                  </a:cubicBezTo>
                  <a:cubicBezTo>
                    <a:pt x="443103" y="250063"/>
                    <a:pt x="270002" y="35560"/>
                    <a:pt x="35433" y="254"/>
                  </a:cubicBezTo>
                  <a:cubicBezTo>
                    <a:pt x="34036" y="0"/>
                    <a:pt x="32639" y="0"/>
                    <a:pt x="3136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8" name="Group 133">
            <a:extLst>
              <a:ext uri="{FF2B5EF4-FFF2-40B4-BE49-F238E27FC236}">
                <a16:creationId xmlns:a16="http://schemas.microsoft.com/office/drawing/2014/main" id="{738E27D5-97FD-CA70-0A1F-D9A55592AC55}"/>
              </a:ext>
            </a:extLst>
          </p:cNvPr>
          <p:cNvGrpSpPr/>
          <p:nvPr/>
        </p:nvGrpSpPr>
        <p:grpSpPr>
          <a:xfrm>
            <a:off x="13410720" y="5813376"/>
            <a:ext cx="141840" cy="348480"/>
            <a:chOff x="0" y="0"/>
            <a:chExt cx="189120" cy="464640"/>
          </a:xfrm>
        </p:grpSpPr>
        <p:sp>
          <p:nvSpPr>
            <p:cNvPr id="319" name="Freeform 134">
              <a:extLst>
                <a:ext uri="{FF2B5EF4-FFF2-40B4-BE49-F238E27FC236}">
                  <a16:creationId xmlns:a16="http://schemas.microsoft.com/office/drawing/2014/main" id="{5EF32181-D0DA-AD21-4647-C5EE441A170A}"/>
                </a:ext>
              </a:extLst>
            </p:cNvPr>
            <p:cNvSpPr/>
            <p:nvPr/>
          </p:nvSpPr>
          <p:spPr>
            <a:xfrm>
              <a:off x="0" y="127"/>
              <a:ext cx="189103" cy="464566"/>
            </a:xfrm>
            <a:custGeom>
              <a:avLst/>
              <a:gdLst/>
              <a:ahLst/>
              <a:cxnLst/>
              <a:rect l="l" t="t" r="r" b="b"/>
              <a:pathLst>
                <a:path w="189103" h="464566">
                  <a:moveTo>
                    <a:pt x="94488" y="0"/>
                  </a:moveTo>
                  <a:cubicBezTo>
                    <a:pt x="77978" y="0"/>
                    <a:pt x="61468" y="15113"/>
                    <a:pt x="61468" y="30353"/>
                  </a:cubicBezTo>
                  <a:lnTo>
                    <a:pt x="61468" y="52959"/>
                  </a:lnTo>
                  <a:cubicBezTo>
                    <a:pt x="26035" y="65659"/>
                    <a:pt x="0" y="103505"/>
                    <a:pt x="0" y="148971"/>
                  </a:cubicBezTo>
                  <a:cubicBezTo>
                    <a:pt x="0" y="201930"/>
                    <a:pt x="42545" y="232283"/>
                    <a:pt x="73279" y="257556"/>
                  </a:cubicBezTo>
                  <a:cubicBezTo>
                    <a:pt x="96901" y="277749"/>
                    <a:pt x="125222" y="295529"/>
                    <a:pt x="125222" y="315722"/>
                  </a:cubicBezTo>
                  <a:cubicBezTo>
                    <a:pt x="125222" y="333375"/>
                    <a:pt x="108712" y="351028"/>
                    <a:pt x="94488" y="351028"/>
                  </a:cubicBezTo>
                  <a:cubicBezTo>
                    <a:pt x="80264" y="351028"/>
                    <a:pt x="61468" y="333375"/>
                    <a:pt x="61468" y="315722"/>
                  </a:cubicBezTo>
                  <a:cubicBezTo>
                    <a:pt x="61468" y="295529"/>
                    <a:pt x="47244" y="282829"/>
                    <a:pt x="33147" y="282829"/>
                  </a:cubicBezTo>
                  <a:cubicBezTo>
                    <a:pt x="19050" y="282829"/>
                    <a:pt x="2413" y="300482"/>
                    <a:pt x="2413" y="315595"/>
                  </a:cubicBezTo>
                  <a:cubicBezTo>
                    <a:pt x="2413" y="358521"/>
                    <a:pt x="30734" y="393954"/>
                    <a:pt x="66167" y="409067"/>
                  </a:cubicBezTo>
                  <a:lnTo>
                    <a:pt x="66167" y="431673"/>
                  </a:lnTo>
                  <a:cubicBezTo>
                    <a:pt x="66167" y="451866"/>
                    <a:pt x="80391" y="464566"/>
                    <a:pt x="96901" y="464566"/>
                  </a:cubicBezTo>
                  <a:cubicBezTo>
                    <a:pt x="115824" y="464566"/>
                    <a:pt x="127635" y="446913"/>
                    <a:pt x="127635" y="431673"/>
                  </a:cubicBezTo>
                  <a:lnTo>
                    <a:pt x="127635" y="406527"/>
                  </a:lnTo>
                  <a:cubicBezTo>
                    <a:pt x="163068" y="393954"/>
                    <a:pt x="189103" y="355981"/>
                    <a:pt x="189103" y="313055"/>
                  </a:cubicBezTo>
                  <a:cubicBezTo>
                    <a:pt x="189103" y="257556"/>
                    <a:pt x="148844" y="227203"/>
                    <a:pt x="115824" y="201930"/>
                  </a:cubicBezTo>
                  <a:cubicBezTo>
                    <a:pt x="92202" y="181737"/>
                    <a:pt x="66167" y="164084"/>
                    <a:pt x="66167" y="143891"/>
                  </a:cubicBezTo>
                  <a:cubicBezTo>
                    <a:pt x="66167" y="126238"/>
                    <a:pt x="80391" y="113538"/>
                    <a:pt x="96901" y="113538"/>
                  </a:cubicBezTo>
                  <a:cubicBezTo>
                    <a:pt x="115824" y="113538"/>
                    <a:pt x="127635" y="128651"/>
                    <a:pt x="127635" y="143891"/>
                  </a:cubicBezTo>
                  <a:cubicBezTo>
                    <a:pt x="127635" y="164084"/>
                    <a:pt x="141859" y="179197"/>
                    <a:pt x="160655" y="179197"/>
                  </a:cubicBezTo>
                  <a:cubicBezTo>
                    <a:pt x="177165" y="179197"/>
                    <a:pt x="188976" y="164084"/>
                    <a:pt x="188976" y="143891"/>
                  </a:cubicBezTo>
                  <a:cubicBezTo>
                    <a:pt x="188976" y="100965"/>
                    <a:pt x="162941" y="65532"/>
                    <a:pt x="127508" y="50419"/>
                  </a:cubicBezTo>
                  <a:lnTo>
                    <a:pt x="127508" y="27686"/>
                  </a:lnTo>
                  <a:cubicBezTo>
                    <a:pt x="127635" y="12573"/>
                    <a:pt x="113538" y="0"/>
                    <a:pt x="944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0" name="Group 135">
            <a:extLst>
              <a:ext uri="{FF2B5EF4-FFF2-40B4-BE49-F238E27FC236}">
                <a16:creationId xmlns:a16="http://schemas.microsoft.com/office/drawing/2014/main" id="{A240B3DB-7777-D988-799E-49EA3A8391C9}"/>
              </a:ext>
            </a:extLst>
          </p:cNvPr>
          <p:cNvGrpSpPr/>
          <p:nvPr/>
        </p:nvGrpSpPr>
        <p:grpSpPr>
          <a:xfrm>
            <a:off x="5280480" y="7418256"/>
            <a:ext cx="211680" cy="135360"/>
            <a:chOff x="0" y="0"/>
            <a:chExt cx="282240" cy="180480"/>
          </a:xfrm>
        </p:grpSpPr>
        <p:sp>
          <p:nvSpPr>
            <p:cNvPr id="321" name="Freeform 136">
              <a:extLst>
                <a:ext uri="{FF2B5EF4-FFF2-40B4-BE49-F238E27FC236}">
                  <a16:creationId xmlns:a16="http://schemas.microsoft.com/office/drawing/2014/main" id="{70843A19-69EA-442D-594B-27888B566E7A}"/>
                </a:ext>
              </a:extLst>
            </p:cNvPr>
            <p:cNvSpPr/>
            <p:nvPr/>
          </p:nvSpPr>
          <p:spPr>
            <a:xfrm>
              <a:off x="0" y="0"/>
              <a:ext cx="282194" cy="180467"/>
            </a:xfrm>
            <a:custGeom>
              <a:avLst/>
              <a:gdLst/>
              <a:ahLst/>
              <a:cxnLst/>
              <a:rect l="l" t="t" r="r" b="b"/>
              <a:pathLst>
                <a:path w="282194" h="180467">
                  <a:moveTo>
                    <a:pt x="141097" y="0"/>
                  </a:moveTo>
                  <a:cubicBezTo>
                    <a:pt x="64135" y="0"/>
                    <a:pt x="0" y="68326"/>
                    <a:pt x="0" y="150368"/>
                  </a:cubicBezTo>
                  <a:lnTo>
                    <a:pt x="0" y="180467"/>
                  </a:lnTo>
                  <a:lnTo>
                    <a:pt x="282194" y="180467"/>
                  </a:lnTo>
                  <a:lnTo>
                    <a:pt x="282194" y="150368"/>
                  </a:lnTo>
                  <a:cubicBezTo>
                    <a:pt x="282194" y="68326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2" name="Group 137">
            <a:extLst>
              <a:ext uri="{FF2B5EF4-FFF2-40B4-BE49-F238E27FC236}">
                <a16:creationId xmlns:a16="http://schemas.microsoft.com/office/drawing/2014/main" id="{7FCD5323-B48C-1DF3-BD6A-DB60E89951FE}"/>
              </a:ext>
            </a:extLst>
          </p:cNvPr>
          <p:cNvGrpSpPr/>
          <p:nvPr/>
        </p:nvGrpSpPr>
        <p:grpSpPr>
          <a:xfrm>
            <a:off x="5341680" y="7283616"/>
            <a:ext cx="86400" cy="92160"/>
            <a:chOff x="0" y="0"/>
            <a:chExt cx="115200" cy="122880"/>
          </a:xfrm>
        </p:grpSpPr>
        <p:sp>
          <p:nvSpPr>
            <p:cNvPr id="323" name="Freeform 138">
              <a:extLst>
                <a:ext uri="{FF2B5EF4-FFF2-40B4-BE49-F238E27FC236}">
                  <a16:creationId xmlns:a16="http://schemas.microsoft.com/office/drawing/2014/main" id="{E3DDF1A5-2B59-6EA9-853D-F9DE29C5E0EB}"/>
                </a:ext>
              </a:extLst>
            </p:cNvPr>
            <p:cNvSpPr/>
            <p:nvPr/>
          </p:nvSpPr>
          <p:spPr>
            <a:xfrm>
              <a:off x="0" y="0"/>
              <a:ext cx="115189" cy="122936"/>
            </a:xfrm>
            <a:custGeom>
              <a:avLst/>
              <a:gdLst/>
              <a:ahLst/>
              <a:cxnLst/>
              <a:rect l="l" t="t" r="r" b="b"/>
              <a:pathLst>
                <a:path w="115189" h="122936">
                  <a:moveTo>
                    <a:pt x="58928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0" y="95631"/>
                    <a:pt x="25654" y="122936"/>
                    <a:pt x="58928" y="122936"/>
                  </a:cubicBezTo>
                  <a:cubicBezTo>
                    <a:pt x="89662" y="122936"/>
                    <a:pt x="115189" y="95631"/>
                    <a:pt x="115189" y="62865"/>
                  </a:cubicBezTo>
                  <a:cubicBezTo>
                    <a:pt x="115189" y="27305"/>
                    <a:pt x="89662" y="0"/>
                    <a:pt x="5892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4" name="Group 139">
            <a:extLst>
              <a:ext uri="{FF2B5EF4-FFF2-40B4-BE49-F238E27FC236}">
                <a16:creationId xmlns:a16="http://schemas.microsoft.com/office/drawing/2014/main" id="{4744A7EC-EDFF-8875-4D6B-AAD18B5F5A0B}"/>
              </a:ext>
            </a:extLst>
          </p:cNvPr>
          <p:cNvGrpSpPr/>
          <p:nvPr/>
        </p:nvGrpSpPr>
        <p:grpSpPr>
          <a:xfrm>
            <a:off x="5070960" y="7056816"/>
            <a:ext cx="633600" cy="766800"/>
            <a:chOff x="0" y="0"/>
            <a:chExt cx="844800" cy="1022400"/>
          </a:xfrm>
        </p:grpSpPr>
        <p:sp>
          <p:nvSpPr>
            <p:cNvPr id="325" name="Freeform 140">
              <a:extLst>
                <a:ext uri="{FF2B5EF4-FFF2-40B4-BE49-F238E27FC236}">
                  <a16:creationId xmlns:a16="http://schemas.microsoft.com/office/drawing/2014/main" id="{548C9482-6344-5C7B-EC62-B93DC728D609}"/>
                </a:ext>
              </a:extLst>
            </p:cNvPr>
            <p:cNvSpPr/>
            <p:nvPr/>
          </p:nvSpPr>
          <p:spPr>
            <a:xfrm>
              <a:off x="0" y="127"/>
              <a:ext cx="844804" cy="1022350"/>
            </a:xfrm>
            <a:custGeom>
              <a:avLst/>
              <a:gdLst/>
              <a:ahLst/>
              <a:cxnLst/>
              <a:rect l="l" t="t" r="r" b="b"/>
              <a:pathLst>
                <a:path w="844804" h="1022350">
                  <a:moveTo>
                    <a:pt x="419862" y="238760"/>
                  </a:moveTo>
                  <a:cubicBezTo>
                    <a:pt x="481330" y="238760"/>
                    <a:pt x="532511" y="293497"/>
                    <a:pt x="532511" y="358902"/>
                  </a:cubicBezTo>
                  <a:cubicBezTo>
                    <a:pt x="532511" y="388874"/>
                    <a:pt x="519811" y="416179"/>
                    <a:pt x="501777" y="440817"/>
                  </a:cubicBezTo>
                  <a:cubicBezTo>
                    <a:pt x="570865" y="476250"/>
                    <a:pt x="616966" y="547243"/>
                    <a:pt x="616966" y="631952"/>
                  </a:cubicBezTo>
                  <a:lnTo>
                    <a:pt x="616966" y="694817"/>
                  </a:lnTo>
                  <a:cubicBezTo>
                    <a:pt x="616966" y="711200"/>
                    <a:pt x="604139" y="724789"/>
                    <a:pt x="588772" y="724789"/>
                  </a:cubicBezTo>
                  <a:lnTo>
                    <a:pt x="250952" y="724789"/>
                  </a:lnTo>
                  <a:cubicBezTo>
                    <a:pt x="233045" y="724789"/>
                    <a:pt x="220218" y="711200"/>
                    <a:pt x="220218" y="694817"/>
                  </a:cubicBezTo>
                  <a:lnTo>
                    <a:pt x="220218" y="631952"/>
                  </a:lnTo>
                  <a:cubicBezTo>
                    <a:pt x="220218" y="547243"/>
                    <a:pt x="268859" y="476250"/>
                    <a:pt x="335407" y="440817"/>
                  </a:cubicBezTo>
                  <a:cubicBezTo>
                    <a:pt x="317500" y="421640"/>
                    <a:pt x="307340" y="394335"/>
                    <a:pt x="307340" y="358902"/>
                  </a:cubicBezTo>
                  <a:cubicBezTo>
                    <a:pt x="307340" y="293370"/>
                    <a:pt x="358521" y="238760"/>
                    <a:pt x="419989" y="238760"/>
                  </a:cubicBezTo>
                  <a:close/>
                  <a:moveTo>
                    <a:pt x="421132" y="0"/>
                  </a:moveTo>
                  <a:cubicBezTo>
                    <a:pt x="416687" y="0"/>
                    <a:pt x="412242" y="1397"/>
                    <a:pt x="407035" y="4064"/>
                  </a:cubicBezTo>
                  <a:cubicBezTo>
                    <a:pt x="322072" y="55880"/>
                    <a:pt x="239268" y="81407"/>
                    <a:pt x="155829" y="81407"/>
                  </a:cubicBezTo>
                  <a:cubicBezTo>
                    <a:pt x="116078" y="81407"/>
                    <a:pt x="76200" y="75565"/>
                    <a:pt x="35687" y="64135"/>
                  </a:cubicBezTo>
                  <a:cubicBezTo>
                    <a:pt x="32512" y="62484"/>
                    <a:pt x="29337" y="61849"/>
                    <a:pt x="26289" y="61849"/>
                  </a:cubicBezTo>
                  <a:cubicBezTo>
                    <a:pt x="19558" y="61849"/>
                    <a:pt x="13589" y="65024"/>
                    <a:pt x="10033" y="66929"/>
                  </a:cubicBezTo>
                  <a:cubicBezTo>
                    <a:pt x="2540" y="72263"/>
                    <a:pt x="0" y="80518"/>
                    <a:pt x="0" y="91440"/>
                  </a:cubicBezTo>
                  <a:lnTo>
                    <a:pt x="0" y="435483"/>
                  </a:lnTo>
                  <a:cubicBezTo>
                    <a:pt x="0" y="705739"/>
                    <a:pt x="169037" y="948690"/>
                    <a:pt x="414782" y="1022350"/>
                  </a:cubicBezTo>
                  <a:lnTo>
                    <a:pt x="427609" y="1022350"/>
                  </a:lnTo>
                  <a:cubicBezTo>
                    <a:pt x="670814" y="945896"/>
                    <a:pt x="844804" y="705739"/>
                    <a:pt x="844804" y="435483"/>
                  </a:cubicBezTo>
                  <a:lnTo>
                    <a:pt x="844804" y="91440"/>
                  </a:lnTo>
                  <a:cubicBezTo>
                    <a:pt x="844804" y="80518"/>
                    <a:pt x="842264" y="72390"/>
                    <a:pt x="834517" y="66929"/>
                  </a:cubicBezTo>
                  <a:cubicBezTo>
                    <a:pt x="825627" y="65024"/>
                    <a:pt x="819277" y="61849"/>
                    <a:pt x="813689" y="61849"/>
                  </a:cubicBezTo>
                  <a:cubicBezTo>
                    <a:pt x="811149" y="61849"/>
                    <a:pt x="808863" y="62484"/>
                    <a:pt x="806323" y="64135"/>
                  </a:cubicBezTo>
                  <a:cubicBezTo>
                    <a:pt x="764921" y="75946"/>
                    <a:pt x="723900" y="81915"/>
                    <a:pt x="683260" y="81915"/>
                  </a:cubicBezTo>
                  <a:cubicBezTo>
                    <a:pt x="600837" y="81915"/>
                    <a:pt x="519176" y="57150"/>
                    <a:pt x="435229" y="4064"/>
                  </a:cubicBezTo>
                  <a:cubicBezTo>
                    <a:pt x="430149" y="1397"/>
                    <a:pt x="425704" y="0"/>
                    <a:pt x="42113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6" name="Group 141">
            <a:extLst>
              <a:ext uri="{FF2B5EF4-FFF2-40B4-BE49-F238E27FC236}">
                <a16:creationId xmlns:a16="http://schemas.microsoft.com/office/drawing/2014/main" id="{38A21C97-BD42-D209-AE0E-89BFF177C665}"/>
              </a:ext>
            </a:extLst>
          </p:cNvPr>
          <p:cNvGrpSpPr/>
          <p:nvPr/>
        </p:nvGrpSpPr>
        <p:grpSpPr>
          <a:xfrm>
            <a:off x="7848720" y="7064736"/>
            <a:ext cx="730080" cy="583200"/>
            <a:chOff x="0" y="0"/>
            <a:chExt cx="973440" cy="777600"/>
          </a:xfrm>
        </p:grpSpPr>
        <p:sp>
          <p:nvSpPr>
            <p:cNvPr id="327" name="Freeform 142">
              <a:extLst>
                <a:ext uri="{FF2B5EF4-FFF2-40B4-BE49-F238E27FC236}">
                  <a16:creationId xmlns:a16="http://schemas.microsoft.com/office/drawing/2014/main" id="{ED45C117-CE0B-2BB9-C422-876752762932}"/>
                </a:ext>
              </a:extLst>
            </p:cNvPr>
            <p:cNvSpPr/>
            <p:nvPr/>
          </p:nvSpPr>
          <p:spPr>
            <a:xfrm>
              <a:off x="127" y="0"/>
              <a:ext cx="973455" cy="777621"/>
            </a:xfrm>
            <a:custGeom>
              <a:avLst/>
              <a:gdLst/>
              <a:ahLst/>
              <a:cxnLst/>
              <a:rect l="l" t="t" r="r" b="b"/>
              <a:pathLst>
                <a:path w="973455" h="777621">
                  <a:moveTo>
                    <a:pt x="163830" y="324612"/>
                  </a:moveTo>
                  <a:lnTo>
                    <a:pt x="253492" y="477520"/>
                  </a:lnTo>
                  <a:lnTo>
                    <a:pt x="74168" y="477520"/>
                  </a:lnTo>
                  <a:lnTo>
                    <a:pt x="163830" y="324612"/>
                  </a:lnTo>
                  <a:close/>
                  <a:moveTo>
                    <a:pt x="783717" y="324612"/>
                  </a:moveTo>
                  <a:lnTo>
                    <a:pt x="873506" y="477520"/>
                  </a:lnTo>
                  <a:lnTo>
                    <a:pt x="694055" y="477520"/>
                  </a:lnTo>
                  <a:lnTo>
                    <a:pt x="783717" y="324612"/>
                  </a:lnTo>
                  <a:close/>
                  <a:moveTo>
                    <a:pt x="478917" y="0"/>
                  </a:moveTo>
                  <a:cubicBezTo>
                    <a:pt x="432816" y="0"/>
                    <a:pt x="394335" y="41021"/>
                    <a:pt x="394335" y="90043"/>
                  </a:cubicBezTo>
                  <a:lnTo>
                    <a:pt x="394335" y="100965"/>
                  </a:lnTo>
                  <a:lnTo>
                    <a:pt x="368808" y="114681"/>
                  </a:lnTo>
                  <a:cubicBezTo>
                    <a:pt x="309880" y="150114"/>
                    <a:pt x="286893" y="163830"/>
                    <a:pt x="245872" y="169291"/>
                  </a:cubicBezTo>
                  <a:cubicBezTo>
                    <a:pt x="233045" y="139192"/>
                    <a:pt x="204851" y="114681"/>
                    <a:pt x="169037" y="114681"/>
                  </a:cubicBezTo>
                  <a:cubicBezTo>
                    <a:pt x="138303" y="114681"/>
                    <a:pt x="107569" y="136525"/>
                    <a:pt x="94742" y="166497"/>
                  </a:cubicBezTo>
                  <a:cubicBezTo>
                    <a:pt x="76835" y="163830"/>
                    <a:pt x="56261" y="155575"/>
                    <a:pt x="40894" y="150114"/>
                  </a:cubicBezTo>
                  <a:cubicBezTo>
                    <a:pt x="36830" y="147955"/>
                    <a:pt x="32639" y="146939"/>
                    <a:pt x="28829" y="146939"/>
                  </a:cubicBezTo>
                  <a:cubicBezTo>
                    <a:pt x="18034" y="146939"/>
                    <a:pt x="8890" y="154559"/>
                    <a:pt x="5080" y="166497"/>
                  </a:cubicBezTo>
                  <a:cubicBezTo>
                    <a:pt x="0" y="182880"/>
                    <a:pt x="5080" y="202057"/>
                    <a:pt x="20447" y="204724"/>
                  </a:cubicBezTo>
                  <a:cubicBezTo>
                    <a:pt x="43561" y="215646"/>
                    <a:pt x="66675" y="221107"/>
                    <a:pt x="92202" y="226568"/>
                  </a:cubicBezTo>
                  <a:cubicBezTo>
                    <a:pt x="97282" y="248412"/>
                    <a:pt x="112649" y="270256"/>
                    <a:pt x="130556" y="283845"/>
                  </a:cubicBezTo>
                  <a:lnTo>
                    <a:pt x="7620" y="491109"/>
                  </a:lnTo>
                  <a:cubicBezTo>
                    <a:pt x="7620" y="493903"/>
                    <a:pt x="5080" y="504825"/>
                    <a:pt x="5080" y="507492"/>
                  </a:cubicBezTo>
                  <a:lnTo>
                    <a:pt x="5080" y="540258"/>
                  </a:lnTo>
                  <a:cubicBezTo>
                    <a:pt x="5080" y="638429"/>
                    <a:pt x="82042" y="720344"/>
                    <a:pt x="174244" y="720344"/>
                  </a:cubicBezTo>
                  <a:cubicBezTo>
                    <a:pt x="268986" y="720344"/>
                    <a:pt x="345948" y="638429"/>
                    <a:pt x="345948" y="540258"/>
                  </a:cubicBezTo>
                  <a:lnTo>
                    <a:pt x="345948" y="507492"/>
                  </a:lnTo>
                  <a:cubicBezTo>
                    <a:pt x="345948" y="504825"/>
                    <a:pt x="340868" y="493903"/>
                    <a:pt x="340868" y="491109"/>
                  </a:cubicBezTo>
                  <a:lnTo>
                    <a:pt x="220218" y="283845"/>
                  </a:lnTo>
                  <a:cubicBezTo>
                    <a:pt x="238125" y="272923"/>
                    <a:pt x="250952" y="253746"/>
                    <a:pt x="258572" y="229235"/>
                  </a:cubicBezTo>
                  <a:cubicBezTo>
                    <a:pt x="312420" y="218313"/>
                    <a:pt x="340614" y="204597"/>
                    <a:pt x="402082" y="166497"/>
                  </a:cubicBezTo>
                  <a:lnTo>
                    <a:pt x="402082" y="777621"/>
                  </a:lnTo>
                  <a:lnTo>
                    <a:pt x="576326" y="777621"/>
                  </a:lnTo>
                  <a:lnTo>
                    <a:pt x="576326" y="166497"/>
                  </a:lnTo>
                  <a:cubicBezTo>
                    <a:pt x="635254" y="202057"/>
                    <a:pt x="665988" y="218313"/>
                    <a:pt x="719709" y="229235"/>
                  </a:cubicBezTo>
                  <a:cubicBezTo>
                    <a:pt x="724789" y="251079"/>
                    <a:pt x="737616" y="270129"/>
                    <a:pt x="758190" y="283845"/>
                  </a:cubicBezTo>
                  <a:lnTo>
                    <a:pt x="635254" y="491109"/>
                  </a:lnTo>
                  <a:cubicBezTo>
                    <a:pt x="635254" y="493903"/>
                    <a:pt x="632714" y="504825"/>
                    <a:pt x="632714" y="507492"/>
                  </a:cubicBezTo>
                  <a:lnTo>
                    <a:pt x="632714" y="540258"/>
                  </a:lnTo>
                  <a:cubicBezTo>
                    <a:pt x="632714" y="638429"/>
                    <a:pt x="709549" y="720344"/>
                    <a:pt x="801751" y="720344"/>
                  </a:cubicBezTo>
                  <a:cubicBezTo>
                    <a:pt x="896620" y="720344"/>
                    <a:pt x="973455" y="638429"/>
                    <a:pt x="973455" y="540258"/>
                  </a:cubicBezTo>
                  <a:lnTo>
                    <a:pt x="973455" y="507492"/>
                  </a:lnTo>
                  <a:cubicBezTo>
                    <a:pt x="973455" y="504825"/>
                    <a:pt x="968375" y="493903"/>
                    <a:pt x="968375" y="491109"/>
                  </a:cubicBezTo>
                  <a:lnTo>
                    <a:pt x="847852" y="283845"/>
                  </a:lnTo>
                  <a:cubicBezTo>
                    <a:pt x="847852" y="272923"/>
                    <a:pt x="863219" y="253746"/>
                    <a:pt x="868299" y="226568"/>
                  </a:cubicBezTo>
                  <a:cubicBezTo>
                    <a:pt x="888746" y="218440"/>
                    <a:pt x="914400" y="212979"/>
                    <a:pt x="937387" y="204724"/>
                  </a:cubicBezTo>
                  <a:cubicBezTo>
                    <a:pt x="952754" y="199263"/>
                    <a:pt x="960501" y="180213"/>
                    <a:pt x="952754" y="166497"/>
                  </a:cubicBezTo>
                  <a:cubicBezTo>
                    <a:pt x="949071" y="154559"/>
                    <a:pt x="939800" y="146939"/>
                    <a:pt x="929132" y="146939"/>
                  </a:cubicBezTo>
                  <a:cubicBezTo>
                    <a:pt x="925195" y="146939"/>
                    <a:pt x="921131" y="147955"/>
                    <a:pt x="916940" y="150114"/>
                  </a:cubicBezTo>
                  <a:cubicBezTo>
                    <a:pt x="899033" y="155575"/>
                    <a:pt x="883666" y="163830"/>
                    <a:pt x="863219" y="166497"/>
                  </a:cubicBezTo>
                  <a:cubicBezTo>
                    <a:pt x="850392" y="136525"/>
                    <a:pt x="822198" y="114681"/>
                    <a:pt x="788924" y="114681"/>
                  </a:cubicBezTo>
                  <a:cubicBezTo>
                    <a:pt x="755650" y="114681"/>
                    <a:pt x="724789" y="136525"/>
                    <a:pt x="714629" y="169291"/>
                  </a:cubicBezTo>
                  <a:cubicBezTo>
                    <a:pt x="671068" y="163830"/>
                    <a:pt x="650621" y="150114"/>
                    <a:pt x="591693" y="114681"/>
                  </a:cubicBezTo>
                  <a:lnTo>
                    <a:pt x="566039" y="100965"/>
                  </a:lnTo>
                  <a:lnTo>
                    <a:pt x="566039" y="90043"/>
                  </a:lnTo>
                  <a:cubicBezTo>
                    <a:pt x="566039" y="38227"/>
                    <a:pt x="527558" y="0"/>
                    <a:pt x="47891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8" name="Group 143">
            <a:extLst>
              <a:ext uri="{FF2B5EF4-FFF2-40B4-BE49-F238E27FC236}">
                <a16:creationId xmlns:a16="http://schemas.microsoft.com/office/drawing/2014/main" id="{DEB7CC51-5CED-6ACA-9112-4030D79591B0}"/>
              </a:ext>
            </a:extLst>
          </p:cNvPr>
          <p:cNvGrpSpPr/>
          <p:nvPr/>
        </p:nvGrpSpPr>
        <p:grpSpPr>
          <a:xfrm>
            <a:off x="8011440" y="7694736"/>
            <a:ext cx="384480" cy="90000"/>
            <a:chOff x="0" y="0"/>
            <a:chExt cx="512640" cy="120000"/>
          </a:xfrm>
        </p:grpSpPr>
        <p:sp>
          <p:nvSpPr>
            <p:cNvPr id="329" name="Freeform 144">
              <a:extLst>
                <a:ext uri="{FF2B5EF4-FFF2-40B4-BE49-F238E27FC236}">
                  <a16:creationId xmlns:a16="http://schemas.microsoft.com/office/drawing/2014/main" id="{C0EEDCC9-812A-4C52-B137-DFB53C402487}"/>
                </a:ext>
              </a:extLst>
            </p:cNvPr>
            <p:cNvSpPr/>
            <p:nvPr/>
          </p:nvSpPr>
          <p:spPr>
            <a:xfrm>
              <a:off x="0" y="127"/>
              <a:ext cx="512699" cy="120015"/>
            </a:xfrm>
            <a:custGeom>
              <a:avLst/>
              <a:gdLst/>
              <a:ahLst/>
              <a:cxnLst/>
              <a:rect l="l" t="t" r="r" b="b"/>
              <a:pathLst>
                <a:path w="512699" h="120015">
                  <a:moveTo>
                    <a:pt x="56388" y="0"/>
                  </a:moveTo>
                  <a:cubicBezTo>
                    <a:pt x="25654" y="0"/>
                    <a:pt x="0" y="27178"/>
                    <a:pt x="0" y="59944"/>
                  </a:cubicBezTo>
                  <a:lnTo>
                    <a:pt x="0" y="89916"/>
                  </a:lnTo>
                  <a:cubicBezTo>
                    <a:pt x="0" y="109093"/>
                    <a:pt x="12827" y="120015"/>
                    <a:pt x="28194" y="120015"/>
                  </a:cubicBezTo>
                  <a:lnTo>
                    <a:pt x="484505" y="120015"/>
                  </a:lnTo>
                  <a:cubicBezTo>
                    <a:pt x="499872" y="117348"/>
                    <a:pt x="512699" y="103632"/>
                    <a:pt x="512699" y="89916"/>
                  </a:cubicBezTo>
                  <a:lnTo>
                    <a:pt x="512699" y="59944"/>
                  </a:lnTo>
                  <a:cubicBezTo>
                    <a:pt x="512699" y="27178"/>
                    <a:pt x="487045" y="0"/>
                    <a:pt x="45377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0" name="Group 145">
            <a:extLst>
              <a:ext uri="{FF2B5EF4-FFF2-40B4-BE49-F238E27FC236}">
                <a16:creationId xmlns:a16="http://schemas.microsoft.com/office/drawing/2014/main" id="{D521C051-A1D9-1674-FE30-11A0F502804F}"/>
              </a:ext>
            </a:extLst>
          </p:cNvPr>
          <p:cNvGrpSpPr/>
          <p:nvPr/>
        </p:nvGrpSpPr>
        <p:grpSpPr>
          <a:xfrm>
            <a:off x="9374400" y="7226736"/>
            <a:ext cx="42480" cy="225360"/>
            <a:chOff x="0" y="0"/>
            <a:chExt cx="56640" cy="300480"/>
          </a:xfrm>
        </p:grpSpPr>
        <p:sp>
          <p:nvSpPr>
            <p:cNvPr id="331" name="Freeform 146">
              <a:extLst>
                <a:ext uri="{FF2B5EF4-FFF2-40B4-BE49-F238E27FC236}">
                  <a16:creationId xmlns:a16="http://schemas.microsoft.com/office/drawing/2014/main" id="{30D60943-C606-B4E6-4F70-95F40945C636}"/>
                </a:ext>
              </a:extLst>
            </p:cNvPr>
            <p:cNvSpPr/>
            <p:nvPr/>
          </p:nvSpPr>
          <p:spPr>
            <a:xfrm>
              <a:off x="0" y="127"/>
              <a:ext cx="56642" cy="300482"/>
            </a:xfrm>
            <a:custGeom>
              <a:avLst/>
              <a:gdLst/>
              <a:ahLst/>
              <a:cxnLst/>
              <a:rect l="l" t="t" r="r" b="b"/>
              <a:pathLst>
                <a:path w="56642" h="300482">
                  <a:moveTo>
                    <a:pt x="0" y="0"/>
                  </a:moveTo>
                  <a:lnTo>
                    <a:pt x="0" y="300482"/>
                  </a:lnTo>
                  <a:lnTo>
                    <a:pt x="56642" y="30048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2" name="Group 147">
            <a:extLst>
              <a:ext uri="{FF2B5EF4-FFF2-40B4-BE49-F238E27FC236}">
                <a16:creationId xmlns:a16="http://schemas.microsoft.com/office/drawing/2014/main" id="{C056E6D5-9558-99C9-CCCD-D766ABD11779}"/>
              </a:ext>
            </a:extLst>
          </p:cNvPr>
          <p:cNvGrpSpPr/>
          <p:nvPr/>
        </p:nvGrpSpPr>
        <p:grpSpPr>
          <a:xfrm>
            <a:off x="9800640" y="7226736"/>
            <a:ext cx="43920" cy="225360"/>
            <a:chOff x="0" y="0"/>
            <a:chExt cx="58560" cy="300480"/>
          </a:xfrm>
        </p:grpSpPr>
        <p:sp>
          <p:nvSpPr>
            <p:cNvPr id="333" name="Freeform 148">
              <a:extLst>
                <a:ext uri="{FF2B5EF4-FFF2-40B4-BE49-F238E27FC236}">
                  <a16:creationId xmlns:a16="http://schemas.microsoft.com/office/drawing/2014/main" id="{85390067-8630-7012-7A4B-875731036C7F}"/>
                </a:ext>
              </a:extLst>
            </p:cNvPr>
            <p:cNvSpPr/>
            <p:nvPr/>
          </p:nvSpPr>
          <p:spPr>
            <a:xfrm>
              <a:off x="127" y="127"/>
              <a:ext cx="58547" cy="300482"/>
            </a:xfrm>
            <a:custGeom>
              <a:avLst/>
              <a:gdLst/>
              <a:ahLst/>
              <a:cxnLst/>
              <a:rect l="l" t="t" r="r" b="b"/>
              <a:pathLst>
                <a:path w="58547" h="300482">
                  <a:moveTo>
                    <a:pt x="0" y="0"/>
                  </a:moveTo>
                  <a:lnTo>
                    <a:pt x="0" y="300482"/>
                  </a:lnTo>
                  <a:lnTo>
                    <a:pt x="58547" y="300482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4" name="Group 149">
            <a:extLst>
              <a:ext uri="{FF2B5EF4-FFF2-40B4-BE49-F238E27FC236}">
                <a16:creationId xmlns:a16="http://schemas.microsoft.com/office/drawing/2014/main" id="{4DC4B0DB-667C-EFC8-7972-B7CF6E5589EB}"/>
              </a:ext>
            </a:extLst>
          </p:cNvPr>
          <p:cNvGrpSpPr/>
          <p:nvPr/>
        </p:nvGrpSpPr>
        <p:grpSpPr>
          <a:xfrm>
            <a:off x="9374400" y="7497456"/>
            <a:ext cx="42480" cy="270000"/>
            <a:chOff x="0" y="0"/>
            <a:chExt cx="56640" cy="360000"/>
          </a:xfrm>
        </p:grpSpPr>
        <p:sp>
          <p:nvSpPr>
            <p:cNvPr id="335" name="Freeform 150">
              <a:extLst>
                <a:ext uri="{FF2B5EF4-FFF2-40B4-BE49-F238E27FC236}">
                  <a16:creationId xmlns:a16="http://schemas.microsoft.com/office/drawing/2014/main" id="{AC793C81-9046-416F-E088-E0BD30DA6AB4}"/>
                </a:ext>
              </a:extLst>
            </p:cNvPr>
            <p:cNvSpPr/>
            <p:nvPr/>
          </p:nvSpPr>
          <p:spPr>
            <a:xfrm>
              <a:off x="0" y="0"/>
              <a:ext cx="56642" cy="360045"/>
            </a:xfrm>
            <a:custGeom>
              <a:avLst/>
              <a:gdLst/>
              <a:ahLst/>
              <a:cxnLst/>
              <a:rect l="l" t="t" r="r" b="b"/>
              <a:pathLst>
                <a:path w="56642" h="360045">
                  <a:moveTo>
                    <a:pt x="0" y="0"/>
                  </a:moveTo>
                  <a:lnTo>
                    <a:pt x="0" y="360045"/>
                  </a:lnTo>
                  <a:lnTo>
                    <a:pt x="56642" y="360045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6" name="Group 151">
            <a:extLst>
              <a:ext uri="{FF2B5EF4-FFF2-40B4-BE49-F238E27FC236}">
                <a16:creationId xmlns:a16="http://schemas.microsoft.com/office/drawing/2014/main" id="{5549F307-8F3A-903D-97BB-6FCE2219617F}"/>
              </a:ext>
            </a:extLst>
          </p:cNvPr>
          <p:cNvGrpSpPr/>
          <p:nvPr/>
        </p:nvGrpSpPr>
        <p:grpSpPr>
          <a:xfrm>
            <a:off x="9800640" y="7497456"/>
            <a:ext cx="43920" cy="270000"/>
            <a:chOff x="0" y="0"/>
            <a:chExt cx="58560" cy="360000"/>
          </a:xfrm>
        </p:grpSpPr>
        <p:sp>
          <p:nvSpPr>
            <p:cNvPr id="337" name="Freeform 152">
              <a:extLst>
                <a:ext uri="{FF2B5EF4-FFF2-40B4-BE49-F238E27FC236}">
                  <a16:creationId xmlns:a16="http://schemas.microsoft.com/office/drawing/2014/main" id="{D251BA2F-9427-4A30-09F7-E2DADFCF182B}"/>
                </a:ext>
              </a:extLst>
            </p:cNvPr>
            <p:cNvSpPr/>
            <p:nvPr/>
          </p:nvSpPr>
          <p:spPr>
            <a:xfrm>
              <a:off x="127" y="0"/>
              <a:ext cx="58547" cy="360045"/>
            </a:xfrm>
            <a:custGeom>
              <a:avLst/>
              <a:gdLst/>
              <a:ahLst/>
              <a:cxnLst/>
              <a:rect l="l" t="t" r="r" b="b"/>
              <a:pathLst>
                <a:path w="58547" h="360045">
                  <a:moveTo>
                    <a:pt x="0" y="0"/>
                  </a:moveTo>
                  <a:lnTo>
                    <a:pt x="0" y="360045"/>
                  </a:lnTo>
                  <a:lnTo>
                    <a:pt x="58547" y="360045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8" name="Group 153">
            <a:extLst>
              <a:ext uri="{FF2B5EF4-FFF2-40B4-BE49-F238E27FC236}">
                <a16:creationId xmlns:a16="http://schemas.microsoft.com/office/drawing/2014/main" id="{A372B8E5-6DC4-F848-0E1D-D744BAC62C94}"/>
              </a:ext>
            </a:extLst>
          </p:cNvPr>
          <p:cNvGrpSpPr/>
          <p:nvPr/>
        </p:nvGrpSpPr>
        <p:grpSpPr>
          <a:xfrm>
            <a:off x="9249120" y="7226736"/>
            <a:ext cx="84240" cy="225360"/>
            <a:chOff x="0" y="0"/>
            <a:chExt cx="112320" cy="300480"/>
          </a:xfrm>
        </p:grpSpPr>
        <p:sp>
          <p:nvSpPr>
            <p:cNvPr id="339" name="Freeform 154">
              <a:extLst>
                <a:ext uri="{FF2B5EF4-FFF2-40B4-BE49-F238E27FC236}">
                  <a16:creationId xmlns:a16="http://schemas.microsoft.com/office/drawing/2014/main" id="{CCDA78BC-388F-22E3-062E-ADC1BC706B12}"/>
                </a:ext>
              </a:extLst>
            </p:cNvPr>
            <p:cNvSpPr/>
            <p:nvPr/>
          </p:nvSpPr>
          <p:spPr>
            <a:xfrm>
              <a:off x="127" y="127"/>
              <a:ext cx="112268" cy="300355"/>
            </a:xfrm>
            <a:custGeom>
              <a:avLst/>
              <a:gdLst/>
              <a:ahLst/>
              <a:cxnLst/>
              <a:rect l="l" t="t" r="r" b="b"/>
              <a:pathLst>
                <a:path w="112268" h="300355">
                  <a:moveTo>
                    <a:pt x="81661" y="0"/>
                  </a:moveTo>
                  <a:cubicBezTo>
                    <a:pt x="35687" y="0"/>
                    <a:pt x="0" y="38227"/>
                    <a:pt x="0" y="87376"/>
                  </a:cubicBezTo>
                  <a:lnTo>
                    <a:pt x="0" y="177546"/>
                  </a:lnTo>
                  <a:cubicBezTo>
                    <a:pt x="0" y="210312"/>
                    <a:pt x="12700" y="240284"/>
                    <a:pt x="35687" y="262128"/>
                  </a:cubicBezTo>
                  <a:cubicBezTo>
                    <a:pt x="53467" y="289433"/>
                    <a:pt x="81661" y="300355"/>
                    <a:pt x="112268" y="300355"/>
                  </a:cubicBezTo>
                  <a:lnTo>
                    <a:pt x="11226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0" name="Group 155">
            <a:extLst>
              <a:ext uri="{FF2B5EF4-FFF2-40B4-BE49-F238E27FC236}">
                <a16:creationId xmlns:a16="http://schemas.microsoft.com/office/drawing/2014/main" id="{D27E97F1-983D-2EE7-EC75-E49201BBF5B5}"/>
              </a:ext>
            </a:extLst>
          </p:cNvPr>
          <p:cNvGrpSpPr/>
          <p:nvPr/>
        </p:nvGrpSpPr>
        <p:grpSpPr>
          <a:xfrm>
            <a:off x="9460800" y="7226736"/>
            <a:ext cx="298080" cy="225360"/>
            <a:chOff x="0" y="0"/>
            <a:chExt cx="397440" cy="300480"/>
          </a:xfrm>
        </p:grpSpPr>
        <p:sp>
          <p:nvSpPr>
            <p:cNvPr id="341" name="Freeform 156">
              <a:extLst>
                <a:ext uri="{FF2B5EF4-FFF2-40B4-BE49-F238E27FC236}">
                  <a16:creationId xmlns:a16="http://schemas.microsoft.com/office/drawing/2014/main" id="{B2248A4B-6713-1D82-C2FC-CAFD30D91C4A}"/>
                </a:ext>
              </a:extLst>
            </p:cNvPr>
            <p:cNvSpPr/>
            <p:nvPr/>
          </p:nvSpPr>
          <p:spPr>
            <a:xfrm>
              <a:off x="0" y="127"/>
              <a:ext cx="397383" cy="300482"/>
            </a:xfrm>
            <a:custGeom>
              <a:avLst/>
              <a:gdLst/>
              <a:ahLst/>
              <a:cxnLst/>
              <a:rect l="l" t="t" r="r" b="b"/>
              <a:pathLst>
                <a:path w="397383" h="300482">
                  <a:moveTo>
                    <a:pt x="0" y="0"/>
                  </a:moveTo>
                  <a:lnTo>
                    <a:pt x="0" y="300482"/>
                  </a:lnTo>
                  <a:lnTo>
                    <a:pt x="397383" y="300482"/>
                  </a:lnTo>
                  <a:lnTo>
                    <a:pt x="39738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2" name="Group 157">
            <a:extLst>
              <a:ext uri="{FF2B5EF4-FFF2-40B4-BE49-F238E27FC236}">
                <a16:creationId xmlns:a16="http://schemas.microsoft.com/office/drawing/2014/main" id="{75724610-0A6D-14DD-4EAA-DFCE1DFA3CD0}"/>
              </a:ext>
            </a:extLst>
          </p:cNvPr>
          <p:cNvGrpSpPr/>
          <p:nvPr/>
        </p:nvGrpSpPr>
        <p:grpSpPr>
          <a:xfrm>
            <a:off x="9884880" y="7464336"/>
            <a:ext cx="84960" cy="305280"/>
            <a:chOff x="0" y="0"/>
            <a:chExt cx="113280" cy="407040"/>
          </a:xfrm>
        </p:grpSpPr>
        <p:sp>
          <p:nvSpPr>
            <p:cNvPr id="343" name="Freeform 158">
              <a:extLst>
                <a:ext uri="{FF2B5EF4-FFF2-40B4-BE49-F238E27FC236}">
                  <a16:creationId xmlns:a16="http://schemas.microsoft.com/office/drawing/2014/main" id="{122B7CAA-9F87-F996-2A11-F4111F723EE7}"/>
                </a:ext>
              </a:extLst>
            </p:cNvPr>
            <p:cNvSpPr/>
            <p:nvPr/>
          </p:nvSpPr>
          <p:spPr>
            <a:xfrm>
              <a:off x="127" y="0"/>
              <a:ext cx="113284" cy="407035"/>
            </a:xfrm>
            <a:custGeom>
              <a:avLst/>
              <a:gdLst/>
              <a:ahLst/>
              <a:cxnLst/>
              <a:rect l="l" t="t" r="r" b="b"/>
              <a:pathLst>
                <a:path w="113284" h="407035">
                  <a:moveTo>
                    <a:pt x="113284" y="0"/>
                  </a:moveTo>
                  <a:cubicBezTo>
                    <a:pt x="79756" y="27305"/>
                    <a:pt x="41148" y="43688"/>
                    <a:pt x="0" y="43688"/>
                  </a:cubicBezTo>
                  <a:lnTo>
                    <a:pt x="0" y="407035"/>
                  </a:lnTo>
                  <a:lnTo>
                    <a:pt x="28194" y="407035"/>
                  </a:lnTo>
                  <a:cubicBezTo>
                    <a:pt x="77089" y="407035"/>
                    <a:pt x="113157" y="366014"/>
                    <a:pt x="113157" y="316865"/>
                  </a:cubicBezTo>
                  <a:lnTo>
                    <a:pt x="11315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4" name="Group 159">
            <a:extLst>
              <a:ext uri="{FF2B5EF4-FFF2-40B4-BE49-F238E27FC236}">
                <a16:creationId xmlns:a16="http://schemas.microsoft.com/office/drawing/2014/main" id="{87D023F0-B288-299A-97C6-ABAEAE74EA4A}"/>
              </a:ext>
            </a:extLst>
          </p:cNvPr>
          <p:cNvGrpSpPr/>
          <p:nvPr/>
        </p:nvGrpSpPr>
        <p:grpSpPr>
          <a:xfrm>
            <a:off x="9249120" y="7464336"/>
            <a:ext cx="84240" cy="303120"/>
            <a:chOff x="0" y="0"/>
            <a:chExt cx="112320" cy="404160"/>
          </a:xfrm>
        </p:grpSpPr>
        <p:sp>
          <p:nvSpPr>
            <p:cNvPr id="345" name="Freeform 160">
              <a:extLst>
                <a:ext uri="{FF2B5EF4-FFF2-40B4-BE49-F238E27FC236}">
                  <a16:creationId xmlns:a16="http://schemas.microsoft.com/office/drawing/2014/main" id="{092A075D-21CE-2FF9-631B-92A9D77894DF}"/>
                </a:ext>
              </a:extLst>
            </p:cNvPr>
            <p:cNvSpPr/>
            <p:nvPr/>
          </p:nvSpPr>
          <p:spPr>
            <a:xfrm>
              <a:off x="127" y="0"/>
              <a:ext cx="112268" cy="404114"/>
            </a:xfrm>
            <a:custGeom>
              <a:avLst/>
              <a:gdLst/>
              <a:ahLst/>
              <a:cxnLst/>
              <a:rect l="l" t="t" r="r" b="b"/>
              <a:pathLst>
                <a:path w="112268" h="404114">
                  <a:moveTo>
                    <a:pt x="0" y="0"/>
                  </a:moveTo>
                  <a:lnTo>
                    <a:pt x="0" y="316738"/>
                  </a:lnTo>
                  <a:cubicBezTo>
                    <a:pt x="0" y="365887"/>
                    <a:pt x="35687" y="404114"/>
                    <a:pt x="81661" y="404114"/>
                  </a:cubicBezTo>
                  <a:lnTo>
                    <a:pt x="112268" y="404114"/>
                  </a:lnTo>
                  <a:lnTo>
                    <a:pt x="112268" y="43688"/>
                  </a:lnTo>
                  <a:cubicBezTo>
                    <a:pt x="68834" y="43688"/>
                    <a:pt x="30607" y="27305"/>
                    <a:pt x="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6" name="Group 161">
            <a:extLst>
              <a:ext uri="{FF2B5EF4-FFF2-40B4-BE49-F238E27FC236}">
                <a16:creationId xmlns:a16="http://schemas.microsoft.com/office/drawing/2014/main" id="{E981AABA-F404-0EF5-573F-B5C041E8FF1E}"/>
              </a:ext>
            </a:extLst>
          </p:cNvPr>
          <p:cNvGrpSpPr/>
          <p:nvPr/>
        </p:nvGrpSpPr>
        <p:grpSpPr>
          <a:xfrm>
            <a:off x="9587520" y="7497456"/>
            <a:ext cx="42480" cy="47520"/>
            <a:chOff x="0" y="0"/>
            <a:chExt cx="56640" cy="63360"/>
          </a:xfrm>
        </p:grpSpPr>
        <p:sp>
          <p:nvSpPr>
            <p:cNvPr id="347" name="Freeform 162">
              <a:extLst>
                <a:ext uri="{FF2B5EF4-FFF2-40B4-BE49-F238E27FC236}">
                  <a16:creationId xmlns:a16="http://schemas.microsoft.com/office/drawing/2014/main" id="{92914905-99E2-906E-32E0-ACEA12D1E66B}"/>
                </a:ext>
              </a:extLst>
            </p:cNvPr>
            <p:cNvSpPr/>
            <p:nvPr/>
          </p:nvSpPr>
          <p:spPr>
            <a:xfrm>
              <a:off x="127" y="0"/>
              <a:ext cx="56642" cy="63373"/>
            </a:xfrm>
            <a:custGeom>
              <a:avLst/>
              <a:gdLst/>
              <a:ahLst/>
              <a:cxnLst/>
              <a:rect l="l" t="t" r="r" b="b"/>
              <a:pathLst>
                <a:path w="56642" h="63373">
                  <a:moveTo>
                    <a:pt x="0" y="0"/>
                  </a:moveTo>
                  <a:lnTo>
                    <a:pt x="0" y="30353"/>
                  </a:lnTo>
                  <a:cubicBezTo>
                    <a:pt x="0" y="49657"/>
                    <a:pt x="12827" y="63373"/>
                    <a:pt x="28321" y="63373"/>
                  </a:cubicBezTo>
                  <a:cubicBezTo>
                    <a:pt x="46355" y="63373"/>
                    <a:pt x="56642" y="49657"/>
                    <a:pt x="56642" y="30353"/>
                  </a:cubicBezTo>
                  <a:lnTo>
                    <a:pt x="5664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8" name="Group 163">
            <a:extLst>
              <a:ext uri="{FF2B5EF4-FFF2-40B4-BE49-F238E27FC236}">
                <a16:creationId xmlns:a16="http://schemas.microsoft.com/office/drawing/2014/main" id="{972DECAD-F1AC-C9F2-7294-D4F1B79B0F52}"/>
              </a:ext>
            </a:extLst>
          </p:cNvPr>
          <p:cNvGrpSpPr/>
          <p:nvPr/>
        </p:nvGrpSpPr>
        <p:grpSpPr>
          <a:xfrm>
            <a:off x="9884880" y="7226736"/>
            <a:ext cx="84960" cy="225360"/>
            <a:chOff x="0" y="0"/>
            <a:chExt cx="113280" cy="300480"/>
          </a:xfrm>
        </p:grpSpPr>
        <p:sp>
          <p:nvSpPr>
            <p:cNvPr id="349" name="Freeform 164">
              <a:extLst>
                <a:ext uri="{FF2B5EF4-FFF2-40B4-BE49-F238E27FC236}">
                  <a16:creationId xmlns:a16="http://schemas.microsoft.com/office/drawing/2014/main" id="{BFC5F12F-2F99-3428-5C05-CDC51366B1DE}"/>
                </a:ext>
              </a:extLst>
            </p:cNvPr>
            <p:cNvSpPr/>
            <p:nvPr/>
          </p:nvSpPr>
          <p:spPr>
            <a:xfrm>
              <a:off x="127" y="127"/>
              <a:ext cx="113284" cy="300482"/>
            </a:xfrm>
            <a:custGeom>
              <a:avLst/>
              <a:gdLst/>
              <a:ahLst/>
              <a:cxnLst/>
              <a:rect l="l" t="t" r="r" b="b"/>
              <a:pathLst>
                <a:path w="113284" h="300482">
                  <a:moveTo>
                    <a:pt x="0" y="0"/>
                  </a:moveTo>
                  <a:lnTo>
                    <a:pt x="0" y="300482"/>
                  </a:lnTo>
                  <a:cubicBezTo>
                    <a:pt x="28321" y="300482"/>
                    <a:pt x="53975" y="289560"/>
                    <a:pt x="77216" y="267716"/>
                  </a:cubicBezTo>
                  <a:cubicBezTo>
                    <a:pt x="100457" y="245872"/>
                    <a:pt x="113284" y="213106"/>
                    <a:pt x="113284" y="180340"/>
                  </a:cubicBezTo>
                  <a:lnTo>
                    <a:pt x="113284" y="90043"/>
                  </a:lnTo>
                  <a:cubicBezTo>
                    <a:pt x="113284" y="38227"/>
                    <a:pt x="74549" y="0"/>
                    <a:pt x="2819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0" name="Group 165">
            <a:extLst>
              <a:ext uri="{FF2B5EF4-FFF2-40B4-BE49-F238E27FC236}">
                <a16:creationId xmlns:a16="http://schemas.microsoft.com/office/drawing/2014/main" id="{1D1291AF-EF23-CF4D-6559-8D329C405D06}"/>
              </a:ext>
            </a:extLst>
          </p:cNvPr>
          <p:cNvGrpSpPr/>
          <p:nvPr/>
        </p:nvGrpSpPr>
        <p:grpSpPr>
          <a:xfrm>
            <a:off x="9460800" y="7497456"/>
            <a:ext cx="298080" cy="270000"/>
            <a:chOff x="0" y="0"/>
            <a:chExt cx="397440" cy="360000"/>
          </a:xfrm>
        </p:grpSpPr>
        <p:sp>
          <p:nvSpPr>
            <p:cNvPr id="351" name="Freeform 166">
              <a:extLst>
                <a:ext uri="{FF2B5EF4-FFF2-40B4-BE49-F238E27FC236}">
                  <a16:creationId xmlns:a16="http://schemas.microsoft.com/office/drawing/2014/main" id="{A92060AC-521E-7E6A-25F5-765B1A1FE586}"/>
                </a:ext>
              </a:extLst>
            </p:cNvPr>
            <p:cNvSpPr/>
            <p:nvPr/>
          </p:nvSpPr>
          <p:spPr>
            <a:xfrm>
              <a:off x="0" y="0"/>
              <a:ext cx="397383" cy="360045"/>
            </a:xfrm>
            <a:custGeom>
              <a:avLst/>
              <a:gdLst/>
              <a:ahLst/>
              <a:cxnLst/>
              <a:rect l="l" t="t" r="r" b="b"/>
              <a:pathLst>
                <a:path w="397383" h="360045">
                  <a:moveTo>
                    <a:pt x="0" y="0"/>
                  </a:moveTo>
                  <a:lnTo>
                    <a:pt x="0" y="360045"/>
                  </a:lnTo>
                  <a:lnTo>
                    <a:pt x="397383" y="360045"/>
                  </a:lnTo>
                  <a:lnTo>
                    <a:pt x="397383" y="0"/>
                  </a:lnTo>
                  <a:lnTo>
                    <a:pt x="282067" y="0"/>
                  </a:lnTo>
                  <a:lnTo>
                    <a:pt x="282067" y="30099"/>
                  </a:lnTo>
                  <a:cubicBezTo>
                    <a:pt x="282067" y="81915"/>
                    <a:pt x="243586" y="120142"/>
                    <a:pt x="197358" y="120142"/>
                  </a:cubicBezTo>
                  <a:cubicBezTo>
                    <a:pt x="148590" y="120142"/>
                    <a:pt x="115316" y="79248"/>
                    <a:pt x="115316" y="30099"/>
                  </a:cubicBezTo>
                  <a:lnTo>
                    <a:pt x="11531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2" name="Group 167">
            <a:extLst>
              <a:ext uri="{FF2B5EF4-FFF2-40B4-BE49-F238E27FC236}">
                <a16:creationId xmlns:a16="http://schemas.microsoft.com/office/drawing/2014/main" id="{550C7403-654D-C3BA-0015-6BEC48251773}"/>
              </a:ext>
            </a:extLst>
          </p:cNvPr>
          <p:cNvGrpSpPr/>
          <p:nvPr/>
        </p:nvGrpSpPr>
        <p:grpSpPr>
          <a:xfrm>
            <a:off x="9458640" y="7001376"/>
            <a:ext cx="298080" cy="180000"/>
            <a:chOff x="0" y="0"/>
            <a:chExt cx="397440" cy="240000"/>
          </a:xfrm>
        </p:grpSpPr>
        <p:sp>
          <p:nvSpPr>
            <p:cNvPr id="353" name="Freeform 168">
              <a:extLst>
                <a:ext uri="{FF2B5EF4-FFF2-40B4-BE49-F238E27FC236}">
                  <a16:creationId xmlns:a16="http://schemas.microsoft.com/office/drawing/2014/main" id="{93FB369F-FAC3-3BF1-0B22-B897CECF9A95}"/>
                </a:ext>
              </a:extLst>
            </p:cNvPr>
            <p:cNvSpPr/>
            <p:nvPr/>
          </p:nvSpPr>
          <p:spPr>
            <a:xfrm>
              <a:off x="127" y="0"/>
              <a:ext cx="397383" cy="240030"/>
            </a:xfrm>
            <a:custGeom>
              <a:avLst/>
              <a:gdLst/>
              <a:ahLst/>
              <a:cxnLst/>
              <a:rect l="l" t="t" r="r" b="b"/>
              <a:pathLst>
                <a:path w="397383" h="240030">
                  <a:moveTo>
                    <a:pt x="197358" y="0"/>
                  </a:moveTo>
                  <a:cubicBezTo>
                    <a:pt x="89662" y="0"/>
                    <a:pt x="0" y="95504"/>
                    <a:pt x="0" y="209931"/>
                  </a:cubicBezTo>
                  <a:lnTo>
                    <a:pt x="0" y="240030"/>
                  </a:lnTo>
                  <a:lnTo>
                    <a:pt x="110109" y="240030"/>
                  </a:lnTo>
                  <a:lnTo>
                    <a:pt x="110109" y="209931"/>
                  </a:lnTo>
                  <a:cubicBezTo>
                    <a:pt x="110109" y="158115"/>
                    <a:pt x="148590" y="122682"/>
                    <a:pt x="194818" y="122682"/>
                  </a:cubicBezTo>
                  <a:cubicBezTo>
                    <a:pt x="243586" y="122682"/>
                    <a:pt x="276860" y="163576"/>
                    <a:pt x="276860" y="209931"/>
                  </a:cubicBezTo>
                  <a:lnTo>
                    <a:pt x="276860" y="240030"/>
                  </a:lnTo>
                  <a:lnTo>
                    <a:pt x="397383" y="240030"/>
                  </a:lnTo>
                  <a:lnTo>
                    <a:pt x="397383" y="209931"/>
                  </a:lnTo>
                  <a:cubicBezTo>
                    <a:pt x="397383" y="95504"/>
                    <a:pt x="307594" y="0"/>
                    <a:pt x="19735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4" name="Group 169">
            <a:extLst>
              <a:ext uri="{FF2B5EF4-FFF2-40B4-BE49-F238E27FC236}">
                <a16:creationId xmlns:a16="http://schemas.microsoft.com/office/drawing/2014/main" id="{DD868A97-BFC7-BA21-AE60-3AF3C970865D}"/>
              </a:ext>
            </a:extLst>
          </p:cNvPr>
          <p:cNvGrpSpPr/>
          <p:nvPr/>
        </p:nvGrpSpPr>
        <p:grpSpPr>
          <a:xfrm>
            <a:off x="14455440" y="5621136"/>
            <a:ext cx="519120" cy="510480"/>
            <a:chOff x="0" y="0"/>
            <a:chExt cx="692160" cy="680640"/>
          </a:xfrm>
        </p:grpSpPr>
        <p:sp>
          <p:nvSpPr>
            <p:cNvPr id="355" name="Freeform 170">
              <a:extLst>
                <a:ext uri="{FF2B5EF4-FFF2-40B4-BE49-F238E27FC236}">
                  <a16:creationId xmlns:a16="http://schemas.microsoft.com/office/drawing/2014/main" id="{3B46F56C-3CDF-C2FF-8E52-3684E91E736E}"/>
                </a:ext>
              </a:extLst>
            </p:cNvPr>
            <p:cNvSpPr/>
            <p:nvPr/>
          </p:nvSpPr>
          <p:spPr>
            <a:xfrm>
              <a:off x="127" y="127"/>
              <a:ext cx="692150" cy="680593"/>
            </a:xfrm>
            <a:custGeom>
              <a:avLst/>
              <a:gdLst/>
              <a:ahLst/>
              <a:cxnLst/>
              <a:rect l="l" t="t" r="r" b="b"/>
              <a:pathLst>
                <a:path w="692150" h="680593">
                  <a:moveTo>
                    <a:pt x="348488" y="0"/>
                  </a:moveTo>
                  <a:cubicBezTo>
                    <a:pt x="162179" y="0"/>
                    <a:pt x="0" y="162306"/>
                    <a:pt x="2286" y="371221"/>
                  </a:cubicBezTo>
                  <a:cubicBezTo>
                    <a:pt x="2286" y="479552"/>
                    <a:pt x="48260" y="587883"/>
                    <a:pt x="137922" y="660019"/>
                  </a:cubicBezTo>
                  <a:cubicBezTo>
                    <a:pt x="147574" y="670306"/>
                    <a:pt x="154813" y="672846"/>
                    <a:pt x="157226" y="680593"/>
                  </a:cubicBezTo>
                  <a:lnTo>
                    <a:pt x="319405" y="680593"/>
                  </a:lnTo>
                  <a:lnTo>
                    <a:pt x="319405" y="564515"/>
                  </a:lnTo>
                  <a:lnTo>
                    <a:pt x="186309" y="564515"/>
                  </a:lnTo>
                  <a:cubicBezTo>
                    <a:pt x="171831" y="564515"/>
                    <a:pt x="159639" y="551688"/>
                    <a:pt x="159639" y="536194"/>
                  </a:cubicBezTo>
                  <a:lnTo>
                    <a:pt x="159639" y="476885"/>
                  </a:lnTo>
                  <a:cubicBezTo>
                    <a:pt x="159639" y="396875"/>
                    <a:pt x="205613" y="329946"/>
                    <a:pt x="268605" y="296418"/>
                  </a:cubicBezTo>
                  <a:cubicBezTo>
                    <a:pt x="251587" y="278384"/>
                    <a:pt x="241935" y="252603"/>
                    <a:pt x="241935" y="218948"/>
                  </a:cubicBezTo>
                  <a:cubicBezTo>
                    <a:pt x="241935" y="157099"/>
                    <a:pt x="290449" y="105537"/>
                    <a:pt x="348488" y="105537"/>
                  </a:cubicBezTo>
                  <a:cubicBezTo>
                    <a:pt x="404114" y="105537"/>
                    <a:pt x="452501" y="157099"/>
                    <a:pt x="452501" y="218948"/>
                  </a:cubicBezTo>
                  <a:cubicBezTo>
                    <a:pt x="452501" y="247396"/>
                    <a:pt x="440436" y="273177"/>
                    <a:pt x="425958" y="296418"/>
                  </a:cubicBezTo>
                  <a:cubicBezTo>
                    <a:pt x="488823" y="329946"/>
                    <a:pt x="534924" y="396875"/>
                    <a:pt x="534924" y="476885"/>
                  </a:cubicBezTo>
                  <a:lnTo>
                    <a:pt x="534924" y="536194"/>
                  </a:lnTo>
                  <a:cubicBezTo>
                    <a:pt x="534924" y="551688"/>
                    <a:pt x="522732" y="564515"/>
                    <a:pt x="508254" y="564515"/>
                  </a:cubicBezTo>
                  <a:lnTo>
                    <a:pt x="375031" y="564515"/>
                  </a:lnTo>
                  <a:lnTo>
                    <a:pt x="375031" y="680593"/>
                  </a:lnTo>
                  <a:lnTo>
                    <a:pt x="537210" y="680593"/>
                  </a:lnTo>
                  <a:cubicBezTo>
                    <a:pt x="539623" y="677926"/>
                    <a:pt x="546862" y="670306"/>
                    <a:pt x="556514" y="665099"/>
                  </a:cubicBezTo>
                  <a:cubicBezTo>
                    <a:pt x="646049" y="587756"/>
                    <a:pt x="692023" y="476885"/>
                    <a:pt x="692023" y="368554"/>
                  </a:cubicBezTo>
                  <a:cubicBezTo>
                    <a:pt x="692150" y="164973"/>
                    <a:pt x="537210" y="0"/>
                    <a:pt x="3484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6" name="Group 171">
            <a:extLst>
              <a:ext uri="{FF2B5EF4-FFF2-40B4-BE49-F238E27FC236}">
                <a16:creationId xmlns:a16="http://schemas.microsoft.com/office/drawing/2014/main" id="{3DA89E77-3A31-451A-9074-E5B9A2B6B53F}"/>
              </a:ext>
            </a:extLst>
          </p:cNvPr>
          <p:cNvGrpSpPr/>
          <p:nvPr/>
        </p:nvGrpSpPr>
        <p:grpSpPr>
          <a:xfrm>
            <a:off x="14675040" y="5747136"/>
            <a:ext cx="81360" cy="87120"/>
            <a:chOff x="0" y="0"/>
            <a:chExt cx="108480" cy="116160"/>
          </a:xfrm>
        </p:grpSpPr>
        <p:sp>
          <p:nvSpPr>
            <p:cNvPr id="357" name="Freeform 172">
              <a:extLst>
                <a:ext uri="{FF2B5EF4-FFF2-40B4-BE49-F238E27FC236}">
                  <a16:creationId xmlns:a16="http://schemas.microsoft.com/office/drawing/2014/main" id="{6BBC29CC-93ED-DFDF-961A-E4008FAEE839}"/>
                </a:ext>
              </a:extLst>
            </p:cNvPr>
            <p:cNvSpPr/>
            <p:nvPr/>
          </p:nvSpPr>
          <p:spPr>
            <a:xfrm>
              <a:off x="0" y="0"/>
              <a:ext cx="108458" cy="116205"/>
            </a:xfrm>
            <a:custGeom>
              <a:avLst/>
              <a:gdLst/>
              <a:ahLst/>
              <a:cxnLst/>
              <a:rect l="l" t="t" r="r" b="b"/>
              <a:pathLst>
                <a:path w="108458" h="116205">
                  <a:moveTo>
                    <a:pt x="55499" y="0"/>
                  </a:moveTo>
                  <a:cubicBezTo>
                    <a:pt x="24130" y="0"/>
                    <a:pt x="0" y="25781"/>
                    <a:pt x="0" y="59436"/>
                  </a:cubicBezTo>
                  <a:cubicBezTo>
                    <a:pt x="0" y="90297"/>
                    <a:pt x="24130" y="116205"/>
                    <a:pt x="55499" y="116205"/>
                  </a:cubicBezTo>
                  <a:cubicBezTo>
                    <a:pt x="84455" y="116205"/>
                    <a:pt x="108458" y="90424"/>
                    <a:pt x="108458" y="59436"/>
                  </a:cubicBezTo>
                  <a:cubicBezTo>
                    <a:pt x="108458" y="25781"/>
                    <a:pt x="84328" y="0"/>
                    <a:pt x="5549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8" name="Group 173">
            <a:extLst>
              <a:ext uri="{FF2B5EF4-FFF2-40B4-BE49-F238E27FC236}">
                <a16:creationId xmlns:a16="http://schemas.microsoft.com/office/drawing/2014/main" id="{9E1C325E-9577-AD5E-E6F9-52B59DC9447F}"/>
              </a:ext>
            </a:extLst>
          </p:cNvPr>
          <p:cNvGrpSpPr/>
          <p:nvPr/>
        </p:nvGrpSpPr>
        <p:grpSpPr>
          <a:xfrm>
            <a:off x="14577120" y="6174096"/>
            <a:ext cx="279360" cy="87120"/>
            <a:chOff x="0" y="0"/>
            <a:chExt cx="372480" cy="116160"/>
          </a:xfrm>
        </p:grpSpPr>
        <p:sp>
          <p:nvSpPr>
            <p:cNvPr id="359" name="Freeform 174">
              <a:extLst>
                <a:ext uri="{FF2B5EF4-FFF2-40B4-BE49-F238E27FC236}">
                  <a16:creationId xmlns:a16="http://schemas.microsoft.com/office/drawing/2014/main" id="{D3E004B0-AD3C-A30E-E212-C28E5D8AD944}"/>
                </a:ext>
              </a:extLst>
            </p:cNvPr>
            <p:cNvSpPr/>
            <p:nvPr/>
          </p:nvSpPr>
          <p:spPr>
            <a:xfrm>
              <a:off x="127" y="127"/>
              <a:ext cx="372491" cy="116078"/>
            </a:xfrm>
            <a:custGeom>
              <a:avLst/>
              <a:gdLst/>
              <a:ahLst/>
              <a:cxnLst/>
              <a:rect l="l" t="t" r="r" b="b"/>
              <a:pathLst>
                <a:path w="372491" h="116078">
                  <a:moveTo>
                    <a:pt x="0" y="0"/>
                  </a:moveTo>
                  <a:lnTo>
                    <a:pt x="0" y="28321"/>
                  </a:lnTo>
                  <a:cubicBezTo>
                    <a:pt x="0" y="77343"/>
                    <a:pt x="36195" y="116078"/>
                    <a:pt x="79756" y="116078"/>
                  </a:cubicBezTo>
                  <a:lnTo>
                    <a:pt x="290195" y="116078"/>
                  </a:lnTo>
                  <a:cubicBezTo>
                    <a:pt x="336169" y="116078"/>
                    <a:pt x="372491" y="77343"/>
                    <a:pt x="372491" y="28321"/>
                  </a:cubicBezTo>
                  <a:lnTo>
                    <a:pt x="37249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0" name="Group 175">
            <a:extLst>
              <a:ext uri="{FF2B5EF4-FFF2-40B4-BE49-F238E27FC236}">
                <a16:creationId xmlns:a16="http://schemas.microsoft.com/office/drawing/2014/main" id="{1A2A43A4-A0EC-E9D0-A880-41AF788FF0D0}"/>
              </a:ext>
            </a:extLst>
          </p:cNvPr>
          <p:cNvGrpSpPr/>
          <p:nvPr/>
        </p:nvGrpSpPr>
        <p:grpSpPr>
          <a:xfrm>
            <a:off x="14616720" y="5878176"/>
            <a:ext cx="199440" cy="127440"/>
            <a:chOff x="0" y="0"/>
            <a:chExt cx="265920" cy="169920"/>
          </a:xfrm>
        </p:grpSpPr>
        <p:sp>
          <p:nvSpPr>
            <p:cNvPr id="361" name="Freeform 176">
              <a:extLst>
                <a:ext uri="{FF2B5EF4-FFF2-40B4-BE49-F238E27FC236}">
                  <a16:creationId xmlns:a16="http://schemas.microsoft.com/office/drawing/2014/main" id="{9A4648D6-506B-B223-CE46-C9770857E8C0}"/>
                </a:ext>
              </a:extLst>
            </p:cNvPr>
            <p:cNvSpPr/>
            <p:nvPr/>
          </p:nvSpPr>
          <p:spPr>
            <a:xfrm>
              <a:off x="127" y="127"/>
              <a:ext cx="265811" cy="169799"/>
            </a:xfrm>
            <a:custGeom>
              <a:avLst/>
              <a:gdLst/>
              <a:ahLst/>
              <a:cxnLst/>
              <a:rect l="l" t="t" r="r" b="b"/>
              <a:pathLst>
                <a:path w="265811" h="169799">
                  <a:moveTo>
                    <a:pt x="132969" y="0"/>
                  </a:moveTo>
                  <a:cubicBezTo>
                    <a:pt x="60452" y="0"/>
                    <a:pt x="0" y="59182"/>
                    <a:pt x="0" y="141478"/>
                  </a:cubicBezTo>
                  <a:lnTo>
                    <a:pt x="0" y="169799"/>
                  </a:lnTo>
                  <a:lnTo>
                    <a:pt x="265811" y="169799"/>
                  </a:lnTo>
                  <a:lnTo>
                    <a:pt x="265811" y="141478"/>
                  </a:lnTo>
                  <a:cubicBezTo>
                    <a:pt x="265811" y="64262"/>
                    <a:pt x="205486" y="0"/>
                    <a:pt x="13296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2" name="Group 177">
            <a:extLst>
              <a:ext uri="{FF2B5EF4-FFF2-40B4-BE49-F238E27FC236}">
                <a16:creationId xmlns:a16="http://schemas.microsoft.com/office/drawing/2014/main" id="{54512F43-302F-2A37-BB7A-969F14C99243}"/>
              </a:ext>
            </a:extLst>
          </p:cNvPr>
          <p:cNvGrpSpPr/>
          <p:nvPr/>
        </p:nvGrpSpPr>
        <p:grpSpPr>
          <a:xfrm>
            <a:off x="14616720" y="6303696"/>
            <a:ext cx="201600" cy="42480"/>
            <a:chOff x="0" y="0"/>
            <a:chExt cx="268800" cy="56640"/>
          </a:xfrm>
        </p:grpSpPr>
        <p:sp>
          <p:nvSpPr>
            <p:cNvPr id="363" name="Freeform 178">
              <a:extLst>
                <a:ext uri="{FF2B5EF4-FFF2-40B4-BE49-F238E27FC236}">
                  <a16:creationId xmlns:a16="http://schemas.microsoft.com/office/drawing/2014/main" id="{CAF959A3-D604-827D-71C7-17F142C08007}"/>
                </a:ext>
              </a:extLst>
            </p:cNvPr>
            <p:cNvSpPr/>
            <p:nvPr/>
          </p:nvSpPr>
          <p:spPr>
            <a:xfrm>
              <a:off x="127" y="127"/>
              <a:ext cx="268732" cy="56642"/>
            </a:xfrm>
            <a:custGeom>
              <a:avLst/>
              <a:gdLst/>
              <a:ahLst/>
              <a:cxnLst/>
              <a:rect l="l" t="t" r="r" b="b"/>
              <a:pathLst>
                <a:path w="268732" h="56642">
                  <a:moveTo>
                    <a:pt x="2286" y="0"/>
                  </a:moveTo>
                  <a:cubicBezTo>
                    <a:pt x="0" y="30861"/>
                    <a:pt x="21717" y="56642"/>
                    <a:pt x="53213" y="56642"/>
                  </a:cubicBezTo>
                  <a:lnTo>
                    <a:pt x="212979" y="56642"/>
                  </a:lnTo>
                  <a:cubicBezTo>
                    <a:pt x="244475" y="56642"/>
                    <a:pt x="268732" y="30861"/>
                    <a:pt x="26873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4" name="Group 179">
            <a:extLst>
              <a:ext uri="{FF2B5EF4-FFF2-40B4-BE49-F238E27FC236}">
                <a16:creationId xmlns:a16="http://schemas.microsoft.com/office/drawing/2014/main" id="{6CB1AA36-2E7B-B8CB-B49E-1B2FB6A09C51}"/>
              </a:ext>
            </a:extLst>
          </p:cNvPr>
          <p:cNvGrpSpPr/>
          <p:nvPr/>
        </p:nvGrpSpPr>
        <p:grpSpPr>
          <a:xfrm>
            <a:off x="10759680" y="7400976"/>
            <a:ext cx="339840" cy="362160"/>
            <a:chOff x="0" y="0"/>
            <a:chExt cx="453120" cy="482880"/>
          </a:xfrm>
        </p:grpSpPr>
        <p:sp>
          <p:nvSpPr>
            <p:cNvPr id="365" name="Freeform 180">
              <a:extLst>
                <a:ext uri="{FF2B5EF4-FFF2-40B4-BE49-F238E27FC236}">
                  <a16:creationId xmlns:a16="http://schemas.microsoft.com/office/drawing/2014/main" id="{2F6C607C-0FCA-1CA9-10B3-B25A414EC9A7}"/>
                </a:ext>
              </a:extLst>
            </p:cNvPr>
            <p:cNvSpPr/>
            <p:nvPr/>
          </p:nvSpPr>
          <p:spPr>
            <a:xfrm>
              <a:off x="0" y="0"/>
              <a:ext cx="453136" cy="482854"/>
            </a:xfrm>
            <a:custGeom>
              <a:avLst/>
              <a:gdLst/>
              <a:ahLst/>
              <a:cxnLst/>
              <a:rect l="l" t="t" r="r" b="b"/>
              <a:pathLst>
                <a:path w="453136" h="482854">
                  <a:moveTo>
                    <a:pt x="227838" y="0"/>
                  </a:moveTo>
                  <a:cubicBezTo>
                    <a:pt x="130556" y="0"/>
                    <a:pt x="117856" y="62738"/>
                    <a:pt x="82042" y="286512"/>
                  </a:cubicBezTo>
                  <a:cubicBezTo>
                    <a:pt x="76962" y="324739"/>
                    <a:pt x="69215" y="371094"/>
                    <a:pt x="61595" y="422910"/>
                  </a:cubicBezTo>
                  <a:lnTo>
                    <a:pt x="28194" y="422910"/>
                  </a:lnTo>
                  <a:cubicBezTo>
                    <a:pt x="12827" y="422910"/>
                    <a:pt x="0" y="436499"/>
                    <a:pt x="0" y="452882"/>
                  </a:cubicBezTo>
                  <a:cubicBezTo>
                    <a:pt x="0" y="469265"/>
                    <a:pt x="12827" y="482854"/>
                    <a:pt x="28194" y="482854"/>
                  </a:cubicBezTo>
                  <a:lnTo>
                    <a:pt x="424942" y="482854"/>
                  </a:lnTo>
                  <a:cubicBezTo>
                    <a:pt x="440309" y="480187"/>
                    <a:pt x="453136" y="466471"/>
                    <a:pt x="453136" y="450088"/>
                  </a:cubicBezTo>
                  <a:cubicBezTo>
                    <a:pt x="453136" y="433705"/>
                    <a:pt x="440309" y="420116"/>
                    <a:pt x="424942" y="420116"/>
                  </a:cubicBezTo>
                  <a:lnTo>
                    <a:pt x="394208" y="420116"/>
                  </a:lnTo>
                  <a:cubicBezTo>
                    <a:pt x="383921" y="368300"/>
                    <a:pt x="376301" y="324612"/>
                    <a:pt x="371221" y="283718"/>
                  </a:cubicBezTo>
                  <a:cubicBezTo>
                    <a:pt x="335407" y="65532"/>
                    <a:pt x="322580" y="0"/>
                    <a:pt x="22783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6" name="Group 181">
            <a:extLst>
              <a:ext uri="{FF2B5EF4-FFF2-40B4-BE49-F238E27FC236}">
                <a16:creationId xmlns:a16="http://schemas.microsoft.com/office/drawing/2014/main" id="{9CB14FD7-3CF7-9052-E00F-2E44B604A71C}"/>
              </a:ext>
            </a:extLst>
          </p:cNvPr>
          <p:cNvGrpSpPr/>
          <p:nvPr/>
        </p:nvGrpSpPr>
        <p:grpSpPr>
          <a:xfrm>
            <a:off x="11078640" y="7085616"/>
            <a:ext cx="169200" cy="180000"/>
            <a:chOff x="0" y="0"/>
            <a:chExt cx="225600" cy="240000"/>
          </a:xfrm>
        </p:grpSpPr>
        <p:sp>
          <p:nvSpPr>
            <p:cNvPr id="367" name="Freeform 182">
              <a:extLst>
                <a:ext uri="{FF2B5EF4-FFF2-40B4-BE49-F238E27FC236}">
                  <a16:creationId xmlns:a16="http://schemas.microsoft.com/office/drawing/2014/main" id="{49F8BF5C-D707-8A2E-F72F-ABB874F30F6E}"/>
                </a:ext>
              </a:extLst>
            </p:cNvPr>
            <p:cNvSpPr/>
            <p:nvPr/>
          </p:nvSpPr>
          <p:spPr>
            <a:xfrm>
              <a:off x="0" y="0"/>
              <a:ext cx="225679" cy="240030"/>
            </a:xfrm>
            <a:custGeom>
              <a:avLst/>
              <a:gdLst/>
              <a:ahLst/>
              <a:cxnLst/>
              <a:rect l="l" t="t" r="r" b="b"/>
              <a:pathLst>
                <a:path w="225679" h="240030">
                  <a:moveTo>
                    <a:pt x="112776" y="0"/>
                  </a:moveTo>
                  <a:cubicBezTo>
                    <a:pt x="51308" y="0"/>
                    <a:pt x="0" y="54483"/>
                    <a:pt x="0" y="120015"/>
                  </a:cubicBezTo>
                  <a:cubicBezTo>
                    <a:pt x="0" y="182626"/>
                    <a:pt x="51308" y="240030"/>
                    <a:pt x="112776" y="240030"/>
                  </a:cubicBezTo>
                  <a:cubicBezTo>
                    <a:pt x="174244" y="240030"/>
                    <a:pt x="225679" y="182753"/>
                    <a:pt x="225679" y="120015"/>
                  </a:cubicBezTo>
                  <a:cubicBezTo>
                    <a:pt x="225552" y="54483"/>
                    <a:pt x="174371" y="0"/>
                    <a:pt x="11277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8" name="Group 183">
            <a:extLst>
              <a:ext uri="{FF2B5EF4-FFF2-40B4-BE49-F238E27FC236}">
                <a16:creationId xmlns:a16="http://schemas.microsoft.com/office/drawing/2014/main" id="{BFC6DFC4-BBB5-3B9A-C0C4-03634A7D369B}"/>
              </a:ext>
            </a:extLst>
          </p:cNvPr>
          <p:cNvGrpSpPr/>
          <p:nvPr/>
        </p:nvGrpSpPr>
        <p:grpSpPr>
          <a:xfrm>
            <a:off x="10613520" y="7085616"/>
            <a:ext cx="167040" cy="180000"/>
            <a:chOff x="0" y="0"/>
            <a:chExt cx="222720" cy="240000"/>
          </a:xfrm>
        </p:grpSpPr>
        <p:sp>
          <p:nvSpPr>
            <p:cNvPr id="369" name="Freeform 184">
              <a:extLst>
                <a:ext uri="{FF2B5EF4-FFF2-40B4-BE49-F238E27FC236}">
                  <a16:creationId xmlns:a16="http://schemas.microsoft.com/office/drawing/2014/main" id="{39AC107A-A8A8-520F-DBDF-FDC5598523C6}"/>
                </a:ext>
              </a:extLst>
            </p:cNvPr>
            <p:cNvSpPr/>
            <p:nvPr/>
          </p:nvSpPr>
          <p:spPr>
            <a:xfrm>
              <a:off x="0" y="0"/>
              <a:ext cx="222758" cy="240030"/>
            </a:xfrm>
            <a:custGeom>
              <a:avLst/>
              <a:gdLst/>
              <a:ahLst/>
              <a:cxnLst/>
              <a:rect l="l" t="t" r="r" b="b"/>
              <a:pathLst>
                <a:path w="222758" h="240030">
                  <a:moveTo>
                    <a:pt x="110109" y="0"/>
                  </a:moveTo>
                  <a:cubicBezTo>
                    <a:pt x="48641" y="0"/>
                    <a:pt x="0" y="54483"/>
                    <a:pt x="0" y="120015"/>
                  </a:cubicBezTo>
                  <a:cubicBezTo>
                    <a:pt x="0" y="185547"/>
                    <a:pt x="48641" y="240030"/>
                    <a:pt x="110109" y="240030"/>
                  </a:cubicBezTo>
                  <a:cubicBezTo>
                    <a:pt x="171577" y="240030"/>
                    <a:pt x="222758" y="185547"/>
                    <a:pt x="222758" y="120015"/>
                  </a:cubicBezTo>
                  <a:cubicBezTo>
                    <a:pt x="222758" y="54483"/>
                    <a:pt x="171577" y="0"/>
                    <a:pt x="11010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0" name="Group 185">
            <a:extLst>
              <a:ext uri="{FF2B5EF4-FFF2-40B4-BE49-F238E27FC236}">
                <a16:creationId xmlns:a16="http://schemas.microsoft.com/office/drawing/2014/main" id="{5C63B1F1-B515-13AD-C0D5-17685110D25F}"/>
              </a:ext>
            </a:extLst>
          </p:cNvPr>
          <p:cNvGrpSpPr/>
          <p:nvPr/>
        </p:nvGrpSpPr>
        <p:grpSpPr>
          <a:xfrm>
            <a:off x="10569600" y="7266336"/>
            <a:ext cx="255600" cy="135360"/>
            <a:chOff x="0" y="0"/>
            <a:chExt cx="340800" cy="180480"/>
          </a:xfrm>
        </p:grpSpPr>
        <p:sp>
          <p:nvSpPr>
            <p:cNvPr id="371" name="Freeform 186">
              <a:extLst>
                <a:ext uri="{FF2B5EF4-FFF2-40B4-BE49-F238E27FC236}">
                  <a16:creationId xmlns:a16="http://schemas.microsoft.com/office/drawing/2014/main" id="{969F2663-893E-59BA-EB1F-05D675D66698}"/>
                </a:ext>
              </a:extLst>
            </p:cNvPr>
            <p:cNvSpPr/>
            <p:nvPr/>
          </p:nvSpPr>
          <p:spPr>
            <a:xfrm>
              <a:off x="0" y="127"/>
              <a:ext cx="340741" cy="180467"/>
            </a:xfrm>
            <a:custGeom>
              <a:avLst/>
              <a:gdLst/>
              <a:ahLst/>
              <a:cxnLst/>
              <a:rect l="l" t="t" r="r" b="b"/>
              <a:pathLst>
                <a:path w="340741" h="180467">
                  <a:moveTo>
                    <a:pt x="46228" y="0"/>
                  </a:moveTo>
                  <a:cubicBezTo>
                    <a:pt x="20447" y="29972"/>
                    <a:pt x="0" y="73787"/>
                    <a:pt x="0" y="117602"/>
                  </a:cubicBezTo>
                  <a:lnTo>
                    <a:pt x="0" y="150368"/>
                  </a:lnTo>
                  <a:cubicBezTo>
                    <a:pt x="0" y="166751"/>
                    <a:pt x="12827" y="180467"/>
                    <a:pt x="28194" y="180467"/>
                  </a:cubicBezTo>
                  <a:lnTo>
                    <a:pt x="310007" y="180467"/>
                  </a:lnTo>
                  <a:cubicBezTo>
                    <a:pt x="327914" y="180467"/>
                    <a:pt x="340741" y="166878"/>
                    <a:pt x="340741" y="150368"/>
                  </a:cubicBezTo>
                  <a:lnTo>
                    <a:pt x="340741" y="117602"/>
                  </a:lnTo>
                  <a:cubicBezTo>
                    <a:pt x="340741" y="71120"/>
                    <a:pt x="322707" y="29972"/>
                    <a:pt x="294640" y="0"/>
                  </a:cubicBezTo>
                  <a:cubicBezTo>
                    <a:pt x="263779" y="35560"/>
                    <a:pt x="217678" y="60198"/>
                    <a:pt x="169037" y="60198"/>
                  </a:cubicBezTo>
                  <a:cubicBezTo>
                    <a:pt x="123063" y="60071"/>
                    <a:pt x="76962" y="35433"/>
                    <a:pt x="4622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2" name="Group 187">
            <a:extLst>
              <a:ext uri="{FF2B5EF4-FFF2-40B4-BE49-F238E27FC236}">
                <a16:creationId xmlns:a16="http://schemas.microsoft.com/office/drawing/2014/main" id="{6BAD328F-BC6C-FA52-9CF9-32009C4B86BD}"/>
              </a:ext>
            </a:extLst>
          </p:cNvPr>
          <p:cNvGrpSpPr/>
          <p:nvPr/>
        </p:nvGrpSpPr>
        <p:grpSpPr>
          <a:xfrm>
            <a:off x="11038320" y="7266336"/>
            <a:ext cx="253440" cy="135360"/>
            <a:chOff x="0" y="0"/>
            <a:chExt cx="337920" cy="180480"/>
          </a:xfrm>
        </p:grpSpPr>
        <p:sp>
          <p:nvSpPr>
            <p:cNvPr id="373" name="Freeform 188">
              <a:extLst>
                <a:ext uri="{FF2B5EF4-FFF2-40B4-BE49-F238E27FC236}">
                  <a16:creationId xmlns:a16="http://schemas.microsoft.com/office/drawing/2014/main" id="{33CCB45D-8060-D91C-4494-44058055D9AB}"/>
                </a:ext>
              </a:extLst>
            </p:cNvPr>
            <p:cNvSpPr/>
            <p:nvPr/>
          </p:nvSpPr>
          <p:spPr>
            <a:xfrm>
              <a:off x="127" y="127"/>
              <a:ext cx="337820" cy="180467"/>
            </a:xfrm>
            <a:custGeom>
              <a:avLst/>
              <a:gdLst/>
              <a:ahLst/>
              <a:cxnLst/>
              <a:rect l="l" t="t" r="r" b="b"/>
              <a:pathLst>
                <a:path w="337820" h="180467">
                  <a:moveTo>
                    <a:pt x="43434" y="0"/>
                  </a:moveTo>
                  <a:cubicBezTo>
                    <a:pt x="17780" y="29972"/>
                    <a:pt x="0" y="73787"/>
                    <a:pt x="0" y="117602"/>
                  </a:cubicBezTo>
                  <a:lnTo>
                    <a:pt x="0" y="147701"/>
                  </a:lnTo>
                  <a:cubicBezTo>
                    <a:pt x="0" y="166878"/>
                    <a:pt x="12700" y="180467"/>
                    <a:pt x="28067" y="180467"/>
                  </a:cubicBezTo>
                  <a:lnTo>
                    <a:pt x="309753" y="180467"/>
                  </a:lnTo>
                  <a:cubicBezTo>
                    <a:pt x="325120" y="180467"/>
                    <a:pt x="337820" y="166878"/>
                    <a:pt x="337820" y="147701"/>
                  </a:cubicBezTo>
                  <a:lnTo>
                    <a:pt x="337820" y="117602"/>
                  </a:lnTo>
                  <a:cubicBezTo>
                    <a:pt x="337820" y="71120"/>
                    <a:pt x="322453" y="29972"/>
                    <a:pt x="294386" y="0"/>
                  </a:cubicBezTo>
                  <a:cubicBezTo>
                    <a:pt x="261112" y="35560"/>
                    <a:pt x="217551" y="60198"/>
                    <a:pt x="168910" y="60198"/>
                  </a:cubicBezTo>
                  <a:cubicBezTo>
                    <a:pt x="117729" y="60071"/>
                    <a:pt x="76708" y="35433"/>
                    <a:pt x="4343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4" name="Group 189">
            <a:extLst>
              <a:ext uri="{FF2B5EF4-FFF2-40B4-BE49-F238E27FC236}">
                <a16:creationId xmlns:a16="http://schemas.microsoft.com/office/drawing/2014/main" id="{1125BD43-0600-FD5B-836C-8C03A3C38926}"/>
              </a:ext>
            </a:extLst>
          </p:cNvPr>
          <p:cNvGrpSpPr/>
          <p:nvPr/>
        </p:nvGrpSpPr>
        <p:grpSpPr>
          <a:xfrm>
            <a:off x="11047680" y="7446336"/>
            <a:ext cx="244080" cy="137520"/>
            <a:chOff x="0" y="0"/>
            <a:chExt cx="325440" cy="183360"/>
          </a:xfrm>
        </p:grpSpPr>
        <p:sp>
          <p:nvSpPr>
            <p:cNvPr id="375" name="Freeform 190">
              <a:extLst>
                <a:ext uri="{FF2B5EF4-FFF2-40B4-BE49-F238E27FC236}">
                  <a16:creationId xmlns:a16="http://schemas.microsoft.com/office/drawing/2014/main" id="{C5820F3E-75A9-237D-E62F-B2396DCC7D23}"/>
                </a:ext>
              </a:extLst>
            </p:cNvPr>
            <p:cNvSpPr/>
            <p:nvPr/>
          </p:nvSpPr>
          <p:spPr>
            <a:xfrm>
              <a:off x="0" y="0"/>
              <a:ext cx="325501" cy="183388"/>
            </a:xfrm>
            <a:custGeom>
              <a:avLst/>
              <a:gdLst/>
              <a:ahLst/>
              <a:cxnLst/>
              <a:rect l="l" t="t" r="r" b="b"/>
              <a:pathLst>
                <a:path w="325501" h="183388">
                  <a:moveTo>
                    <a:pt x="0" y="0"/>
                  </a:moveTo>
                  <a:cubicBezTo>
                    <a:pt x="15367" y="49276"/>
                    <a:pt x="25654" y="106807"/>
                    <a:pt x="38481" y="183388"/>
                  </a:cubicBezTo>
                  <a:lnTo>
                    <a:pt x="297307" y="183388"/>
                  </a:lnTo>
                  <a:cubicBezTo>
                    <a:pt x="312674" y="183388"/>
                    <a:pt x="325501" y="169799"/>
                    <a:pt x="325501" y="150495"/>
                  </a:cubicBezTo>
                  <a:lnTo>
                    <a:pt x="325501" y="32893"/>
                  </a:lnTo>
                  <a:cubicBezTo>
                    <a:pt x="322961" y="13716"/>
                    <a:pt x="312674" y="0"/>
                    <a:pt x="29730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6" name="Group 191">
            <a:extLst>
              <a:ext uri="{FF2B5EF4-FFF2-40B4-BE49-F238E27FC236}">
                <a16:creationId xmlns:a16="http://schemas.microsoft.com/office/drawing/2014/main" id="{6FCC2055-5548-164C-1CF9-3BF505A16DDB}"/>
              </a:ext>
            </a:extLst>
          </p:cNvPr>
          <p:cNvGrpSpPr/>
          <p:nvPr/>
        </p:nvGrpSpPr>
        <p:grpSpPr>
          <a:xfrm>
            <a:off x="10569600" y="7446336"/>
            <a:ext cx="246240" cy="135360"/>
            <a:chOff x="0" y="0"/>
            <a:chExt cx="328320" cy="180480"/>
          </a:xfrm>
        </p:grpSpPr>
        <p:sp>
          <p:nvSpPr>
            <p:cNvPr id="377" name="Freeform 192">
              <a:extLst>
                <a:ext uri="{FF2B5EF4-FFF2-40B4-BE49-F238E27FC236}">
                  <a16:creationId xmlns:a16="http://schemas.microsoft.com/office/drawing/2014/main" id="{A3AD018D-035E-A5AF-F4E7-C75C3B32B8C2}"/>
                </a:ext>
              </a:extLst>
            </p:cNvPr>
            <p:cNvSpPr/>
            <p:nvPr/>
          </p:nvSpPr>
          <p:spPr>
            <a:xfrm>
              <a:off x="0" y="0"/>
              <a:ext cx="328295" cy="180467"/>
            </a:xfrm>
            <a:custGeom>
              <a:avLst/>
              <a:gdLst/>
              <a:ahLst/>
              <a:cxnLst/>
              <a:rect l="l" t="t" r="r" b="b"/>
              <a:pathLst>
                <a:path w="328295" h="180467">
                  <a:moveTo>
                    <a:pt x="28194" y="0"/>
                  </a:moveTo>
                  <a:cubicBezTo>
                    <a:pt x="12827" y="0"/>
                    <a:pt x="0" y="13716"/>
                    <a:pt x="0" y="30099"/>
                  </a:cubicBezTo>
                  <a:lnTo>
                    <a:pt x="0" y="150368"/>
                  </a:lnTo>
                  <a:cubicBezTo>
                    <a:pt x="0" y="169545"/>
                    <a:pt x="12827" y="180467"/>
                    <a:pt x="28194" y="180467"/>
                  </a:cubicBezTo>
                  <a:lnTo>
                    <a:pt x="289814" y="180467"/>
                  </a:lnTo>
                  <a:cubicBezTo>
                    <a:pt x="302641" y="106680"/>
                    <a:pt x="310388" y="49149"/>
                    <a:pt x="32829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8" name="Group 193">
            <a:extLst>
              <a:ext uri="{FF2B5EF4-FFF2-40B4-BE49-F238E27FC236}">
                <a16:creationId xmlns:a16="http://schemas.microsoft.com/office/drawing/2014/main" id="{95676D16-89BD-2F3C-87E1-FBA5051747E6}"/>
              </a:ext>
            </a:extLst>
          </p:cNvPr>
          <p:cNvGrpSpPr/>
          <p:nvPr/>
        </p:nvGrpSpPr>
        <p:grpSpPr>
          <a:xfrm>
            <a:off x="3985200" y="7287936"/>
            <a:ext cx="43920" cy="43200"/>
            <a:chOff x="0" y="0"/>
            <a:chExt cx="58560" cy="57600"/>
          </a:xfrm>
        </p:grpSpPr>
        <p:sp>
          <p:nvSpPr>
            <p:cNvPr id="379" name="Freeform 194">
              <a:extLst>
                <a:ext uri="{FF2B5EF4-FFF2-40B4-BE49-F238E27FC236}">
                  <a16:creationId xmlns:a16="http://schemas.microsoft.com/office/drawing/2014/main" id="{877E139D-0CDD-8187-A7E2-011508F3146D}"/>
                </a:ext>
              </a:extLst>
            </p:cNvPr>
            <p:cNvSpPr/>
            <p:nvPr/>
          </p:nvSpPr>
          <p:spPr>
            <a:xfrm>
              <a:off x="127" y="0"/>
              <a:ext cx="58420" cy="57531"/>
            </a:xfrm>
            <a:custGeom>
              <a:avLst/>
              <a:gdLst/>
              <a:ahLst/>
              <a:cxnLst/>
              <a:rect l="l" t="t" r="r" b="b"/>
              <a:pathLst>
                <a:path w="58420" h="57531">
                  <a:moveTo>
                    <a:pt x="30226" y="0"/>
                  </a:moveTo>
                  <a:cubicBezTo>
                    <a:pt x="23495" y="0"/>
                    <a:pt x="16510" y="2794"/>
                    <a:pt x="10160" y="8255"/>
                  </a:cubicBezTo>
                  <a:cubicBezTo>
                    <a:pt x="0" y="19177"/>
                    <a:pt x="0" y="38354"/>
                    <a:pt x="10160" y="49276"/>
                  </a:cubicBezTo>
                  <a:cubicBezTo>
                    <a:pt x="15240" y="54737"/>
                    <a:pt x="22352" y="57531"/>
                    <a:pt x="29210" y="57531"/>
                  </a:cubicBezTo>
                  <a:cubicBezTo>
                    <a:pt x="36068" y="57531"/>
                    <a:pt x="43180" y="54737"/>
                    <a:pt x="48260" y="49276"/>
                  </a:cubicBezTo>
                  <a:cubicBezTo>
                    <a:pt x="58420" y="38354"/>
                    <a:pt x="58420" y="19177"/>
                    <a:pt x="48260" y="8255"/>
                  </a:cubicBezTo>
                  <a:cubicBezTo>
                    <a:pt x="43180" y="2794"/>
                    <a:pt x="36957" y="0"/>
                    <a:pt x="3022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0" name="Group 195">
            <a:extLst>
              <a:ext uri="{FF2B5EF4-FFF2-40B4-BE49-F238E27FC236}">
                <a16:creationId xmlns:a16="http://schemas.microsoft.com/office/drawing/2014/main" id="{52B43AAA-57C5-DB09-CD2A-15CC6CC76346}"/>
              </a:ext>
            </a:extLst>
          </p:cNvPr>
          <p:cNvGrpSpPr/>
          <p:nvPr/>
        </p:nvGrpSpPr>
        <p:grpSpPr>
          <a:xfrm>
            <a:off x="3891600" y="7197216"/>
            <a:ext cx="230400" cy="225360"/>
            <a:chOff x="0" y="0"/>
            <a:chExt cx="307200" cy="300480"/>
          </a:xfrm>
        </p:grpSpPr>
        <p:sp>
          <p:nvSpPr>
            <p:cNvPr id="381" name="Freeform 196">
              <a:extLst>
                <a:ext uri="{FF2B5EF4-FFF2-40B4-BE49-F238E27FC236}">
                  <a16:creationId xmlns:a16="http://schemas.microsoft.com/office/drawing/2014/main" id="{F104BC7D-E308-307C-FBC3-72F43BFAE647}"/>
                </a:ext>
              </a:extLst>
            </p:cNvPr>
            <p:cNvSpPr/>
            <p:nvPr/>
          </p:nvSpPr>
          <p:spPr>
            <a:xfrm>
              <a:off x="0" y="127"/>
              <a:ext cx="307213" cy="300482"/>
            </a:xfrm>
            <a:custGeom>
              <a:avLst/>
              <a:gdLst/>
              <a:ahLst/>
              <a:cxnLst/>
              <a:rect l="l" t="t" r="r" b="b"/>
              <a:pathLst>
                <a:path w="307213" h="300482">
                  <a:moveTo>
                    <a:pt x="156210" y="61468"/>
                  </a:moveTo>
                  <a:cubicBezTo>
                    <a:pt x="177927" y="61468"/>
                    <a:pt x="199771" y="70358"/>
                    <a:pt x="215138" y="88138"/>
                  </a:cubicBezTo>
                  <a:cubicBezTo>
                    <a:pt x="250952" y="120904"/>
                    <a:pt x="250952" y="180975"/>
                    <a:pt x="215138" y="213741"/>
                  </a:cubicBezTo>
                  <a:cubicBezTo>
                    <a:pt x="199771" y="231521"/>
                    <a:pt x="178054" y="240411"/>
                    <a:pt x="156210" y="240411"/>
                  </a:cubicBezTo>
                  <a:cubicBezTo>
                    <a:pt x="134366" y="240411"/>
                    <a:pt x="112649" y="231521"/>
                    <a:pt x="97282" y="213741"/>
                  </a:cubicBezTo>
                  <a:cubicBezTo>
                    <a:pt x="64008" y="180975"/>
                    <a:pt x="64008" y="120904"/>
                    <a:pt x="97282" y="88138"/>
                  </a:cubicBezTo>
                  <a:cubicBezTo>
                    <a:pt x="112649" y="70358"/>
                    <a:pt x="134366" y="61468"/>
                    <a:pt x="156210" y="61468"/>
                  </a:cubicBezTo>
                  <a:close/>
                  <a:moveTo>
                    <a:pt x="156845" y="0"/>
                  </a:moveTo>
                  <a:cubicBezTo>
                    <a:pt x="121031" y="0"/>
                    <a:pt x="84455" y="15621"/>
                    <a:pt x="56261" y="46990"/>
                  </a:cubicBezTo>
                  <a:cubicBezTo>
                    <a:pt x="0" y="104394"/>
                    <a:pt x="0" y="200152"/>
                    <a:pt x="56261" y="257429"/>
                  </a:cubicBezTo>
                  <a:cubicBezTo>
                    <a:pt x="83185" y="286131"/>
                    <a:pt x="119634" y="300482"/>
                    <a:pt x="155829" y="300482"/>
                  </a:cubicBezTo>
                  <a:cubicBezTo>
                    <a:pt x="192024" y="300482"/>
                    <a:pt x="227838" y="286131"/>
                    <a:pt x="253365" y="257429"/>
                  </a:cubicBezTo>
                  <a:cubicBezTo>
                    <a:pt x="307213" y="200152"/>
                    <a:pt x="307213" y="104394"/>
                    <a:pt x="253365" y="46990"/>
                  </a:cubicBezTo>
                  <a:cubicBezTo>
                    <a:pt x="227838" y="15621"/>
                    <a:pt x="192659" y="0"/>
                    <a:pt x="15684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2" name="Group 197">
            <a:extLst>
              <a:ext uri="{FF2B5EF4-FFF2-40B4-BE49-F238E27FC236}">
                <a16:creationId xmlns:a16="http://schemas.microsoft.com/office/drawing/2014/main" id="{03E9155B-A0EF-3235-BE4C-B1FDE3081B00}"/>
              </a:ext>
            </a:extLst>
          </p:cNvPr>
          <p:cNvGrpSpPr/>
          <p:nvPr/>
        </p:nvGrpSpPr>
        <p:grpSpPr>
          <a:xfrm>
            <a:off x="4096800" y="6968976"/>
            <a:ext cx="288000" cy="308880"/>
            <a:chOff x="0" y="0"/>
            <a:chExt cx="384000" cy="411840"/>
          </a:xfrm>
        </p:grpSpPr>
        <p:sp>
          <p:nvSpPr>
            <p:cNvPr id="383" name="Freeform 198">
              <a:extLst>
                <a:ext uri="{FF2B5EF4-FFF2-40B4-BE49-F238E27FC236}">
                  <a16:creationId xmlns:a16="http://schemas.microsoft.com/office/drawing/2014/main" id="{16BD4087-0CC1-6775-D8C3-924199DB5CBA}"/>
                </a:ext>
              </a:extLst>
            </p:cNvPr>
            <p:cNvSpPr/>
            <p:nvPr/>
          </p:nvSpPr>
          <p:spPr>
            <a:xfrm>
              <a:off x="0" y="0"/>
              <a:ext cx="384048" cy="411861"/>
            </a:xfrm>
            <a:custGeom>
              <a:avLst/>
              <a:gdLst/>
              <a:ahLst/>
              <a:cxnLst/>
              <a:rect l="l" t="t" r="r" b="b"/>
              <a:pathLst>
                <a:path w="384048" h="411861">
                  <a:moveTo>
                    <a:pt x="287020" y="0"/>
                  </a:moveTo>
                  <a:cubicBezTo>
                    <a:pt x="279654" y="0"/>
                    <a:pt x="272542" y="2794"/>
                    <a:pt x="268732" y="8255"/>
                  </a:cubicBezTo>
                  <a:lnTo>
                    <a:pt x="0" y="286385"/>
                  </a:lnTo>
                  <a:cubicBezTo>
                    <a:pt x="33274" y="313690"/>
                    <a:pt x="64008" y="357251"/>
                    <a:pt x="158623" y="411861"/>
                  </a:cubicBezTo>
                  <a:lnTo>
                    <a:pt x="373761" y="231775"/>
                  </a:lnTo>
                  <a:cubicBezTo>
                    <a:pt x="378841" y="226314"/>
                    <a:pt x="384048" y="218186"/>
                    <a:pt x="384048" y="207264"/>
                  </a:cubicBezTo>
                  <a:cubicBezTo>
                    <a:pt x="384048" y="133604"/>
                    <a:pt x="353314" y="59944"/>
                    <a:pt x="307213" y="8128"/>
                  </a:cubicBezTo>
                  <a:cubicBezTo>
                    <a:pt x="302133" y="2794"/>
                    <a:pt x="294386" y="0"/>
                    <a:pt x="28702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4" name="Group 199">
            <a:extLst>
              <a:ext uri="{FF2B5EF4-FFF2-40B4-BE49-F238E27FC236}">
                <a16:creationId xmlns:a16="http://schemas.microsoft.com/office/drawing/2014/main" id="{6E3FCFE1-4EA1-CC73-8E00-D75989874E4B}"/>
              </a:ext>
            </a:extLst>
          </p:cNvPr>
          <p:cNvGrpSpPr/>
          <p:nvPr/>
        </p:nvGrpSpPr>
        <p:grpSpPr>
          <a:xfrm>
            <a:off x="3990960" y="7418976"/>
            <a:ext cx="252000" cy="266400"/>
            <a:chOff x="0" y="0"/>
            <a:chExt cx="336000" cy="355200"/>
          </a:xfrm>
        </p:grpSpPr>
        <p:sp>
          <p:nvSpPr>
            <p:cNvPr id="385" name="Freeform 200">
              <a:extLst>
                <a:ext uri="{FF2B5EF4-FFF2-40B4-BE49-F238E27FC236}">
                  <a16:creationId xmlns:a16="http://schemas.microsoft.com/office/drawing/2014/main" id="{1E2E6C31-DA43-A97F-92FF-D3A6047B0B0F}"/>
                </a:ext>
              </a:extLst>
            </p:cNvPr>
            <p:cNvSpPr/>
            <p:nvPr/>
          </p:nvSpPr>
          <p:spPr>
            <a:xfrm>
              <a:off x="0" y="0"/>
              <a:ext cx="336042" cy="355219"/>
            </a:xfrm>
            <a:custGeom>
              <a:avLst/>
              <a:gdLst/>
              <a:ahLst/>
              <a:cxnLst/>
              <a:rect l="l" t="t" r="r" b="b"/>
              <a:pathLst>
                <a:path w="336042" h="355219">
                  <a:moveTo>
                    <a:pt x="166751" y="0"/>
                  </a:moveTo>
                  <a:cubicBezTo>
                    <a:pt x="161671" y="2794"/>
                    <a:pt x="161671" y="5461"/>
                    <a:pt x="159131" y="10922"/>
                  </a:cubicBezTo>
                  <a:cubicBezTo>
                    <a:pt x="122555" y="47371"/>
                    <a:pt x="69977" y="66548"/>
                    <a:pt x="19177" y="66548"/>
                  </a:cubicBezTo>
                  <a:cubicBezTo>
                    <a:pt x="12700" y="66548"/>
                    <a:pt x="6350" y="66294"/>
                    <a:pt x="0" y="65532"/>
                  </a:cubicBezTo>
                  <a:cubicBezTo>
                    <a:pt x="46101" y="144780"/>
                    <a:pt x="110236" y="325120"/>
                    <a:pt x="115443" y="336042"/>
                  </a:cubicBezTo>
                  <a:cubicBezTo>
                    <a:pt x="118110" y="346964"/>
                    <a:pt x="130810" y="355219"/>
                    <a:pt x="141097" y="355219"/>
                  </a:cubicBezTo>
                  <a:cubicBezTo>
                    <a:pt x="153924" y="355219"/>
                    <a:pt x="161671" y="349758"/>
                    <a:pt x="166751" y="336042"/>
                  </a:cubicBezTo>
                  <a:lnTo>
                    <a:pt x="197485" y="229489"/>
                  </a:lnTo>
                  <a:lnTo>
                    <a:pt x="259080" y="229489"/>
                  </a:lnTo>
                  <a:cubicBezTo>
                    <a:pt x="336042" y="229489"/>
                    <a:pt x="220599" y="54610"/>
                    <a:pt x="16675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6" name="Group 201">
            <a:extLst>
              <a:ext uri="{FF2B5EF4-FFF2-40B4-BE49-F238E27FC236}">
                <a16:creationId xmlns:a16="http://schemas.microsoft.com/office/drawing/2014/main" id="{D2E296E9-1260-0882-58F0-3704ADF9C102}"/>
              </a:ext>
            </a:extLst>
          </p:cNvPr>
          <p:cNvGrpSpPr/>
          <p:nvPr/>
        </p:nvGrpSpPr>
        <p:grpSpPr>
          <a:xfrm>
            <a:off x="4139280" y="7294416"/>
            <a:ext cx="218880" cy="231120"/>
            <a:chOff x="0" y="0"/>
            <a:chExt cx="291840" cy="308160"/>
          </a:xfrm>
        </p:grpSpPr>
        <p:sp>
          <p:nvSpPr>
            <p:cNvPr id="387" name="Freeform 202">
              <a:extLst>
                <a:ext uri="{FF2B5EF4-FFF2-40B4-BE49-F238E27FC236}">
                  <a16:creationId xmlns:a16="http://schemas.microsoft.com/office/drawing/2014/main" id="{60FD1905-C61C-81A4-0433-139697C24B7E}"/>
                </a:ext>
              </a:extLst>
            </p:cNvPr>
            <p:cNvSpPr/>
            <p:nvPr/>
          </p:nvSpPr>
          <p:spPr>
            <a:xfrm>
              <a:off x="0" y="127"/>
              <a:ext cx="291973" cy="308102"/>
            </a:xfrm>
            <a:custGeom>
              <a:avLst/>
              <a:gdLst/>
              <a:ahLst/>
              <a:cxnLst/>
              <a:rect l="l" t="t" r="r" b="b"/>
              <a:pathLst>
                <a:path w="291973" h="308102">
                  <a:moveTo>
                    <a:pt x="20447" y="0"/>
                  </a:moveTo>
                  <a:cubicBezTo>
                    <a:pt x="22987" y="35433"/>
                    <a:pt x="15367" y="76327"/>
                    <a:pt x="0" y="111760"/>
                  </a:cubicBezTo>
                  <a:cubicBezTo>
                    <a:pt x="51181" y="166243"/>
                    <a:pt x="92075" y="226187"/>
                    <a:pt x="125476" y="299847"/>
                  </a:cubicBezTo>
                  <a:cubicBezTo>
                    <a:pt x="127127" y="305435"/>
                    <a:pt x="132842" y="308102"/>
                    <a:pt x="139319" y="308102"/>
                  </a:cubicBezTo>
                  <a:cubicBezTo>
                    <a:pt x="152273" y="308102"/>
                    <a:pt x="169037" y="297815"/>
                    <a:pt x="169037" y="278003"/>
                  </a:cubicBezTo>
                  <a:lnTo>
                    <a:pt x="169037" y="212598"/>
                  </a:lnTo>
                  <a:lnTo>
                    <a:pt x="268859" y="179832"/>
                  </a:lnTo>
                  <a:cubicBezTo>
                    <a:pt x="284226" y="171577"/>
                    <a:pt x="291973" y="163449"/>
                    <a:pt x="291973" y="149860"/>
                  </a:cubicBezTo>
                  <a:cubicBezTo>
                    <a:pt x="291973" y="136271"/>
                    <a:pt x="284226" y="125349"/>
                    <a:pt x="271526" y="122555"/>
                  </a:cubicBezTo>
                  <a:cubicBezTo>
                    <a:pt x="258572" y="117094"/>
                    <a:pt x="92075" y="49022"/>
                    <a:pt x="2044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8" name="Group 203">
            <a:extLst>
              <a:ext uri="{FF2B5EF4-FFF2-40B4-BE49-F238E27FC236}">
                <a16:creationId xmlns:a16="http://schemas.microsoft.com/office/drawing/2014/main" id="{DB55F0FD-10CA-DEDA-4175-A20C1B209917}"/>
              </a:ext>
            </a:extLst>
          </p:cNvPr>
          <p:cNvGrpSpPr/>
          <p:nvPr/>
        </p:nvGrpSpPr>
        <p:grpSpPr>
          <a:xfrm>
            <a:off x="3683520" y="7400976"/>
            <a:ext cx="293760" cy="307440"/>
            <a:chOff x="0" y="0"/>
            <a:chExt cx="391680" cy="409920"/>
          </a:xfrm>
        </p:grpSpPr>
        <p:sp>
          <p:nvSpPr>
            <p:cNvPr id="389" name="Freeform 204">
              <a:extLst>
                <a:ext uri="{FF2B5EF4-FFF2-40B4-BE49-F238E27FC236}">
                  <a16:creationId xmlns:a16="http://schemas.microsoft.com/office/drawing/2014/main" id="{BDBD2CA4-BE45-86A0-0F47-B25E64C5E9BE}"/>
                </a:ext>
              </a:extLst>
            </p:cNvPr>
            <p:cNvSpPr/>
            <p:nvPr/>
          </p:nvSpPr>
          <p:spPr>
            <a:xfrm>
              <a:off x="127" y="127"/>
              <a:ext cx="391668" cy="409829"/>
            </a:xfrm>
            <a:custGeom>
              <a:avLst/>
              <a:gdLst/>
              <a:ahLst/>
              <a:cxnLst/>
              <a:rect l="l" t="t" r="r" b="b"/>
              <a:pathLst>
                <a:path w="391668" h="409829">
                  <a:moveTo>
                    <a:pt x="273939" y="0"/>
                  </a:moveTo>
                  <a:lnTo>
                    <a:pt x="7620" y="284099"/>
                  </a:lnTo>
                  <a:cubicBezTo>
                    <a:pt x="0" y="297815"/>
                    <a:pt x="0" y="319659"/>
                    <a:pt x="12700" y="327787"/>
                  </a:cubicBezTo>
                  <a:cubicBezTo>
                    <a:pt x="63881" y="382397"/>
                    <a:pt x="130429" y="409829"/>
                    <a:pt x="199644" y="409829"/>
                  </a:cubicBezTo>
                  <a:cubicBezTo>
                    <a:pt x="209931" y="409829"/>
                    <a:pt x="217551" y="407035"/>
                    <a:pt x="222758" y="401574"/>
                  </a:cubicBezTo>
                  <a:lnTo>
                    <a:pt x="391668" y="172085"/>
                  </a:lnTo>
                  <a:cubicBezTo>
                    <a:pt x="345567" y="73660"/>
                    <a:pt x="302006" y="38227"/>
                    <a:pt x="27393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0" name="Group 205">
            <a:extLst>
              <a:ext uri="{FF2B5EF4-FFF2-40B4-BE49-F238E27FC236}">
                <a16:creationId xmlns:a16="http://schemas.microsoft.com/office/drawing/2014/main" id="{B6CE6735-EBC6-01BF-E2F6-CE3FF0FDBE14}"/>
              </a:ext>
            </a:extLst>
          </p:cNvPr>
          <p:cNvGrpSpPr/>
          <p:nvPr/>
        </p:nvGrpSpPr>
        <p:grpSpPr>
          <a:xfrm>
            <a:off x="3990960" y="6944496"/>
            <a:ext cx="253440" cy="218880"/>
            <a:chOff x="0" y="0"/>
            <a:chExt cx="337920" cy="291840"/>
          </a:xfrm>
        </p:grpSpPr>
        <p:sp>
          <p:nvSpPr>
            <p:cNvPr id="391" name="Freeform 206">
              <a:extLst>
                <a:ext uri="{FF2B5EF4-FFF2-40B4-BE49-F238E27FC236}">
                  <a16:creationId xmlns:a16="http://schemas.microsoft.com/office/drawing/2014/main" id="{2DBB4D3F-E215-7DD5-B064-7870059679D6}"/>
                </a:ext>
              </a:extLst>
            </p:cNvPr>
            <p:cNvSpPr/>
            <p:nvPr/>
          </p:nvSpPr>
          <p:spPr>
            <a:xfrm>
              <a:off x="0" y="0"/>
              <a:ext cx="337947" cy="291846"/>
            </a:xfrm>
            <a:custGeom>
              <a:avLst/>
              <a:gdLst/>
              <a:ahLst/>
              <a:cxnLst/>
              <a:rect l="l" t="t" r="r" b="b"/>
              <a:pathLst>
                <a:path w="337947" h="291846">
                  <a:moveTo>
                    <a:pt x="230378" y="0"/>
                  </a:moveTo>
                  <a:cubicBezTo>
                    <a:pt x="217551" y="0"/>
                    <a:pt x="209931" y="2794"/>
                    <a:pt x="204724" y="8255"/>
                  </a:cubicBezTo>
                  <a:lnTo>
                    <a:pt x="0" y="280924"/>
                  </a:lnTo>
                  <a:cubicBezTo>
                    <a:pt x="7366" y="280289"/>
                    <a:pt x="14732" y="280035"/>
                    <a:pt x="22098" y="280035"/>
                  </a:cubicBezTo>
                  <a:cubicBezTo>
                    <a:pt x="46101" y="280035"/>
                    <a:pt x="70739" y="283591"/>
                    <a:pt x="92202" y="291846"/>
                  </a:cubicBezTo>
                  <a:cubicBezTo>
                    <a:pt x="107569" y="270002"/>
                    <a:pt x="320040" y="49149"/>
                    <a:pt x="337947" y="30099"/>
                  </a:cubicBezTo>
                  <a:cubicBezTo>
                    <a:pt x="302133" y="13716"/>
                    <a:pt x="268732" y="0"/>
                    <a:pt x="23037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2" name="Group 207">
            <a:extLst>
              <a:ext uri="{FF2B5EF4-FFF2-40B4-BE49-F238E27FC236}">
                <a16:creationId xmlns:a16="http://schemas.microsoft.com/office/drawing/2014/main" id="{CEE72855-ED37-B8DE-5CBD-3F25755C1F1F}"/>
              </a:ext>
            </a:extLst>
          </p:cNvPr>
          <p:cNvGrpSpPr/>
          <p:nvPr/>
        </p:nvGrpSpPr>
        <p:grpSpPr>
          <a:xfrm>
            <a:off x="3664800" y="7282176"/>
            <a:ext cx="205920" cy="278640"/>
            <a:chOff x="0" y="0"/>
            <a:chExt cx="274560" cy="371520"/>
          </a:xfrm>
        </p:grpSpPr>
        <p:sp>
          <p:nvSpPr>
            <p:cNvPr id="393" name="Freeform 208">
              <a:extLst>
                <a:ext uri="{FF2B5EF4-FFF2-40B4-BE49-F238E27FC236}">
                  <a16:creationId xmlns:a16="http://schemas.microsoft.com/office/drawing/2014/main" id="{395BBEFB-6170-5EA1-811C-5B9872B5AA03}"/>
                </a:ext>
              </a:extLst>
            </p:cNvPr>
            <p:cNvSpPr/>
            <p:nvPr/>
          </p:nvSpPr>
          <p:spPr>
            <a:xfrm>
              <a:off x="127" y="127"/>
              <a:ext cx="274574" cy="371475"/>
            </a:xfrm>
            <a:custGeom>
              <a:avLst/>
              <a:gdLst/>
              <a:ahLst/>
              <a:cxnLst/>
              <a:rect l="l" t="t" r="r" b="b"/>
              <a:pathLst>
                <a:path w="274574" h="371475">
                  <a:moveTo>
                    <a:pt x="264287" y="0"/>
                  </a:moveTo>
                  <a:lnTo>
                    <a:pt x="7620" y="221234"/>
                  </a:lnTo>
                  <a:cubicBezTo>
                    <a:pt x="2540" y="226695"/>
                    <a:pt x="0" y="234950"/>
                    <a:pt x="0" y="245872"/>
                  </a:cubicBezTo>
                  <a:cubicBezTo>
                    <a:pt x="0" y="289560"/>
                    <a:pt x="7620" y="333248"/>
                    <a:pt x="28194" y="371475"/>
                  </a:cubicBezTo>
                  <a:lnTo>
                    <a:pt x="274574" y="109220"/>
                  </a:lnTo>
                  <a:cubicBezTo>
                    <a:pt x="261747" y="73660"/>
                    <a:pt x="259207" y="35433"/>
                    <a:pt x="26428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4" name="Group 209">
            <a:extLst>
              <a:ext uri="{FF2B5EF4-FFF2-40B4-BE49-F238E27FC236}">
                <a16:creationId xmlns:a16="http://schemas.microsoft.com/office/drawing/2014/main" id="{1225E4CE-E761-C913-8B6A-557107E27968}"/>
              </a:ext>
            </a:extLst>
          </p:cNvPr>
          <p:cNvGrpSpPr/>
          <p:nvPr/>
        </p:nvGrpSpPr>
        <p:grpSpPr>
          <a:xfrm>
            <a:off x="11673360" y="7233936"/>
            <a:ext cx="86400" cy="497520"/>
            <a:chOff x="0" y="0"/>
            <a:chExt cx="115200" cy="663360"/>
          </a:xfrm>
        </p:grpSpPr>
        <p:sp>
          <p:nvSpPr>
            <p:cNvPr id="395" name="Freeform 210">
              <a:extLst>
                <a:ext uri="{FF2B5EF4-FFF2-40B4-BE49-F238E27FC236}">
                  <a16:creationId xmlns:a16="http://schemas.microsoft.com/office/drawing/2014/main" id="{AF674F86-3A70-0456-0E74-8F0D8FB5CA52}"/>
                </a:ext>
              </a:extLst>
            </p:cNvPr>
            <p:cNvSpPr/>
            <p:nvPr/>
          </p:nvSpPr>
          <p:spPr>
            <a:xfrm>
              <a:off x="127" y="0"/>
              <a:ext cx="115189" cy="663321"/>
            </a:xfrm>
            <a:custGeom>
              <a:avLst/>
              <a:gdLst/>
              <a:ahLst/>
              <a:cxnLst/>
              <a:rect l="l" t="t" r="r" b="b"/>
              <a:pathLst>
                <a:path w="115189" h="663321">
                  <a:moveTo>
                    <a:pt x="33147" y="0"/>
                  </a:moveTo>
                  <a:cubicBezTo>
                    <a:pt x="17780" y="0"/>
                    <a:pt x="5080" y="13716"/>
                    <a:pt x="5080" y="30099"/>
                  </a:cubicBezTo>
                  <a:cubicBezTo>
                    <a:pt x="0" y="248412"/>
                    <a:pt x="0" y="414909"/>
                    <a:pt x="0" y="633349"/>
                  </a:cubicBezTo>
                  <a:cubicBezTo>
                    <a:pt x="0" y="652399"/>
                    <a:pt x="12827" y="663321"/>
                    <a:pt x="30734" y="663321"/>
                  </a:cubicBezTo>
                  <a:cubicBezTo>
                    <a:pt x="46101" y="663321"/>
                    <a:pt x="58801" y="652399"/>
                    <a:pt x="58801" y="633349"/>
                  </a:cubicBezTo>
                  <a:lnTo>
                    <a:pt x="58801" y="117348"/>
                  </a:lnTo>
                  <a:lnTo>
                    <a:pt x="115189" y="117348"/>
                  </a:lnTo>
                  <a:lnTo>
                    <a:pt x="11518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6" name="Group 211">
            <a:extLst>
              <a:ext uri="{FF2B5EF4-FFF2-40B4-BE49-F238E27FC236}">
                <a16:creationId xmlns:a16="http://schemas.microsoft.com/office/drawing/2014/main" id="{F23F0B51-2010-BCA9-D616-92A2D3A58D9D}"/>
              </a:ext>
            </a:extLst>
          </p:cNvPr>
          <p:cNvGrpSpPr/>
          <p:nvPr/>
        </p:nvGrpSpPr>
        <p:grpSpPr>
          <a:xfrm>
            <a:off x="11755440" y="7416096"/>
            <a:ext cx="299520" cy="319680"/>
            <a:chOff x="0" y="0"/>
            <a:chExt cx="399360" cy="426240"/>
          </a:xfrm>
        </p:grpSpPr>
        <p:sp>
          <p:nvSpPr>
            <p:cNvPr id="397" name="Freeform 212">
              <a:extLst>
                <a:ext uri="{FF2B5EF4-FFF2-40B4-BE49-F238E27FC236}">
                  <a16:creationId xmlns:a16="http://schemas.microsoft.com/office/drawing/2014/main" id="{485D1005-5AB9-949F-90CB-28F0DF471455}"/>
                </a:ext>
              </a:extLst>
            </p:cNvPr>
            <p:cNvSpPr/>
            <p:nvPr/>
          </p:nvSpPr>
          <p:spPr>
            <a:xfrm>
              <a:off x="0" y="0"/>
              <a:ext cx="399288" cy="426212"/>
            </a:xfrm>
            <a:custGeom>
              <a:avLst/>
              <a:gdLst/>
              <a:ahLst/>
              <a:cxnLst/>
              <a:rect l="l" t="t" r="r" b="b"/>
              <a:pathLst>
                <a:path w="399288" h="426212">
                  <a:moveTo>
                    <a:pt x="169037" y="0"/>
                  </a:moveTo>
                  <a:lnTo>
                    <a:pt x="169037" y="60071"/>
                  </a:lnTo>
                  <a:lnTo>
                    <a:pt x="140843" y="60071"/>
                  </a:lnTo>
                  <a:cubicBezTo>
                    <a:pt x="64008" y="60071"/>
                    <a:pt x="0" y="128397"/>
                    <a:pt x="0" y="213106"/>
                  </a:cubicBezTo>
                  <a:cubicBezTo>
                    <a:pt x="0" y="232156"/>
                    <a:pt x="12827" y="245872"/>
                    <a:pt x="28194" y="245872"/>
                  </a:cubicBezTo>
                  <a:lnTo>
                    <a:pt x="169037" y="245872"/>
                  </a:lnTo>
                  <a:lnTo>
                    <a:pt x="169037" y="306070"/>
                  </a:lnTo>
                  <a:lnTo>
                    <a:pt x="87122" y="306070"/>
                  </a:lnTo>
                  <a:cubicBezTo>
                    <a:pt x="38481" y="306070"/>
                    <a:pt x="2540" y="346964"/>
                    <a:pt x="2540" y="396240"/>
                  </a:cubicBezTo>
                  <a:cubicBezTo>
                    <a:pt x="2540" y="412623"/>
                    <a:pt x="15240" y="426212"/>
                    <a:pt x="33274" y="426212"/>
                  </a:cubicBezTo>
                  <a:cubicBezTo>
                    <a:pt x="48641" y="426212"/>
                    <a:pt x="61468" y="412623"/>
                    <a:pt x="61468" y="396240"/>
                  </a:cubicBezTo>
                  <a:cubicBezTo>
                    <a:pt x="61468" y="377063"/>
                    <a:pt x="74168" y="363347"/>
                    <a:pt x="89535" y="363347"/>
                  </a:cubicBezTo>
                  <a:lnTo>
                    <a:pt x="173990" y="363347"/>
                  </a:lnTo>
                  <a:lnTo>
                    <a:pt x="173990" y="396240"/>
                  </a:lnTo>
                  <a:cubicBezTo>
                    <a:pt x="173990" y="412623"/>
                    <a:pt x="186690" y="426212"/>
                    <a:pt x="202057" y="426212"/>
                  </a:cubicBezTo>
                  <a:cubicBezTo>
                    <a:pt x="217424" y="426212"/>
                    <a:pt x="230251" y="412623"/>
                    <a:pt x="230251" y="396240"/>
                  </a:cubicBezTo>
                  <a:lnTo>
                    <a:pt x="230251" y="363347"/>
                  </a:lnTo>
                  <a:lnTo>
                    <a:pt x="314960" y="363347"/>
                  </a:lnTo>
                  <a:cubicBezTo>
                    <a:pt x="330327" y="363347"/>
                    <a:pt x="343027" y="377063"/>
                    <a:pt x="343027" y="396240"/>
                  </a:cubicBezTo>
                  <a:cubicBezTo>
                    <a:pt x="343027" y="412623"/>
                    <a:pt x="355854" y="426212"/>
                    <a:pt x="371221" y="426212"/>
                  </a:cubicBezTo>
                  <a:cubicBezTo>
                    <a:pt x="386588" y="426212"/>
                    <a:pt x="399288" y="412623"/>
                    <a:pt x="399288" y="396240"/>
                  </a:cubicBezTo>
                  <a:cubicBezTo>
                    <a:pt x="399288" y="344297"/>
                    <a:pt x="360934" y="306070"/>
                    <a:pt x="317373" y="306070"/>
                  </a:cubicBezTo>
                  <a:lnTo>
                    <a:pt x="232918" y="306070"/>
                  </a:lnTo>
                  <a:lnTo>
                    <a:pt x="232918" y="245999"/>
                  </a:lnTo>
                  <a:lnTo>
                    <a:pt x="368681" y="245999"/>
                  </a:lnTo>
                  <a:lnTo>
                    <a:pt x="368681" y="240538"/>
                  </a:lnTo>
                  <a:cubicBezTo>
                    <a:pt x="384048" y="240538"/>
                    <a:pt x="396875" y="226822"/>
                    <a:pt x="396875" y="210439"/>
                  </a:cubicBezTo>
                  <a:cubicBezTo>
                    <a:pt x="396875" y="128524"/>
                    <a:pt x="332867" y="57404"/>
                    <a:pt x="256032" y="57404"/>
                  </a:cubicBezTo>
                  <a:lnTo>
                    <a:pt x="227838" y="57404"/>
                  </a:lnTo>
                  <a:lnTo>
                    <a:pt x="22783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8" name="Group 213">
            <a:extLst>
              <a:ext uri="{FF2B5EF4-FFF2-40B4-BE49-F238E27FC236}">
                <a16:creationId xmlns:a16="http://schemas.microsoft.com/office/drawing/2014/main" id="{C0611964-3332-DD24-3454-D5B0A55B21DA}"/>
              </a:ext>
            </a:extLst>
          </p:cNvPr>
          <p:cNvGrpSpPr/>
          <p:nvPr/>
        </p:nvGrpSpPr>
        <p:grpSpPr>
          <a:xfrm>
            <a:off x="12093840" y="6961776"/>
            <a:ext cx="257760" cy="92160"/>
            <a:chOff x="0" y="0"/>
            <a:chExt cx="343680" cy="122880"/>
          </a:xfrm>
        </p:grpSpPr>
        <p:sp>
          <p:nvSpPr>
            <p:cNvPr id="399" name="Freeform 214">
              <a:extLst>
                <a:ext uri="{FF2B5EF4-FFF2-40B4-BE49-F238E27FC236}">
                  <a16:creationId xmlns:a16="http://schemas.microsoft.com/office/drawing/2014/main" id="{2456B941-C30C-3470-FF60-3EF1DB9CB837}"/>
                </a:ext>
              </a:extLst>
            </p:cNvPr>
            <p:cNvSpPr/>
            <p:nvPr/>
          </p:nvSpPr>
          <p:spPr>
            <a:xfrm>
              <a:off x="0" y="0"/>
              <a:ext cx="343662" cy="122936"/>
            </a:xfrm>
            <a:custGeom>
              <a:avLst/>
              <a:gdLst/>
              <a:ahLst/>
              <a:cxnLst/>
              <a:rect l="l" t="t" r="r" b="b"/>
              <a:pathLst>
                <a:path w="343662" h="122936">
                  <a:moveTo>
                    <a:pt x="59055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5080" y="95631"/>
                    <a:pt x="30734" y="122936"/>
                    <a:pt x="59055" y="122936"/>
                  </a:cubicBezTo>
                  <a:lnTo>
                    <a:pt x="315468" y="122936"/>
                  </a:lnTo>
                  <a:cubicBezTo>
                    <a:pt x="330835" y="122936"/>
                    <a:pt x="343662" y="109220"/>
                    <a:pt x="343662" y="92837"/>
                  </a:cubicBezTo>
                  <a:lnTo>
                    <a:pt x="343662" y="32766"/>
                  </a:lnTo>
                  <a:cubicBezTo>
                    <a:pt x="343662" y="13716"/>
                    <a:pt x="330835" y="0"/>
                    <a:pt x="31546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0" name="Group 215">
            <a:extLst>
              <a:ext uri="{FF2B5EF4-FFF2-40B4-BE49-F238E27FC236}">
                <a16:creationId xmlns:a16="http://schemas.microsoft.com/office/drawing/2014/main" id="{D2791A62-2FB6-30BA-753E-0F3B76544F3B}"/>
              </a:ext>
            </a:extLst>
          </p:cNvPr>
          <p:cNvGrpSpPr/>
          <p:nvPr/>
        </p:nvGrpSpPr>
        <p:grpSpPr>
          <a:xfrm>
            <a:off x="12137760" y="7100736"/>
            <a:ext cx="255600" cy="92160"/>
            <a:chOff x="0" y="0"/>
            <a:chExt cx="340800" cy="122880"/>
          </a:xfrm>
        </p:grpSpPr>
        <p:sp>
          <p:nvSpPr>
            <p:cNvPr id="401" name="Freeform 216">
              <a:extLst>
                <a:ext uri="{FF2B5EF4-FFF2-40B4-BE49-F238E27FC236}">
                  <a16:creationId xmlns:a16="http://schemas.microsoft.com/office/drawing/2014/main" id="{E41442AA-7E07-6F8C-EF7A-76AB40402512}"/>
                </a:ext>
              </a:extLst>
            </p:cNvPr>
            <p:cNvSpPr/>
            <p:nvPr/>
          </p:nvSpPr>
          <p:spPr>
            <a:xfrm>
              <a:off x="127" y="127"/>
              <a:ext cx="340868" cy="122809"/>
            </a:xfrm>
            <a:custGeom>
              <a:avLst/>
              <a:gdLst/>
              <a:ahLst/>
              <a:cxnLst/>
              <a:rect l="l" t="t" r="r" b="b"/>
              <a:pathLst>
                <a:path w="340868" h="122809">
                  <a:moveTo>
                    <a:pt x="56261" y="0"/>
                  </a:moveTo>
                  <a:cubicBezTo>
                    <a:pt x="25527" y="0"/>
                    <a:pt x="0" y="27305"/>
                    <a:pt x="0" y="60071"/>
                  </a:cubicBezTo>
                  <a:cubicBezTo>
                    <a:pt x="0" y="95504"/>
                    <a:pt x="25654" y="122809"/>
                    <a:pt x="56388" y="122809"/>
                  </a:cubicBezTo>
                  <a:lnTo>
                    <a:pt x="312674" y="122809"/>
                  </a:lnTo>
                  <a:cubicBezTo>
                    <a:pt x="330581" y="122809"/>
                    <a:pt x="340868" y="109220"/>
                    <a:pt x="340868" y="92837"/>
                  </a:cubicBezTo>
                  <a:lnTo>
                    <a:pt x="340868" y="29972"/>
                  </a:lnTo>
                  <a:cubicBezTo>
                    <a:pt x="340868" y="13589"/>
                    <a:pt x="330581" y="0"/>
                    <a:pt x="31267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2" name="Group 217">
            <a:extLst>
              <a:ext uri="{FF2B5EF4-FFF2-40B4-BE49-F238E27FC236}">
                <a16:creationId xmlns:a16="http://schemas.microsoft.com/office/drawing/2014/main" id="{333E6FCB-9953-0D2A-C6B1-8BC6FCBDF135}"/>
              </a:ext>
            </a:extLst>
          </p:cNvPr>
          <p:cNvGrpSpPr/>
          <p:nvPr/>
        </p:nvGrpSpPr>
        <p:grpSpPr>
          <a:xfrm>
            <a:off x="12097440" y="7369296"/>
            <a:ext cx="298080" cy="92160"/>
            <a:chOff x="0" y="0"/>
            <a:chExt cx="397440" cy="122880"/>
          </a:xfrm>
        </p:grpSpPr>
        <p:sp>
          <p:nvSpPr>
            <p:cNvPr id="403" name="Freeform 218">
              <a:extLst>
                <a:ext uri="{FF2B5EF4-FFF2-40B4-BE49-F238E27FC236}">
                  <a16:creationId xmlns:a16="http://schemas.microsoft.com/office/drawing/2014/main" id="{4A2B432F-F4C3-C65E-DF08-6808DF6802C1}"/>
                </a:ext>
              </a:extLst>
            </p:cNvPr>
            <p:cNvSpPr/>
            <p:nvPr/>
          </p:nvSpPr>
          <p:spPr>
            <a:xfrm>
              <a:off x="0" y="127"/>
              <a:ext cx="397383" cy="122809"/>
            </a:xfrm>
            <a:custGeom>
              <a:avLst/>
              <a:gdLst/>
              <a:ahLst/>
              <a:cxnLst/>
              <a:rect l="l" t="t" r="r" b="b"/>
              <a:pathLst>
                <a:path w="397383" h="122809">
                  <a:moveTo>
                    <a:pt x="0" y="0"/>
                  </a:moveTo>
                  <a:lnTo>
                    <a:pt x="0" y="122809"/>
                  </a:lnTo>
                  <a:lnTo>
                    <a:pt x="397383" y="122809"/>
                  </a:lnTo>
                  <a:lnTo>
                    <a:pt x="397383" y="0"/>
                  </a:lnTo>
                  <a:lnTo>
                    <a:pt x="225679" y="0"/>
                  </a:lnTo>
                  <a:lnTo>
                    <a:pt x="225679" y="29972"/>
                  </a:lnTo>
                  <a:cubicBezTo>
                    <a:pt x="225679" y="49149"/>
                    <a:pt x="212852" y="62738"/>
                    <a:pt x="197485" y="62738"/>
                  </a:cubicBezTo>
                  <a:cubicBezTo>
                    <a:pt x="182118" y="62738"/>
                    <a:pt x="169291" y="49149"/>
                    <a:pt x="169291" y="29972"/>
                  </a:cubicBezTo>
                  <a:lnTo>
                    <a:pt x="16929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4" name="Group 219">
            <a:extLst>
              <a:ext uri="{FF2B5EF4-FFF2-40B4-BE49-F238E27FC236}">
                <a16:creationId xmlns:a16="http://schemas.microsoft.com/office/drawing/2014/main" id="{23DF4AD9-CBD7-421A-7485-1D920A0BFCFA}"/>
              </a:ext>
            </a:extLst>
          </p:cNvPr>
          <p:cNvGrpSpPr/>
          <p:nvPr/>
        </p:nvGrpSpPr>
        <p:grpSpPr>
          <a:xfrm>
            <a:off x="12053520" y="7233936"/>
            <a:ext cx="342000" cy="87840"/>
            <a:chOff x="0" y="0"/>
            <a:chExt cx="456000" cy="117120"/>
          </a:xfrm>
        </p:grpSpPr>
        <p:sp>
          <p:nvSpPr>
            <p:cNvPr id="405" name="Freeform 220">
              <a:extLst>
                <a:ext uri="{FF2B5EF4-FFF2-40B4-BE49-F238E27FC236}">
                  <a16:creationId xmlns:a16="http://schemas.microsoft.com/office/drawing/2014/main" id="{AACDA139-5EA7-AF40-BC69-7F667C8BF79B}"/>
                </a:ext>
              </a:extLst>
            </p:cNvPr>
            <p:cNvSpPr/>
            <p:nvPr/>
          </p:nvSpPr>
          <p:spPr>
            <a:xfrm>
              <a:off x="127" y="0"/>
              <a:ext cx="455930" cy="117094"/>
            </a:xfrm>
            <a:custGeom>
              <a:avLst/>
              <a:gdLst/>
              <a:ahLst/>
              <a:cxnLst/>
              <a:rect l="l" t="t" r="r" b="b"/>
              <a:pathLst>
                <a:path w="455930" h="117094">
                  <a:moveTo>
                    <a:pt x="0" y="0"/>
                  </a:moveTo>
                  <a:lnTo>
                    <a:pt x="0" y="117094"/>
                  </a:lnTo>
                  <a:lnTo>
                    <a:pt x="455930" y="117094"/>
                  </a:lnTo>
                  <a:lnTo>
                    <a:pt x="455930" y="29972"/>
                  </a:lnTo>
                  <a:cubicBezTo>
                    <a:pt x="453390" y="13716"/>
                    <a:pt x="443103" y="0"/>
                    <a:pt x="42519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6" name="Group 221">
            <a:extLst>
              <a:ext uri="{FF2B5EF4-FFF2-40B4-BE49-F238E27FC236}">
                <a16:creationId xmlns:a16="http://schemas.microsoft.com/office/drawing/2014/main" id="{C2DBF09E-7C90-3053-1907-C90FF3B35ADA}"/>
              </a:ext>
            </a:extLst>
          </p:cNvPr>
          <p:cNvGrpSpPr/>
          <p:nvPr/>
        </p:nvGrpSpPr>
        <p:grpSpPr>
          <a:xfrm>
            <a:off x="12097440" y="7508256"/>
            <a:ext cx="299520" cy="227520"/>
            <a:chOff x="0" y="0"/>
            <a:chExt cx="399360" cy="303360"/>
          </a:xfrm>
        </p:grpSpPr>
        <p:sp>
          <p:nvSpPr>
            <p:cNvPr id="407" name="Freeform 222">
              <a:extLst>
                <a:ext uri="{FF2B5EF4-FFF2-40B4-BE49-F238E27FC236}">
                  <a16:creationId xmlns:a16="http://schemas.microsoft.com/office/drawing/2014/main" id="{A68E3E1E-A829-4C70-253C-85DB0DE6B242}"/>
                </a:ext>
              </a:extLst>
            </p:cNvPr>
            <p:cNvSpPr/>
            <p:nvPr/>
          </p:nvSpPr>
          <p:spPr>
            <a:xfrm>
              <a:off x="0" y="0"/>
              <a:ext cx="399288" cy="303276"/>
            </a:xfrm>
            <a:custGeom>
              <a:avLst/>
              <a:gdLst/>
              <a:ahLst/>
              <a:cxnLst/>
              <a:rect l="l" t="t" r="r" b="b"/>
              <a:pathLst>
                <a:path w="399288" h="303276">
                  <a:moveTo>
                    <a:pt x="0" y="0"/>
                  </a:moveTo>
                  <a:lnTo>
                    <a:pt x="0" y="273304"/>
                  </a:lnTo>
                  <a:cubicBezTo>
                    <a:pt x="0" y="289687"/>
                    <a:pt x="12827" y="303276"/>
                    <a:pt x="28194" y="303276"/>
                  </a:cubicBezTo>
                  <a:cubicBezTo>
                    <a:pt x="43561" y="303276"/>
                    <a:pt x="56261" y="289687"/>
                    <a:pt x="56261" y="273304"/>
                  </a:cubicBezTo>
                  <a:lnTo>
                    <a:pt x="56261" y="123063"/>
                  </a:lnTo>
                  <a:lnTo>
                    <a:pt x="340487" y="123063"/>
                  </a:lnTo>
                  <a:lnTo>
                    <a:pt x="340487" y="273304"/>
                  </a:lnTo>
                  <a:cubicBezTo>
                    <a:pt x="340487" y="289687"/>
                    <a:pt x="353314" y="303276"/>
                    <a:pt x="371221" y="303276"/>
                  </a:cubicBezTo>
                  <a:cubicBezTo>
                    <a:pt x="386588" y="303276"/>
                    <a:pt x="399288" y="289687"/>
                    <a:pt x="399288" y="273304"/>
                  </a:cubicBezTo>
                  <a:lnTo>
                    <a:pt x="399288" y="0"/>
                  </a:lnTo>
                  <a:lnTo>
                    <a:pt x="225298" y="0"/>
                  </a:lnTo>
                  <a:lnTo>
                    <a:pt x="225298" y="30099"/>
                  </a:lnTo>
                  <a:cubicBezTo>
                    <a:pt x="225298" y="46482"/>
                    <a:pt x="212471" y="60071"/>
                    <a:pt x="197104" y="60071"/>
                  </a:cubicBezTo>
                  <a:cubicBezTo>
                    <a:pt x="181737" y="60071"/>
                    <a:pt x="169037" y="46482"/>
                    <a:pt x="169037" y="30099"/>
                  </a:cubicBezTo>
                  <a:lnTo>
                    <a:pt x="16903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8" name="Group 223">
            <a:extLst>
              <a:ext uri="{FF2B5EF4-FFF2-40B4-BE49-F238E27FC236}">
                <a16:creationId xmlns:a16="http://schemas.microsoft.com/office/drawing/2014/main" id="{DED78ABF-266A-EE4B-7568-8A4E1F847680}"/>
              </a:ext>
            </a:extLst>
          </p:cNvPr>
          <p:cNvGrpSpPr/>
          <p:nvPr/>
        </p:nvGrpSpPr>
        <p:grpSpPr>
          <a:xfrm>
            <a:off x="11801520" y="7099296"/>
            <a:ext cx="211680" cy="270000"/>
            <a:chOff x="0" y="0"/>
            <a:chExt cx="282240" cy="360000"/>
          </a:xfrm>
        </p:grpSpPr>
        <p:sp>
          <p:nvSpPr>
            <p:cNvPr id="409" name="Freeform 224">
              <a:extLst>
                <a:ext uri="{FF2B5EF4-FFF2-40B4-BE49-F238E27FC236}">
                  <a16:creationId xmlns:a16="http://schemas.microsoft.com/office/drawing/2014/main" id="{60EB2F70-2A23-ED29-F3EE-5FB5233A9BB2}"/>
                </a:ext>
              </a:extLst>
            </p:cNvPr>
            <p:cNvSpPr/>
            <p:nvPr/>
          </p:nvSpPr>
          <p:spPr>
            <a:xfrm>
              <a:off x="127" y="0"/>
              <a:ext cx="282194" cy="360045"/>
            </a:xfrm>
            <a:custGeom>
              <a:avLst/>
              <a:gdLst/>
              <a:ahLst/>
              <a:cxnLst/>
              <a:rect l="l" t="t" r="r" b="b"/>
              <a:pathLst>
                <a:path w="282194" h="360045">
                  <a:moveTo>
                    <a:pt x="141097" y="0"/>
                  </a:moveTo>
                  <a:cubicBezTo>
                    <a:pt x="64008" y="0"/>
                    <a:pt x="0" y="68199"/>
                    <a:pt x="0" y="149987"/>
                  </a:cubicBezTo>
                  <a:lnTo>
                    <a:pt x="0" y="329946"/>
                  </a:lnTo>
                  <a:cubicBezTo>
                    <a:pt x="0" y="346329"/>
                    <a:pt x="12827" y="360045"/>
                    <a:pt x="28194" y="360045"/>
                  </a:cubicBezTo>
                  <a:lnTo>
                    <a:pt x="254000" y="360045"/>
                  </a:lnTo>
                  <a:cubicBezTo>
                    <a:pt x="269367" y="360045"/>
                    <a:pt x="282194" y="346329"/>
                    <a:pt x="282194" y="329946"/>
                  </a:cubicBezTo>
                  <a:lnTo>
                    <a:pt x="282194" y="149987"/>
                  </a:lnTo>
                  <a:cubicBezTo>
                    <a:pt x="282194" y="68199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0" name="Group 225">
            <a:extLst>
              <a:ext uri="{FF2B5EF4-FFF2-40B4-BE49-F238E27FC236}">
                <a16:creationId xmlns:a16="http://schemas.microsoft.com/office/drawing/2014/main" id="{C42BAD40-8891-865E-C9A5-C423AD79256A}"/>
              </a:ext>
            </a:extLst>
          </p:cNvPr>
          <p:cNvGrpSpPr/>
          <p:nvPr/>
        </p:nvGrpSpPr>
        <p:grpSpPr>
          <a:xfrm>
            <a:off x="12130560" y="8052576"/>
            <a:ext cx="61920" cy="165600"/>
            <a:chOff x="0" y="0"/>
            <a:chExt cx="82560" cy="220800"/>
          </a:xfrm>
        </p:grpSpPr>
        <p:sp>
          <p:nvSpPr>
            <p:cNvPr id="411" name="Freeform 226">
              <a:extLst>
                <a:ext uri="{FF2B5EF4-FFF2-40B4-BE49-F238E27FC236}">
                  <a16:creationId xmlns:a16="http://schemas.microsoft.com/office/drawing/2014/main" id="{7EC80B15-37AA-8C4F-3E69-CE5B2DA6ABF9}"/>
                </a:ext>
              </a:extLst>
            </p:cNvPr>
            <p:cNvSpPr/>
            <p:nvPr/>
          </p:nvSpPr>
          <p:spPr>
            <a:xfrm>
              <a:off x="0" y="0"/>
              <a:ext cx="82550" cy="220726"/>
            </a:xfrm>
            <a:custGeom>
              <a:avLst/>
              <a:gdLst/>
              <a:ahLst/>
              <a:cxnLst/>
              <a:rect l="l" t="t" r="r" b="b"/>
              <a:pathLst>
                <a:path w="82550" h="220726">
                  <a:moveTo>
                    <a:pt x="41402" y="0"/>
                  </a:moveTo>
                  <a:cubicBezTo>
                    <a:pt x="18796" y="0"/>
                    <a:pt x="0" y="20193"/>
                    <a:pt x="0" y="44196"/>
                  </a:cubicBezTo>
                  <a:lnTo>
                    <a:pt x="0" y="172593"/>
                  </a:lnTo>
                  <a:cubicBezTo>
                    <a:pt x="0" y="200787"/>
                    <a:pt x="18796" y="220726"/>
                    <a:pt x="41402" y="220726"/>
                  </a:cubicBezTo>
                  <a:cubicBezTo>
                    <a:pt x="64008" y="220726"/>
                    <a:pt x="82550" y="200787"/>
                    <a:pt x="82550" y="172593"/>
                  </a:cubicBezTo>
                  <a:lnTo>
                    <a:pt x="82550" y="44196"/>
                  </a:lnTo>
                  <a:cubicBezTo>
                    <a:pt x="82550" y="20193"/>
                    <a:pt x="63881" y="0"/>
                    <a:pt x="4140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2" name="Group 227">
            <a:extLst>
              <a:ext uri="{FF2B5EF4-FFF2-40B4-BE49-F238E27FC236}">
                <a16:creationId xmlns:a16="http://schemas.microsoft.com/office/drawing/2014/main" id="{69F278C6-4009-7A78-BC92-E246DBCC9805}"/>
              </a:ext>
            </a:extLst>
          </p:cNvPr>
          <p:cNvGrpSpPr/>
          <p:nvPr/>
        </p:nvGrpSpPr>
        <p:grpSpPr>
          <a:xfrm>
            <a:off x="11881440" y="8182896"/>
            <a:ext cx="127440" cy="132480"/>
            <a:chOff x="0" y="0"/>
            <a:chExt cx="169920" cy="176640"/>
          </a:xfrm>
        </p:grpSpPr>
        <p:sp>
          <p:nvSpPr>
            <p:cNvPr id="413" name="Freeform 228">
              <a:extLst>
                <a:ext uri="{FF2B5EF4-FFF2-40B4-BE49-F238E27FC236}">
                  <a16:creationId xmlns:a16="http://schemas.microsoft.com/office/drawing/2014/main" id="{64CD474D-28FE-0E97-1BFB-6CA542B9F2FC}"/>
                </a:ext>
              </a:extLst>
            </p:cNvPr>
            <p:cNvSpPr/>
            <p:nvPr/>
          </p:nvSpPr>
          <p:spPr>
            <a:xfrm>
              <a:off x="127" y="127"/>
              <a:ext cx="169926" cy="176657"/>
            </a:xfrm>
            <a:custGeom>
              <a:avLst/>
              <a:gdLst/>
              <a:ahLst/>
              <a:cxnLst/>
              <a:rect l="l" t="t" r="r" b="b"/>
              <a:pathLst>
                <a:path w="169926" h="176657">
                  <a:moveTo>
                    <a:pt x="43434" y="0"/>
                  </a:moveTo>
                  <a:cubicBezTo>
                    <a:pt x="33020" y="0"/>
                    <a:pt x="22606" y="4953"/>
                    <a:pt x="15113" y="14986"/>
                  </a:cubicBezTo>
                  <a:cubicBezTo>
                    <a:pt x="0" y="31115"/>
                    <a:pt x="0" y="59309"/>
                    <a:pt x="15113" y="75311"/>
                  </a:cubicBezTo>
                  <a:lnTo>
                    <a:pt x="98171" y="167640"/>
                  </a:lnTo>
                  <a:cubicBezTo>
                    <a:pt x="105664" y="173736"/>
                    <a:pt x="116078" y="176657"/>
                    <a:pt x="126492" y="176657"/>
                  </a:cubicBezTo>
                  <a:cubicBezTo>
                    <a:pt x="136906" y="176657"/>
                    <a:pt x="147193" y="173736"/>
                    <a:pt x="154813" y="167640"/>
                  </a:cubicBezTo>
                  <a:cubicBezTo>
                    <a:pt x="169926" y="151638"/>
                    <a:pt x="169926" y="119507"/>
                    <a:pt x="154813" y="107442"/>
                  </a:cubicBezTo>
                  <a:lnTo>
                    <a:pt x="71755" y="14986"/>
                  </a:lnTo>
                  <a:cubicBezTo>
                    <a:pt x="64135" y="4953"/>
                    <a:pt x="53848" y="0"/>
                    <a:pt x="4343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4" name="Group 229">
            <a:extLst>
              <a:ext uri="{FF2B5EF4-FFF2-40B4-BE49-F238E27FC236}">
                <a16:creationId xmlns:a16="http://schemas.microsoft.com/office/drawing/2014/main" id="{0A5B062C-9228-66D8-3BC7-A88CF35D58F4}"/>
              </a:ext>
            </a:extLst>
          </p:cNvPr>
          <p:cNvGrpSpPr/>
          <p:nvPr/>
        </p:nvGrpSpPr>
        <p:grpSpPr>
          <a:xfrm>
            <a:off x="12313440" y="8183616"/>
            <a:ext cx="127440" cy="131760"/>
            <a:chOff x="0" y="0"/>
            <a:chExt cx="169920" cy="175680"/>
          </a:xfrm>
        </p:grpSpPr>
        <p:sp>
          <p:nvSpPr>
            <p:cNvPr id="415" name="Freeform 230">
              <a:extLst>
                <a:ext uri="{FF2B5EF4-FFF2-40B4-BE49-F238E27FC236}">
                  <a16:creationId xmlns:a16="http://schemas.microsoft.com/office/drawing/2014/main" id="{9EDD0BAA-54F3-2E49-FC76-C028572C4F87}"/>
                </a:ext>
              </a:extLst>
            </p:cNvPr>
            <p:cNvSpPr/>
            <p:nvPr/>
          </p:nvSpPr>
          <p:spPr>
            <a:xfrm>
              <a:off x="127" y="0"/>
              <a:ext cx="169926" cy="175641"/>
            </a:xfrm>
            <a:custGeom>
              <a:avLst/>
              <a:gdLst/>
              <a:ahLst/>
              <a:cxnLst/>
              <a:rect l="l" t="t" r="r" b="b"/>
              <a:pathLst>
                <a:path w="169926" h="175641">
                  <a:moveTo>
                    <a:pt x="126238" y="0"/>
                  </a:moveTo>
                  <a:cubicBezTo>
                    <a:pt x="116840" y="0"/>
                    <a:pt x="107061" y="4191"/>
                    <a:pt x="98171" y="13716"/>
                  </a:cubicBezTo>
                  <a:lnTo>
                    <a:pt x="11303" y="106299"/>
                  </a:lnTo>
                  <a:cubicBezTo>
                    <a:pt x="0" y="118364"/>
                    <a:pt x="0" y="150495"/>
                    <a:pt x="11303" y="166624"/>
                  </a:cubicBezTo>
                  <a:cubicBezTo>
                    <a:pt x="18796" y="172720"/>
                    <a:pt x="30226" y="175641"/>
                    <a:pt x="41148" y="175641"/>
                  </a:cubicBezTo>
                  <a:cubicBezTo>
                    <a:pt x="52070" y="175641"/>
                    <a:pt x="62357" y="172720"/>
                    <a:pt x="67945" y="166624"/>
                  </a:cubicBezTo>
                  <a:lnTo>
                    <a:pt x="154813" y="74168"/>
                  </a:lnTo>
                  <a:cubicBezTo>
                    <a:pt x="169926" y="58039"/>
                    <a:pt x="169926" y="29845"/>
                    <a:pt x="154813" y="13716"/>
                  </a:cubicBezTo>
                  <a:cubicBezTo>
                    <a:pt x="146812" y="5207"/>
                    <a:pt x="136779" y="0"/>
                    <a:pt x="12623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6" name="Group 231">
            <a:extLst>
              <a:ext uri="{FF2B5EF4-FFF2-40B4-BE49-F238E27FC236}">
                <a16:creationId xmlns:a16="http://schemas.microsoft.com/office/drawing/2014/main" id="{BA44899C-D6F6-2565-2515-E44E85782F32}"/>
              </a:ext>
            </a:extLst>
          </p:cNvPr>
          <p:cNvGrpSpPr/>
          <p:nvPr/>
        </p:nvGrpSpPr>
        <p:grpSpPr>
          <a:xfrm>
            <a:off x="12567600" y="8512656"/>
            <a:ext cx="127440" cy="463680"/>
            <a:chOff x="0" y="0"/>
            <a:chExt cx="169920" cy="618240"/>
          </a:xfrm>
        </p:grpSpPr>
        <p:sp>
          <p:nvSpPr>
            <p:cNvPr id="417" name="Freeform 232">
              <a:extLst>
                <a:ext uri="{FF2B5EF4-FFF2-40B4-BE49-F238E27FC236}">
                  <a16:creationId xmlns:a16="http://schemas.microsoft.com/office/drawing/2014/main" id="{92FEB9CB-FCEC-083F-FCD7-23BA8439415A}"/>
                </a:ext>
              </a:extLst>
            </p:cNvPr>
            <p:cNvSpPr/>
            <p:nvPr/>
          </p:nvSpPr>
          <p:spPr>
            <a:xfrm>
              <a:off x="0" y="127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0" y="0"/>
                  </a:moveTo>
                  <a:lnTo>
                    <a:pt x="0" y="618236"/>
                  </a:lnTo>
                  <a:lnTo>
                    <a:pt x="124587" y="618236"/>
                  </a:lnTo>
                  <a:cubicBezTo>
                    <a:pt x="151130" y="618236"/>
                    <a:pt x="169926" y="598170"/>
                    <a:pt x="169926" y="574167"/>
                  </a:cubicBezTo>
                  <a:lnTo>
                    <a:pt x="169926" y="40132"/>
                  </a:lnTo>
                  <a:cubicBezTo>
                    <a:pt x="162433" y="20066"/>
                    <a:pt x="143510" y="0"/>
                    <a:pt x="12458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8" name="Group 233">
            <a:extLst>
              <a:ext uri="{FF2B5EF4-FFF2-40B4-BE49-F238E27FC236}">
                <a16:creationId xmlns:a16="http://schemas.microsoft.com/office/drawing/2014/main" id="{93BB075E-FF16-8031-60FF-41534998A696}"/>
              </a:ext>
            </a:extLst>
          </p:cNvPr>
          <p:cNvGrpSpPr/>
          <p:nvPr/>
        </p:nvGrpSpPr>
        <p:grpSpPr>
          <a:xfrm>
            <a:off x="11630880" y="8515536"/>
            <a:ext cx="127440" cy="463680"/>
            <a:chOff x="0" y="0"/>
            <a:chExt cx="169920" cy="618240"/>
          </a:xfrm>
        </p:grpSpPr>
        <p:sp>
          <p:nvSpPr>
            <p:cNvPr id="419" name="Freeform 234">
              <a:extLst>
                <a:ext uri="{FF2B5EF4-FFF2-40B4-BE49-F238E27FC236}">
                  <a16:creationId xmlns:a16="http://schemas.microsoft.com/office/drawing/2014/main" id="{235F0C9F-99D1-9CAC-11FE-5E5691E49773}"/>
                </a:ext>
              </a:extLst>
            </p:cNvPr>
            <p:cNvSpPr/>
            <p:nvPr/>
          </p:nvSpPr>
          <p:spPr>
            <a:xfrm>
              <a:off x="127" y="0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38608" y="0"/>
                  </a:moveTo>
                  <a:cubicBezTo>
                    <a:pt x="15748" y="0"/>
                    <a:pt x="0" y="18923"/>
                    <a:pt x="0" y="44704"/>
                  </a:cubicBezTo>
                  <a:lnTo>
                    <a:pt x="0" y="574040"/>
                  </a:lnTo>
                  <a:cubicBezTo>
                    <a:pt x="0" y="598043"/>
                    <a:pt x="18796" y="618236"/>
                    <a:pt x="45339" y="618236"/>
                  </a:cubicBezTo>
                  <a:lnTo>
                    <a:pt x="169926" y="618236"/>
                  </a:lnTo>
                  <a:lnTo>
                    <a:pt x="169926" y="508"/>
                  </a:lnTo>
                  <a:lnTo>
                    <a:pt x="45339" y="508"/>
                  </a:lnTo>
                  <a:cubicBezTo>
                    <a:pt x="43053" y="127"/>
                    <a:pt x="40767" y="0"/>
                    <a:pt x="3860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0" name="Group 235">
            <a:extLst>
              <a:ext uri="{FF2B5EF4-FFF2-40B4-BE49-F238E27FC236}">
                <a16:creationId xmlns:a16="http://schemas.microsoft.com/office/drawing/2014/main" id="{3B038D9D-0EB1-F54B-6203-19EA9399C221}"/>
              </a:ext>
            </a:extLst>
          </p:cNvPr>
          <p:cNvGrpSpPr/>
          <p:nvPr/>
        </p:nvGrpSpPr>
        <p:grpSpPr>
          <a:xfrm>
            <a:off x="11986560" y="8549376"/>
            <a:ext cx="514080" cy="397440"/>
            <a:chOff x="0" y="0"/>
            <a:chExt cx="685440" cy="529920"/>
          </a:xfrm>
        </p:grpSpPr>
        <p:sp>
          <p:nvSpPr>
            <p:cNvPr id="421" name="Freeform 236">
              <a:extLst>
                <a:ext uri="{FF2B5EF4-FFF2-40B4-BE49-F238E27FC236}">
                  <a16:creationId xmlns:a16="http://schemas.microsoft.com/office/drawing/2014/main" id="{E9750D79-AD2D-4B6A-892B-D9EC50571253}"/>
                </a:ext>
              </a:extLst>
            </p:cNvPr>
            <p:cNvSpPr/>
            <p:nvPr/>
          </p:nvSpPr>
          <p:spPr>
            <a:xfrm>
              <a:off x="0" y="127"/>
              <a:ext cx="685419" cy="529971"/>
            </a:xfrm>
            <a:custGeom>
              <a:avLst/>
              <a:gdLst/>
              <a:ahLst/>
              <a:cxnLst/>
              <a:rect l="l" t="t" r="r" b="b"/>
              <a:pathLst>
                <a:path w="685419" h="529971">
                  <a:moveTo>
                    <a:pt x="195961" y="0"/>
                  </a:moveTo>
                  <a:cubicBezTo>
                    <a:pt x="173355" y="0"/>
                    <a:pt x="143256" y="20066"/>
                    <a:pt x="128143" y="48133"/>
                  </a:cubicBezTo>
                  <a:lnTo>
                    <a:pt x="0" y="317246"/>
                  </a:lnTo>
                  <a:cubicBezTo>
                    <a:pt x="18923" y="329184"/>
                    <a:pt x="45212" y="333248"/>
                    <a:pt x="67818" y="333248"/>
                  </a:cubicBezTo>
                  <a:cubicBezTo>
                    <a:pt x="128143" y="333248"/>
                    <a:pt x="184658" y="301117"/>
                    <a:pt x="214757" y="240792"/>
                  </a:cubicBezTo>
                  <a:lnTo>
                    <a:pt x="241173" y="180467"/>
                  </a:lnTo>
                  <a:lnTo>
                    <a:pt x="323977" y="180467"/>
                  </a:lnTo>
                  <a:cubicBezTo>
                    <a:pt x="346583" y="180467"/>
                    <a:pt x="365379" y="188468"/>
                    <a:pt x="380365" y="204597"/>
                  </a:cubicBezTo>
                  <a:lnTo>
                    <a:pt x="685419" y="529971"/>
                  </a:lnTo>
                  <a:lnTo>
                    <a:pt x="68541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2" name="Group 237">
            <a:extLst>
              <a:ext uri="{FF2B5EF4-FFF2-40B4-BE49-F238E27FC236}">
                <a16:creationId xmlns:a16="http://schemas.microsoft.com/office/drawing/2014/main" id="{4D253676-F2D5-3F86-8D11-F4B180E6FF31}"/>
              </a:ext>
            </a:extLst>
          </p:cNvPr>
          <p:cNvGrpSpPr/>
          <p:nvPr/>
        </p:nvGrpSpPr>
        <p:grpSpPr>
          <a:xfrm>
            <a:off x="11813760" y="8383776"/>
            <a:ext cx="630000" cy="720720"/>
            <a:chOff x="0" y="0"/>
            <a:chExt cx="840000" cy="960960"/>
          </a:xfrm>
        </p:grpSpPr>
        <p:sp>
          <p:nvSpPr>
            <p:cNvPr id="423" name="Freeform 238">
              <a:extLst>
                <a:ext uri="{FF2B5EF4-FFF2-40B4-BE49-F238E27FC236}">
                  <a16:creationId xmlns:a16="http://schemas.microsoft.com/office/drawing/2014/main" id="{BB6CA489-44D3-5825-A934-626A4513E85E}"/>
                </a:ext>
              </a:extLst>
            </p:cNvPr>
            <p:cNvSpPr/>
            <p:nvPr/>
          </p:nvSpPr>
          <p:spPr>
            <a:xfrm>
              <a:off x="127" y="127"/>
              <a:ext cx="839978" cy="961009"/>
            </a:xfrm>
            <a:custGeom>
              <a:avLst/>
              <a:gdLst/>
              <a:ahLst/>
              <a:cxnLst/>
              <a:rect l="l" t="t" r="r" b="b"/>
              <a:pathLst>
                <a:path w="839978" h="961009">
                  <a:moveTo>
                    <a:pt x="263652" y="0"/>
                  </a:moveTo>
                  <a:cubicBezTo>
                    <a:pt x="218440" y="0"/>
                    <a:pt x="176911" y="28067"/>
                    <a:pt x="150622" y="72136"/>
                  </a:cubicBezTo>
                  <a:lnTo>
                    <a:pt x="113030" y="152400"/>
                  </a:lnTo>
                  <a:cubicBezTo>
                    <a:pt x="109220" y="168402"/>
                    <a:pt x="90424" y="180594"/>
                    <a:pt x="75311" y="180594"/>
                  </a:cubicBezTo>
                  <a:lnTo>
                    <a:pt x="0" y="180594"/>
                  </a:lnTo>
                  <a:lnTo>
                    <a:pt x="0" y="794258"/>
                  </a:lnTo>
                  <a:lnTo>
                    <a:pt x="188341" y="794258"/>
                  </a:lnTo>
                  <a:lnTo>
                    <a:pt x="308864" y="922655"/>
                  </a:lnTo>
                  <a:cubicBezTo>
                    <a:pt x="330835" y="946023"/>
                    <a:pt x="365125" y="961009"/>
                    <a:pt x="398018" y="961009"/>
                  </a:cubicBezTo>
                  <a:cubicBezTo>
                    <a:pt x="410083" y="961009"/>
                    <a:pt x="422021" y="959104"/>
                    <a:pt x="433197" y="954786"/>
                  </a:cubicBezTo>
                  <a:lnTo>
                    <a:pt x="787273" y="834390"/>
                  </a:lnTo>
                  <a:cubicBezTo>
                    <a:pt x="806196" y="830326"/>
                    <a:pt x="824992" y="814324"/>
                    <a:pt x="839978" y="802259"/>
                  </a:cubicBezTo>
                  <a:lnTo>
                    <a:pt x="542417" y="485394"/>
                  </a:lnTo>
                  <a:lnTo>
                    <a:pt x="523621" y="485394"/>
                  </a:lnTo>
                  <a:lnTo>
                    <a:pt x="519811" y="489331"/>
                  </a:lnTo>
                  <a:cubicBezTo>
                    <a:pt x="482092" y="573659"/>
                    <a:pt x="399288" y="629793"/>
                    <a:pt x="316357" y="641858"/>
                  </a:cubicBezTo>
                  <a:cubicBezTo>
                    <a:pt x="310896" y="642112"/>
                    <a:pt x="305435" y="642366"/>
                    <a:pt x="300101" y="642366"/>
                  </a:cubicBezTo>
                  <a:cubicBezTo>
                    <a:pt x="244475" y="642366"/>
                    <a:pt x="202946" y="623697"/>
                    <a:pt x="158115" y="601726"/>
                  </a:cubicBezTo>
                  <a:cubicBezTo>
                    <a:pt x="131699" y="589661"/>
                    <a:pt x="124206" y="561594"/>
                    <a:pt x="139192" y="541528"/>
                  </a:cubicBezTo>
                  <a:lnTo>
                    <a:pt x="282448" y="228727"/>
                  </a:lnTo>
                  <a:cubicBezTo>
                    <a:pt x="312547" y="168529"/>
                    <a:pt x="369189" y="132461"/>
                    <a:pt x="429387" y="132461"/>
                  </a:cubicBezTo>
                  <a:lnTo>
                    <a:pt x="610235" y="132461"/>
                  </a:lnTo>
                  <a:cubicBezTo>
                    <a:pt x="617728" y="108458"/>
                    <a:pt x="629158" y="80264"/>
                    <a:pt x="629158" y="44069"/>
                  </a:cubicBezTo>
                  <a:cubicBezTo>
                    <a:pt x="629158" y="20066"/>
                    <a:pt x="610235" y="0"/>
                    <a:pt x="58394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4" name="Group 239">
            <a:extLst>
              <a:ext uri="{FF2B5EF4-FFF2-40B4-BE49-F238E27FC236}">
                <a16:creationId xmlns:a16="http://schemas.microsoft.com/office/drawing/2014/main" id="{DFDCE96B-BADA-C7CA-D482-0AB627E308A3}"/>
              </a:ext>
            </a:extLst>
          </p:cNvPr>
          <p:cNvGrpSpPr/>
          <p:nvPr/>
        </p:nvGrpSpPr>
        <p:grpSpPr>
          <a:xfrm>
            <a:off x="14443920" y="6797616"/>
            <a:ext cx="241920" cy="257760"/>
            <a:chOff x="0" y="0"/>
            <a:chExt cx="322560" cy="343680"/>
          </a:xfrm>
        </p:grpSpPr>
        <p:sp>
          <p:nvSpPr>
            <p:cNvPr id="425" name="Freeform 240">
              <a:extLst>
                <a:ext uri="{FF2B5EF4-FFF2-40B4-BE49-F238E27FC236}">
                  <a16:creationId xmlns:a16="http://schemas.microsoft.com/office/drawing/2014/main" id="{E1DE094E-5BE3-7F13-C6B5-C3DE7BD452F5}"/>
                </a:ext>
              </a:extLst>
            </p:cNvPr>
            <p:cNvSpPr/>
            <p:nvPr/>
          </p:nvSpPr>
          <p:spPr>
            <a:xfrm>
              <a:off x="127" y="127"/>
              <a:ext cx="322453" cy="343662"/>
            </a:xfrm>
            <a:custGeom>
              <a:avLst/>
              <a:gdLst/>
              <a:ahLst/>
              <a:cxnLst/>
              <a:rect l="l" t="t" r="r" b="b"/>
              <a:pathLst>
                <a:path w="322453" h="343662">
                  <a:moveTo>
                    <a:pt x="161163" y="0"/>
                  </a:moveTo>
                  <a:cubicBezTo>
                    <a:pt x="73279" y="0"/>
                    <a:pt x="0" y="77978"/>
                    <a:pt x="0" y="171704"/>
                  </a:cubicBezTo>
                  <a:cubicBezTo>
                    <a:pt x="0" y="265430"/>
                    <a:pt x="73279" y="343662"/>
                    <a:pt x="161163" y="343662"/>
                  </a:cubicBezTo>
                  <a:cubicBezTo>
                    <a:pt x="249047" y="343662"/>
                    <a:pt x="322453" y="265557"/>
                    <a:pt x="322453" y="171831"/>
                  </a:cubicBezTo>
                  <a:cubicBezTo>
                    <a:pt x="322453" y="78105"/>
                    <a:pt x="249174" y="0"/>
                    <a:pt x="16116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6" name="Group 241">
            <a:extLst>
              <a:ext uri="{FF2B5EF4-FFF2-40B4-BE49-F238E27FC236}">
                <a16:creationId xmlns:a16="http://schemas.microsoft.com/office/drawing/2014/main" id="{6F345D16-525B-B9E1-94B7-DEA285DBFBE3}"/>
              </a:ext>
            </a:extLst>
          </p:cNvPr>
          <p:cNvGrpSpPr/>
          <p:nvPr/>
        </p:nvGrpSpPr>
        <p:grpSpPr>
          <a:xfrm>
            <a:off x="14762880" y="6902736"/>
            <a:ext cx="290160" cy="202320"/>
            <a:chOff x="0" y="0"/>
            <a:chExt cx="386880" cy="269760"/>
          </a:xfrm>
        </p:grpSpPr>
        <p:sp>
          <p:nvSpPr>
            <p:cNvPr id="427" name="Freeform 242">
              <a:extLst>
                <a:ext uri="{FF2B5EF4-FFF2-40B4-BE49-F238E27FC236}">
                  <a16:creationId xmlns:a16="http://schemas.microsoft.com/office/drawing/2014/main" id="{D4723EBE-7A2E-64E6-8BCD-D7CFE2691474}"/>
                </a:ext>
              </a:extLst>
            </p:cNvPr>
            <p:cNvSpPr/>
            <p:nvPr/>
          </p:nvSpPr>
          <p:spPr>
            <a:xfrm>
              <a:off x="127" y="0"/>
              <a:ext cx="386842" cy="269748"/>
            </a:xfrm>
            <a:custGeom>
              <a:avLst/>
              <a:gdLst/>
              <a:ahLst/>
              <a:cxnLst/>
              <a:rect l="l" t="t" r="r" b="b"/>
              <a:pathLst>
                <a:path w="386842" h="269748">
                  <a:moveTo>
                    <a:pt x="32131" y="0"/>
                  </a:moveTo>
                  <a:cubicBezTo>
                    <a:pt x="14605" y="0"/>
                    <a:pt x="0" y="15621"/>
                    <a:pt x="0" y="34417"/>
                  </a:cubicBezTo>
                  <a:cubicBezTo>
                    <a:pt x="0" y="53213"/>
                    <a:pt x="8763" y="65659"/>
                    <a:pt x="29337" y="65659"/>
                  </a:cubicBezTo>
                  <a:lnTo>
                    <a:pt x="222758" y="65659"/>
                  </a:lnTo>
                  <a:cubicBezTo>
                    <a:pt x="240284" y="65659"/>
                    <a:pt x="255016" y="81280"/>
                    <a:pt x="255016" y="100076"/>
                  </a:cubicBezTo>
                  <a:lnTo>
                    <a:pt x="255016" y="156337"/>
                  </a:lnTo>
                  <a:lnTo>
                    <a:pt x="243332" y="143891"/>
                  </a:lnTo>
                  <a:cubicBezTo>
                    <a:pt x="238887" y="137668"/>
                    <a:pt x="230886" y="134493"/>
                    <a:pt x="222377" y="134493"/>
                  </a:cubicBezTo>
                  <a:cubicBezTo>
                    <a:pt x="213868" y="134493"/>
                    <a:pt x="205105" y="137668"/>
                    <a:pt x="199263" y="143891"/>
                  </a:cubicBezTo>
                  <a:cubicBezTo>
                    <a:pt x="190500" y="156337"/>
                    <a:pt x="190500" y="178181"/>
                    <a:pt x="199263" y="190754"/>
                  </a:cubicBezTo>
                  <a:lnTo>
                    <a:pt x="266700" y="262763"/>
                  </a:lnTo>
                  <a:cubicBezTo>
                    <a:pt x="272542" y="267462"/>
                    <a:pt x="280543" y="269748"/>
                    <a:pt x="288671" y="269748"/>
                  </a:cubicBezTo>
                  <a:cubicBezTo>
                    <a:pt x="296799" y="269748"/>
                    <a:pt x="304800" y="267335"/>
                    <a:pt x="310642" y="262763"/>
                  </a:cubicBezTo>
                  <a:lnTo>
                    <a:pt x="375158" y="190754"/>
                  </a:lnTo>
                  <a:cubicBezTo>
                    <a:pt x="386842" y="178308"/>
                    <a:pt x="386842" y="156464"/>
                    <a:pt x="375158" y="143891"/>
                  </a:cubicBezTo>
                  <a:cubicBezTo>
                    <a:pt x="370840" y="137668"/>
                    <a:pt x="362712" y="134493"/>
                    <a:pt x="354330" y="134493"/>
                  </a:cubicBezTo>
                  <a:cubicBezTo>
                    <a:pt x="345948" y="134493"/>
                    <a:pt x="337058" y="137668"/>
                    <a:pt x="331216" y="143891"/>
                  </a:cubicBezTo>
                  <a:lnTo>
                    <a:pt x="322326" y="156337"/>
                  </a:lnTo>
                  <a:lnTo>
                    <a:pt x="322326" y="100203"/>
                  </a:lnTo>
                  <a:cubicBezTo>
                    <a:pt x="322326" y="43815"/>
                    <a:pt x="278511" y="0"/>
                    <a:pt x="22567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8" name="Group 243">
            <a:extLst>
              <a:ext uri="{FF2B5EF4-FFF2-40B4-BE49-F238E27FC236}">
                <a16:creationId xmlns:a16="http://schemas.microsoft.com/office/drawing/2014/main" id="{59BFDADE-9688-AE59-7611-BE87BB244E03}"/>
              </a:ext>
            </a:extLst>
          </p:cNvPr>
          <p:cNvGrpSpPr/>
          <p:nvPr/>
        </p:nvGrpSpPr>
        <p:grpSpPr>
          <a:xfrm>
            <a:off x="14461920" y="7363536"/>
            <a:ext cx="296640" cy="205200"/>
            <a:chOff x="0" y="0"/>
            <a:chExt cx="395520" cy="273600"/>
          </a:xfrm>
        </p:grpSpPr>
        <p:sp>
          <p:nvSpPr>
            <p:cNvPr id="429" name="Freeform 244">
              <a:extLst>
                <a:ext uri="{FF2B5EF4-FFF2-40B4-BE49-F238E27FC236}">
                  <a16:creationId xmlns:a16="http://schemas.microsoft.com/office/drawing/2014/main" id="{CB2D8A4B-7FE8-A784-06E9-E8AEC63AF957}"/>
                </a:ext>
              </a:extLst>
            </p:cNvPr>
            <p:cNvSpPr/>
            <p:nvPr/>
          </p:nvSpPr>
          <p:spPr>
            <a:xfrm>
              <a:off x="127" y="0"/>
              <a:ext cx="395478" cy="273558"/>
            </a:xfrm>
            <a:custGeom>
              <a:avLst/>
              <a:gdLst/>
              <a:ahLst/>
              <a:cxnLst/>
              <a:rect l="l" t="t" r="r" b="b"/>
              <a:pathLst>
                <a:path w="395478" h="273558">
                  <a:moveTo>
                    <a:pt x="101727" y="0"/>
                  </a:moveTo>
                  <a:cubicBezTo>
                    <a:pt x="93091" y="0"/>
                    <a:pt x="83947" y="2794"/>
                    <a:pt x="76073" y="11049"/>
                  </a:cubicBezTo>
                  <a:lnTo>
                    <a:pt x="11684" y="79756"/>
                  </a:lnTo>
                  <a:cubicBezTo>
                    <a:pt x="0" y="92202"/>
                    <a:pt x="0" y="117348"/>
                    <a:pt x="11684" y="126619"/>
                  </a:cubicBezTo>
                  <a:cubicBezTo>
                    <a:pt x="17526" y="132842"/>
                    <a:pt x="25527" y="136017"/>
                    <a:pt x="33655" y="136017"/>
                  </a:cubicBezTo>
                  <a:cubicBezTo>
                    <a:pt x="41783" y="136017"/>
                    <a:pt x="49784" y="132842"/>
                    <a:pt x="55626" y="126619"/>
                  </a:cubicBezTo>
                  <a:lnTo>
                    <a:pt x="67310" y="117348"/>
                  </a:lnTo>
                  <a:lnTo>
                    <a:pt x="67310" y="170180"/>
                  </a:lnTo>
                  <a:cubicBezTo>
                    <a:pt x="67310" y="229489"/>
                    <a:pt x="111252" y="273177"/>
                    <a:pt x="161036" y="273177"/>
                  </a:cubicBezTo>
                  <a:lnTo>
                    <a:pt x="354457" y="273177"/>
                  </a:lnTo>
                  <a:cubicBezTo>
                    <a:pt x="356743" y="273431"/>
                    <a:pt x="358902" y="273558"/>
                    <a:pt x="360934" y="273558"/>
                  </a:cubicBezTo>
                  <a:cubicBezTo>
                    <a:pt x="383159" y="273558"/>
                    <a:pt x="395478" y="258953"/>
                    <a:pt x="395478" y="241935"/>
                  </a:cubicBezTo>
                  <a:cubicBezTo>
                    <a:pt x="395478" y="220091"/>
                    <a:pt x="380746" y="204470"/>
                    <a:pt x="363220" y="204470"/>
                  </a:cubicBezTo>
                  <a:lnTo>
                    <a:pt x="169926" y="204470"/>
                  </a:lnTo>
                  <a:cubicBezTo>
                    <a:pt x="152400" y="204470"/>
                    <a:pt x="137668" y="188849"/>
                    <a:pt x="137668" y="170053"/>
                  </a:cubicBezTo>
                  <a:lnTo>
                    <a:pt x="137668" y="117221"/>
                  </a:lnTo>
                  <a:lnTo>
                    <a:pt x="146558" y="126492"/>
                  </a:lnTo>
                  <a:cubicBezTo>
                    <a:pt x="152400" y="132715"/>
                    <a:pt x="161163" y="135890"/>
                    <a:pt x="169672" y="135890"/>
                  </a:cubicBezTo>
                  <a:cubicBezTo>
                    <a:pt x="178181" y="135890"/>
                    <a:pt x="186182" y="132715"/>
                    <a:pt x="190500" y="126492"/>
                  </a:cubicBezTo>
                  <a:cubicBezTo>
                    <a:pt x="202184" y="117221"/>
                    <a:pt x="202184" y="92075"/>
                    <a:pt x="190500" y="79629"/>
                  </a:cubicBezTo>
                  <a:lnTo>
                    <a:pt x="125857" y="11049"/>
                  </a:lnTo>
                  <a:cubicBezTo>
                    <a:pt x="120015" y="8001"/>
                    <a:pt x="117094" y="8001"/>
                    <a:pt x="114173" y="1778"/>
                  </a:cubicBezTo>
                  <a:cubicBezTo>
                    <a:pt x="110236" y="635"/>
                    <a:pt x="106045" y="0"/>
                    <a:pt x="10172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0" name="Group 245">
            <a:extLst>
              <a:ext uri="{FF2B5EF4-FFF2-40B4-BE49-F238E27FC236}">
                <a16:creationId xmlns:a16="http://schemas.microsoft.com/office/drawing/2014/main" id="{C2B25A91-C987-47ED-F78C-9904F8E55F50}"/>
              </a:ext>
            </a:extLst>
          </p:cNvPr>
          <p:cNvGrpSpPr/>
          <p:nvPr/>
        </p:nvGrpSpPr>
        <p:grpSpPr>
          <a:xfrm>
            <a:off x="14879520" y="7158336"/>
            <a:ext cx="248400" cy="255600"/>
            <a:chOff x="0" y="0"/>
            <a:chExt cx="331200" cy="340800"/>
          </a:xfrm>
        </p:grpSpPr>
        <p:sp>
          <p:nvSpPr>
            <p:cNvPr id="431" name="Freeform 246">
              <a:extLst>
                <a:ext uri="{FF2B5EF4-FFF2-40B4-BE49-F238E27FC236}">
                  <a16:creationId xmlns:a16="http://schemas.microsoft.com/office/drawing/2014/main" id="{8E01E0DC-209E-38FC-1381-48A682BE2975}"/>
                </a:ext>
              </a:extLst>
            </p:cNvPr>
            <p:cNvSpPr/>
            <p:nvPr/>
          </p:nvSpPr>
          <p:spPr>
            <a:xfrm>
              <a:off x="0" y="0"/>
              <a:ext cx="331216" cy="340741"/>
            </a:xfrm>
            <a:custGeom>
              <a:avLst/>
              <a:gdLst/>
              <a:ahLst/>
              <a:cxnLst/>
              <a:rect l="l" t="t" r="r" b="b"/>
              <a:pathLst>
                <a:path w="331216" h="340741">
                  <a:moveTo>
                    <a:pt x="167005" y="0"/>
                  </a:moveTo>
                  <a:cubicBezTo>
                    <a:pt x="73279" y="0"/>
                    <a:pt x="0" y="78232"/>
                    <a:pt x="0" y="171958"/>
                  </a:cubicBezTo>
                  <a:cubicBezTo>
                    <a:pt x="0" y="262636"/>
                    <a:pt x="73279" y="340741"/>
                    <a:pt x="167005" y="340741"/>
                  </a:cubicBezTo>
                  <a:cubicBezTo>
                    <a:pt x="254889" y="340741"/>
                    <a:pt x="331216" y="262636"/>
                    <a:pt x="331216" y="171958"/>
                  </a:cubicBezTo>
                  <a:cubicBezTo>
                    <a:pt x="331216" y="78232"/>
                    <a:pt x="257937" y="0"/>
                    <a:pt x="16700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2" name="Group 247">
            <a:extLst>
              <a:ext uri="{FF2B5EF4-FFF2-40B4-BE49-F238E27FC236}">
                <a16:creationId xmlns:a16="http://schemas.microsoft.com/office/drawing/2014/main" id="{20778C11-A6E7-D2B4-BDCF-3537BCDC6F35}"/>
              </a:ext>
            </a:extLst>
          </p:cNvPr>
          <p:cNvGrpSpPr/>
          <p:nvPr/>
        </p:nvGrpSpPr>
        <p:grpSpPr>
          <a:xfrm>
            <a:off x="14371920" y="7050336"/>
            <a:ext cx="387360" cy="262800"/>
            <a:chOff x="0" y="0"/>
            <a:chExt cx="516480" cy="350400"/>
          </a:xfrm>
        </p:grpSpPr>
        <p:sp>
          <p:nvSpPr>
            <p:cNvPr id="433" name="Freeform 248">
              <a:extLst>
                <a:ext uri="{FF2B5EF4-FFF2-40B4-BE49-F238E27FC236}">
                  <a16:creationId xmlns:a16="http://schemas.microsoft.com/office/drawing/2014/main" id="{2E70B819-D11B-3ABF-422C-50ED4BC3EE03}"/>
                </a:ext>
              </a:extLst>
            </p:cNvPr>
            <p:cNvSpPr/>
            <p:nvPr/>
          </p:nvSpPr>
          <p:spPr>
            <a:xfrm>
              <a:off x="0" y="0"/>
              <a:ext cx="516636" cy="350266"/>
            </a:xfrm>
            <a:custGeom>
              <a:avLst/>
              <a:gdLst/>
              <a:ahLst/>
              <a:cxnLst/>
              <a:rect l="l" t="t" r="r" b="b"/>
              <a:pathLst>
                <a:path w="516636" h="350266">
                  <a:moveTo>
                    <a:pt x="99822" y="0"/>
                  </a:moveTo>
                  <a:cubicBezTo>
                    <a:pt x="41148" y="53213"/>
                    <a:pt x="2921" y="128270"/>
                    <a:pt x="2921" y="212725"/>
                  </a:cubicBezTo>
                  <a:lnTo>
                    <a:pt x="2921" y="315849"/>
                  </a:lnTo>
                  <a:cubicBezTo>
                    <a:pt x="0" y="334645"/>
                    <a:pt x="14605" y="350266"/>
                    <a:pt x="32258" y="350266"/>
                  </a:cubicBezTo>
                  <a:lnTo>
                    <a:pt x="484251" y="350266"/>
                  </a:lnTo>
                  <a:cubicBezTo>
                    <a:pt x="501904" y="350266"/>
                    <a:pt x="516509" y="334518"/>
                    <a:pt x="516509" y="315849"/>
                  </a:cubicBezTo>
                  <a:lnTo>
                    <a:pt x="516509" y="212725"/>
                  </a:lnTo>
                  <a:cubicBezTo>
                    <a:pt x="516636" y="128270"/>
                    <a:pt x="481330" y="53213"/>
                    <a:pt x="422656" y="0"/>
                  </a:cubicBezTo>
                  <a:cubicBezTo>
                    <a:pt x="381508" y="46990"/>
                    <a:pt x="322834" y="75057"/>
                    <a:pt x="261239" y="75057"/>
                  </a:cubicBezTo>
                  <a:cubicBezTo>
                    <a:pt x="199644" y="75057"/>
                    <a:pt x="140970" y="50038"/>
                    <a:pt x="9982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4" name="Group 249">
            <a:extLst>
              <a:ext uri="{FF2B5EF4-FFF2-40B4-BE49-F238E27FC236}">
                <a16:creationId xmlns:a16="http://schemas.microsoft.com/office/drawing/2014/main" id="{BE1D1F69-473D-75A3-2CDC-062C4BF76375}"/>
              </a:ext>
            </a:extLst>
          </p:cNvPr>
          <p:cNvGrpSpPr/>
          <p:nvPr/>
        </p:nvGrpSpPr>
        <p:grpSpPr>
          <a:xfrm>
            <a:off x="14806800" y="7411776"/>
            <a:ext cx="391680" cy="267120"/>
            <a:chOff x="0" y="0"/>
            <a:chExt cx="522240" cy="356160"/>
          </a:xfrm>
        </p:grpSpPr>
        <p:sp>
          <p:nvSpPr>
            <p:cNvPr id="435" name="Freeform 250">
              <a:extLst>
                <a:ext uri="{FF2B5EF4-FFF2-40B4-BE49-F238E27FC236}">
                  <a16:creationId xmlns:a16="http://schemas.microsoft.com/office/drawing/2014/main" id="{77D20D6B-6E15-980D-482E-E566A6BCE541}"/>
                </a:ext>
              </a:extLst>
            </p:cNvPr>
            <p:cNvSpPr/>
            <p:nvPr/>
          </p:nvSpPr>
          <p:spPr>
            <a:xfrm>
              <a:off x="127" y="127"/>
              <a:ext cx="522097" cy="356108"/>
            </a:xfrm>
            <a:custGeom>
              <a:avLst/>
              <a:gdLst/>
              <a:ahLst/>
              <a:cxnLst/>
              <a:rect l="l" t="t" r="r" b="b"/>
              <a:pathLst>
                <a:path w="522097" h="356108">
                  <a:moveTo>
                    <a:pt x="93853" y="0"/>
                  </a:moveTo>
                  <a:cubicBezTo>
                    <a:pt x="35179" y="53086"/>
                    <a:pt x="0" y="124968"/>
                    <a:pt x="0" y="212471"/>
                  </a:cubicBezTo>
                  <a:lnTo>
                    <a:pt x="0" y="321818"/>
                  </a:lnTo>
                  <a:cubicBezTo>
                    <a:pt x="0" y="340614"/>
                    <a:pt x="14605" y="356108"/>
                    <a:pt x="32258" y="356108"/>
                  </a:cubicBezTo>
                  <a:lnTo>
                    <a:pt x="489839" y="356108"/>
                  </a:lnTo>
                  <a:cubicBezTo>
                    <a:pt x="507492" y="356108"/>
                    <a:pt x="522097" y="340487"/>
                    <a:pt x="522097" y="321818"/>
                  </a:cubicBezTo>
                  <a:lnTo>
                    <a:pt x="522097" y="212471"/>
                  </a:lnTo>
                  <a:cubicBezTo>
                    <a:pt x="519176" y="124968"/>
                    <a:pt x="483997" y="53086"/>
                    <a:pt x="425323" y="0"/>
                  </a:cubicBezTo>
                  <a:cubicBezTo>
                    <a:pt x="384302" y="46863"/>
                    <a:pt x="325628" y="74930"/>
                    <a:pt x="258064" y="74930"/>
                  </a:cubicBezTo>
                  <a:cubicBezTo>
                    <a:pt x="193548" y="74930"/>
                    <a:pt x="134874" y="46863"/>
                    <a:pt x="9385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6" name="Group 251">
            <a:extLst>
              <a:ext uri="{FF2B5EF4-FFF2-40B4-BE49-F238E27FC236}">
                <a16:creationId xmlns:a16="http://schemas.microsoft.com/office/drawing/2014/main" id="{D77A1001-3D52-D889-C50B-402FE5C83C96}"/>
              </a:ext>
            </a:extLst>
          </p:cNvPr>
          <p:cNvGrpSpPr/>
          <p:nvPr/>
        </p:nvGrpSpPr>
        <p:grpSpPr>
          <a:xfrm>
            <a:off x="6863760" y="7586736"/>
            <a:ext cx="298080" cy="317520"/>
            <a:chOff x="0" y="0"/>
            <a:chExt cx="397440" cy="423360"/>
          </a:xfrm>
        </p:grpSpPr>
        <p:sp>
          <p:nvSpPr>
            <p:cNvPr id="437" name="Freeform 252">
              <a:extLst>
                <a:ext uri="{FF2B5EF4-FFF2-40B4-BE49-F238E27FC236}">
                  <a16:creationId xmlns:a16="http://schemas.microsoft.com/office/drawing/2014/main" id="{8F1D2390-BB13-936C-66A1-B86B10011587}"/>
                </a:ext>
              </a:extLst>
            </p:cNvPr>
            <p:cNvSpPr/>
            <p:nvPr/>
          </p:nvSpPr>
          <p:spPr>
            <a:xfrm>
              <a:off x="127" y="127"/>
              <a:ext cx="397510" cy="423291"/>
            </a:xfrm>
            <a:custGeom>
              <a:avLst/>
              <a:gdLst/>
              <a:ahLst/>
              <a:cxnLst/>
              <a:rect l="l" t="t" r="r" b="b"/>
              <a:pathLst>
                <a:path w="397510" h="423291">
                  <a:moveTo>
                    <a:pt x="194818" y="114681"/>
                  </a:moveTo>
                  <a:cubicBezTo>
                    <a:pt x="212852" y="114681"/>
                    <a:pt x="225552" y="128397"/>
                    <a:pt x="225552" y="147447"/>
                  </a:cubicBezTo>
                  <a:lnTo>
                    <a:pt x="225552" y="177546"/>
                  </a:lnTo>
                  <a:lnTo>
                    <a:pt x="253873" y="177546"/>
                  </a:lnTo>
                  <a:cubicBezTo>
                    <a:pt x="269240" y="177546"/>
                    <a:pt x="282067" y="191135"/>
                    <a:pt x="282067" y="207518"/>
                  </a:cubicBezTo>
                  <a:cubicBezTo>
                    <a:pt x="282067" y="223901"/>
                    <a:pt x="269240" y="237617"/>
                    <a:pt x="253873" y="237617"/>
                  </a:cubicBezTo>
                  <a:lnTo>
                    <a:pt x="194818" y="237617"/>
                  </a:lnTo>
                  <a:cubicBezTo>
                    <a:pt x="179451" y="237617"/>
                    <a:pt x="166624" y="223901"/>
                    <a:pt x="166624" y="207518"/>
                  </a:cubicBezTo>
                  <a:lnTo>
                    <a:pt x="166624" y="147447"/>
                  </a:lnTo>
                  <a:cubicBezTo>
                    <a:pt x="166624" y="128397"/>
                    <a:pt x="179451" y="114681"/>
                    <a:pt x="194818" y="114681"/>
                  </a:cubicBezTo>
                  <a:close/>
                  <a:moveTo>
                    <a:pt x="199898" y="0"/>
                  </a:moveTo>
                  <a:cubicBezTo>
                    <a:pt x="89789" y="0"/>
                    <a:pt x="0" y="95504"/>
                    <a:pt x="0" y="210312"/>
                  </a:cubicBezTo>
                  <a:cubicBezTo>
                    <a:pt x="0" y="327660"/>
                    <a:pt x="89789" y="423291"/>
                    <a:pt x="200025" y="423291"/>
                  </a:cubicBezTo>
                  <a:cubicBezTo>
                    <a:pt x="307848" y="423291"/>
                    <a:pt x="397510" y="327660"/>
                    <a:pt x="397510" y="210312"/>
                  </a:cubicBezTo>
                  <a:cubicBezTo>
                    <a:pt x="394843" y="92837"/>
                    <a:pt x="307721" y="0"/>
                    <a:pt x="19989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8" name="Group 253">
            <a:extLst>
              <a:ext uri="{FF2B5EF4-FFF2-40B4-BE49-F238E27FC236}">
                <a16:creationId xmlns:a16="http://schemas.microsoft.com/office/drawing/2014/main" id="{AACCD69A-BCE9-7E01-2D61-DE17B0A811E9}"/>
              </a:ext>
            </a:extLst>
          </p:cNvPr>
          <p:cNvGrpSpPr/>
          <p:nvPr/>
        </p:nvGrpSpPr>
        <p:grpSpPr>
          <a:xfrm>
            <a:off x="6438960" y="7361376"/>
            <a:ext cx="635760" cy="450720"/>
            <a:chOff x="0" y="0"/>
            <a:chExt cx="847680" cy="600960"/>
          </a:xfrm>
        </p:grpSpPr>
        <p:sp>
          <p:nvSpPr>
            <p:cNvPr id="439" name="Freeform 254">
              <a:extLst>
                <a:ext uri="{FF2B5EF4-FFF2-40B4-BE49-F238E27FC236}">
                  <a16:creationId xmlns:a16="http://schemas.microsoft.com/office/drawing/2014/main" id="{D18F2D76-A839-E677-EA41-F29804A9D2FD}"/>
                </a:ext>
              </a:extLst>
            </p:cNvPr>
            <p:cNvSpPr/>
            <p:nvPr/>
          </p:nvSpPr>
          <p:spPr>
            <a:xfrm>
              <a:off x="0" y="0"/>
              <a:ext cx="847598" cy="600964"/>
            </a:xfrm>
            <a:custGeom>
              <a:avLst/>
              <a:gdLst/>
              <a:ahLst/>
              <a:cxnLst/>
              <a:rect l="l" t="t" r="r" b="b"/>
              <a:pathLst>
                <a:path w="847598" h="600964">
                  <a:moveTo>
                    <a:pt x="197231" y="57404"/>
                  </a:moveTo>
                  <a:cubicBezTo>
                    <a:pt x="215138" y="57404"/>
                    <a:pt x="227965" y="70993"/>
                    <a:pt x="227965" y="87376"/>
                  </a:cubicBezTo>
                  <a:cubicBezTo>
                    <a:pt x="227965" y="103759"/>
                    <a:pt x="215265" y="117475"/>
                    <a:pt x="197231" y="117475"/>
                  </a:cubicBezTo>
                  <a:lnTo>
                    <a:pt x="140843" y="117475"/>
                  </a:lnTo>
                  <a:cubicBezTo>
                    <a:pt x="125476" y="117475"/>
                    <a:pt x="112776" y="103759"/>
                    <a:pt x="112776" y="87376"/>
                  </a:cubicBezTo>
                  <a:cubicBezTo>
                    <a:pt x="112776" y="70993"/>
                    <a:pt x="125476" y="57404"/>
                    <a:pt x="140843" y="57404"/>
                  </a:cubicBezTo>
                  <a:close/>
                  <a:moveTo>
                    <a:pt x="312420" y="57404"/>
                  </a:moveTo>
                  <a:cubicBezTo>
                    <a:pt x="327787" y="57404"/>
                    <a:pt x="340614" y="70993"/>
                    <a:pt x="340614" y="87376"/>
                  </a:cubicBezTo>
                  <a:cubicBezTo>
                    <a:pt x="340614" y="103759"/>
                    <a:pt x="325247" y="117475"/>
                    <a:pt x="312420" y="117475"/>
                  </a:cubicBezTo>
                  <a:lnTo>
                    <a:pt x="309880" y="117475"/>
                  </a:lnTo>
                  <a:cubicBezTo>
                    <a:pt x="294513" y="117475"/>
                    <a:pt x="281813" y="103759"/>
                    <a:pt x="281813" y="87376"/>
                  </a:cubicBezTo>
                  <a:cubicBezTo>
                    <a:pt x="281813" y="70993"/>
                    <a:pt x="294513" y="57404"/>
                    <a:pt x="309880" y="57404"/>
                  </a:cubicBezTo>
                  <a:close/>
                  <a:moveTo>
                    <a:pt x="481457" y="57404"/>
                  </a:moveTo>
                  <a:cubicBezTo>
                    <a:pt x="496824" y="57404"/>
                    <a:pt x="509524" y="70993"/>
                    <a:pt x="509524" y="87376"/>
                  </a:cubicBezTo>
                  <a:cubicBezTo>
                    <a:pt x="509524" y="103759"/>
                    <a:pt x="496824" y="117475"/>
                    <a:pt x="481457" y="117475"/>
                  </a:cubicBezTo>
                  <a:lnTo>
                    <a:pt x="484124" y="117475"/>
                  </a:lnTo>
                  <a:cubicBezTo>
                    <a:pt x="466217" y="117475"/>
                    <a:pt x="453390" y="103759"/>
                    <a:pt x="453390" y="87376"/>
                  </a:cubicBezTo>
                  <a:cubicBezTo>
                    <a:pt x="453390" y="70993"/>
                    <a:pt x="466090" y="57404"/>
                    <a:pt x="484124" y="57404"/>
                  </a:cubicBezTo>
                  <a:close/>
                  <a:moveTo>
                    <a:pt x="653161" y="57404"/>
                  </a:moveTo>
                  <a:cubicBezTo>
                    <a:pt x="671068" y="57404"/>
                    <a:pt x="683895" y="70993"/>
                    <a:pt x="683895" y="87376"/>
                  </a:cubicBezTo>
                  <a:cubicBezTo>
                    <a:pt x="683895" y="103759"/>
                    <a:pt x="671195" y="117475"/>
                    <a:pt x="653161" y="117475"/>
                  </a:cubicBezTo>
                  <a:lnTo>
                    <a:pt x="653034" y="117475"/>
                  </a:lnTo>
                  <a:cubicBezTo>
                    <a:pt x="637667" y="117475"/>
                    <a:pt x="624967" y="103759"/>
                    <a:pt x="624967" y="87376"/>
                  </a:cubicBezTo>
                  <a:cubicBezTo>
                    <a:pt x="624967" y="70993"/>
                    <a:pt x="637667" y="57404"/>
                    <a:pt x="653034" y="57404"/>
                  </a:cubicBezTo>
                  <a:close/>
                  <a:moveTo>
                    <a:pt x="197231" y="180340"/>
                  </a:moveTo>
                  <a:cubicBezTo>
                    <a:pt x="215138" y="180340"/>
                    <a:pt x="227965" y="193929"/>
                    <a:pt x="227965" y="210312"/>
                  </a:cubicBezTo>
                  <a:cubicBezTo>
                    <a:pt x="227965" y="229489"/>
                    <a:pt x="215265" y="240411"/>
                    <a:pt x="197231" y="240411"/>
                  </a:cubicBezTo>
                  <a:lnTo>
                    <a:pt x="140843" y="240411"/>
                  </a:lnTo>
                  <a:cubicBezTo>
                    <a:pt x="125476" y="240411"/>
                    <a:pt x="112776" y="229489"/>
                    <a:pt x="112776" y="210312"/>
                  </a:cubicBezTo>
                  <a:cubicBezTo>
                    <a:pt x="112776" y="191135"/>
                    <a:pt x="125476" y="180340"/>
                    <a:pt x="140843" y="180340"/>
                  </a:cubicBezTo>
                  <a:close/>
                  <a:moveTo>
                    <a:pt x="312420" y="180340"/>
                  </a:moveTo>
                  <a:cubicBezTo>
                    <a:pt x="327787" y="180340"/>
                    <a:pt x="340614" y="193929"/>
                    <a:pt x="340614" y="210312"/>
                  </a:cubicBezTo>
                  <a:cubicBezTo>
                    <a:pt x="340614" y="229489"/>
                    <a:pt x="325247" y="240411"/>
                    <a:pt x="312420" y="240411"/>
                  </a:cubicBezTo>
                  <a:lnTo>
                    <a:pt x="309880" y="240411"/>
                  </a:lnTo>
                  <a:cubicBezTo>
                    <a:pt x="294513" y="240411"/>
                    <a:pt x="281813" y="229489"/>
                    <a:pt x="281813" y="210312"/>
                  </a:cubicBezTo>
                  <a:cubicBezTo>
                    <a:pt x="281813" y="191135"/>
                    <a:pt x="294513" y="180340"/>
                    <a:pt x="309880" y="180340"/>
                  </a:cubicBezTo>
                  <a:close/>
                  <a:moveTo>
                    <a:pt x="481457" y="180340"/>
                  </a:moveTo>
                  <a:cubicBezTo>
                    <a:pt x="496824" y="180340"/>
                    <a:pt x="509524" y="193929"/>
                    <a:pt x="509524" y="210312"/>
                  </a:cubicBezTo>
                  <a:cubicBezTo>
                    <a:pt x="509524" y="229489"/>
                    <a:pt x="496824" y="240411"/>
                    <a:pt x="481457" y="240411"/>
                  </a:cubicBezTo>
                  <a:lnTo>
                    <a:pt x="484124" y="240411"/>
                  </a:lnTo>
                  <a:cubicBezTo>
                    <a:pt x="466217" y="240411"/>
                    <a:pt x="453390" y="229489"/>
                    <a:pt x="453390" y="210312"/>
                  </a:cubicBezTo>
                  <a:cubicBezTo>
                    <a:pt x="453390" y="191135"/>
                    <a:pt x="466090" y="180340"/>
                    <a:pt x="484124" y="180340"/>
                  </a:cubicBezTo>
                  <a:close/>
                  <a:moveTo>
                    <a:pt x="653161" y="180340"/>
                  </a:moveTo>
                  <a:cubicBezTo>
                    <a:pt x="671068" y="180340"/>
                    <a:pt x="683895" y="193929"/>
                    <a:pt x="683895" y="210312"/>
                  </a:cubicBezTo>
                  <a:cubicBezTo>
                    <a:pt x="683895" y="229489"/>
                    <a:pt x="671195" y="240411"/>
                    <a:pt x="653161" y="240411"/>
                  </a:cubicBezTo>
                  <a:lnTo>
                    <a:pt x="653034" y="240411"/>
                  </a:lnTo>
                  <a:cubicBezTo>
                    <a:pt x="637667" y="240411"/>
                    <a:pt x="624967" y="229489"/>
                    <a:pt x="624967" y="210312"/>
                  </a:cubicBezTo>
                  <a:cubicBezTo>
                    <a:pt x="624967" y="191135"/>
                    <a:pt x="637667" y="180340"/>
                    <a:pt x="653034" y="180340"/>
                  </a:cubicBezTo>
                  <a:close/>
                  <a:moveTo>
                    <a:pt x="197231" y="300482"/>
                  </a:moveTo>
                  <a:cubicBezTo>
                    <a:pt x="215138" y="300482"/>
                    <a:pt x="227965" y="314071"/>
                    <a:pt x="227965" y="330454"/>
                  </a:cubicBezTo>
                  <a:cubicBezTo>
                    <a:pt x="227965" y="346837"/>
                    <a:pt x="215265" y="360553"/>
                    <a:pt x="197231" y="360553"/>
                  </a:cubicBezTo>
                  <a:lnTo>
                    <a:pt x="140843" y="360553"/>
                  </a:lnTo>
                  <a:cubicBezTo>
                    <a:pt x="125476" y="360553"/>
                    <a:pt x="112776" y="346837"/>
                    <a:pt x="112776" y="330454"/>
                  </a:cubicBezTo>
                  <a:cubicBezTo>
                    <a:pt x="112776" y="314071"/>
                    <a:pt x="125476" y="300482"/>
                    <a:pt x="140843" y="300482"/>
                  </a:cubicBezTo>
                  <a:close/>
                  <a:moveTo>
                    <a:pt x="312420" y="300482"/>
                  </a:moveTo>
                  <a:cubicBezTo>
                    <a:pt x="327787" y="300482"/>
                    <a:pt x="340614" y="314071"/>
                    <a:pt x="340614" y="330454"/>
                  </a:cubicBezTo>
                  <a:cubicBezTo>
                    <a:pt x="340614" y="346837"/>
                    <a:pt x="325247" y="360553"/>
                    <a:pt x="312420" y="360553"/>
                  </a:cubicBezTo>
                  <a:lnTo>
                    <a:pt x="309880" y="360553"/>
                  </a:lnTo>
                  <a:cubicBezTo>
                    <a:pt x="294513" y="360553"/>
                    <a:pt x="281813" y="346837"/>
                    <a:pt x="281813" y="330454"/>
                  </a:cubicBezTo>
                  <a:cubicBezTo>
                    <a:pt x="281813" y="314071"/>
                    <a:pt x="294513" y="300482"/>
                    <a:pt x="309880" y="300482"/>
                  </a:cubicBezTo>
                  <a:close/>
                  <a:moveTo>
                    <a:pt x="481457" y="300482"/>
                  </a:moveTo>
                  <a:cubicBezTo>
                    <a:pt x="496824" y="300482"/>
                    <a:pt x="509524" y="314071"/>
                    <a:pt x="509524" y="330454"/>
                  </a:cubicBezTo>
                  <a:cubicBezTo>
                    <a:pt x="509524" y="346837"/>
                    <a:pt x="496824" y="360553"/>
                    <a:pt x="481457" y="360553"/>
                  </a:cubicBezTo>
                  <a:lnTo>
                    <a:pt x="484124" y="360553"/>
                  </a:lnTo>
                  <a:cubicBezTo>
                    <a:pt x="466217" y="360553"/>
                    <a:pt x="453390" y="346837"/>
                    <a:pt x="453390" y="330454"/>
                  </a:cubicBezTo>
                  <a:cubicBezTo>
                    <a:pt x="453390" y="314071"/>
                    <a:pt x="466090" y="300482"/>
                    <a:pt x="484124" y="300482"/>
                  </a:cubicBezTo>
                  <a:close/>
                  <a:moveTo>
                    <a:pt x="197231" y="420751"/>
                  </a:moveTo>
                  <a:cubicBezTo>
                    <a:pt x="215138" y="420751"/>
                    <a:pt x="227965" y="434467"/>
                    <a:pt x="227965" y="450850"/>
                  </a:cubicBezTo>
                  <a:cubicBezTo>
                    <a:pt x="227965" y="467233"/>
                    <a:pt x="215265" y="480822"/>
                    <a:pt x="197231" y="480822"/>
                  </a:cubicBezTo>
                  <a:lnTo>
                    <a:pt x="140843" y="480822"/>
                  </a:lnTo>
                  <a:cubicBezTo>
                    <a:pt x="125476" y="480822"/>
                    <a:pt x="112776" y="467233"/>
                    <a:pt x="112776" y="450850"/>
                  </a:cubicBezTo>
                  <a:cubicBezTo>
                    <a:pt x="112776" y="434467"/>
                    <a:pt x="125476" y="420751"/>
                    <a:pt x="140843" y="420751"/>
                  </a:cubicBezTo>
                  <a:close/>
                  <a:moveTo>
                    <a:pt x="312420" y="420751"/>
                  </a:moveTo>
                  <a:cubicBezTo>
                    <a:pt x="327787" y="420751"/>
                    <a:pt x="340614" y="434467"/>
                    <a:pt x="340614" y="450850"/>
                  </a:cubicBezTo>
                  <a:cubicBezTo>
                    <a:pt x="340614" y="467233"/>
                    <a:pt x="325247" y="480822"/>
                    <a:pt x="312420" y="480822"/>
                  </a:cubicBezTo>
                  <a:lnTo>
                    <a:pt x="309880" y="480822"/>
                  </a:lnTo>
                  <a:cubicBezTo>
                    <a:pt x="294513" y="480822"/>
                    <a:pt x="281813" y="467233"/>
                    <a:pt x="281813" y="450850"/>
                  </a:cubicBezTo>
                  <a:cubicBezTo>
                    <a:pt x="281813" y="434467"/>
                    <a:pt x="294513" y="420751"/>
                    <a:pt x="309880" y="420751"/>
                  </a:cubicBezTo>
                  <a:close/>
                  <a:moveTo>
                    <a:pt x="0" y="0"/>
                  </a:moveTo>
                  <a:lnTo>
                    <a:pt x="0" y="510921"/>
                  </a:lnTo>
                  <a:cubicBezTo>
                    <a:pt x="0" y="560070"/>
                    <a:pt x="38481" y="600964"/>
                    <a:pt x="87122" y="600964"/>
                  </a:cubicBezTo>
                  <a:lnTo>
                    <a:pt x="527558" y="600964"/>
                  </a:lnTo>
                  <a:cubicBezTo>
                    <a:pt x="517271" y="573659"/>
                    <a:pt x="512191" y="543687"/>
                    <a:pt x="512191" y="510921"/>
                  </a:cubicBezTo>
                  <a:cubicBezTo>
                    <a:pt x="512191" y="502666"/>
                    <a:pt x="514731" y="491744"/>
                    <a:pt x="514731" y="480822"/>
                  </a:cubicBezTo>
                  <a:lnTo>
                    <a:pt x="484124" y="480822"/>
                  </a:lnTo>
                  <a:cubicBezTo>
                    <a:pt x="466217" y="480822"/>
                    <a:pt x="453390" y="467233"/>
                    <a:pt x="453390" y="450850"/>
                  </a:cubicBezTo>
                  <a:cubicBezTo>
                    <a:pt x="453390" y="434467"/>
                    <a:pt x="466090" y="420751"/>
                    <a:pt x="484124" y="420751"/>
                  </a:cubicBezTo>
                  <a:lnTo>
                    <a:pt x="527558" y="420751"/>
                  </a:lnTo>
                  <a:cubicBezTo>
                    <a:pt x="563372" y="314198"/>
                    <a:pt x="655701" y="237744"/>
                    <a:pt x="765683" y="237744"/>
                  </a:cubicBezTo>
                  <a:cubicBezTo>
                    <a:pt x="793877" y="237744"/>
                    <a:pt x="822071" y="245999"/>
                    <a:pt x="847598" y="256921"/>
                  </a:cubicBezTo>
                  <a:lnTo>
                    <a:pt x="84759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40" name="Group 255">
            <a:extLst>
              <a:ext uri="{FF2B5EF4-FFF2-40B4-BE49-F238E27FC236}">
                <a16:creationId xmlns:a16="http://schemas.microsoft.com/office/drawing/2014/main" id="{0D8A568C-1A65-57DD-2507-9C7683076541}"/>
              </a:ext>
            </a:extLst>
          </p:cNvPr>
          <p:cNvGrpSpPr/>
          <p:nvPr/>
        </p:nvGrpSpPr>
        <p:grpSpPr>
          <a:xfrm>
            <a:off x="6436800" y="7133856"/>
            <a:ext cx="637920" cy="184320"/>
            <a:chOff x="0" y="0"/>
            <a:chExt cx="850560" cy="245760"/>
          </a:xfrm>
        </p:grpSpPr>
        <p:sp>
          <p:nvSpPr>
            <p:cNvPr id="441" name="Freeform 256">
              <a:extLst>
                <a:ext uri="{FF2B5EF4-FFF2-40B4-BE49-F238E27FC236}">
                  <a16:creationId xmlns:a16="http://schemas.microsoft.com/office/drawing/2014/main" id="{0DC2729D-2630-169B-0132-9DE12DDF50BE}"/>
                </a:ext>
              </a:extLst>
            </p:cNvPr>
            <p:cNvSpPr/>
            <p:nvPr/>
          </p:nvSpPr>
          <p:spPr>
            <a:xfrm>
              <a:off x="127" y="0"/>
              <a:ext cx="850519" cy="245745"/>
            </a:xfrm>
            <a:custGeom>
              <a:avLst/>
              <a:gdLst/>
              <a:ahLst/>
              <a:cxnLst/>
              <a:rect l="l" t="t" r="r" b="b"/>
              <a:pathLst>
                <a:path w="850519" h="245745">
                  <a:moveTo>
                    <a:pt x="140843" y="0"/>
                  </a:moveTo>
                  <a:cubicBezTo>
                    <a:pt x="122936" y="0"/>
                    <a:pt x="110109" y="13716"/>
                    <a:pt x="110109" y="30099"/>
                  </a:cubicBezTo>
                  <a:lnTo>
                    <a:pt x="110109" y="60071"/>
                  </a:lnTo>
                  <a:lnTo>
                    <a:pt x="81915" y="60071"/>
                  </a:lnTo>
                  <a:cubicBezTo>
                    <a:pt x="33274" y="60071"/>
                    <a:pt x="0" y="101092"/>
                    <a:pt x="0" y="150114"/>
                  </a:cubicBezTo>
                  <a:lnTo>
                    <a:pt x="0" y="245745"/>
                  </a:lnTo>
                  <a:lnTo>
                    <a:pt x="847979" y="245745"/>
                  </a:lnTo>
                  <a:lnTo>
                    <a:pt x="847979" y="150114"/>
                  </a:lnTo>
                  <a:lnTo>
                    <a:pt x="850519" y="150114"/>
                  </a:lnTo>
                  <a:cubicBezTo>
                    <a:pt x="850519" y="98171"/>
                    <a:pt x="812165" y="59944"/>
                    <a:pt x="766064" y="59944"/>
                  </a:cubicBezTo>
                  <a:lnTo>
                    <a:pt x="737743" y="59944"/>
                  </a:lnTo>
                  <a:lnTo>
                    <a:pt x="737743" y="30099"/>
                  </a:lnTo>
                  <a:cubicBezTo>
                    <a:pt x="737743" y="13716"/>
                    <a:pt x="725043" y="0"/>
                    <a:pt x="709676" y="0"/>
                  </a:cubicBezTo>
                  <a:cubicBezTo>
                    <a:pt x="694309" y="0"/>
                    <a:pt x="681482" y="13716"/>
                    <a:pt x="681482" y="30099"/>
                  </a:cubicBezTo>
                  <a:lnTo>
                    <a:pt x="681482" y="60071"/>
                  </a:lnTo>
                  <a:lnTo>
                    <a:pt x="568706" y="60071"/>
                  </a:lnTo>
                  <a:lnTo>
                    <a:pt x="568706" y="30099"/>
                  </a:lnTo>
                  <a:cubicBezTo>
                    <a:pt x="568706" y="13716"/>
                    <a:pt x="555879" y="0"/>
                    <a:pt x="540512" y="0"/>
                  </a:cubicBezTo>
                  <a:cubicBezTo>
                    <a:pt x="525145" y="0"/>
                    <a:pt x="512318" y="13716"/>
                    <a:pt x="512318" y="30099"/>
                  </a:cubicBezTo>
                  <a:lnTo>
                    <a:pt x="512318" y="60071"/>
                  </a:lnTo>
                  <a:lnTo>
                    <a:pt x="338074" y="60071"/>
                  </a:lnTo>
                  <a:lnTo>
                    <a:pt x="338074" y="30099"/>
                  </a:lnTo>
                  <a:cubicBezTo>
                    <a:pt x="338074" y="13716"/>
                    <a:pt x="325374" y="0"/>
                    <a:pt x="310007" y="0"/>
                  </a:cubicBezTo>
                  <a:cubicBezTo>
                    <a:pt x="294640" y="0"/>
                    <a:pt x="281813" y="13716"/>
                    <a:pt x="281813" y="30099"/>
                  </a:cubicBezTo>
                  <a:lnTo>
                    <a:pt x="281813" y="60071"/>
                  </a:lnTo>
                  <a:lnTo>
                    <a:pt x="169037" y="60071"/>
                  </a:lnTo>
                  <a:lnTo>
                    <a:pt x="169037" y="30099"/>
                  </a:lnTo>
                  <a:cubicBezTo>
                    <a:pt x="169037" y="13716"/>
                    <a:pt x="156210" y="0"/>
                    <a:pt x="14084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42" name="Group 257">
            <a:extLst>
              <a:ext uri="{FF2B5EF4-FFF2-40B4-BE49-F238E27FC236}">
                <a16:creationId xmlns:a16="http://schemas.microsoft.com/office/drawing/2014/main" id="{D2D1C059-BE2C-3D93-9890-8CB7974E9AF0}"/>
              </a:ext>
            </a:extLst>
          </p:cNvPr>
          <p:cNvGrpSpPr/>
          <p:nvPr/>
        </p:nvGrpSpPr>
        <p:grpSpPr>
          <a:xfrm>
            <a:off x="13505040" y="7339056"/>
            <a:ext cx="298080" cy="315360"/>
            <a:chOff x="0" y="0"/>
            <a:chExt cx="397440" cy="420480"/>
          </a:xfrm>
        </p:grpSpPr>
        <p:sp>
          <p:nvSpPr>
            <p:cNvPr id="443" name="Freeform 258">
              <a:extLst>
                <a:ext uri="{FF2B5EF4-FFF2-40B4-BE49-F238E27FC236}">
                  <a16:creationId xmlns:a16="http://schemas.microsoft.com/office/drawing/2014/main" id="{311B4BD9-7880-DE61-F0C7-26713A7D3B9E}"/>
                </a:ext>
              </a:extLst>
            </p:cNvPr>
            <p:cNvSpPr/>
            <p:nvPr/>
          </p:nvSpPr>
          <p:spPr>
            <a:xfrm>
              <a:off x="0" y="-127"/>
              <a:ext cx="397510" cy="420624"/>
            </a:xfrm>
            <a:custGeom>
              <a:avLst/>
              <a:gdLst/>
              <a:ahLst/>
              <a:cxnLst/>
              <a:rect l="l" t="t" r="r" b="b"/>
              <a:pathLst>
                <a:path w="397510" h="420624">
                  <a:moveTo>
                    <a:pt x="197485" y="57531"/>
                  </a:moveTo>
                  <a:cubicBezTo>
                    <a:pt x="215392" y="57531"/>
                    <a:pt x="228219" y="71120"/>
                    <a:pt x="228219" y="87503"/>
                  </a:cubicBezTo>
                  <a:cubicBezTo>
                    <a:pt x="228219" y="103886"/>
                    <a:pt x="215392" y="117602"/>
                    <a:pt x="197485" y="117602"/>
                  </a:cubicBezTo>
                  <a:cubicBezTo>
                    <a:pt x="182118" y="117602"/>
                    <a:pt x="169291" y="103886"/>
                    <a:pt x="169291" y="87503"/>
                  </a:cubicBezTo>
                  <a:cubicBezTo>
                    <a:pt x="169291" y="71120"/>
                    <a:pt x="182118" y="57531"/>
                    <a:pt x="197485" y="57531"/>
                  </a:cubicBezTo>
                  <a:close/>
                  <a:moveTo>
                    <a:pt x="197485" y="144907"/>
                  </a:moveTo>
                  <a:cubicBezTo>
                    <a:pt x="215392" y="144907"/>
                    <a:pt x="228219" y="158623"/>
                    <a:pt x="228219" y="177673"/>
                  </a:cubicBezTo>
                  <a:lnTo>
                    <a:pt x="228219" y="327787"/>
                  </a:lnTo>
                  <a:cubicBezTo>
                    <a:pt x="228219" y="344170"/>
                    <a:pt x="215392" y="357759"/>
                    <a:pt x="197485" y="357759"/>
                  </a:cubicBezTo>
                  <a:cubicBezTo>
                    <a:pt x="182118" y="357759"/>
                    <a:pt x="169291" y="344170"/>
                    <a:pt x="169291" y="327787"/>
                  </a:cubicBezTo>
                  <a:lnTo>
                    <a:pt x="169291" y="177546"/>
                  </a:lnTo>
                  <a:cubicBezTo>
                    <a:pt x="169291" y="158496"/>
                    <a:pt x="182118" y="144780"/>
                    <a:pt x="197485" y="144780"/>
                  </a:cubicBezTo>
                  <a:close/>
                  <a:moveTo>
                    <a:pt x="197485" y="0"/>
                  </a:moveTo>
                  <a:cubicBezTo>
                    <a:pt x="89789" y="127"/>
                    <a:pt x="0" y="95758"/>
                    <a:pt x="0" y="210312"/>
                  </a:cubicBezTo>
                  <a:cubicBezTo>
                    <a:pt x="0" y="324866"/>
                    <a:pt x="89789" y="420624"/>
                    <a:pt x="197485" y="420624"/>
                  </a:cubicBezTo>
                  <a:cubicBezTo>
                    <a:pt x="307721" y="420624"/>
                    <a:pt x="397510" y="324993"/>
                    <a:pt x="397510" y="210439"/>
                  </a:cubicBezTo>
                  <a:cubicBezTo>
                    <a:pt x="397383" y="90297"/>
                    <a:pt x="307721" y="127"/>
                    <a:pt x="197485" y="12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44" name="Group 259">
            <a:extLst>
              <a:ext uri="{FF2B5EF4-FFF2-40B4-BE49-F238E27FC236}">
                <a16:creationId xmlns:a16="http://schemas.microsoft.com/office/drawing/2014/main" id="{4F7EBE6B-31D3-671F-71B2-C97AE093A945}"/>
              </a:ext>
            </a:extLst>
          </p:cNvPr>
          <p:cNvGrpSpPr/>
          <p:nvPr/>
        </p:nvGrpSpPr>
        <p:grpSpPr>
          <a:xfrm>
            <a:off x="13123440" y="7089216"/>
            <a:ext cx="86400" cy="563040"/>
            <a:chOff x="0" y="0"/>
            <a:chExt cx="115200" cy="750720"/>
          </a:xfrm>
        </p:grpSpPr>
        <p:sp>
          <p:nvSpPr>
            <p:cNvPr id="445" name="Freeform 260">
              <a:extLst>
                <a:ext uri="{FF2B5EF4-FFF2-40B4-BE49-F238E27FC236}">
                  <a16:creationId xmlns:a16="http://schemas.microsoft.com/office/drawing/2014/main" id="{0D3E8F0C-0C52-E0C4-30DB-5006505CBCCE}"/>
                </a:ext>
              </a:extLst>
            </p:cNvPr>
            <p:cNvSpPr/>
            <p:nvPr/>
          </p:nvSpPr>
          <p:spPr>
            <a:xfrm>
              <a:off x="0" y="127"/>
              <a:ext cx="115189" cy="750570"/>
            </a:xfrm>
            <a:custGeom>
              <a:avLst/>
              <a:gdLst/>
              <a:ahLst/>
              <a:cxnLst/>
              <a:rect l="l" t="t" r="r" b="b"/>
              <a:pathLst>
                <a:path w="115189" h="750570">
                  <a:moveTo>
                    <a:pt x="2540" y="0"/>
                  </a:moveTo>
                  <a:lnTo>
                    <a:pt x="2540" y="633222"/>
                  </a:lnTo>
                  <a:cubicBezTo>
                    <a:pt x="0" y="695960"/>
                    <a:pt x="51181" y="750570"/>
                    <a:pt x="115189" y="750570"/>
                  </a:cubicBezTo>
                  <a:lnTo>
                    <a:pt x="115189" y="29972"/>
                  </a:lnTo>
                  <a:lnTo>
                    <a:pt x="87122" y="29972"/>
                  </a:lnTo>
                  <a:cubicBezTo>
                    <a:pt x="53848" y="29972"/>
                    <a:pt x="25654" y="21844"/>
                    <a:pt x="254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46" name="Group 261">
            <a:extLst>
              <a:ext uri="{FF2B5EF4-FFF2-40B4-BE49-F238E27FC236}">
                <a16:creationId xmlns:a16="http://schemas.microsoft.com/office/drawing/2014/main" id="{0CE9E5F1-2E48-FF26-4FF1-AD19CA1DF0AE}"/>
              </a:ext>
            </a:extLst>
          </p:cNvPr>
          <p:cNvGrpSpPr/>
          <p:nvPr/>
        </p:nvGrpSpPr>
        <p:grpSpPr>
          <a:xfrm>
            <a:off x="13250160" y="7112256"/>
            <a:ext cx="426240" cy="540720"/>
            <a:chOff x="0" y="0"/>
            <a:chExt cx="568320" cy="720960"/>
          </a:xfrm>
        </p:grpSpPr>
        <p:sp>
          <p:nvSpPr>
            <p:cNvPr id="447" name="Freeform 262">
              <a:extLst>
                <a:ext uri="{FF2B5EF4-FFF2-40B4-BE49-F238E27FC236}">
                  <a16:creationId xmlns:a16="http://schemas.microsoft.com/office/drawing/2014/main" id="{86017830-3339-9C4E-D02A-1148BD5DB729}"/>
                </a:ext>
              </a:extLst>
            </p:cNvPr>
            <p:cNvSpPr/>
            <p:nvPr/>
          </p:nvSpPr>
          <p:spPr>
            <a:xfrm>
              <a:off x="127" y="0"/>
              <a:ext cx="568325" cy="720979"/>
            </a:xfrm>
            <a:custGeom>
              <a:avLst/>
              <a:gdLst/>
              <a:ahLst/>
              <a:cxnLst/>
              <a:rect l="l" t="t" r="r" b="b"/>
              <a:pathLst>
                <a:path w="568325" h="720979">
                  <a:moveTo>
                    <a:pt x="427482" y="60071"/>
                  </a:moveTo>
                  <a:cubicBezTo>
                    <a:pt x="442849" y="60071"/>
                    <a:pt x="455676" y="73787"/>
                    <a:pt x="455676" y="90170"/>
                  </a:cubicBezTo>
                  <a:cubicBezTo>
                    <a:pt x="455676" y="106553"/>
                    <a:pt x="442849" y="120142"/>
                    <a:pt x="427482" y="120142"/>
                  </a:cubicBezTo>
                  <a:lnTo>
                    <a:pt x="86995" y="120142"/>
                  </a:lnTo>
                  <a:cubicBezTo>
                    <a:pt x="71628" y="120142"/>
                    <a:pt x="58928" y="106553"/>
                    <a:pt x="58928" y="90170"/>
                  </a:cubicBezTo>
                  <a:cubicBezTo>
                    <a:pt x="58928" y="73787"/>
                    <a:pt x="71628" y="60071"/>
                    <a:pt x="86995" y="60071"/>
                  </a:cubicBezTo>
                  <a:close/>
                  <a:moveTo>
                    <a:pt x="86995" y="180340"/>
                  </a:moveTo>
                  <a:cubicBezTo>
                    <a:pt x="102362" y="180340"/>
                    <a:pt x="115189" y="193929"/>
                    <a:pt x="115189" y="210312"/>
                  </a:cubicBezTo>
                  <a:cubicBezTo>
                    <a:pt x="115189" y="226695"/>
                    <a:pt x="102362" y="240411"/>
                    <a:pt x="86995" y="240411"/>
                  </a:cubicBezTo>
                  <a:cubicBezTo>
                    <a:pt x="71628" y="240411"/>
                    <a:pt x="58928" y="226695"/>
                    <a:pt x="58928" y="210312"/>
                  </a:cubicBezTo>
                  <a:cubicBezTo>
                    <a:pt x="58928" y="193929"/>
                    <a:pt x="71628" y="180340"/>
                    <a:pt x="86995" y="180340"/>
                  </a:cubicBezTo>
                  <a:close/>
                  <a:moveTo>
                    <a:pt x="0" y="0"/>
                  </a:moveTo>
                  <a:lnTo>
                    <a:pt x="0" y="720979"/>
                  </a:lnTo>
                  <a:lnTo>
                    <a:pt x="381381" y="720979"/>
                  </a:lnTo>
                  <a:cubicBezTo>
                    <a:pt x="325120" y="671703"/>
                    <a:pt x="284099" y="595249"/>
                    <a:pt x="284099" y="510667"/>
                  </a:cubicBezTo>
                  <a:cubicBezTo>
                    <a:pt x="284099" y="499745"/>
                    <a:pt x="289179" y="488823"/>
                    <a:pt x="289179" y="480568"/>
                  </a:cubicBezTo>
                  <a:lnTo>
                    <a:pt x="86995" y="480568"/>
                  </a:lnTo>
                  <a:cubicBezTo>
                    <a:pt x="71628" y="480568"/>
                    <a:pt x="58928" y="466979"/>
                    <a:pt x="58928" y="447802"/>
                  </a:cubicBezTo>
                  <a:lnTo>
                    <a:pt x="58928" y="330454"/>
                  </a:lnTo>
                  <a:cubicBezTo>
                    <a:pt x="58928" y="311404"/>
                    <a:pt x="71628" y="297688"/>
                    <a:pt x="86995" y="297688"/>
                  </a:cubicBezTo>
                  <a:lnTo>
                    <a:pt x="381381" y="297688"/>
                  </a:lnTo>
                  <a:cubicBezTo>
                    <a:pt x="422275" y="264922"/>
                    <a:pt x="476123" y="240411"/>
                    <a:pt x="537591" y="240411"/>
                  </a:cubicBezTo>
                  <a:cubicBezTo>
                    <a:pt x="547878" y="240411"/>
                    <a:pt x="558038" y="243078"/>
                    <a:pt x="568325" y="243078"/>
                  </a:cubicBezTo>
                  <a:lnTo>
                    <a:pt x="568325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48" name="Group 263">
            <a:extLst>
              <a:ext uri="{FF2B5EF4-FFF2-40B4-BE49-F238E27FC236}">
                <a16:creationId xmlns:a16="http://schemas.microsoft.com/office/drawing/2014/main" id="{6F7D0FF8-42C8-2983-4B5D-1B9212C14081}"/>
              </a:ext>
            </a:extLst>
          </p:cNvPr>
          <p:cNvGrpSpPr/>
          <p:nvPr/>
        </p:nvGrpSpPr>
        <p:grpSpPr>
          <a:xfrm>
            <a:off x="13336560" y="7382256"/>
            <a:ext cx="161280" cy="45360"/>
            <a:chOff x="0" y="0"/>
            <a:chExt cx="215040" cy="60480"/>
          </a:xfrm>
        </p:grpSpPr>
        <p:sp>
          <p:nvSpPr>
            <p:cNvPr id="449" name="Freeform 264">
              <a:extLst>
                <a:ext uri="{FF2B5EF4-FFF2-40B4-BE49-F238E27FC236}">
                  <a16:creationId xmlns:a16="http://schemas.microsoft.com/office/drawing/2014/main" id="{D2188495-BB77-4E29-A2EA-095421BFC1E8}"/>
                </a:ext>
              </a:extLst>
            </p:cNvPr>
            <p:cNvSpPr/>
            <p:nvPr/>
          </p:nvSpPr>
          <p:spPr>
            <a:xfrm>
              <a:off x="127" y="127"/>
              <a:ext cx="214884" cy="60452"/>
            </a:xfrm>
            <a:custGeom>
              <a:avLst/>
              <a:gdLst/>
              <a:ahLst/>
              <a:cxnLst/>
              <a:rect l="l" t="t" r="r" b="b"/>
              <a:pathLst>
                <a:path w="214884" h="60452">
                  <a:moveTo>
                    <a:pt x="0" y="0"/>
                  </a:moveTo>
                  <a:lnTo>
                    <a:pt x="0" y="60452"/>
                  </a:lnTo>
                  <a:lnTo>
                    <a:pt x="186817" y="60452"/>
                  </a:lnTo>
                  <a:cubicBezTo>
                    <a:pt x="191897" y="41148"/>
                    <a:pt x="202184" y="19177"/>
                    <a:pt x="21488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50" name="Group 265">
            <a:extLst>
              <a:ext uri="{FF2B5EF4-FFF2-40B4-BE49-F238E27FC236}">
                <a16:creationId xmlns:a16="http://schemas.microsoft.com/office/drawing/2014/main" id="{9383A6EB-AD64-2C8B-401C-D6F87F194EB5}"/>
              </a:ext>
            </a:extLst>
          </p:cNvPr>
          <p:cNvGrpSpPr/>
          <p:nvPr/>
        </p:nvGrpSpPr>
        <p:grpSpPr>
          <a:xfrm>
            <a:off x="13123440" y="6933696"/>
            <a:ext cx="551520" cy="133200"/>
            <a:chOff x="0" y="0"/>
            <a:chExt cx="735360" cy="177600"/>
          </a:xfrm>
        </p:grpSpPr>
        <p:sp>
          <p:nvSpPr>
            <p:cNvPr id="451" name="Freeform 266">
              <a:extLst>
                <a:ext uri="{FF2B5EF4-FFF2-40B4-BE49-F238E27FC236}">
                  <a16:creationId xmlns:a16="http://schemas.microsoft.com/office/drawing/2014/main" id="{A48A927C-CFC0-399C-FF25-AA3398C42501}"/>
                </a:ext>
              </a:extLst>
            </p:cNvPr>
            <p:cNvSpPr/>
            <p:nvPr/>
          </p:nvSpPr>
          <p:spPr>
            <a:xfrm>
              <a:off x="0" y="0"/>
              <a:ext cx="735457" cy="177546"/>
            </a:xfrm>
            <a:custGeom>
              <a:avLst/>
              <a:gdLst/>
              <a:ahLst/>
              <a:cxnLst/>
              <a:rect l="l" t="t" r="r" b="b"/>
              <a:pathLst>
                <a:path w="735457" h="177546">
                  <a:moveTo>
                    <a:pt x="87122" y="0"/>
                  </a:moveTo>
                  <a:cubicBezTo>
                    <a:pt x="38481" y="0"/>
                    <a:pt x="2540" y="41021"/>
                    <a:pt x="2540" y="90170"/>
                  </a:cubicBezTo>
                  <a:cubicBezTo>
                    <a:pt x="0" y="136652"/>
                    <a:pt x="38354" y="177546"/>
                    <a:pt x="87122" y="177546"/>
                  </a:cubicBezTo>
                  <a:lnTo>
                    <a:pt x="735457" y="177546"/>
                  </a:lnTo>
                  <a:cubicBezTo>
                    <a:pt x="689229" y="177546"/>
                    <a:pt x="653415" y="136652"/>
                    <a:pt x="653415" y="90170"/>
                  </a:cubicBezTo>
                  <a:cubicBezTo>
                    <a:pt x="653415" y="38227"/>
                    <a:pt x="691896" y="0"/>
                    <a:pt x="73545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52" name="Group 267">
            <a:extLst>
              <a:ext uri="{FF2B5EF4-FFF2-40B4-BE49-F238E27FC236}">
                <a16:creationId xmlns:a16="http://schemas.microsoft.com/office/drawing/2014/main" id="{0AE56172-5C5D-42D4-66D7-637CAE83E131}"/>
              </a:ext>
            </a:extLst>
          </p:cNvPr>
          <p:cNvGrpSpPr/>
          <p:nvPr/>
        </p:nvGrpSpPr>
        <p:grpSpPr>
          <a:xfrm>
            <a:off x="13292640" y="4032096"/>
            <a:ext cx="275760" cy="293760"/>
            <a:chOff x="0" y="0"/>
            <a:chExt cx="367680" cy="391680"/>
          </a:xfrm>
        </p:grpSpPr>
        <p:sp>
          <p:nvSpPr>
            <p:cNvPr id="453" name="Freeform 268">
              <a:extLst>
                <a:ext uri="{FF2B5EF4-FFF2-40B4-BE49-F238E27FC236}">
                  <a16:creationId xmlns:a16="http://schemas.microsoft.com/office/drawing/2014/main" id="{BB77981A-5518-74F9-9822-814811650FD8}"/>
                </a:ext>
              </a:extLst>
            </p:cNvPr>
            <p:cNvSpPr/>
            <p:nvPr/>
          </p:nvSpPr>
          <p:spPr>
            <a:xfrm>
              <a:off x="0" y="0"/>
              <a:ext cx="367792" cy="391668"/>
            </a:xfrm>
            <a:custGeom>
              <a:avLst/>
              <a:gdLst/>
              <a:ahLst/>
              <a:cxnLst/>
              <a:rect l="l" t="t" r="r" b="b"/>
              <a:pathLst>
                <a:path w="367792" h="391668">
                  <a:moveTo>
                    <a:pt x="183896" y="0"/>
                  </a:moveTo>
                  <a:cubicBezTo>
                    <a:pt x="83566" y="0"/>
                    <a:pt x="0" y="89027"/>
                    <a:pt x="0" y="195834"/>
                  </a:cubicBezTo>
                  <a:cubicBezTo>
                    <a:pt x="0" y="302641"/>
                    <a:pt x="83566" y="391668"/>
                    <a:pt x="183896" y="391668"/>
                  </a:cubicBezTo>
                  <a:cubicBezTo>
                    <a:pt x="284226" y="391668"/>
                    <a:pt x="367792" y="302641"/>
                    <a:pt x="367792" y="195834"/>
                  </a:cubicBezTo>
                  <a:cubicBezTo>
                    <a:pt x="367792" y="89027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54" name="Group 269">
            <a:extLst>
              <a:ext uri="{FF2B5EF4-FFF2-40B4-BE49-F238E27FC236}">
                <a16:creationId xmlns:a16="http://schemas.microsoft.com/office/drawing/2014/main" id="{547920E6-6FF9-5EF6-6CB1-C330D6A5372E}"/>
              </a:ext>
            </a:extLst>
          </p:cNvPr>
          <p:cNvGrpSpPr/>
          <p:nvPr/>
        </p:nvGrpSpPr>
        <p:grpSpPr>
          <a:xfrm>
            <a:off x="12961440" y="4620336"/>
            <a:ext cx="945360" cy="416880"/>
            <a:chOff x="0" y="0"/>
            <a:chExt cx="1260480" cy="555840"/>
          </a:xfrm>
        </p:grpSpPr>
        <p:sp>
          <p:nvSpPr>
            <p:cNvPr id="455" name="Freeform 270">
              <a:extLst>
                <a:ext uri="{FF2B5EF4-FFF2-40B4-BE49-F238E27FC236}">
                  <a16:creationId xmlns:a16="http://schemas.microsoft.com/office/drawing/2014/main" id="{E553229A-C7A1-8F8E-4ECA-1A401AC5C9BE}"/>
                </a:ext>
              </a:extLst>
            </p:cNvPr>
            <p:cNvSpPr/>
            <p:nvPr/>
          </p:nvSpPr>
          <p:spPr>
            <a:xfrm>
              <a:off x="127" y="0"/>
              <a:ext cx="1260475" cy="555879"/>
            </a:xfrm>
            <a:custGeom>
              <a:avLst/>
              <a:gdLst/>
              <a:ahLst/>
              <a:cxnLst/>
              <a:rect l="l" t="t" r="r" b="b"/>
              <a:pathLst>
                <a:path w="1260475" h="555879">
                  <a:moveTo>
                    <a:pt x="73533" y="0"/>
                  </a:moveTo>
                  <a:cubicBezTo>
                    <a:pt x="33401" y="0"/>
                    <a:pt x="0" y="35687"/>
                    <a:pt x="0" y="78359"/>
                  </a:cubicBezTo>
                  <a:cubicBezTo>
                    <a:pt x="0" y="124714"/>
                    <a:pt x="33401" y="160401"/>
                    <a:pt x="73533" y="160401"/>
                  </a:cubicBezTo>
                  <a:lnTo>
                    <a:pt x="73533" y="516763"/>
                  </a:lnTo>
                  <a:cubicBezTo>
                    <a:pt x="73533" y="538099"/>
                    <a:pt x="90170" y="555879"/>
                    <a:pt x="110236" y="555879"/>
                  </a:cubicBezTo>
                  <a:lnTo>
                    <a:pt x="1146810" y="555879"/>
                  </a:lnTo>
                  <a:cubicBezTo>
                    <a:pt x="1170305" y="555879"/>
                    <a:pt x="1186942" y="538099"/>
                    <a:pt x="1186942" y="516763"/>
                  </a:cubicBezTo>
                  <a:lnTo>
                    <a:pt x="1186942" y="160401"/>
                  </a:lnTo>
                  <a:cubicBezTo>
                    <a:pt x="1227074" y="160401"/>
                    <a:pt x="1260475" y="124714"/>
                    <a:pt x="1260475" y="78359"/>
                  </a:cubicBezTo>
                  <a:cubicBezTo>
                    <a:pt x="1253744" y="35687"/>
                    <a:pt x="1220343" y="0"/>
                    <a:pt x="118021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56" name="Group 271">
            <a:extLst>
              <a:ext uri="{FF2B5EF4-FFF2-40B4-BE49-F238E27FC236}">
                <a16:creationId xmlns:a16="http://schemas.microsoft.com/office/drawing/2014/main" id="{A4133464-FED2-C9B5-9251-A18E0D1C6A6F}"/>
              </a:ext>
            </a:extLst>
          </p:cNvPr>
          <p:cNvGrpSpPr/>
          <p:nvPr/>
        </p:nvGrpSpPr>
        <p:grpSpPr>
          <a:xfrm>
            <a:off x="13605840" y="4152336"/>
            <a:ext cx="238320" cy="411840"/>
            <a:chOff x="0" y="0"/>
            <a:chExt cx="317760" cy="549120"/>
          </a:xfrm>
        </p:grpSpPr>
        <p:sp>
          <p:nvSpPr>
            <p:cNvPr id="457" name="Freeform 272">
              <a:extLst>
                <a:ext uri="{FF2B5EF4-FFF2-40B4-BE49-F238E27FC236}">
                  <a16:creationId xmlns:a16="http://schemas.microsoft.com/office/drawing/2014/main" id="{CEE20259-6A7A-11A7-C886-C6FE0B3A79DB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20066" y="0"/>
                  </a:moveTo>
                  <a:cubicBezTo>
                    <a:pt x="20066" y="14224"/>
                    <a:pt x="26797" y="25019"/>
                    <a:pt x="26797" y="39243"/>
                  </a:cubicBezTo>
                  <a:cubicBezTo>
                    <a:pt x="26797" y="78359"/>
                    <a:pt x="16764" y="121158"/>
                    <a:pt x="0" y="156845"/>
                  </a:cubicBezTo>
                  <a:cubicBezTo>
                    <a:pt x="103632" y="235331"/>
                    <a:pt x="170561" y="360045"/>
                    <a:pt x="170561" y="506349"/>
                  </a:cubicBezTo>
                  <a:lnTo>
                    <a:pt x="170561" y="549148"/>
                  </a:lnTo>
                  <a:lnTo>
                    <a:pt x="317754" y="549148"/>
                  </a:lnTo>
                  <a:lnTo>
                    <a:pt x="264160" y="85598"/>
                  </a:lnTo>
                  <a:cubicBezTo>
                    <a:pt x="250698" y="35687"/>
                    <a:pt x="203962" y="0"/>
                    <a:pt x="15379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58" name="Group 273">
            <a:extLst>
              <a:ext uri="{FF2B5EF4-FFF2-40B4-BE49-F238E27FC236}">
                <a16:creationId xmlns:a16="http://schemas.microsoft.com/office/drawing/2014/main" id="{BF0765D1-ED54-FCE1-AB18-20973AB33AE3}"/>
              </a:ext>
            </a:extLst>
          </p:cNvPr>
          <p:cNvGrpSpPr/>
          <p:nvPr/>
        </p:nvGrpSpPr>
        <p:grpSpPr>
          <a:xfrm>
            <a:off x="13016160" y="4152336"/>
            <a:ext cx="238320" cy="411840"/>
            <a:chOff x="0" y="0"/>
            <a:chExt cx="317760" cy="549120"/>
          </a:xfrm>
        </p:grpSpPr>
        <p:sp>
          <p:nvSpPr>
            <p:cNvPr id="459" name="Freeform 274">
              <a:extLst>
                <a:ext uri="{FF2B5EF4-FFF2-40B4-BE49-F238E27FC236}">
                  <a16:creationId xmlns:a16="http://schemas.microsoft.com/office/drawing/2014/main" id="{77006A7D-E61A-C2AE-57F2-393A34E9144E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163957" y="0"/>
                  </a:moveTo>
                  <a:cubicBezTo>
                    <a:pt x="113665" y="0"/>
                    <a:pt x="70231" y="35687"/>
                    <a:pt x="53467" y="89154"/>
                  </a:cubicBezTo>
                  <a:lnTo>
                    <a:pt x="0" y="549148"/>
                  </a:lnTo>
                  <a:lnTo>
                    <a:pt x="143891" y="549148"/>
                  </a:lnTo>
                  <a:lnTo>
                    <a:pt x="143891" y="506349"/>
                  </a:lnTo>
                  <a:lnTo>
                    <a:pt x="147193" y="506349"/>
                  </a:lnTo>
                  <a:cubicBezTo>
                    <a:pt x="147193" y="360172"/>
                    <a:pt x="214122" y="231775"/>
                    <a:pt x="317754" y="156845"/>
                  </a:cubicBezTo>
                  <a:cubicBezTo>
                    <a:pt x="300990" y="121158"/>
                    <a:pt x="294259" y="78359"/>
                    <a:pt x="294259" y="39243"/>
                  </a:cubicBezTo>
                  <a:cubicBezTo>
                    <a:pt x="294259" y="25019"/>
                    <a:pt x="294259" y="10668"/>
                    <a:pt x="2976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60" name="Group 275">
            <a:extLst>
              <a:ext uri="{FF2B5EF4-FFF2-40B4-BE49-F238E27FC236}">
                <a16:creationId xmlns:a16="http://schemas.microsoft.com/office/drawing/2014/main" id="{4DEBD4A4-A5C9-A9FA-D6C2-76C0D4FB678F}"/>
              </a:ext>
            </a:extLst>
          </p:cNvPr>
          <p:cNvGrpSpPr/>
          <p:nvPr/>
        </p:nvGrpSpPr>
        <p:grpSpPr>
          <a:xfrm>
            <a:off x="13452480" y="4315776"/>
            <a:ext cx="226080" cy="240480"/>
            <a:chOff x="0" y="0"/>
            <a:chExt cx="301440" cy="320640"/>
          </a:xfrm>
        </p:grpSpPr>
        <p:sp>
          <p:nvSpPr>
            <p:cNvPr id="461" name="Freeform 276">
              <a:extLst>
                <a:ext uri="{FF2B5EF4-FFF2-40B4-BE49-F238E27FC236}">
                  <a16:creationId xmlns:a16="http://schemas.microsoft.com/office/drawing/2014/main" id="{44DF7D16-2FC3-1ECE-1EC8-CF93DE94845F}"/>
                </a:ext>
              </a:extLst>
            </p:cNvPr>
            <p:cNvSpPr/>
            <p:nvPr/>
          </p:nvSpPr>
          <p:spPr>
            <a:xfrm>
              <a:off x="127" y="127"/>
              <a:ext cx="301498" cy="320675"/>
            </a:xfrm>
            <a:custGeom>
              <a:avLst/>
              <a:gdLst/>
              <a:ahLst/>
              <a:cxnLst/>
              <a:rect l="l" t="t" r="r" b="b"/>
              <a:pathLst>
                <a:path w="301498" h="320675">
                  <a:moveTo>
                    <a:pt x="157480" y="0"/>
                  </a:moveTo>
                  <a:cubicBezTo>
                    <a:pt x="154051" y="3556"/>
                    <a:pt x="150622" y="7112"/>
                    <a:pt x="140716" y="14224"/>
                  </a:cubicBezTo>
                  <a:cubicBezTo>
                    <a:pt x="140716" y="21336"/>
                    <a:pt x="137287" y="28448"/>
                    <a:pt x="133985" y="32004"/>
                  </a:cubicBezTo>
                  <a:lnTo>
                    <a:pt x="0" y="217424"/>
                  </a:lnTo>
                  <a:lnTo>
                    <a:pt x="0" y="320675"/>
                  </a:lnTo>
                  <a:lnTo>
                    <a:pt x="291465" y="320675"/>
                  </a:lnTo>
                  <a:lnTo>
                    <a:pt x="291465" y="288671"/>
                  </a:lnTo>
                  <a:lnTo>
                    <a:pt x="301498" y="288671"/>
                  </a:lnTo>
                  <a:cubicBezTo>
                    <a:pt x="301498" y="171069"/>
                    <a:pt x="247904" y="67691"/>
                    <a:pt x="15748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62" name="Group 277">
            <a:extLst>
              <a:ext uri="{FF2B5EF4-FFF2-40B4-BE49-F238E27FC236}">
                <a16:creationId xmlns:a16="http://schemas.microsoft.com/office/drawing/2014/main" id="{84658E12-30DF-DB38-FD6A-1DF8420E0C58}"/>
              </a:ext>
            </a:extLst>
          </p:cNvPr>
          <p:cNvGrpSpPr/>
          <p:nvPr/>
        </p:nvGrpSpPr>
        <p:grpSpPr>
          <a:xfrm>
            <a:off x="13176720" y="4318656"/>
            <a:ext cx="226080" cy="248400"/>
            <a:chOff x="0" y="0"/>
            <a:chExt cx="301440" cy="331200"/>
          </a:xfrm>
        </p:grpSpPr>
        <p:sp>
          <p:nvSpPr>
            <p:cNvPr id="463" name="Freeform 278">
              <a:extLst>
                <a:ext uri="{FF2B5EF4-FFF2-40B4-BE49-F238E27FC236}">
                  <a16:creationId xmlns:a16="http://schemas.microsoft.com/office/drawing/2014/main" id="{6A44A72D-00B9-BFAD-0814-CB21AFCC94CF}"/>
                </a:ext>
              </a:extLst>
            </p:cNvPr>
            <p:cNvSpPr/>
            <p:nvPr/>
          </p:nvSpPr>
          <p:spPr>
            <a:xfrm>
              <a:off x="0" y="0"/>
              <a:ext cx="301498" cy="331216"/>
            </a:xfrm>
            <a:custGeom>
              <a:avLst/>
              <a:gdLst/>
              <a:ahLst/>
              <a:cxnLst/>
              <a:rect l="l" t="t" r="r" b="b"/>
              <a:pathLst>
                <a:path w="301498" h="331216">
                  <a:moveTo>
                    <a:pt x="140589" y="0"/>
                  </a:moveTo>
                  <a:cubicBezTo>
                    <a:pt x="57023" y="64135"/>
                    <a:pt x="0" y="171069"/>
                    <a:pt x="0" y="292100"/>
                  </a:cubicBezTo>
                  <a:lnTo>
                    <a:pt x="0" y="331216"/>
                  </a:lnTo>
                  <a:lnTo>
                    <a:pt x="291338" y="331216"/>
                  </a:lnTo>
                  <a:lnTo>
                    <a:pt x="291338" y="217297"/>
                  </a:lnTo>
                  <a:lnTo>
                    <a:pt x="301498" y="217297"/>
                  </a:lnTo>
                  <a:lnTo>
                    <a:pt x="167386" y="32131"/>
                  </a:lnTo>
                  <a:cubicBezTo>
                    <a:pt x="160655" y="28575"/>
                    <a:pt x="160655" y="17907"/>
                    <a:pt x="157353" y="14224"/>
                  </a:cubicBezTo>
                  <a:cubicBezTo>
                    <a:pt x="154051" y="10541"/>
                    <a:pt x="144018" y="7112"/>
                    <a:pt x="14058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64" name="Group 279">
            <a:extLst>
              <a:ext uri="{FF2B5EF4-FFF2-40B4-BE49-F238E27FC236}">
                <a16:creationId xmlns:a16="http://schemas.microsoft.com/office/drawing/2014/main" id="{B0C3B1EC-4B96-F9F1-1850-90779CF3D86F}"/>
              </a:ext>
            </a:extLst>
          </p:cNvPr>
          <p:cNvGrpSpPr/>
          <p:nvPr/>
        </p:nvGrpSpPr>
        <p:grpSpPr>
          <a:xfrm>
            <a:off x="5387760" y="4634016"/>
            <a:ext cx="113040" cy="120240"/>
            <a:chOff x="0" y="0"/>
            <a:chExt cx="150720" cy="160320"/>
          </a:xfrm>
        </p:grpSpPr>
        <p:sp>
          <p:nvSpPr>
            <p:cNvPr id="465" name="Freeform 280">
              <a:extLst>
                <a:ext uri="{FF2B5EF4-FFF2-40B4-BE49-F238E27FC236}">
                  <a16:creationId xmlns:a16="http://schemas.microsoft.com/office/drawing/2014/main" id="{E89188F8-285C-C9F3-1544-F7F0AEBB65D3}"/>
                </a:ext>
              </a:extLst>
            </p:cNvPr>
            <p:cNvSpPr/>
            <p:nvPr/>
          </p:nvSpPr>
          <p:spPr>
            <a:xfrm>
              <a:off x="0" y="127"/>
              <a:ext cx="150749" cy="160274"/>
            </a:xfrm>
            <a:custGeom>
              <a:avLst/>
              <a:gdLst/>
              <a:ahLst/>
              <a:cxnLst/>
              <a:rect l="l" t="t" r="r" b="b"/>
              <a:pathLst>
                <a:path w="150749" h="160274">
                  <a:moveTo>
                    <a:pt x="77089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7089" y="160274"/>
                  </a:cubicBezTo>
                  <a:cubicBezTo>
                    <a:pt x="117221" y="160274"/>
                    <a:pt x="150749" y="124587"/>
                    <a:pt x="150749" y="78359"/>
                  </a:cubicBezTo>
                  <a:cubicBezTo>
                    <a:pt x="150749" y="35560"/>
                    <a:pt x="117221" y="0"/>
                    <a:pt x="7708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66" name="Group 281">
            <a:extLst>
              <a:ext uri="{FF2B5EF4-FFF2-40B4-BE49-F238E27FC236}">
                <a16:creationId xmlns:a16="http://schemas.microsoft.com/office/drawing/2014/main" id="{DF5C2CAF-FB2F-4FCC-0BB6-499562EE29AC}"/>
              </a:ext>
            </a:extLst>
          </p:cNvPr>
          <p:cNvGrpSpPr/>
          <p:nvPr/>
        </p:nvGrpSpPr>
        <p:grpSpPr>
          <a:xfrm>
            <a:off x="5335200" y="4813296"/>
            <a:ext cx="223200" cy="117360"/>
            <a:chOff x="0" y="0"/>
            <a:chExt cx="297600" cy="156480"/>
          </a:xfrm>
        </p:grpSpPr>
        <p:sp>
          <p:nvSpPr>
            <p:cNvPr id="467" name="Freeform 282">
              <a:extLst>
                <a:ext uri="{FF2B5EF4-FFF2-40B4-BE49-F238E27FC236}">
                  <a16:creationId xmlns:a16="http://schemas.microsoft.com/office/drawing/2014/main" id="{33E1AE16-3BA6-168F-5DF3-3F6396F13EBE}"/>
                </a:ext>
              </a:extLst>
            </p:cNvPr>
            <p:cNvSpPr/>
            <p:nvPr/>
          </p:nvSpPr>
          <p:spPr>
            <a:xfrm>
              <a:off x="127" y="0"/>
              <a:ext cx="297561" cy="156464"/>
            </a:xfrm>
            <a:custGeom>
              <a:avLst/>
              <a:gdLst/>
              <a:ahLst/>
              <a:cxnLst/>
              <a:rect l="l" t="t" r="r" b="b"/>
              <a:pathLst>
                <a:path w="297561" h="156464">
                  <a:moveTo>
                    <a:pt x="147066" y="0"/>
                  </a:moveTo>
                  <a:cubicBezTo>
                    <a:pt x="66802" y="0"/>
                    <a:pt x="0" y="71120"/>
                    <a:pt x="0" y="156464"/>
                  </a:cubicBezTo>
                  <a:lnTo>
                    <a:pt x="297561" y="156464"/>
                  </a:lnTo>
                  <a:cubicBezTo>
                    <a:pt x="297561" y="71120"/>
                    <a:pt x="230632" y="0"/>
                    <a:pt x="14706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68" name="Group 283">
            <a:extLst>
              <a:ext uri="{FF2B5EF4-FFF2-40B4-BE49-F238E27FC236}">
                <a16:creationId xmlns:a16="http://schemas.microsoft.com/office/drawing/2014/main" id="{4DE07C83-6E33-55D9-285D-9122C32571F1}"/>
              </a:ext>
            </a:extLst>
          </p:cNvPr>
          <p:cNvGrpSpPr/>
          <p:nvPr/>
        </p:nvGrpSpPr>
        <p:grpSpPr>
          <a:xfrm>
            <a:off x="5196960" y="4518816"/>
            <a:ext cx="498960" cy="591120"/>
            <a:chOff x="0" y="0"/>
            <a:chExt cx="665280" cy="788160"/>
          </a:xfrm>
        </p:grpSpPr>
        <p:sp>
          <p:nvSpPr>
            <p:cNvPr id="469" name="Freeform 284">
              <a:extLst>
                <a:ext uri="{FF2B5EF4-FFF2-40B4-BE49-F238E27FC236}">
                  <a16:creationId xmlns:a16="http://schemas.microsoft.com/office/drawing/2014/main" id="{364C7467-CADA-78DC-2E71-C9CF9EE505A6}"/>
                </a:ext>
              </a:extLst>
            </p:cNvPr>
            <p:cNvSpPr/>
            <p:nvPr/>
          </p:nvSpPr>
          <p:spPr>
            <a:xfrm>
              <a:off x="127" y="127"/>
              <a:ext cx="665226" cy="788035"/>
            </a:xfrm>
            <a:custGeom>
              <a:avLst/>
              <a:gdLst/>
              <a:ahLst/>
              <a:cxnLst/>
              <a:rect l="l" t="t" r="r" b="b"/>
              <a:pathLst>
                <a:path w="665226" h="788035">
                  <a:moveTo>
                    <a:pt x="327533" y="81915"/>
                  </a:moveTo>
                  <a:cubicBezTo>
                    <a:pt x="404495" y="81915"/>
                    <a:pt x="478028" y="153289"/>
                    <a:pt x="478028" y="235331"/>
                  </a:cubicBezTo>
                  <a:cubicBezTo>
                    <a:pt x="478028" y="278130"/>
                    <a:pt x="461264" y="317373"/>
                    <a:pt x="434467" y="342265"/>
                  </a:cubicBezTo>
                  <a:cubicBezTo>
                    <a:pt x="501396" y="381508"/>
                    <a:pt x="548259" y="459994"/>
                    <a:pt x="548259" y="549148"/>
                  </a:cubicBezTo>
                  <a:lnTo>
                    <a:pt x="548259" y="588264"/>
                  </a:lnTo>
                  <a:cubicBezTo>
                    <a:pt x="548259" y="609600"/>
                    <a:pt x="531495" y="627507"/>
                    <a:pt x="511429" y="627507"/>
                  </a:cubicBezTo>
                  <a:lnTo>
                    <a:pt x="137033" y="627507"/>
                  </a:lnTo>
                  <a:cubicBezTo>
                    <a:pt x="116840" y="627507"/>
                    <a:pt x="100203" y="609600"/>
                    <a:pt x="100203" y="588264"/>
                  </a:cubicBezTo>
                  <a:lnTo>
                    <a:pt x="100203" y="549275"/>
                  </a:lnTo>
                  <a:lnTo>
                    <a:pt x="110236" y="549275"/>
                  </a:lnTo>
                  <a:cubicBezTo>
                    <a:pt x="110236" y="460121"/>
                    <a:pt x="153797" y="385064"/>
                    <a:pt x="220599" y="342392"/>
                  </a:cubicBezTo>
                  <a:cubicBezTo>
                    <a:pt x="197231" y="317500"/>
                    <a:pt x="180467" y="278257"/>
                    <a:pt x="180467" y="235458"/>
                  </a:cubicBezTo>
                  <a:cubicBezTo>
                    <a:pt x="180467" y="153543"/>
                    <a:pt x="247269" y="82042"/>
                    <a:pt x="327533" y="82042"/>
                  </a:cubicBezTo>
                  <a:close/>
                  <a:moveTo>
                    <a:pt x="0" y="0"/>
                  </a:moveTo>
                  <a:lnTo>
                    <a:pt x="0" y="748919"/>
                  </a:lnTo>
                  <a:cubicBezTo>
                    <a:pt x="0" y="770255"/>
                    <a:pt x="16637" y="788035"/>
                    <a:pt x="36703" y="788035"/>
                  </a:cubicBezTo>
                  <a:lnTo>
                    <a:pt x="628523" y="788035"/>
                  </a:lnTo>
                  <a:cubicBezTo>
                    <a:pt x="648589" y="788035"/>
                    <a:pt x="665226" y="770255"/>
                    <a:pt x="665226" y="748919"/>
                  </a:cubicBezTo>
                  <a:lnTo>
                    <a:pt x="66522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70" name="Group 285">
            <a:extLst>
              <a:ext uri="{FF2B5EF4-FFF2-40B4-BE49-F238E27FC236}">
                <a16:creationId xmlns:a16="http://schemas.microsoft.com/office/drawing/2014/main" id="{01B5DD8E-6D62-8221-148B-362F352CC1F1}"/>
              </a:ext>
            </a:extLst>
          </p:cNvPr>
          <p:cNvGrpSpPr/>
          <p:nvPr/>
        </p:nvGrpSpPr>
        <p:grpSpPr>
          <a:xfrm>
            <a:off x="5142240" y="4104816"/>
            <a:ext cx="609840" cy="120240"/>
            <a:chOff x="0" y="0"/>
            <a:chExt cx="813120" cy="160320"/>
          </a:xfrm>
        </p:grpSpPr>
        <p:sp>
          <p:nvSpPr>
            <p:cNvPr id="471" name="Freeform 286">
              <a:extLst>
                <a:ext uri="{FF2B5EF4-FFF2-40B4-BE49-F238E27FC236}">
                  <a16:creationId xmlns:a16="http://schemas.microsoft.com/office/drawing/2014/main" id="{7A36A18B-4E98-EF18-2D35-D3990114E256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36703" y="0"/>
                  </a:moveTo>
                  <a:cubicBezTo>
                    <a:pt x="16637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809752" y="160274"/>
                  </a:lnTo>
                  <a:lnTo>
                    <a:pt x="809752" y="39116"/>
                  </a:lnTo>
                  <a:lnTo>
                    <a:pt x="813054" y="39116"/>
                  </a:lnTo>
                  <a:cubicBezTo>
                    <a:pt x="813054" y="17780"/>
                    <a:pt x="796417" y="0"/>
                    <a:pt x="77635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72" name="Group 287">
            <a:extLst>
              <a:ext uri="{FF2B5EF4-FFF2-40B4-BE49-F238E27FC236}">
                <a16:creationId xmlns:a16="http://schemas.microsoft.com/office/drawing/2014/main" id="{913DC91A-DA9A-071E-04B0-367185FC05D2}"/>
              </a:ext>
            </a:extLst>
          </p:cNvPr>
          <p:cNvGrpSpPr/>
          <p:nvPr/>
        </p:nvGrpSpPr>
        <p:grpSpPr>
          <a:xfrm>
            <a:off x="4973760" y="4286256"/>
            <a:ext cx="940320" cy="468000"/>
            <a:chOff x="0" y="0"/>
            <a:chExt cx="1253760" cy="624000"/>
          </a:xfrm>
        </p:grpSpPr>
        <p:sp>
          <p:nvSpPr>
            <p:cNvPr id="473" name="Freeform 288">
              <a:extLst>
                <a:ext uri="{FF2B5EF4-FFF2-40B4-BE49-F238E27FC236}">
                  <a16:creationId xmlns:a16="http://schemas.microsoft.com/office/drawing/2014/main" id="{CB2CE5E3-7D39-CEA5-DCCE-90FDD53B6CDD}"/>
                </a:ext>
              </a:extLst>
            </p:cNvPr>
            <p:cNvSpPr/>
            <p:nvPr/>
          </p:nvSpPr>
          <p:spPr>
            <a:xfrm>
              <a:off x="127" y="127"/>
              <a:ext cx="1253617" cy="624078"/>
            </a:xfrm>
            <a:custGeom>
              <a:avLst/>
              <a:gdLst/>
              <a:ahLst/>
              <a:cxnLst/>
              <a:rect l="l" t="t" r="r" b="b"/>
              <a:pathLst>
                <a:path w="1253617" h="624078">
                  <a:moveTo>
                    <a:pt x="1069848" y="74803"/>
                  </a:moveTo>
                  <a:cubicBezTo>
                    <a:pt x="1093343" y="74803"/>
                    <a:pt x="1110107" y="92710"/>
                    <a:pt x="1110107" y="114046"/>
                  </a:cubicBezTo>
                  <a:cubicBezTo>
                    <a:pt x="1110107" y="135382"/>
                    <a:pt x="1093343" y="153289"/>
                    <a:pt x="1069848" y="153289"/>
                  </a:cubicBezTo>
                  <a:cubicBezTo>
                    <a:pt x="1049782" y="153289"/>
                    <a:pt x="1033145" y="135382"/>
                    <a:pt x="1033145" y="114046"/>
                  </a:cubicBezTo>
                  <a:cubicBezTo>
                    <a:pt x="1036447" y="92710"/>
                    <a:pt x="1049782" y="74803"/>
                    <a:pt x="1069848" y="74803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49911"/>
                    <a:pt x="0" y="114046"/>
                  </a:cubicBezTo>
                  <a:lnTo>
                    <a:pt x="0" y="506349"/>
                  </a:lnTo>
                  <a:cubicBezTo>
                    <a:pt x="0" y="574040"/>
                    <a:pt x="50038" y="623951"/>
                    <a:pt x="110363" y="623951"/>
                  </a:cubicBezTo>
                  <a:lnTo>
                    <a:pt x="224028" y="623951"/>
                  </a:lnTo>
                  <a:lnTo>
                    <a:pt x="224028" y="271018"/>
                  </a:lnTo>
                  <a:cubicBezTo>
                    <a:pt x="224028" y="249682"/>
                    <a:pt x="240665" y="231902"/>
                    <a:pt x="260731" y="231902"/>
                  </a:cubicBezTo>
                  <a:lnTo>
                    <a:pt x="999617" y="231902"/>
                  </a:lnTo>
                  <a:cubicBezTo>
                    <a:pt x="1019683" y="231902"/>
                    <a:pt x="1036320" y="249682"/>
                    <a:pt x="1036320" y="271018"/>
                  </a:cubicBezTo>
                  <a:lnTo>
                    <a:pt x="1036320" y="624078"/>
                  </a:lnTo>
                  <a:lnTo>
                    <a:pt x="1146683" y="624078"/>
                  </a:lnTo>
                  <a:cubicBezTo>
                    <a:pt x="1210310" y="624078"/>
                    <a:pt x="1253617" y="570611"/>
                    <a:pt x="1253617" y="506476"/>
                  </a:cubicBezTo>
                  <a:lnTo>
                    <a:pt x="1253617" y="114046"/>
                  </a:lnTo>
                  <a:cubicBezTo>
                    <a:pt x="1253617" y="46228"/>
                    <a:pt x="1203579" y="0"/>
                    <a:pt x="114668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74" name="Group 289">
            <a:extLst>
              <a:ext uri="{FF2B5EF4-FFF2-40B4-BE49-F238E27FC236}">
                <a16:creationId xmlns:a16="http://schemas.microsoft.com/office/drawing/2014/main" id="{A8F24EC7-7000-AB7F-238F-04CB19E048BB}"/>
              </a:ext>
            </a:extLst>
          </p:cNvPr>
          <p:cNvGrpSpPr/>
          <p:nvPr/>
        </p:nvGrpSpPr>
        <p:grpSpPr>
          <a:xfrm>
            <a:off x="11984400" y="4655616"/>
            <a:ext cx="218160" cy="285840"/>
            <a:chOff x="0" y="0"/>
            <a:chExt cx="290880" cy="381120"/>
          </a:xfrm>
        </p:grpSpPr>
        <p:sp>
          <p:nvSpPr>
            <p:cNvPr id="475" name="Freeform 290">
              <a:extLst>
                <a:ext uri="{FF2B5EF4-FFF2-40B4-BE49-F238E27FC236}">
                  <a16:creationId xmlns:a16="http://schemas.microsoft.com/office/drawing/2014/main" id="{86B55E64-6D69-AB67-86E8-39B566F7B205}"/>
                </a:ext>
              </a:extLst>
            </p:cNvPr>
            <p:cNvSpPr/>
            <p:nvPr/>
          </p:nvSpPr>
          <p:spPr>
            <a:xfrm>
              <a:off x="0" y="127"/>
              <a:ext cx="290830" cy="381127"/>
            </a:xfrm>
            <a:custGeom>
              <a:avLst/>
              <a:gdLst/>
              <a:ahLst/>
              <a:cxnLst/>
              <a:rect l="l" t="t" r="r" b="b"/>
              <a:pathLst>
                <a:path w="290830" h="381127">
                  <a:moveTo>
                    <a:pt x="177165" y="0"/>
                  </a:moveTo>
                  <a:cubicBezTo>
                    <a:pt x="123698" y="35560"/>
                    <a:pt x="63627" y="57023"/>
                    <a:pt x="0" y="64135"/>
                  </a:cubicBezTo>
                  <a:lnTo>
                    <a:pt x="0" y="167513"/>
                  </a:lnTo>
                  <a:lnTo>
                    <a:pt x="200533" y="381127"/>
                  </a:lnTo>
                  <a:lnTo>
                    <a:pt x="290830" y="381127"/>
                  </a:lnTo>
                  <a:lnTo>
                    <a:pt x="290830" y="377571"/>
                  </a:lnTo>
                  <a:lnTo>
                    <a:pt x="290830" y="260096"/>
                  </a:lnTo>
                  <a:cubicBezTo>
                    <a:pt x="290830" y="153289"/>
                    <a:pt x="243967" y="60579"/>
                    <a:pt x="17716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76" name="Group 291">
            <a:extLst>
              <a:ext uri="{FF2B5EF4-FFF2-40B4-BE49-F238E27FC236}">
                <a16:creationId xmlns:a16="http://schemas.microsoft.com/office/drawing/2014/main" id="{ED16F99D-A56A-03C2-3B3B-3601ADEF6FD3}"/>
              </a:ext>
            </a:extLst>
          </p:cNvPr>
          <p:cNvGrpSpPr/>
          <p:nvPr/>
        </p:nvGrpSpPr>
        <p:grpSpPr>
          <a:xfrm>
            <a:off x="11854080" y="4834896"/>
            <a:ext cx="198000" cy="104400"/>
            <a:chOff x="0" y="0"/>
            <a:chExt cx="264000" cy="139200"/>
          </a:xfrm>
        </p:grpSpPr>
        <p:sp>
          <p:nvSpPr>
            <p:cNvPr id="477" name="Freeform 292">
              <a:extLst>
                <a:ext uri="{FF2B5EF4-FFF2-40B4-BE49-F238E27FC236}">
                  <a16:creationId xmlns:a16="http://schemas.microsoft.com/office/drawing/2014/main" id="{01DDF74A-BA85-B0FE-A948-C5DF94C802D2}"/>
                </a:ext>
              </a:extLst>
            </p:cNvPr>
            <p:cNvSpPr/>
            <p:nvPr/>
          </p:nvSpPr>
          <p:spPr>
            <a:xfrm>
              <a:off x="127" y="127"/>
              <a:ext cx="264033" cy="139192"/>
            </a:xfrm>
            <a:custGeom>
              <a:avLst/>
              <a:gdLst/>
              <a:ahLst/>
              <a:cxnLst/>
              <a:rect l="l" t="t" r="r" b="b"/>
              <a:pathLst>
                <a:path w="264033" h="139192">
                  <a:moveTo>
                    <a:pt x="130175" y="0"/>
                  </a:moveTo>
                  <a:lnTo>
                    <a:pt x="0" y="139192"/>
                  </a:lnTo>
                  <a:lnTo>
                    <a:pt x="264033" y="139192"/>
                  </a:lnTo>
                  <a:lnTo>
                    <a:pt x="130175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78" name="Group 293">
            <a:extLst>
              <a:ext uri="{FF2B5EF4-FFF2-40B4-BE49-F238E27FC236}">
                <a16:creationId xmlns:a16="http://schemas.microsoft.com/office/drawing/2014/main" id="{E0E81D3E-3BDE-987F-768A-F1B33868107D}"/>
              </a:ext>
            </a:extLst>
          </p:cNvPr>
          <p:cNvGrpSpPr/>
          <p:nvPr/>
        </p:nvGrpSpPr>
        <p:grpSpPr>
          <a:xfrm>
            <a:off x="11705760" y="4650576"/>
            <a:ext cx="221040" cy="288720"/>
            <a:chOff x="0" y="0"/>
            <a:chExt cx="294720" cy="384960"/>
          </a:xfrm>
        </p:grpSpPr>
        <p:sp>
          <p:nvSpPr>
            <p:cNvPr id="479" name="Freeform 294">
              <a:extLst>
                <a:ext uri="{FF2B5EF4-FFF2-40B4-BE49-F238E27FC236}">
                  <a16:creationId xmlns:a16="http://schemas.microsoft.com/office/drawing/2014/main" id="{F1C89099-3B8B-10E9-0560-17D1B1039D4E}"/>
                </a:ext>
              </a:extLst>
            </p:cNvPr>
            <p:cNvSpPr/>
            <p:nvPr/>
          </p:nvSpPr>
          <p:spPr>
            <a:xfrm>
              <a:off x="127" y="127"/>
              <a:ext cx="294640" cy="384937"/>
            </a:xfrm>
            <a:custGeom>
              <a:avLst/>
              <a:gdLst/>
              <a:ahLst/>
              <a:cxnLst/>
              <a:rect l="l" t="t" r="r" b="b"/>
              <a:pathLst>
                <a:path w="294640" h="384937">
                  <a:moveTo>
                    <a:pt x="113792" y="0"/>
                  </a:moveTo>
                  <a:cubicBezTo>
                    <a:pt x="43561" y="67691"/>
                    <a:pt x="0" y="160401"/>
                    <a:pt x="0" y="263779"/>
                  </a:cubicBezTo>
                  <a:lnTo>
                    <a:pt x="0" y="384937"/>
                  </a:lnTo>
                  <a:lnTo>
                    <a:pt x="93726" y="384937"/>
                  </a:lnTo>
                  <a:lnTo>
                    <a:pt x="294640" y="171069"/>
                  </a:lnTo>
                  <a:lnTo>
                    <a:pt x="294640" y="67691"/>
                  </a:lnTo>
                  <a:cubicBezTo>
                    <a:pt x="227711" y="64135"/>
                    <a:pt x="167386" y="35687"/>
                    <a:pt x="1137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80" name="Group 295">
            <a:extLst>
              <a:ext uri="{FF2B5EF4-FFF2-40B4-BE49-F238E27FC236}">
                <a16:creationId xmlns:a16="http://schemas.microsoft.com/office/drawing/2014/main" id="{DF530E73-5D9A-077B-F7B2-B051A0F98240}"/>
              </a:ext>
            </a:extLst>
          </p:cNvPr>
          <p:cNvGrpSpPr/>
          <p:nvPr/>
        </p:nvGrpSpPr>
        <p:grpSpPr>
          <a:xfrm>
            <a:off x="11651040" y="4997616"/>
            <a:ext cx="609840" cy="120240"/>
            <a:chOff x="0" y="0"/>
            <a:chExt cx="813120" cy="160320"/>
          </a:xfrm>
        </p:grpSpPr>
        <p:sp>
          <p:nvSpPr>
            <p:cNvPr id="481" name="Freeform 296">
              <a:extLst>
                <a:ext uri="{FF2B5EF4-FFF2-40B4-BE49-F238E27FC236}">
                  <a16:creationId xmlns:a16="http://schemas.microsoft.com/office/drawing/2014/main" id="{E3E65338-A7AC-A92B-A9B6-EF74CA2247EF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687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587"/>
                    <a:pt x="813054" y="81915"/>
                  </a:cubicBezTo>
                  <a:cubicBezTo>
                    <a:pt x="806450" y="35687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82" name="Group 297">
            <a:extLst>
              <a:ext uri="{FF2B5EF4-FFF2-40B4-BE49-F238E27FC236}">
                <a16:creationId xmlns:a16="http://schemas.microsoft.com/office/drawing/2014/main" id="{A4D7B176-E355-F6A4-5A0F-7783903E7058}"/>
              </a:ext>
            </a:extLst>
          </p:cNvPr>
          <p:cNvGrpSpPr/>
          <p:nvPr/>
        </p:nvGrpSpPr>
        <p:grpSpPr>
          <a:xfrm>
            <a:off x="11651040" y="4112736"/>
            <a:ext cx="609840" cy="120240"/>
            <a:chOff x="0" y="0"/>
            <a:chExt cx="813120" cy="160320"/>
          </a:xfrm>
        </p:grpSpPr>
        <p:sp>
          <p:nvSpPr>
            <p:cNvPr id="483" name="Freeform 298">
              <a:extLst>
                <a:ext uri="{FF2B5EF4-FFF2-40B4-BE49-F238E27FC236}">
                  <a16:creationId xmlns:a16="http://schemas.microsoft.com/office/drawing/2014/main" id="{17AFB828-6568-B4C7-CEB6-31403E005F06}"/>
                </a:ext>
              </a:extLst>
            </p:cNvPr>
            <p:cNvSpPr/>
            <p:nvPr/>
          </p:nvSpPr>
          <p:spPr>
            <a:xfrm>
              <a:off x="127" y="0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560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714"/>
                    <a:pt x="813054" y="81915"/>
                  </a:cubicBezTo>
                  <a:cubicBezTo>
                    <a:pt x="806450" y="32131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84" name="Group 299">
            <a:extLst>
              <a:ext uri="{FF2B5EF4-FFF2-40B4-BE49-F238E27FC236}">
                <a16:creationId xmlns:a16="http://schemas.microsoft.com/office/drawing/2014/main" id="{DEC5E261-4111-933E-4E5A-8B9D600D5CDE}"/>
              </a:ext>
            </a:extLst>
          </p:cNvPr>
          <p:cNvGrpSpPr/>
          <p:nvPr/>
        </p:nvGrpSpPr>
        <p:grpSpPr>
          <a:xfrm>
            <a:off x="11708640" y="4286976"/>
            <a:ext cx="493920" cy="120960"/>
            <a:chOff x="0" y="0"/>
            <a:chExt cx="658560" cy="161280"/>
          </a:xfrm>
        </p:grpSpPr>
        <p:sp>
          <p:nvSpPr>
            <p:cNvPr id="485" name="Freeform 300">
              <a:extLst>
                <a:ext uri="{FF2B5EF4-FFF2-40B4-BE49-F238E27FC236}">
                  <a16:creationId xmlns:a16="http://schemas.microsoft.com/office/drawing/2014/main" id="{58C891ED-DD23-6953-A7B7-E92F21918EC7}"/>
                </a:ext>
              </a:extLst>
            </p:cNvPr>
            <p:cNvSpPr/>
            <p:nvPr/>
          </p:nvSpPr>
          <p:spPr>
            <a:xfrm>
              <a:off x="0" y="0"/>
              <a:ext cx="658495" cy="161290"/>
            </a:xfrm>
            <a:custGeom>
              <a:avLst/>
              <a:gdLst/>
              <a:ahLst/>
              <a:cxnLst/>
              <a:rect l="l" t="t" r="r" b="b"/>
              <a:pathLst>
                <a:path w="658495" h="161290">
                  <a:moveTo>
                    <a:pt x="0" y="0"/>
                  </a:moveTo>
                  <a:lnTo>
                    <a:pt x="0" y="49911"/>
                  </a:lnTo>
                  <a:lnTo>
                    <a:pt x="60325" y="89154"/>
                  </a:lnTo>
                  <a:cubicBezTo>
                    <a:pt x="143764" y="137160"/>
                    <a:pt x="237363" y="161290"/>
                    <a:pt x="330200" y="161290"/>
                  </a:cubicBezTo>
                  <a:cubicBezTo>
                    <a:pt x="423037" y="161290"/>
                    <a:pt x="514858" y="137160"/>
                    <a:pt x="594995" y="89154"/>
                  </a:cubicBezTo>
                  <a:lnTo>
                    <a:pt x="658495" y="49911"/>
                  </a:lnTo>
                  <a:lnTo>
                    <a:pt x="658495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86" name="Group 301">
            <a:extLst>
              <a:ext uri="{FF2B5EF4-FFF2-40B4-BE49-F238E27FC236}">
                <a16:creationId xmlns:a16="http://schemas.microsoft.com/office/drawing/2014/main" id="{9521C20A-4347-22B1-5FA2-59BF845F46AD}"/>
              </a:ext>
            </a:extLst>
          </p:cNvPr>
          <p:cNvGrpSpPr/>
          <p:nvPr/>
        </p:nvGrpSpPr>
        <p:grpSpPr>
          <a:xfrm>
            <a:off x="11703600" y="4393536"/>
            <a:ext cx="496800" cy="251280"/>
            <a:chOff x="0" y="0"/>
            <a:chExt cx="662400" cy="335040"/>
          </a:xfrm>
        </p:grpSpPr>
        <p:sp>
          <p:nvSpPr>
            <p:cNvPr id="487" name="Freeform 302">
              <a:extLst>
                <a:ext uri="{FF2B5EF4-FFF2-40B4-BE49-F238E27FC236}">
                  <a16:creationId xmlns:a16="http://schemas.microsoft.com/office/drawing/2014/main" id="{5BC322BE-6575-4E04-E6C7-177999EC95B3}"/>
                </a:ext>
              </a:extLst>
            </p:cNvPr>
            <p:cNvSpPr/>
            <p:nvPr/>
          </p:nvSpPr>
          <p:spPr>
            <a:xfrm>
              <a:off x="0" y="0"/>
              <a:ext cx="662432" cy="335026"/>
            </a:xfrm>
            <a:custGeom>
              <a:avLst/>
              <a:gdLst/>
              <a:ahLst/>
              <a:cxnLst/>
              <a:rect l="l" t="t" r="r" b="b"/>
              <a:pathLst>
                <a:path w="662432" h="335026">
                  <a:moveTo>
                    <a:pt x="0" y="0"/>
                  </a:moveTo>
                  <a:cubicBezTo>
                    <a:pt x="13335" y="181737"/>
                    <a:pt x="157226" y="335026"/>
                    <a:pt x="331216" y="335026"/>
                  </a:cubicBezTo>
                  <a:cubicBezTo>
                    <a:pt x="505206" y="335026"/>
                    <a:pt x="648970" y="181737"/>
                    <a:pt x="662432" y="0"/>
                  </a:cubicBezTo>
                  <a:lnTo>
                    <a:pt x="635635" y="14224"/>
                  </a:lnTo>
                  <a:cubicBezTo>
                    <a:pt x="545338" y="71374"/>
                    <a:pt x="434975" y="99822"/>
                    <a:pt x="331216" y="99822"/>
                  </a:cubicBezTo>
                  <a:cubicBezTo>
                    <a:pt x="227457" y="99822"/>
                    <a:pt x="123825" y="71374"/>
                    <a:pt x="26797" y="142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88" name="Group 303">
            <a:extLst>
              <a:ext uri="{FF2B5EF4-FFF2-40B4-BE49-F238E27FC236}">
                <a16:creationId xmlns:a16="http://schemas.microsoft.com/office/drawing/2014/main" id="{33DCBA85-5DB5-CFA6-210B-9ECAED112527}"/>
              </a:ext>
            </a:extLst>
          </p:cNvPr>
          <p:cNvGrpSpPr/>
          <p:nvPr/>
        </p:nvGrpSpPr>
        <p:grpSpPr>
          <a:xfrm>
            <a:off x="6642720" y="4615296"/>
            <a:ext cx="113040" cy="120240"/>
            <a:chOff x="0" y="0"/>
            <a:chExt cx="150720" cy="160320"/>
          </a:xfrm>
        </p:grpSpPr>
        <p:sp>
          <p:nvSpPr>
            <p:cNvPr id="489" name="Freeform 304">
              <a:extLst>
                <a:ext uri="{FF2B5EF4-FFF2-40B4-BE49-F238E27FC236}">
                  <a16:creationId xmlns:a16="http://schemas.microsoft.com/office/drawing/2014/main" id="{7BB50DEF-ECDE-889C-34EF-DEEB9B795E8B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90" name="Group 305">
            <a:extLst>
              <a:ext uri="{FF2B5EF4-FFF2-40B4-BE49-F238E27FC236}">
                <a16:creationId xmlns:a16="http://schemas.microsoft.com/office/drawing/2014/main" id="{22204358-E25D-AE0C-F741-63CCAD67CC9D}"/>
              </a:ext>
            </a:extLst>
          </p:cNvPr>
          <p:cNvGrpSpPr/>
          <p:nvPr/>
        </p:nvGrpSpPr>
        <p:grpSpPr>
          <a:xfrm>
            <a:off x="6590160" y="4794576"/>
            <a:ext cx="221040" cy="117360"/>
            <a:chOff x="0" y="0"/>
            <a:chExt cx="294720" cy="156480"/>
          </a:xfrm>
        </p:grpSpPr>
        <p:sp>
          <p:nvSpPr>
            <p:cNvPr id="491" name="Freeform 306">
              <a:extLst>
                <a:ext uri="{FF2B5EF4-FFF2-40B4-BE49-F238E27FC236}">
                  <a16:creationId xmlns:a16="http://schemas.microsoft.com/office/drawing/2014/main" id="{A678C6D2-970C-2065-DCF2-B60B2E79194E}"/>
                </a:ext>
              </a:extLst>
            </p:cNvPr>
            <p:cNvSpPr/>
            <p:nvPr/>
          </p:nvSpPr>
          <p:spPr>
            <a:xfrm>
              <a:off x="127" y="0"/>
              <a:ext cx="294640" cy="156464"/>
            </a:xfrm>
            <a:custGeom>
              <a:avLst/>
              <a:gdLst/>
              <a:ahLst/>
              <a:cxnLst/>
              <a:rect l="l" t="t" r="r" b="b"/>
              <a:pathLst>
                <a:path w="294640" h="156464">
                  <a:moveTo>
                    <a:pt x="147320" y="0"/>
                  </a:moveTo>
                  <a:cubicBezTo>
                    <a:pt x="66929" y="0"/>
                    <a:pt x="0" y="71120"/>
                    <a:pt x="0" y="156464"/>
                  </a:cubicBezTo>
                  <a:lnTo>
                    <a:pt x="294640" y="156464"/>
                  </a:lnTo>
                  <a:cubicBezTo>
                    <a:pt x="294640" y="71120"/>
                    <a:pt x="231140" y="0"/>
                    <a:pt x="14732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92" name="Group 307">
            <a:extLst>
              <a:ext uri="{FF2B5EF4-FFF2-40B4-BE49-F238E27FC236}">
                <a16:creationId xmlns:a16="http://schemas.microsoft.com/office/drawing/2014/main" id="{97E20E81-057F-2FD2-0126-39C1D928824B}"/>
              </a:ext>
            </a:extLst>
          </p:cNvPr>
          <p:cNvGrpSpPr/>
          <p:nvPr/>
        </p:nvGrpSpPr>
        <p:grpSpPr>
          <a:xfrm>
            <a:off x="6427440" y="4441776"/>
            <a:ext cx="940320" cy="644400"/>
            <a:chOff x="0" y="0"/>
            <a:chExt cx="1253760" cy="859200"/>
          </a:xfrm>
        </p:grpSpPr>
        <p:sp>
          <p:nvSpPr>
            <p:cNvPr id="493" name="Freeform 308">
              <a:extLst>
                <a:ext uri="{FF2B5EF4-FFF2-40B4-BE49-F238E27FC236}">
                  <a16:creationId xmlns:a16="http://schemas.microsoft.com/office/drawing/2014/main" id="{2C9FA540-B2D4-6970-9AF8-AB0B2D636688}"/>
                </a:ext>
              </a:extLst>
            </p:cNvPr>
            <p:cNvSpPr/>
            <p:nvPr/>
          </p:nvSpPr>
          <p:spPr>
            <a:xfrm>
              <a:off x="0" y="127"/>
              <a:ext cx="1253744" cy="859155"/>
            </a:xfrm>
            <a:custGeom>
              <a:avLst/>
              <a:gdLst/>
              <a:ahLst/>
              <a:cxnLst/>
              <a:rect l="l" t="t" r="r" b="b"/>
              <a:pathLst>
                <a:path w="1253744" h="859155">
                  <a:moveTo>
                    <a:pt x="1066419" y="235331"/>
                  </a:moveTo>
                  <a:cubicBezTo>
                    <a:pt x="1086485" y="235331"/>
                    <a:pt x="1103249" y="253238"/>
                    <a:pt x="1103249" y="274574"/>
                  </a:cubicBezTo>
                  <a:cubicBezTo>
                    <a:pt x="1103249" y="295910"/>
                    <a:pt x="1086485" y="313690"/>
                    <a:pt x="1066419" y="313690"/>
                  </a:cubicBezTo>
                  <a:lnTo>
                    <a:pt x="695325" y="313690"/>
                  </a:lnTo>
                  <a:cubicBezTo>
                    <a:pt x="671957" y="313690"/>
                    <a:pt x="655193" y="295910"/>
                    <a:pt x="655193" y="274574"/>
                  </a:cubicBezTo>
                  <a:cubicBezTo>
                    <a:pt x="655193" y="253238"/>
                    <a:pt x="671957" y="235331"/>
                    <a:pt x="695325" y="235331"/>
                  </a:cubicBezTo>
                  <a:close/>
                  <a:moveTo>
                    <a:pt x="695325" y="392176"/>
                  </a:moveTo>
                  <a:cubicBezTo>
                    <a:pt x="715391" y="392176"/>
                    <a:pt x="732155" y="410083"/>
                    <a:pt x="732155" y="431419"/>
                  </a:cubicBezTo>
                  <a:cubicBezTo>
                    <a:pt x="732155" y="452755"/>
                    <a:pt x="715391" y="470535"/>
                    <a:pt x="695325" y="470535"/>
                  </a:cubicBezTo>
                  <a:cubicBezTo>
                    <a:pt x="671957" y="470535"/>
                    <a:pt x="655193" y="452755"/>
                    <a:pt x="655193" y="431419"/>
                  </a:cubicBezTo>
                  <a:cubicBezTo>
                    <a:pt x="655193" y="410083"/>
                    <a:pt x="671957" y="392176"/>
                    <a:pt x="695325" y="392176"/>
                  </a:cubicBezTo>
                  <a:close/>
                  <a:moveTo>
                    <a:pt x="695325" y="545465"/>
                  </a:moveTo>
                  <a:cubicBezTo>
                    <a:pt x="715391" y="545465"/>
                    <a:pt x="732155" y="563245"/>
                    <a:pt x="732155" y="588264"/>
                  </a:cubicBezTo>
                  <a:cubicBezTo>
                    <a:pt x="732155" y="609600"/>
                    <a:pt x="715391" y="627507"/>
                    <a:pt x="695325" y="627507"/>
                  </a:cubicBezTo>
                  <a:cubicBezTo>
                    <a:pt x="671957" y="627507"/>
                    <a:pt x="655193" y="609600"/>
                    <a:pt x="655193" y="588264"/>
                  </a:cubicBezTo>
                  <a:cubicBezTo>
                    <a:pt x="655193" y="563245"/>
                    <a:pt x="671957" y="545465"/>
                    <a:pt x="695325" y="545465"/>
                  </a:cubicBezTo>
                  <a:close/>
                  <a:moveTo>
                    <a:pt x="361061" y="160401"/>
                  </a:moveTo>
                  <a:cubicBezTo>
                    <a:pt x="437896" y="160401"/>
                    <a:pt x="504698" y="231775"/>
                    <a:pt x="504698" y="313690"/>
                  </a:cubicBezTo>
                  <a:cubicBezTo>
                    <a:pt x="504698" y="356489"/>
                    <a:pt x="488061" y="395732"/>
                    <a:pt x="464566" y="420624"/>
                  </a:cubicBezTo>
                  <a:cubicBezTo>
                    <a:pt x="531368" y="459867"/>
                    <a:pt x="578358" y="538353"/>
                    <a:pt x="578358" y="627507"/>
                  </a:cubicBezTo>
                  <a:lnTo>
                    <a:pt x="578358" y="666623"/>
                  </a:lnTo>
                  <a:lnTo>
                    <a:pt x="585089" y="666623"/>
                  </a:lnTo>
                  <a:cubicBezTo>
                    <a:pt x="585089" y="687959"/>
                    <a:pt x="568325" y="705866"/>
                    <a:pt x="548259" y="705866"/>
                  </a:cubicBezTo>
                  <a:lnTo>
                    <a:pt x="180467" y="705866"/>
                  </a:lnTo>
                  <a:cubicBezTo>
                    <a:pt x="160401" y="705866"/>
                    <a:pt x="143764" y="687959"/>
                    <a:pt x="143764" y="666623"/>
                  </a:cubicBezTo>
                  <a:lnTo>
                    <a:pt x="143764" y="627507"/>
                  </a:lnTo>
                  <a:cubicBezTo>
                    <a:pt x="143764" y="538353"/>
                    <a:pt x="187198" y="463423"/>
                    <a:pt x="254127" y="420624"/>
                  </a:cubicBezTo>
                  <a:cubicBezTo>
                    <a:pt x="230632" y="395732"/>
                    <a:pt x="213868" y="356489"/>
                    <a:pt x="213868" y="313690"/>
                  </a:cubicBezTo>
                  <a:cubicBezTo>
                    <a:pt x="213868" y="231775"/>
                    <a:pt x="280797" y="160401"/>
                    <a:pt x="361061" y="160401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53340"/>
                    <a:pt x="0" y="114046"/>
                  </a:cubicBezTo>
                  <a:lnTo>
                    <a:pt x="0" y="741553"/>
                  </a:lnTo>
                  <a:cubicBezTo>
                    <a:pt x="0" y="809244"/>
                    <a:pt x="50165" y="859155"/>
                    <a:pt x="110363" y="859155"/>
                  </a:cubicBezTo>
                  <a:lnTo>
                    <a:pt x="1146683" y="859155"/>
                  </a:lnTo>
                  <a:cubicBezTo>
                    <a:pt x="1206881" y="859155"/>
                    <a:pt x="1253744" y="805688"/>
                    <a:pt x="1253744" y="741553"/>
                  </a:cubicBezTo>
                  <a:lnTo>
                    <a:pt x="1253744" y="114046"/>
                  </a:lnTo>
                  <a:cubicBezTo>
                    <a:pt x="1250315" y="53340"/>
                    <a:pt x="1200150" y="0"/>
                    <a:pt x="1139952" y="0"/>
                  </a:cubicBezTo>
                  <a:lnTo>
                    <a:pt x="805688" y="0"/>
                  </a:lnTo>
                  <a:lnTo>
                    <a:pt x="805688" y="39116"/>
                  </a:lnTo>
                  <a:cubicBezTo>
                    <a:pt x="805688" y="106934"/>
                    <a:pt x="755523" y="153162"/>
                    <a:pt x="698754" y="153162"/>
                  </a:cubicBezTo>
                  <a:lnTo>
                    <a:pt x="551561" y="153162"/>
                  </a:lnTo>
                  <a:cubicBezTo>
                    <a:pt x="488061" y="153162"/>
                    <a:pt x="444627" y="99695"/>
                    <a:pt x="444627" y="39116"/>
                  </a:cubicBezTo>
                  <a:lnTo>
                    <a:pt x="44462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94" name="Group 309">
            <a:extLst>
              <a:ext uri="{FF2B5EF4-FFF2-40B4-BE49-F238E27FC236}">
                <a16:creationId xmlns:a16="http://schemas.microsoft.com/office/drawing/2014/main" id="{3CE0DF82-420C-5F85-DE06-66DFA7232BE0}"/>
              </a:ext>
            </a:extLst>
          </p:cNvPr>
          <p:cNvGrpSpPr/>
          <p:nvPr/>
        </p:nvGrpSpPr>
        <p:grpSpPr>
          <a:xfrm>
            <a:off x="6701040" y="4262496"/>
            <a:ext cx="388800" cy="238320"/>
            <a:chOff x="0" y="0"/>
            <a:chExt cx="518400" cy="317760"/>
          </a:xfrm>
        </p:grpSpPr>
        <p:sp>
          <p:nvSpPr>
            <p:cNvPr id="495" name="Freeform 310">
              <a:extLst>
                <a:ext uri="{FF2B5EF4-FFF2-40B4-BE49-F238E27FC236}">
                  <a16:creationId xmlns:a16="http://schemas.microsoft.com/office/drawing/2014/main" id="{1893DC9A-1195-D4ED-854C-DC8C5AAF0A77}"/>
                </a:ext>
              </a:extLst>
            </p:cNvPr>
            <p:cNvSpPr/>
            <p:nvPr/>
          </p:nvSpPr>
          <p:spPr>
            <a:xfrm>
              <a:off x="0" y="127"/>
              <a:ext cx="518287" cy="317754"/>
            </a:xfrm>
            <a:custGeom>
              <a:avLst/>
              <a:gdLst/>
              <a:ahLst/>
              <a:cxnLst/>
              <a:rect l="l" t="t" r="r" b="b"/>
              <a:pathLst>
                <a:path w="518287" h="317754">
                  <a:moveTo>
                    <a:pt x="73533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968"/>
                    <a:pt x="33401" y="160655"/>
                    <a:pt x="73533" y="160655"/>
                  </a:cubicBezTo>
                  <a:lnTo>
                    <a:pt x="150495" y="160655"/>
                  </a:lnTo>
                  <a:lnTo>
                    <a:pt x="150495" y="278384"/>
                  </a:lnTo>
                  <a:cubicBezTo>
                    <a:pt x="147066" y="299847"/>
                    <a:pt x="163830" y="317754"/>
                    <a:pt x="183896" y="317754"/>
                  </a:cubicBezTo>
                  <a:lnTo>
                    <a:pt x="331089" y="317754"/>
                  </a:lnTo>
                  <a:cubicBezTo>
                    <a:pt x="351155" y="317754"/>
                    <a:pt x="367919" y="299847"/>
                    <a:pt x="367919" y="278384"/>
                  </a:cubicBezTo>
                  <a:lnTo>
                    <a:pt x="367919" y="160655"/>
                  </a:lnTo>
                  <a:lnTo>
                    <a:pt x="441452" y="160655"/>
                  </a:lnTo>
                  <a:cubicBezTo>
                    <a:pt x="484886" y="160655"/>
                    <a:pt x="518287" y="124968"/>
                    <a:pt x="518287" y="82042"/>
                  </a:cubicBezTo>
                  <a:cubicBezTo>
                    <a:pt x="518287" y="35687"/>
                    <a:pt x="484886" y="0"/>
                    <a:pt x="44145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96" name="Group 311">
            <a:extLst>
              <a:ext uri="{FF2B5EF4-FFF2-40B4-BE49-F238E27FC236}">
                <a16:creationId xmlns:a16="http://schemas.microsoft.com/office/drawing/2014/main" id="{A27B61FD-9D36-67D4-9977-A0A3397E5BEC}"/>
              </a:ext>
            </a:extLst>
          </p:cNvPr>
          <p:cNvGrpSpPr/>
          <p:nvPr/>
        </p:nvGrpSpPr>
        <p:grpSpPr>
          <a:xfrm>
            <a:off x="6755760" y="4086096"/>
            <a:ext cx="275760" cy="120240"/>
            <a:chOff x="0" y="0"/>
            <a:chExt cx="367680" cy="160320"/>
          </a:xfrm>
        </p:grpSpPr>
        <p:sp>
          <p:nvSpPr>
            <p:cNvPr id="497" name="Freeform 312">
              <a:extLst>
                <a:ext uri="{FF2B5EF4-FFF2-40B4-BE49-F238E27FC236}">
                  <a16:creationId xmlns:a16="http://schemas.microsoft.com/office/drawing/2014/main" id="{9B769590-248E-E452-7C13-95FF98BD198D}"/>
                </a:ext>
              </a:extLst>
            </p:cNvPr>
            <p:cNvSpPr/>
            <p:nvPr/>
          </p:nvSpPr>
          <p:spPr>
            <a:xfrm>
              <a:off x="0" y="127"/>
              <a:ext cx="367665" cy="160274"/>
            </a:xfrm>
            <a:custGeom>
              <a:avLst/>
              <a:gdLst/>
              <a:ahLst/>
              <a:cxnLst/>
              <a:rect l="l" t="t" r="r" b="b"/>
              <a:pathLst>
                <a:path w="367665" h="160274">
                  <a:moveTo>
                    <a:pt x="40132" y="0"/>
                  </a:moveTo>
                  <a:cubicBezTo>
                    <a:pt x="16764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367665" y="160274"/>
                  </a:lnTo>
                  <a:lnTo>
                    <a:pt x="367665" y="39116"/>
                  </a:lnTo>
                  <a:cubicBezTo>
                    <a:pt x="367665" y="17780"/>
                    <a:pt x="350901" y="0"/>
                    <a:pt x="33083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98" name="Group 313">
            <a:extLst>
              <a:ext uri="{FF2B5EF4-FFF2-40B4-BE49-F238E27FC236}">
                <a16:creationId xmlns:a16="http://schemas.microsoft.com/office/drawing/2014/main" id="{16F2D04A-B579-45CF-DFD5-244669260932}"/>
              </a:ext>
            </a:extLst>
          </p:cNvPr>
          <p:cNvGrpSpPr/>
          <p:nvPr/>
        </p:nvGrpSpPr>
        <p:grpSpPr>
          <a:xfrm>
            <a:off x="8040240" y="4339536"/>
            <a:ext cx="388800" cy="336960"/>
            <a:chOff x="0" y="0"/>
            <a:chExt cx="518400" cy="449280"/>
          </a:xfrm>
        </p:grpSpPr>
        <p:sp>
          <p:nvSpPr>
            <p:cNvPr id="499" name="Freeform 314">
              <a:extLst>
                <a:ext uri="{FF2B5EF4-FFF2-40B4-BE49-F238E27FC236}">
                  <a16:creationId xmlns:a16="http://schemas.microsoft.com/office/drawing/2014/main" id="{00F3A69D-22EF-2411-CB4E-0F5D7F8A8B65}"/>
                </a:ext>
              </a:extLst>
            </p:cNvPr>
            <p:cNvSpPr/>
            <p:nvPr/>
          </p:nvSpPr>
          <p:spPr>
            <a:xfrm>
              <a:off x="0" y="127"/>
              <a:ext cx="518414" cy="449326"/>
            </a:xfrm>
            <a:custGeom>
              <a:avLst/>
              <a:gdLst/>
              <a:ahLst/>
              <a:cxnLst/>
              <a:rect l="l" t="t" r="r" b="b"/>
              <a:pathLst>
                <a:path w="518414" h="449326">
                  <a:moveTo>
                    <a:pt x="257556" y="0"/>
                  </a:moveTo>
                  <a:cubicBezTo>
                    <a:pt x="117094" y="0"/>
                    <a:pt x="0" y="124841"/>
                    <a:pt x="0" y="274574"/>
                  </a:cubicBezTo>
                  <a:cubicBezTo>
                    <a:pt x="0" y="342265"/>
                    <a:pt x="20193" y="399415"/>
                    <a:pt x="56896" y="449326"/>
                  </a:cubicBezTo>
                  <a:cubicBezTo>
                    <a:pt x="86995" y="410083"/>
                    <a:pt x="117094" y="374396"/>
                    <a:pt x="157226" y="345948"/>
                  </a:cubicBezTo>
                  <a:cubicBezTo>
                    <a:pt x="133858" y="317373"/>
                    <a:pt x="117094" y="278003"/>
                    <a:pt x="117094" y="238887"/>
                  </a:cubicBezTo>
                  <a:cubicBezTo>
                    <a:pt x="117094" y="153289"/>
                    <a:pt x="184023" y="82042"/>
                    <a:pt x="264160" y="82042"/>
                  </a:cubicBezTo>
                  <a:cubicBezTo>
                    <a:pt x="341122" y="82042"/>
                    <a:pt x="407924" y="153289"/>
                    <a:pt x="407924" y="238887"/>
                  </a:cubicBezTo>
                  <a:cubicBezTo>
                    <a:pt x="407924" y="278003"/>
                    <a:pt x="391287" y="317373"/>
                    <a:pt x="367792" y="345821"/>
                  </a:cubicBezTo>
                  <a:cubicBezTo>
                    <a:pt x="407924" y="367157"/>
                    <a:pt x="438023" y="402844"/>
                    <a:pt x="458089" y="449199"/>
                  </a:cubicBezTo>
                  <a:cubicBezTo>
                    <a:pt x="498221" y="399288"/>
                    <a:pt x="518287" y="342138"/>
                    <a:pt x="518287" y="274447"/>
                  </a:cubicBezTo>
                  <a:cubicBezTo>
                    <a:pt x="518414" y="124841"/>
                    <a:pt x="401320" y="0"/>
                    <a:pt x="25755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00" name="Group 315">
            <a:extLst>
              <a:ext uri="{FF2B5EF4-FFF2-40B4-BE49-F238E27FC236}">
                <a16:creationId xmlns:a16="http://schemas.microsoft.com/office/drawing/2014/main" id="{4491A394-C9DE-8F71-65BC-A67BD6D7481E}"/>
              </a:ext>
            </a:extLst>
          </p:cNvPr>
          <p:cNvGrpSpPr/>
          <p:nvPr/>
        </p:nvGrpSpPr>
        <p:grpSpPr>
          <a:xfrm>
            <a:off x="8180640" y="4460496"/>
            <a:ext cx="113040" cy="120240"/>
            <a:chOff x="0" y="0"/>
            <a:chExt cx="150720" cy="160320"/>
          </a:xfrm>
        </p:grpSpPr>
        <p:sp>
          <p:nvSpPr>
            <p:cNvPr id="501" name="Freeform 316">
              <a:extLst>
                <a:ext uri="{FF2B5EF4-FFF2-40B4-BE49-F238E27FC236}">
                  <a16:creationId xmlns:a16="http://schemas.microsoft.com/office/drawing/2014/main" id="{EE3E8AB6-924D-FB01-A654-57B9667AEB7D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0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02" name="Group 317">
            <a:extLst>
              <a:ext uri="{FF2B5EF4-FFF2-40B4-BE49-F238E27FC236}">
                <a16:creationId xmlns:a16="http://schemas.microsoft.com/office/drawing/2014/main" id="{A5C0B914-1D19-706C-8CBC-B99050361171}"/>
              </a:ext>
            </a:extLst>
          </p:cNvPr>
          <p:cNvGrpSpPr/>
          <p:nvPr/>
        </p:nvGrpSpPr>
        <p:grpSpPr>
          <a:xfrm>
            <a:off x="7824240" y="4103376"/>
            <a:ext cx="825120" cy="886320"/>
            <a:chOff x="0" y="0"/>
            <a:chExt cx="1100160" cy="1181760"/>
          </a:xfrm>
        </p:grpSpPr>
        <p:sp>
          <p:nvSpPr>
            <p:cNvPr id="503" name="Freeform 318">
              <a:extLst>
                <a:ext uri="{FF2B5EF4-FFF2-40B4-BE49-F238E27FC236}">
                  <a16:creationId xmlns:a16="http://schemas.microsoft.com/office/drawing/2014/main" id="{EC2A9A73-26CA-E5D8-A7F7-4AF719D2CD4B}"/>
                </a:ext>
              </a:extLst>
            </p:cNvPr>
            <p:cNvSpPr/>
            <p:nvPr/>
          </p:nvSpPr>
          <p:spPr>
            <a:xfrm>
              <a:off x="0" y="127"/>
              <a:ext cx="1100201" cy="1181862"/>
            </a:xfrm>
            <a:custGeom>
              <a:avLst/>
              <a:gdLst/>
              <a:ahLst/>
              <a:cxnLst/>
              <a:rect l="l" t="t" r="r" b="b"/>
              <a:pathLst>
                <a:path w="1100201" h="1181862">
                  <a:moveTo>
                    <a:pt x="551688" y="244221"/>
                  </a:moveTo>
                  <a:cubicBezTo>
                    <a:pt x="735584" y="244221"/>
                    <a:pt x="879475" y="397510"/>
                    <a:pt x="879475" y="593471"/>
                  </a:cubicBezTo>
                  <a:cubicBezTo>
                    <a:pt x="879475" y="782447"/>
                    <a:pt x="735711" y="946404"/>
                    <a:pt x="551688" y="946404"/>
                  </a:cubicBezTo>
                  <a:cubicBezTo>
                    <a:pt x="354457" y="946404"/>
                    <a:pt x="220599" y="771779"/>
                    <a:pt x="220599" y="593471"/>
                  </a:cubicBezTo>
                  <a:cubicBezTo>
                    <a:pt x="220599" y="397510"/>
                    <a:pt x="371094" y="244221"/>
                    <a:pt x="551688" y="244221"/>
                  </a:cubicBezTo>
                  <a:close/>
                  <a:moveTo>
                    <a:pt x="548386" y="0"/>
                  </a:moveTo>
                  <a:cubicBezTo>
                    <a:pt x="540004" y="0"/>
                    <a:pt x="531622" y="1778"/>
                    <a:pt x="524891" y="5334"/>
                  </a:cubicBezTo>
                  <a:lnTo>
                    <a:pt x="424561" y="94488"/>
                  </a:lnTo>
                  <a:lnTo>
                    <a:pt x="294386" y="76581"/>
                  </a:lnTo>
                  <a:cubicBezTo>
                    <a:pt x="292608" y="76200"/>
                    <a:pt x="290830" y="76073"/>
                    <a:pt x="289052" y="76073"/>
                  </a:cubicBezTo>
                  <a:cubicBezTo>
                    <a:pt x="274193" y="76073"/>
                    <a:pt x="260477" y="88773"/>
                    <a:pt x="257556" y="101600"/>
                  </a:cubicBezTo>
                  <a:lnTo>
                    <a:pt x="207391" y="229870"/>
                  </a:lnTo>
                  <a:lnTo>
                    <a:pt x="86995" y="283337"/>
                  </a:lnTo>
                  <a:cubicBezTo>
                    <a:pt x="70358" y="290449"/>
                    <a:pt x="60198" y="304673"/>
                    <a:pt x="66929" y="322580"/>
                  </a:cubicBezTo>
                  <a:lnTo>
                    <a:pt x="83693" y="461645"/>
                  </a:lnTo>
                  <a:lnTo>
                    <a:pt x="3429" y="568579"/>
                  </a:lnTo>
                  <a:cubicBezTo>
                    <a:pt x="0" y="586359"/>
                    <a:pt x="0" y="604266"/>
                    <a:pt x="6731" y="618490"/>
                  </a:cubicBezTo>
                  <a:lnTo>
                    <a:pt x="86995" y="721868"/>
                  </a:lnTo>
                  <a:lnTo>
                    <a:pt x="70231" y="860806"/>
                  </a:lnTo>
                  <a:cubicBezTo>
                    <a:pt x="66802" y="878713"/>
                    <a:pt x="76962" y="896493"/>
                    <a:pt x="90297" y="900049"/>
                  </a:cubicBezTo>
                  <a:lnTo>
                    <a:pt x="210693" y="953516"/>
                  </a:lnTo>
                  <a:lnTo>
                    <a:pt x="260731" y="1085469"/>
                  </a:lnTo>
                  <a:cubicBezTo>
                    <a:pt x="269113" y="1100328"/>
                    <a:pt x="279781" y="1107821"/>
                    <a:pt x="290830" y="1107821"/>
                  </a:cubicBezTo>
                  <a:cubicBezTo>
                    <a:pt x="293116" y="1107821"/>
                    <a:pt x="295275" y="1107440"/>
                    <a:pt x="297561" y="1106932"/>
                  </a:cubicBezTo>
                  <a:lnTo>
                    <a:pt x="427990" y="1089152"/>
                  </a:lnTo>
                  <a:lnTo>
                    <a:pt x="528320" y="1174750"/>
                  </a:lnTo>
                  <a:cubicBezTo>
                    <a:pt x="538353" y="1178306"/>
                    <a:pt x="541655" y="1181862"/>
                    <a:pt x="548386" y="1181862"/>
                  </a:cubicBezTo>
                  <a:cubicBezTo>
                    <a:pt x="558419" y="1181862"/>
                    <a:pt x="565023" y="1178179"/>
                    <a:pt x="571754" y="1174750"/>
                  </a:cubicBezTo>
                  <a:lnTo>
                    <a:pt x="672211" y="1089152"/>
                  </a:lnTo>
                  <a:lnTo>
                    <a:pt x="799211" y="1106932"/>
                  </a:lnTo>
                  <a:cubicBezTo>
                    <a:pt x="815848" y="1106932"/>
                    <a:pt x="835914" y="1096264"/>
                    <a:pt x="839343" y="1085596"/>
                  </a:cubicBezTo>
                  <a:lnTo>
                    <a:pt x="889381" y="953643"/>
                  </a:lnTo>
                  <a:lnTo>
                    <a:pt x="1009904" y="900176"/>
                  </a:lnTo>
                  <a:cubicBezTo>
                    <a:pt x="1026541" y="893064"/>
                    <a:pt x="1033272" y="878840"/>
                    <a:pt x="1029970" y="860933"/>
                  </a:cubicBezTo>
                  <a:lnTo>
                    <a:pt x="1013206" y="721868"/>
                  </a:lnTo>
                  <a:lnTo>
                    <a:pt x="1093470" y="618490"/>
                  </a:lnTo>
                  <a:cubicBezTo>
                    <a:pt x="1100201" y="604266"/>
                    <a:pt x="1100201" y="579247"/>
                    <a:pt x="1093470" y="568579"/>
                  </a:cubicBezTo>
                  <a:lnTo>
                    <a:pt x="1013206" y="461645"/>
                  </a:lnTo>
                  <a:lnTo>
                    <a:pt x="1029970" y="322580"/>
                  </a:lnTo>
                  <a:cubicBezTo>
                    <a:pt x="1033272" y="304673"/>
                    <a:pt x="1023239" y="286893"/>
                    <a:pt x="1009904" y="283337"/>
                  </a:cubicBezTo>
                  <a:lnTo>
                    <a:pt x="889381" y="229870"/>
                  </a:lnTo>
                  <a:lnTo>
                    <a:pt x="839343" y="101600"/>
                  </a:lnTo>
                  <a:cubicBezTo>
                    <a:pt x="830580" y="86106"/>
                    <a:pt x="819277" y="75946"/>
                    <a:pt x="805434" y="75946"/>
                  </a:cubicBezTo>
                  <a:cubicBezTo>
                    <a:pt x="803402" y="75946"/>
                    <a:pt x="801243" y="76200"/>
                    <a:pt x="799211" y="76581"/>
                  </a:cubicBezTo>
                  <a:lnTo>
                    <a:pt x="672211" y="94488"/>
                  </a:lnTo>
                  <a:lnTo>
                    <a:pt x="571754" y="5334"/>
                  </a:lnTo>
                  <a:cubicBezTo>
                    <a:pt x="565150" y="1778"/>
                    <a:pt x="556768" y="0"/>
                    <a:pt x="54838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04" name="Group 319">
            <a:extLst>
              <a:ext uri="{FF2B5EF4-FFF2-40B4-BE49-F238E27FC236}">
                <a16:creationId xmlns:a16="http://schemas.microsoft.com/office/drawing/2014/main" id="{9AF8AF3C-9A6F-D9E2-A823-9158C3558C2A}"/>
              </a:ext>
            </a:extLst>
          </p:cNvPr>
          <p:cNvGrpSpPr/>
          <p:nvPr/>
        </p:nvGrpSpPr>
        <p:grpSpPr>
          <a:xfrm>
            <a:off x="8130240" y="4636896"/>
            <a:ext cx="213120" cy="117360"/>
            <a:chOff x="0" y="0"/>
            <a:chExt cx="284160" cy="156480"/>
          </a:xfrm>
        </p:grpSpPr>
        <p:sp>
          <p:nvSpPr>
            <p:cNvPr id="505" name="Freeform 320">
              <a:extLst>
                <a:ext uri="{FF2B5EF4-FFF2-40B4-BE49-F238E27FC236}">
                  <a16:creationId xmlns:a16="http://schemas.microsoft.com/office/drawing/2014/main" id="{B9AE22A8-4C8D-0D26-F0C3-BAD637F42E76}"/>
                </a:ext>
              </a:extLst>
            </p:cNvPr>
            <p:cNvSpPr/>
            <p:nvPr/>
          </p:nvSpPr>
          <p:spPr>
            <a:xfrm>
              <a:off x="127" y="0"/>
              <a:ext cx="284099" cy="156591"/>
            </a:xfrm>
            <a:custGeom>
              <a:avLst/>
              <a:gdLst/>
              <a:ahLst/>
              <a:cxnLst/>
              <a:rect l="l" t="t" r="r" b="b"/>
              <a:pathLst>
                <a:path w="284099" h="156591">
                  <a:moveTo>
                    <a:pt x="143637" y="0"/>
                  </a:moveTo>
                  <a:cubicBezTo>
                    <a:pt x="76835" y="0"/>
                    <a:pt x="20066" y="49784"/>
                    <a:pt x="0" y="110363"/>
                  </a:cubicBezTo>
                  <a:cubicBezTo>
                    <a:pt x="43434" y="138811"/>
                    <a:pt x="86868" y="156591"/>
                    <a:pt x="143637" y="156591"/>
                  </a:cubicBezTo>
                  <a:cubicBezTo>
                    <a:pt x="197104" y="156591"/>
                    <a:pt x="243967" y="138811"/>
                    <a:pt x="284099" y="110363"/>
                  </a:cubicBezTo>
                  <a:cubicBezTo>
                    <a:pt x="267335" y="46228"/>
                    <a:pt x="210439" y="0"/>
                    <a:pt x="14363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06" name="Group 321">
            <a:extLst>
              <a:ext uri="{FF2B5EF4-FFF2-40B4-BE49-F238E27FC236}">
                <a16:creationId xmlns:a16="http://schemas.microsoft.com/office/drawing/2014/main" id="{E2CF1EB4-0E1F-EE68-827B-255E74F0DD8D}"/>
              </a:ext>
            </a:extLst>
          </p:cNvPr>
          <p:cNvGrpSpPr/>
          <p:nvPr/>
        </p:nvGrpSpPr>
        <p:grpSpPr>
          <a:xfrm>
            <a:off x="8406000" y="4810416"/>
            <a:ext cx="303840" cy="295200"/>
            <a:chOff x="0" y="0"/>
            <a:chExt cx="405120" cy="393600"/>
          </a:xfrm>
        </p:grpSpPr>
        <p:sp>
          <p:nvSpPr>
            <p:cNvPr id="507" name="Freeform 322">
              <a:extLst>
                <a:ext uri="{FF2B5EF4-FFF2-40B4-BE49-F238E27FC236}">
                  <a16:creationId xmlns:a16="http://schemas.microsoft.com/office/drawing/2014/main" id="{6FDE1217-4590-D9F6-5B3B-FA617DB9BEBE}"/>
                </a:ext>
              </a:extLst>
            </p:cNvPr>
            <p:cNvSpPr/>
            <p:nvPr/>
          </p:nvSpPr>
          <p:spPr>
            <a:xfrm>
              <a:off x="0" y="127"/>
              <a:ext cx="405003" cy="393573"/>
            </a:xfrm>
            <a:custGeom>
              <a:avLst/>
              <a:gdLst/>
              <a:ahLst/>
              <a:cxnLst/>
              <a:rect l="l" t="t" r="r" b="b"/>
              <a:pathLst>
                <a:path w="405003" h="393573">
                  <a:moveTo>
                    <a:pt x="304673" y="0"/>
                  </a:moveTo>
                  <a:cubicBezTo>
                    <a:pt x="291338" y="14224"/>
                    <a:pt x="281305" y="24892"/>
                    <a:pt x="264541" y="32004"/>
                  </a:cubicBezTo>
                  <a:lnTo>
                    <a:pt x="170815" y="71247"/>
                  </a:lnTo>
                  <a:lnTo>
                    <a:pt x="133985" y="167640"/>
                  </a:lnTo>
                  <a:cubicBezTo>
                    <a:pt x="117348" y="213995"/>
                    <a:pt x="73787" y="239014"/>
                    <a:pt x="30226" y="239014"/>
                  </a:cubicBezTo>
                  <a:lnTo>
                    <a:pt x="16764" y="239014"/>
                  </a:lnTo>
                  <a:lnTo>
                    <a:pt x="0" y="235331"/>
                  </a:lnTo>
                  <a:lnTo>
                    <a:pt x="123952" y="381635"/>
                  </a:lnTo>
                  <a:cubicBezTo>
                    <a:pt x="131445" y="389636"/>
                    <a:pt x="142748" y="393573"/>
                    <a:pt x="153543" y="393573"/>
                  </a:cubicBezTo>
                  <a:cubicBezTo>
                    <a:pt x="157099" y="393573"/>
                    <a:pt x="160655" y="393065"/>
                    <a:pt x="164084" y="392176"/>
                  </a:cubicBezTo>
                  <a:cubicBezTo>
                    <a:pt x="174117" y="385064"/>
                    <a:pt x="187452" y="377952"/>
                    <a:pt x="187452" y="360172"/>
                  </a:cubicBezTo>
                  <a:lnTo>
                    <a:pt x="220980" y="185420"/>
                  </a:lnTo>
                  <a:lnTo>
                    <a:pt x="371602" y="149733"/>
                  </a:lnTo>
                  <a:cubicBezTo>
                    <a:pt x="375285" y="151257"/>
                    <a:pt x="378587" y="152019"/>
                    <a:pt x="381635" y="152019"/>
                  </a:cubicBezTo>
                  <a:cubicBezTo>
                    <a:pt x="392430" y="152019"/>
                    <a:pt x="399034" y="143129"/>
                    <a:pt x="401701" y="131953"/>
                  </a:cubicBezTo>
                  <a:cubicBezTo>
                    <a:pt x="405003" y="121158"/>
                    <a:pt x="401701" y="106934"/>
                    <a:pt x="391668" y="92710"/>
                  </a:cubicBezTo>
                  <a:lnTo>
                    <a:pt x="30467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08" name="Group 323">
            <a:extLst>
              <a:ext uri="{FF2B5EF4-FFF2-40B4-BE49-F238E27FC236}">
                <a16:creationId xmlns:a16="http://schemas.microsoft.com/office/drawing/2014/main" id="{479E285B-4F45-2649-204E-266BF44C2E86}"/>
              </a:ext>
            </a:extLst>
          </p:cNvPr>
          <p:cNvGrpSpPr/>
          <p:nvPr/>
        </p:nvGrpSpPr>
        <p:grpSpPr>
          <a:xfrm>
            <a:off x="7766640" y="4815456"/>
            <a:ext cx="303840" cy="296640"/>
            <a:chOff x="0" y="0"/>
            <a:chExt cx="405120" cy="395520"/>
          </a:xfrm>
        </p:grpSpPr>
        <p:sp>
          <p:nvSpPr>
            <p:cNvPr id="509" name="Freeform 324">
              <a:extLst>
                <a:ext uri="{FF2B5EF4-FFF2-40B4-BE49-F238E27FC236}">
                  <a16:creationId xmlns:a16="http://schemas.microsoft.com/office/drawing/2014/main" id="{44FB50A2-7C98-0566-D4C4-0EC4AE4E70A6}"/>
                </a:ext>
              </a:extLst>
            </p:cNvPr>
            <p:cNvSpPr/>
            <p:nvPr/>
          </p:nvSpPr>
          <p:spPr>
            <a:xfrm>
              <a:off x="0" y="127"/>
              <a:ext cx="405130" cy="395605"/>
            </a:xfrm>
            <a:custGeom>
              <a:avLst/>
              <a:gdLst/>
              <a:ahLst/>
              <a:cxnLst/>
              <a:rect l="l" t="t" r="r" b="b"/>
              <a:pathLst>
                <a:path w="405130" h="395605">
                  <a:moveTo>
                    <a:pt x="100457" y="0"/>
                  </a:moveTo>
                  <a:lnTo>
                    <a:pt x="13335" y="96266"/>
                  </a:lnTo>
                  <a:cubicBezTo>
                    <a:pt x="0" y="96266"/>
                    <a:pt x="0" y="114173"/>
                    <a:pt x="3429" y="124968"/>
                  </a:cubicBezTo>
                  <a:cubicBezTo>
                    <a:pt x="10160" y="139192"/>
                    <a:pt x="16764" y="149860"/>
                    <a:pt x="33528" y="153543"/>
                  </a:cubicBezTo>
                  <a:lnTo>
                    <a:pt x="184150" y="189230"/>
                  </a:lnTo>
                  <a:lnTo>
                    <a:pt x="217678" y="364109"/>
                  </a:lnTo>
                  <a:cubicBezTo>
                    <a:pt x="221107" y="374904"/>
                    <a:pt x="231013" y="389128"/>
                    <a:pt x="244475" y="392684"/>
                  </a:cubicBezTo>
                  <a:cubicBezTo>
                    <a:pt x="247396" y="394843"/>
                    <a:pt x="250952" y="395605"/>
                    <a:pt x="254635" y="395605"/>
                  </a:cubicBezTo>
                  <a:cubicBezTo>
                    <a:pt x="263779" y="395605"/>
                    <a:pt x="274193" y="390652"/>
                    <a:pt x="281305" y="385572"/>
                  </a:cubicBezTo>
                  <a:lnTo>
                    <a:pt x="405130" y="239141"/>
                  </a:lnTo>
                  <a:lnTo>
                    <a:pt x="385064" y="242697"/>
                  </a:lnTo>
                  <a:lnTo>
                    <a:pt x="378333" y="242697"/>
                  </a:lnTo>
                  <a:cubicBezTo>
                    <a:pt x="331343" y="242697"/>
                    <a:pt x="294640" y="214122"/>
                    <a:pt x="271145" y="171323"/>
                  </a:cubicBezTo>
                  <a:lnTo>
                    <a:pt x="234442" y="71374"/>
                  </a:lnTo>
                  <a:lnTo>
                    <a:pt x="144018" y="32004"/>
                  </a:lnTo>
                  <a:cubicBezTo>
                    <a:pt x="127254" y="24892"/>
                    <a:pt x="113919" y="14224"/>
                    <a:pt x="10045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10" name="Group 325">
            <a:extLst>
              <a:ext uri="{FF2B5EF4-FFF2-40B4-BE49-F238E27FC236}">
                <a16:creationId xmlns:a16="http://schemas.microsoft.com/office/drawing/2014/main" id="{7B4571C6-883F-8CE1-3958-E4780C29EE2B}"/>
              </a:ext>
            </a:extLst>
          </p:cNvPr>
          <p:cNvGrpSpPr/>
          <p:nvPr/>
        </p:nvGrpSpPr>
        <p:grpSpPr>
          <a:xfrm>
            <a:off x="4016160" y="4508736"/>
            <a:ext cx="221040" cy="232560"/>
            <a:chOff x="0" y="0"/>
            <a:chExt cx="294720" cy="310080"/>
          </a:xfrm>
        </p:grpSpPr>
        <p:sp>
          <p:nvSpPr>
            <p:cNvPr id="511" name="Freeform 326">
              <a:extLst>
                <a:ext uri="{FF2B5EF4-FFF2-40B4-BE49-F238E27FC236}">
                  <a16:creationId xmlns:a16="http://schemas.microsoft.com/office/drawing/2014/main" id="{0D391BBF-F27D-169C-21DE-95799383A119}"/>
                </a:ext>
              </a:extLst>
            </p:cNvPr>
            <p:cNvSpPr/>
            <p:nvPr/>
          </p:nvSpPr>
          <p:spPr>
            <a:xfrm>
              <a:off x="127" y="127"/>
              <a:ext cx="294640" cy="310007"/>
            </a:xfrm>
            <a:custGeom>
              <a:avLst/>
              <a:gdLst/>
              <a:ahLst/>
              <a:cxnLst/>
              <a:rect l="l" t="t" r="r" b="b"/>
              <a:pathLst>
                <a:path w="294640" h="310007">
                  <a:moveTo>
                    <a:pt x="147320" y="0"/>
                  </a:moveTo>
                  <a:cubicBezTo>
                    <a:pt x="66929" y="0"/>
                    <a:pt x="0" y="71247"/>
                    <a:pt x="0" y="153162"/>
                  </a:cubicBezTo>
                  <a:cubicBezTo>
                    <a:pt x="0" y="238760"/>
                    <a:pt x="66929" y="310007"/>
                    <a:pt x="147320" y="310007"/>
                  </a:cubicBezTo>
                  <a:cubicBezTo>
                    <a:pt x="227711" y="310007"/>
                    <a:pt x="294640" y="238760"/>
                    <a:pt x="294640" y="153162"/>
                  </a:cubicBezTo>
                  <a:cubicBezTo>
                    <a:pt x="294640" y="71247"/>
                    <a:pt x="227711" y="0"/>
                    <a:pt x="14732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12" name="Group 327">
            <a:extLst>
              <a:ext uri="{FF2B5EF4-FFF2-40B4-BE49-F238E27FC236}">
                <a16:creationId xmlns:a16="http://schemas.microsoft.com/office/drawing/2014/main" id="{FF793789-4121-AD61-DCF5-5BA7B8F7CA6A}"/>
              </a:ext>
            </a:extLst>
          </p:cNvPr>
          <p:cNvGrpSpPr/>
          <p:nvPr/>
        </p:nvGrpSpPr>
        <p:grpSpPr>
          <a:xfrm>
            <a:off x="3765600" y="4126416"/>
            <a:ext cx="275760" cy="294480"/>
            <a:chOff x="0" y="0"/>
            <a:chExt cx="367680" cy="392640"/>
          </a:xfrm>
        </p:grpSpPr>
        <p:sp>
          <p:nvSpPr>
            <p:cNvPr id="513" name="Freeform 328">
              <a:extLst>
                <a:ext uri="{FF2B5EF4-FFF2-40B4-BE49-F238E27FC236}">
                  <a16:creationId xmlns:a16="http://schemas.microsoft.com/office/drawing/2014/main" id="{2E49B0AD-54B6-DA8E-A6F4-9C189A8A2D3E}"/>
                </a:ext>
              </a:extLst>
            </p:cNvPr>
            <p:cNvSpPr/>
            <p:nvPr/>
          </p:nvSpPr>
          <p:spPr>
            <a:xfrm>
              <a:off x="0" y="127"/>
              <a:ext cx="367792" cy="392684"/>
            </a:xfrm>
            <a:custGeom>
              <a:avLst/>
              <a:gdLst/>
              <a:ahLst/>
              <a:cxnLst/>
              <a:rect l="l" t="t" r="r" b="b"/>
              <a:pathLst>
                <a:path w="367792" h="392684">
                  <a:moveTo>
                    <a:pt x="183896" y="0"/>
                  </a:moveTo>
                  <a:cubicBezTo>
                    <a:pt x="83566" y="0"/>
                    <a:pt x="0" y="89154"/>
                    <a:pt x="0" y="196215"/>
                  </a:cubicBezTo>
                  <a:cubicBezTo>
                    <a:pt x="0" y="303276"/>
                    <a:pt x="83566" y="392684"/>
                    <a:pt x="183896" y="392684"/>
                  </a:cubicBezTo>
                  <a:cubicBezTo>
                    <a:pt x="290830" y="392684"/>
                    <a:pt x="367792" y="303403"/>
                    <a:pt x="367792" y="196342"/>
                  </a:cubicBezTo>
                  <a:cubicBezTo>
                    <a:pt x="367792" y="89281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14" name="Group 329">
            <a:extLst>
              <a:ext uri="{FF2B5EF4-FFF2-40B4-BE49-F238E27FC236}">
                <a16:creationId xmlns:a16="http://schemas.microsoft.com/office/drawing/2014/main" id="{8D1B4B2E-C006-7496-E27A-9E956A43D3A5}"/>
              </a:ext>
            </a:extLst>
          </p:cNvPr>
          <p:cNvGrpSpPr/>
          <p:nvPr/>
        </p:nvGrpSpPr>
        <p:grpSpPr>
          <a:xfrm>
            <a:off x="4209840" y="4126416"/>
            <a:ext cx="275760" cy="294480"/>
            <a:chOff x="0" y="0"/>
            <a:chExt cx="367680" cy="392640"/>
          </a:xfrm>
        </p:grpSpPr>
        <p:sp>
          <p:nvSpPr>
            <p:cNvPr id="515" name="Freeform 330">
              <a:extLst>
                <a:ext uri="{FF2B5EF4-FFF2-40B4-BE49-F238E27FC236}">
                  <a16:creationId xmlns:a16="http://schemas.microsoft.com/office/drawing/2014/main" id="{1F585160-DAB9-9B13-72B3-C0995688CD32}"/>
                </a:ext>
              </a:extLst>
            </p:cNvPr>
            <p:cNvSpPr/>
            <p:nvPr/>
          </p:nvSpPr>
          <p:spPr>
            <a:xfrm>
              <a:off x="127" y="127"/>
              <a:ext cx="367665" cy="392684"/>
            </a:xfrm>
            <a:custGeom>
              <a:avLst/>
              <a:gdLst/>
              <a:ahLst/>
              <a:cxnLst/>
              <a:rect l="l" t="t" r="r" b="b"/>
              <a:pathLst>
                <a:path w="367665" h="392684">
                  <a:moveTo>
                    <a:pt x="183769" y="0"/>
                  </a:moveTo>
                  <a:cubicBezTo>
                    <a:pt x="83439" y="0"/>
                    <a:pt x="0" y="89154"/>
                    <a:pt x="0" y="196215"/>
                  </a:cubicBezTo>
                  <a:cubicBezTo>
                    <a:pt x="0" y="303276"/>
                    <a:pt x="83439" y="392684"/>
                    <a:pt x="183769" y="392684"/>
                  </a:cubicBezTo>
                  <a:cubicBezTo>
                    <a:pt x="284099" y="392684"/>
                    <a:pt x="367665" y="303403"/>
                    <a:pt x="367665" y="196342"/>
                  </a:cubicBezTo>
                  <a:cubicBezTo>
                    <a:pt x="367665" y="89281"/>
                    <a:pt x="284099" y="0"/>
                    <a:pt x="18376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16" name="Group 331">
            <a:extLst>
              <a:ext uri="{FF2B5EF4-FFF2-40B4-BE49-F238E27FC236}">
                <a16:creationId xmlns:a16="http://schemas.microsoft.com/office/drawing/2014/main" id="{38EECD65-CF82-2422-15D0-276AD250AD70}"/>
              </a:ext>
            </a:extLst>
          </p:cNvPr>
          <p:cNvGrpSpPr/>
          <p:nvPr/>
        </p:nvGrpSpPr>
        <p:grpSpPr>
          <a:xfrm>
            <a:off x="4056480" y="4786656"/>
            <a:ext cx="133200" cy="85680"/>
            <a:chOff x="0" y="0"/>
            <a:chExt cx="177600" cy="114240"/>
          </a:xfrm>
        </p:grpSpPr>
        <p:sp>
          <p:nvSpPr>
            <p:cNvPr id="517" name="Freeform 332">
              <a:extLst>
                <a:ext uri="{FF2B5EF4-FFF2-40B4-BE49-F238E27FC236}">
                  <a16:creationId xmlns:a16="http://schemas.microsoft.com/office/drawing/2014/main" id="{04D3A58C-074A-E75B-B92B-5CE77EF807EE}"/>
                </a:ext>
              </a:extLst>
            </p:cNvPr>
            <p:cNvSpPr/>
            <p:nvPr/>
          </p:nvSpPr>
          <p:spPr>
            <a:xfrm>
              <a:off x="127" y="0"/>
              <a:ext cx="177673" cy="114300"/>
            </a:xfrm>
            <a:custGeom>
              <a:avLst/>
              <a:gdLst/>
              <a:ahLst/>
              <a:cxnLst/>
              <a:rect l="l" t="t" r="r" b="b"/>
              <a:pathLst>
                <a:path w="177673" h="114300">
                  <a:moveTo>
                    <a:pt x="0" y="0"/>
                  </a:moveTo>
                  <a:lnTo>
                    <a:pt x="90424" y="114300"/>
                  </a:lnTo>
                  <a:lnTo>
                    <a:pt x="177673" y="0"/>
                  </a:lnTo>
                  <a:cubicBezTo>
                    <a:pt x="154051" y="14224"/>
                    <a:pt x="123952" y="17907"/>
                    <a:pt x="90424" y="17907"/>
                  </a:cubicBezTo>
                  <a:cubicBezTo>
                    <a:pt x="60325" y="17907"/>
                    <a:pt x="30099" y="10795"/>
                    <a:pt x="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18" name="Group 333">
            <a:extLst>
              <a:ext uri="{FF2B5EF4-FFF2-40B4-BE49-F238E27FC236}">
                <a16:creationId xmlns:a16="http://schemas.microsoft.com/office/drawing/2014/main" id="{72709A53-152C-439D-B8FA-577760238515}"/>
              </a:ext>
            </a:extLst>
          </p:cNvPr>
          <p:cNvGrpSpPr/>
          <p:nvPr/>
        </p:nvGrpSpPr>
        <p:grpSpPr>
          <a:xfrm>
            <a:off x="3878640" y="4767936"/>
            <a:ext cx="223200" cy="360720"/>
            <a:chOff x="0" y="0"/>
            <a:chExt cx="297600" cy="480960"/>
          </a:xfrm>
        </p:grpSpPr>
        <p:sp>
          <p:nvSpPr>
            <p:cNvPr id="519" name="Freeform 334">
              <a:extLst>
                <a:ext uri="{FF2B5EF4-FFF2-40B4-BE49-F238E27FC236}">
                  <a16:creationId xmlns:a16="http://schemas.microsoft.com/office/drawing/2014/main" id="{95AFF424-AC2B-4574-D4B2-65FB431ED04B}"/>
                </a:ext>
              </a:extLst>
            </p:cNvPr>
            <p:cNvSpPr/>
            <p:nvPr/>
          </p:nvSpPr>
          <p:spPr>
            <a:xfrm>
              <a:off x="127" y="127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33731" y="0"/>
                  </a:moveTo>
                  <a:cubicBezTo>
                    <a:pt x="50165" y="67564"/>
                    <a:pt x="0" y="170942"/>
                    <a:pt x="0" y="281432"/>
                  </a:cubicBezTo>
                  <a:lnTo>
                    <a:pt x="0" y="441706"/>
                  </a:lnTo>
                  <a:cubicBezTo>
                    <a:pt x="0" y="463042"/>
                    <a:pt x="16637" y="480949"/>
                    <a:pt x="40132" y="480949"/>
                  </a:cubicBezTo>
                  <a:lnTo>
                    <a:pt x="297561" y="480949"/>
                  </a:lnTo>
                  <a:lnTo>
                    <a:pt x="297561" y="213741"/>
                  </a:lnTo>
                  <a:lnTo>
                    <a:pt x="13373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20" name="Group 335">
            <a:extLst>
              <a:ext uri="{FF2B5EF4-FFF2-40B4-BE49-F238E27FC236}">
                <a16:creationId xmlns:a16="http://schemas.microsoft.com/office/drawing/2014/main" id="{8528832F-FFF3-7403-7805-1B99D462CCB0}"/>
              </a:ext>
            </a:extLst>
          </p:cNvPr>
          <p:cNvGrpSpPr/>
          <p:nvPr/>
        </p:nvGrpSpPr>
        <p:grpSpPr>
          <a:xfrm>
            <a:off x="4154400" y="4770816"/>
            <a:ext cx="223200" cy="360720"/>
            <a:chOff x="0" y="0"/>
            <a:chExt cx="297600" cy="480960"/>
          </a:xfrm>
        </p:grpSpPr>
        <p:sp>
          <p:nvSpPr>
            <p:cNvPr id="521" name="Freeform 336">
              <a:extLst>
                <a:ext uri="{FF2B5EF4-FFF2-40B4-BE49-F238E27FC236}">
                  <a16:creationId xmlns:a16="http://schemas.microsoft.com/office/drawing/2014/main" id="{18ADFA3F-2885-4583-5C77-7C688967A17F}"/>
                </a:ext>
              </a:extLst>
            </p:cNvPr>
            <p:cNvSpPr/>
            <p:nvPr/>
          </p:nvSpPr>
          <p:spPr>
            <a:xfrm>
              <a:off x="127" y="0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63830" y="0"/>
                  </a:moveTo>
                  <a:lnTo>
                    <a:pt x="0" y="213741"/>
                  </a:lnTo>
                  <a:lnTo>
                    <a:pt x="0" y="480949"/>
                  </a:lnTo>
                  <a:lnTo>
                    <a:pt x="260858" y="480949"/>
                  </a:lnTo>
                  <a:cubicBezTo>
                    <a:pt x="280924" y="480949"/>
                    <a:pt x="297561" y="463169"/>
                    <a:pt x="297561" y="441833"/>
                  </a:cubicBezTo>
                  <a:lnTo>
                    <a:pt x="297561" y="281432"/>
                  </a:lnTo>
                  <a:cubicBezTo>
                    <a:pt x="294259" y="167513"/>
                    <a:pt x="244094" y="64135"/>
                    <a:pt x="16383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22" name="Group 337">
            <a:extLst>
              <a:ext uri="{FF2B5EF4-FFF2-40B4-BE49-F238E27FC236}">
                <a16:creationId xmlns:a16="http://schemas.microsoft.com/office/drawing/2014/main" id="{6190DDDB-252D-1A24-BA64-18DD1692A01E}"/>
              </a:ext>
            </a:extLst>
          </p:cNvPr>
          <p:cNvGrpSpPr/>
          <p:nvPr/>
        </p:nvGrpSpPr>
        <p:grpSpPr>
          <a:xfrm>
            <a:off x="4161600" y="4410096"/>
            <a:ext cx="439200" cy="368640"/>
            <a:chOff x="0" y="0"/>
            <a:chExt cx="585600" cy="491520"/>
          </a:xfrm>
        </p:grpSpPr>
        <p:sp>
          <p:nvSpPr>
            <p:cNvPr id="523" name="Freeform 338">
              <a:extLst>
                <a:ext uri="{FF2B5EF4-FFF2-40B4-BE49-F238E27FC236}">
                  <a16:creationId xmlns:a16="http://schemas.microsoft.com/office/drawing/2014/main" id="{74EED034-B1F9-8A6A-93EB-441BC5C9FF43}"/>
                </a:ext>
              </a:extLst>
            </p:cNvPr>
            <p:cNvSpPr/>
            <p:nvPr/>
          </p:nvSpPr>
          <p:spPr>
            <a:xfrm>
              <a:off x="0" y="0"/>
              <a:ext cx="585597" cy="491490"/>
            </a:xfrm>
            <a:custGeom>
              <a:avLst/>
              <a:gdLst/>
              <a:ahLst/>
              <a:cxnLst/>
              <a:rect l="l" t="t" r="r" b="b"/>
              <a:pathLst>
                <a:path w="585597" h="491490">
                  <a:moveTo>
                    <a:pt x="391541" y="170942"/>
                  </a:moveTo>
                  <a:cubicBezTo>
                    <a:pt x="415036" y="170942"/>
                    <a:pt x="431673" y="188849"/>
                    <a:pt x="431673" y="210185"/>
                  </a:cubicBezTo>
                  <a:cubicBezTo>
                    <a:pt x="431673" y="231521"/>
                    <a:pt x="415036" y="249301"/>
                    <a:pt x="391541" y="249301"/>
                  </a:cubicBezTo>
                  <a:lnTo>
                    <a:pt x="317881" y="249301"/>
                  </a:lnTo>
                  <a:cubicBezTo>
                    <a:pt x="297815" y="249301"/>
                    <a:pt x="281051" y="231521"/>
                    <a:pt x="281051" y="210185"/>
                  </a:cubicBezTo>
                  <a:cubicBezTo>
                    <a:pt x="281051" y="188849"/>
                    <a:pt x="297815" y="170942"/>
                    <a:pt x="317881" y="170942"/>
                  </a:cubicBezTo>
                  <a:close/>
                  <a:moveTo>
                    <a:pt x="438404" y="0"/>
                  </a:moveTo>
                  <a:cubicBezTo>
                    <a:pt x="391541" y="60579"/>
                    <a:pt x="324612" y="96139"/>
                    <a:pt x="247650" y="96139"/>
                  </a:cubicBezTo>
                  <a:cubicBezTo>
                    <a:pt x="170688" y="96139"/>
                    <a:pt x="103759" y="57023"/>
                    <a:pt x="56896" y="7112"/>
                  </a:cubicBezTo>
                  <a:cubicBezTo>
                    <a:pt x="36830" y="25019"/>
                    <a:pt x="16764" y="42672"/>
                    <a:pt x="0" y="64135"/>
                  </a:cubicBezTo>
                  <a:cubicBezTo>
                    <a:pt x="100330" y="85471"/>
                    <a:pt x="173990" y="178054"/>
                    <a:pt x="173990" y="295656"/>
                  </a:cubicBezTo>
                  <a:cubicBezTo>
                    <a:pt x="173990" y="331216"/>
                    <a:pt x="167259" y="363347"/>
                    <a:pt x="153924" y="391795"/>
                  </a:cubicBezTo>
                  <a:cubicBezTo>
                    <a:pt x="197485" y="420243"/>
                    <a:pt x="234188" y="452247"/>
                    <a:pt x="267716" y="491490"/>
                  </a:cubicBezTo>
                  <a:lnTo>
                    <a:pt x="548894" y="491490"/>
                  </a:lnTo>
                  <a:cubicBezTo>
                    <a:pt x="568960" y="491490"/>
                    <a:pt x="585597" y="473583"/>
                    <a:pt x="585597" y="452247"/>
                  </a:cubicBezTo>
                  <a:lnTo>
                    <a:pt x="585597" y="295656"/>
                  </a:lnTo>
                  <a:cubicBezTo>
                    <a:pt x="582295" y="170942"/>
                    <a:pt x="522097" y="64135"/>
                    <a:pt x="43840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24" name="Group 339">
            <a:extLst>
              <a:ext uri="{FF2B5EF4-FFF2-40B4-BE49-F238E27FC236}">
                <a16:creationId xmlns:a16="http://schemas.microsoft.com/office/drawing/2014/main" id="{638A06A4-662F-70AD-000C-E658A4370C8E}"/>
              </a:ext>
            </a:extLst>
          </p:cNvPr>
          <p:cNvGrpSpPr/>
          <p:nvPr/>
        </p:nvGrpSpPr>
        <p:grpSpPr>
          <a:xfrm>
            <a:off x="3657600" y="4407216"/>
            <a:ext cx="434160" cy="368640"/>
            <a:chOff x="0" y="0"/>
            <a:chExt cx="578880" cy="491520"/>
          </a:xfrm>
        </p:grpSpPr>
        <p:sp>
          <p:nvSpPr>
            <p:cNvPr id="525" name="Freeform 340">
              <a:extLst>
                <a:ext uri="{FF2B5EF4-FFF2-40B4-BE49-F238E27FC236}">
                  <a16:creationId xmlns:a16="http://schemas.microsoft.com/office/drawing/2014/main" id="{C3CADE3B-1348-F98B-9142-C56A8DCD5FFC}"/>
                </a:ext>
              </a:extLst>
            </p:cNvPr>
            <p:cNvSpPr/>
            <p:nvPr/>
          </p:nvSpPr>
          <p:spPr>
            <a:xfrm>
              <a:off x="127" y="127"/>
              <a:ext cx="578993" cy="491490"/>
            </a:xfrm>
            <a:custGeom>
              <a:avLst/>
              <a:gdLst/>
              <a:ahLst/>
              <a:cxnLst/>
              <a:rect l="l" t="t" r="r" b="b"/>
              <a:pathLst>
                <a:path w="578993" h="491490">
                  <a:moveTo>
                    <a:pt x="257556" y="174498"/>
                  </a:moveTo>
                  <a:cubicBezTo>
                    <a:pt x="277622" y="174498"/>
                    <a:pt x="294386" y="192405"/>
                    <a:pt x="294386" y="213741"/>
                  </a:cubicBezTo>
                  <a:cubicBezTo>
                    <a:pt x="294386" y="235077"/>
                    <a:pt x="277622" y="252857"/>
                    <a:pt x="257556" y="252857"/>
                  </a:cubicBezTo>
                  <a:lnTo>
                    <a:pt x="183896" y="252857"/>
                  </a:lnTo>
                  <a:cubicBezTo>
                    <a:pt x="160528" y="252857"/>
                    <a:pt x="143764" y="235077"/>
                    <a:pt x="143764" y="213741"/>
                  </a:cubicBezTo>
                  <a:cubicBezTo>
                    <a:pt x="143764" y="192405"/>
                    <a:pt x="160528" y="174498"/>
                    <a:pt x="183896" y="174498"/>
                  </a:cubicBezTo>
                  <a:close/>
                  <a:moveTo>
                    <a:pt x="140462" y="0"/>
                  </a:moveTo>
                  <a:cubicBezTo>
                    <a:pt x="56769" y="64135"/>
                    <a:pt x="0" y="170942"/>
                    <a:pt x="0" y="288417"/>
                  </a:cubicBezTo>
                  <a:lnTo>
                    <a:pt x="0" y="445262"/>
                  </a:lnTo>
                  <a:cubicBezTo>
                    <a:pt x="0" y="473710"/>
                    <a:pt x="10033" y="491490"/>
                    <a:pt x="33401" y="491490"/>
                  </a:cubicBezTo>
                  <a:lnTo>
                    <a:pt x="311150" y="491490"/>
                  </a:lnTo>
                  <a:cubicBezTo>
                    <a:pt x="341376" y="448691"/>
                    <a:pt x="378206" y="413131"/>
                    <a:pt x="425069" y="391795"/>
                  </a:cubicBezTo>
                  <a:cubicBezTo>
                    <a:pt x="411734" y="359791"/>
                    <a:pt x="405003" y="331216"/>
                    <a:pt x="405003" y="295529"/>
                  </a:cubicBezTo>
                  <a:cubicBezTo>
                    <a:pt x="405003" y="181610"/>
                    <a:pt x="478663" y="85471"/>
                    <a:pt x="578993" y="64135"/>
                  </a:cubicBezTo>
                  <a:cubicBezTo>
                    <a:pt x="562229" y="39116"/>
                    <a:pt x="542163" y="21336"/>
                    <a:pt x="522097" y="3556"/>
                  </a:cubicBezTo>
                  <a:cubicBezTo>
                    <a:pt x="475107" y="57023"/>
                    <a:pt x="408178" y="92583"/>
                    <a:pt x="334518" y="92583"/>
                  </a:cubicBezTo>
                  <a:cubicBezTo>
                    <a:pt x="257556" y="92583"/>
                    <a:pt x="190627" y="57023"/>
                    <a:pt x="14046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26" name="Group 341">
            <a:extLst>
              <a:ext uri="{FF2B5EF4-FFF2-40B4-BE49-F238E27FC236}">
                <a16:creationId xmlns:a16="http://schemas.microsoft.com/office/drawing/2014/main" id="{50207FB2-356E-010F-8036-81C75FAD5FCB}"/>
              </a:ext>
            </a:extLst>
          </p:cNvPr>
          <p:cNvGrpSpPr/>
          <p:nvPr/>
        </p:nvGrpSpPr>
        <p:grpSpPr>
          <a:xfrm>
            <a:off x="9628560" y="4104096"/>
            <a:ext cx="55440" cy="149760"/>
            <a:chOff x="0" y="0"/>
            <a:chExt cx="73920" cy="199680"/>
          </a:xfrm>
        </p:grpSpPr>
        <p:sp>
          <p:nvSpPr>
            <p:cNvPr id="527" name="Freeform 342">
              <a:extLst>
                <a:ext uri="{FF2B5EF4-FFF2-40B4-BE49-F238E27FC236}">
                  <a16:creationId xmlns:a16="http://schemas.microsoft.com/office/drawing/2014/main" id="{DD6FC04C-725F-FBD3-3CA3-2701DDB39143}"/>
                </a:ext>
              </a:extLst>
            </p:cNvPr>
            <p:cNvSpPr/>
            <p:nvPr/>
          </p:nvSpPr>
          <p:spPr>
            <a:xfrm>
              <a:off x="0" y="127"/>
              <a:ext cx="73914" cy="199644"/>
            </a:xfrm>
            <a:custGeom>
              <a:avLst/>
              <a:gdLst/>
              <a:ahLst/>
              <a:cxnLst/>
              <a:rect l="l" t="t" r="r" b="b"/>
              <a:pathLst>
                <a:path w="73914" h="199644">
                  <a:moveTo>
                    <a:pt x="36957" y="0"/>
                  </a:moveTo>
                  <a:cubicBezTo>
                    <a:pt x="16891" y="0"/>
                    <a:pt x="0" y="17780"/>
                    <a:pt x="0" y="39116"/>
                  </a:cubicBezTo>
                  <a:lnTo>
                    <a:pt x="0" y="160401"/>
                  </a:lnTo>
                  <a:cubicBezTo>
                    <a:pt x="0" y="181737"/>
                    <a:pt x="16891" y="199644"/>
                    <a:pt x="36957" y="199644"/>
                  </a:cubicBezTo>
                  <a:cubicBezTo>
                    <a:pt x="57023" y="199644"/>
                    <a:pt x="73914" y="181737"/>
                    <a:pt x="73914" y="160401"/>
                  </a:cubicBezTo>
                  <a:lnTo>
                    <a:pt x="73914" y="39116"/>
                  </a:lnTo>
                  <a:cubicBezTo>
                    <a:pt x="73914" y="17780"/>
                    <a:pt x="57150" y="0"/>
                    <a:pt x="3695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28" name="Group 343">
            <a:extLst>
              <a:ext uri="{FF2B5EF4-FFF2-40B4-BE49-F238E27FC236}">
                <a16:creationId xmlns:a16="http://schemas.microsoft.com/office/drawing/2014/main" id="{F2F89F07-478B-9E86-9B49-CBC9EEF14A51}"/>
              </a:ext>
            </a:extLst>
          </p:cNvPr>
          <p:cNvGrpSpPr/>
          <p:nvPr/>
        </p:nvGrpSpPr>
        <p:grpSpPr>
          <a:xfrm>
            <a:off x="9796320" y="4167456"/>
            <a:ext cx="113040" cy="115920"/>
            <a:chOff x="0" y="0"/>
            <a:chExt cx="150720" cy="154560"/>
          </a:xfrm>
        </p:grpSpPr>
        <p:sp>
          <p:nvSpPr>
            <p:cNvPr id="529" name="Freeform 344">
              <a:extLst>
                <a:ext uri="{FF2B5EF4-FFF2-40B4-BE49-F238E27FC236}">
                  <a16:creationId xmlns:a16="http://schemas.microsoft.com/office/drawing/2014/main" id="{00E91370-0DED-C54D-9BD0-E452F3984AEB}"/>
                </a:ext>
              </a:extLst>
            </p:cNvPr>
            <p:cNvSpPr/>
            <p:nvPr/>
          </p:nvSpPr>
          <p:spPr>
            <a:xfrm>
              <a:off x="0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113792" y="0"/>
                  </a:moveTo>
                  <a:cubicBezTo>
                    <a:pt x="103759" y="0"/>
                    <a:pt x="93726" y="2667"/>
                    <a:pt x="86995" y="8001"/>
                  </a:cubicBezTo>
                  <a:lnTo>
                    <a:pt x="13335" y="90170"/>
                  </a:lnTo>
                  <a:cubicBezTo>
                    <a:pt x="0" y="104521"/>
                    <a:pt x="0" y="129540"/>
                    <a:pt x="13335" y="143891"/>
                  </a:cubicBezTo>
                  <a:cubicBezTo>
                    <a:pt x="20066" y="151003"/>
                    <a:pt x="28448" y="154559"/>
                    <a:pt x="37084" y="154559"/>
                  </a:cubicBezTo>
                  <a:cubicBezTo>
                    <a:pt x="45720" y="154559"/>
                    <a:pt x="55118" y="151003"/>
                    <a:pt x="63500" y="143891"/>
                  </a:cubicBezTo>
                  <a:lnTo>
                    <a:pt x="140462" y="61595"/>
                  </a:lnTo>
                  <a:cubicBezTo>
                    <a:pt x="150622" y="47244"/>
                    <a:pt x="150622" y="22352"/>
                    <a:pt x="140462" y="8001"/>
                  </a:cubicBezTo>
                  <a:cubicBezTo>
                    <a:pt x="133985" y="2540"/>
                    <a:pt x="123952" y="0"/>
                    <a:pt x="1137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30" name="Group 345">
            <a:extLst>
              <a:ext uri="{FF2B5EF4-FFF2-40B4-BE49-F238E27FC236}">
                <a16:creationId xmlns:a16="http://schemas.microsoft.com/office/drawing/2014/main" id="{C4EF4006-E0BF-8507-648D-6D3196B22D68}"/>
              </a:ext>
            </a:extLst>
          </p:cNvPr>
          <p:cNvGrpSpPr/>
          <p:nvPr/>
        </p:nvGrpSpPr>
        <p:grpSpPr>
          <a:xfrm>
            <a:off x="9959760" y="4518096"/>
            <a:ext cx="113040" cy="61920"/>
            <a:chOff x="0" y="0"/>
            <a:chExt cx="150720" cy="82560"/>
          </a:xfrm>
        </p:grpSpPr>
        <p:sp>
          <p:nvSpPr>
            <p:cNvPr id="531" name="Freeform 346">
              <a:extLst>
                <a:ext uri="{FF2B5EF4-FFF2-40B4-BE49-F238E27FC236}">
                  <a16:creationId xmlns:a16="http://schemas.microsoft.com/office/drawing/2014/main" id="{7BBBBEDE-F43B-C5E2-EB61-0DC18C969767}"/>
                </a:ext>
              </a:extLst>
            </p:cNvPr>
            <p:cNvSpPr/>
            <p:nvPr/>
          </p:nvSpPr>
          <p:spPr>
            <a:xfrm>
              <a:off x="127" y="127"/>
              <a:ext cx="150622" cy="82550"/>
            </a:xfrm>
            <a:custGeom>
              <a:avLst/>
              <a:gdLst/>
              <a:ahLst/>
              <a:cxnLst/>
              <a:rect l="l" t="t" r="r" b="b"/>
              <a:pathLst>
                <a:path w="150622" h="82550">
                  <a:moveTo>
                    <a:pt x="40132" y="0"/>
                  </a:moveTo>
                  <a:cubicBezTo>
                    <a:pt x="16637" y="0"/>
                    <a:pt x="0" y="17907"/>
                    <a:pt x="0" y="39497"/>
                  </a:cubicBezTo>
                  <a:cubicBezTo>
                    <a:pt x="0" y="64643"/>
                    <a:pt x="16637" y="82550"/>
                    <a:pt x="40132" y="82550"/>
                  </a:cubicBezTo>
                  <a:lnTo>
                    <a:pt x="113792" y="82550"/>
                  </a:lnTo>
                  <a:cubicBezTo>
                    <a:pt x="133858" y="82550"/>
                    <a:pt x="150622" y="64643"/>
                    <a:pt x="150622" y="39497"/>
                  </a:cubicBezTo>
                  <a:cubicBezTo>
                    <a:pt x="150622" y="17907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32" name="Group 347">
            <a:extLst>
              <a:ext uri="{FF2B5EF4-FFF2-40B4-BE49-F238E27FC236}">
                <a16:creationId xmlns:a16="http://schemas.microsoft.com/office/drawing/2014/main" id="{A11D5245-D138-95D6-5F34-0C8FBB1FDD73}"/>
              </a:ext>
            </a:extLst>
          </p:cNvPr>
          <p:cNvGrpSpPr/>
          <p:nvPr/>
        </p:nvGrpSpPr>
        <p:grpSpPr>
          <a:xfrm>
            <a:off x="9189360" y="4518096"/>
            <a:ext cx="113040" cy="59040"/>
            <a:chOff x="0" y="0"/>
            <a:chExt cx="150720" cy="78720"/>
          </a:xfrm>
        </p:grpSpPr>
        <p:sp>
          <p:nvSpPr>
            <p:cNvPr id="533" name="Freeform 348">
              <a:extLst>
                <a:ext uri="{FF2B5EF4-FFF2-40B4-BE49-F238E27FC236}">
                  <a16:creationId xmlns:a16="http://schemas.microsoft.com/office/drawing/2014/main" id="{7E556E3F-DCF8-4E62-C3FE-26535994E7D3}"/>
                </a:ext>
              </a:extLst>
            </p:cNvPr>
            <p:cNvSpPr/>
            <p:nvPr/>
          </p:nvSpPr>
          <p:spPr>
            <a:xfrm>
              <a:off x="127" y="127"/>
              <a:ext cx="150622" cy="78613"/>
            </a:xfrm>
            <a:custGeom>
              <a:avLst/>
              <a:gdLst/>
              <a:ahLst/>
              <a:cxnLst/>
              <a:rect l="l" t="t" r="r" b="b"/>
              <a:pathLst>
                <a:path w="150622" h="78613">
                  <a:moveTo>
                    <a:pt x="36703" y="0"/>
                  </a:moveTo>
                  <a:cubicBezTo>
                    <a:pt x="16637" y="0"/>
                    <a:pt x="0" y="17780"/>
                    <a:pt x="0" y="39243"/>
                  </a:cubicBezTo>
                  <a:cubicBezTo>
                    <a:pt x="0" y="64389"/>
                    <a:pt x="16637" y="78613"/>
                    <a:pt x="36830" y="78613"/>
                  </a:cubicBezTo>
                  <a:lnTo>
                    <a:pt x="113792" y="78613"/>
                  </a:lnTo>
                  <a:cubicBezTo>
                    <a:pt x="133858" y="78613"/>
                    <a:pt x="150622" y="64262"/>
                    <a:pt x="150622" y="39243"/>
                  </a:cubicBezTo>
                  <a:cubicBezTo>
                    <a:pt x="150622" y="17780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34" name="Group 349">
            <a:extLst>
              <a:ext uri="{FF2B5EF4-FFF2-40B4-BE49-F238E27FC236}">
                <a16:creationId xmlns:a16="http://schemas.microsoft.com/office/drawing/2014/main" id="{E4BB03B8-AB08-F050-BE18-B1E9EB3CB827}"/>
              </a:ext>
            </a:extLst>
          </p:cNvPr>
          <p:cNvGrpSpPr/>
          <p:nvPr/>
        </p:nvGrpSpPr>
        <p:grpSpPr>
          <a:xfrm>
            <a:off x="9407520" y="4167456"/>
            <a:ext cx="113040" cy="115920"/>
            <a:chOff x="0" y="0"/>
            <a:chExt cx="150720" cy="154560"/>
          </a:xfrm>
        </p:grpSpPr>
        <p:sp>
          <p:nvSpPr>
            <p:cNvPr id="535" name="Freeform 350">
              <a:extLst>
                <a:ext uri="{FF2B5EF4-FFF2-40B4-BE49-F238E27FC236}">
                  <a16:creationId xmlns:a16="http://schemas.microsoft.com/office/drawing/2014/main" id="{4217A859-4A46-4C27-0547-7094945A63E1}"/>
                </a:ext>
              </a:extLst>
            </p:cNvPr>
            <p:cNvSpPr/>
            <p:nvPr/>
          </p:nvSpPr>
          <p:spPr>
            <a:xfrm>
              <a:off x="127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38481" y="0"/>
                  </a:moveTo>
                  <a:cubicBezTo>
                    <a:pt x="29210" y="0"/>
                    <a:pt x="20066" y="2667"/>
                    <a:pt x="13335" y="8001"/>
                  </a:cubicBezTo>
                  <a:cubicBezTo>
                    <a:pt x="0" y="22352"/>
                    <a:pt x="0" y="50927"/>
                    <a:pt x="13335" y="61595"/>
                  </a:cubicBezTo>
                  <a:lnTo>
                    <a:pt x="86995" y="143891"/>
                  </a:lnTo>
                  <a:cubicBezTo>
                    <a:pt x="93726" y="151003"/>
                    <a:pt x="103632" y="154559"/>
                    <a:pt x="113792" y="154559"/>
                  </a:cubicBezTo>
                  <a:cubicBezTo>
                    <a:pt x="123952" y="154559"/>
                    <a:pt x="133858" y="151003"/>
                    <a:pt x="140589" y="143891"/>
                  </a:cubicBezTo>
                  <a:cubicBezTo>
                    <a:pt x="150622" y="129540"/>
                    <a:pt x="150622" y="104521"/>
                    <a:pt x="140589" y="90170"/>
                  </a:cubicBezTo>
                  <a:lnTo>
                    <a:pt x="63627" y="8001"/>
                  </a:lnTo>
                  <a:cubicBezTo>
                    <a:pt x="56896" y="2540"/>
                    <a:pt x="47752" y="0"/>
                    <a:pt x="3848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36" name="Group 351">
            <a:extLst>
              <a:ext uri="{FF2B5EF4-FFF2-40B4-BE49-F238E27FC236}">
                <a16:creationId xmlns:a16="http://schemas.microsoft.com/office/drawing/2014/main" id="{43A3BCD9-4AB4-C6A4-2035-A0CBE3AADF0D}"/>
              </a:ext>
            </a:extLst>
          </p:cNvPr>
          <p:cNvGrpSpPr/>
          <p:nvPr/>
        </p:nvGrpSpPr>
        <p:grpSpPr>
          <a:xfrm>
            <a:off x="9239760" y="4282656"/>
            <a:ext cx="118080" cy="87840"/>
            <a:chOff x="0" y="0"/>
            <a:chExt cx="157440" cy="117120"/>
          </a:xfrm>
        </p:grpSpPr>
        <p:sp>
          <p:nvSpPr>
            <p:cNvPr id="537" name="Freeform 352">
              <a:extLst>
                <a:ext uri="{FF2B5EF4-FFF2-40B4-BE49-F238E27FC236}">
                  <a16:creationId xmlns:a16="http://schemas.microsoft.com/office/drawing/2014/main" id="{EE63A7BB-0CDC-1D8A-3932-453836BC4D8D}"/>
                </a:ext>
              </a:extLst>
            </p:cNvPr>
            <p:cNvSpPr/>
            <p:nvPr/>
          </p:nvSpPr>
          <p:spPr>
            <a:xfrm>
              <a:off x="127" y="0"/>
              <a:ext cx="157480" cy="117094"/>
            </a:xfrm>
            <a:custGeom>
              <a:avLst/>
              <a:gdLst/>
              <a:ahLst/>
              <a:cxnLst/>
              <a:rect l="l" t="t" r="r" b="b"/>
              <a:pathLst>
                <a:path w="157480" h="117094">
                  <a:moveTo>
                    <a:pt x="41910" y="0"/>
                  </a:moveTo>
                  <a:cubicBezTo>
                    <a:pt x="28194" y="0"/>
                    <a:pt x="13843" y="9144"/>
                    <a:pt x="6731" y="21971"/>
                  </a:cubicBezTo>
                  <a:cubicBezTo>
                    <a:pt x="0" y="39751"/>
                    <a:pt x="6731" y="64643"/>
                    <a:pt x="23368" y="75311"/>
                  </a:cubicBezTo>
                  <a:lnTo>
                    <a:pt x="100457" y="114427"/>
                  </a:lnTo>
                  <a:cubicBezTo>
                    <a:pt x="104775" y="116205"/>
                    <a:pt x="109601" y="117094"/>
                    <a:pt x="114427" y="117094"/>
                  </a:cubicBezTo>
                  <a:cubicBezTo>
                    <a:pt x="128397" y="117094"/>
                    <a:pt x="143383" y="109728"/>
                    <a:pt x="150749" y="96520"/>
                  </a:cubicBezTo>
                  <a:cubicBezTo>
                    <a:pt x="157480" y="78740"/>
                    <a:pt x="150749" y="50292"/>
                    <a:pt x="133985" y="43180"/>
                  </a:cubicBezTo>
                  <a:lnTo>
                    <a:pt x="56896" y="4318"/>
                  </a:lnTo>
                  <a:cubicBezTo>
                    <a:pt x="52324" y="1397"/>
                    <a:pt x="47117" y="0"/>
                    <a:pt x="4191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38" name="Group 353">
            <a:extLst>
              <a:ext uri="{FF2B5EF4-FFF2-40B4-BE49-F238E27FC236}">
                <a16:creationId xmlns:a16="http://schemas.microsoft.com/office/drawing/2014/main" id="{49B7C7BF-DC59-8177-EAE1-C2E3BBD77EE1}"/>
              </a:ext>
            </a:extLst>
          </p:cNvPr>
          <p:cNvGrpSpPr/>
          <p:nvPr/>
        </p:nvGrpSpPr>
        <p:grpSpPr>
          <a:xfrm>
            <a:off x="9902160" y="4283376"/>
            <a:ext cx="118080" cy="90720"/>
            <a:chOff x="0" y="0"/>
            <a:chExt cx="157440" cy="120960"/>
          </a:xfrm>
        </p:grpSpPr>
        <p:sp>
          <p:nvSpPr>
            <p:cNvPr id="539" name="Freeform 354">
              <a:extLst>
                <a:ext uri="{FF2B5EF4-FFF2-40B4-BE49-F238E27FC236}">
                  <a16:creationId xmlns:a16="http://schemas.microsoft.com/office/drawing/2014/main" id="{E3611AEE-C315-4B60-46C9-C745134721EC}"/>
                </a:ext>
              </a:extLst>
            </p:cNvPr>
            <p:cNvSpPr/>
            <p:nvPr/>
          </p:nvSpPr>
          <p:spPr>
            <a:xfrm>
              <a:off x="0" y="0"/>
              <a:ext cx="157480" cy="120904"/>
            </a:xfrm>
            <a:custGeom>
              <a:avLst/>
              <a:gdLst/>
              <a:ahLst/>
              <a:cxnLst/>
              <a:rect l="l" t="t" r="r" b="b"/>
              <a:pathLst>
                <a:path w="157480" h="120904">
                  <a:moveTo>
                    <a:pt x="117983" y="0"/>
                  </a:moveTo>
                  <a:cubicBezTo>
                    <a:pt x="111506" y="0"/>
                    <a:pt x="104521" y="2032"/>
                    <a:pt x="97155" y="6477"/>
                  </a:cubicBezTo>
                  <a:lnTo>
                    <a:pt x="23495" y="45593"/>
                  </a:lnTo>
                  <a:cubicBezTo>
                    <a:pt x="6731" y="56134"/>
                    <a:pt x="0" y="77470"/>
                    <a:pt x="6731" y="98933"/>
                  </a:cubicBezTo>
                  <a:cubicBezTo>
                    <a:pt x="13970" y="111760"/>
                    <a:pt x="26543" y="120904"/>
                    <a:pt x="40640" y="120904"/>
                  </a:cubicBezTo>
                  <a:cubicBezTo>
                    <a:pt x="45974" y="120904"/>
                    <a:pt x="51435" y="119507"/>
                    <a:pt x="57023" y="116586"/>
                  </a:cubicBezTo>
                  <a:lnTo>
                    <a:pt x="133985" y="77470"/>
                  </a:lnTo>
                  <a:cubicBezTo>
                    <a:pt x="150749" y="66802"/>
                    <a:pt x="157480" y="45593"/>
                    <a:pt x="150749" y="24257"/>
                  </a:cubicBezTo>
                  <a:cubicBezTo>
                    <a:pt x="143891" y="9652"/>
                    <a:pt x="132207" y="0"/>
                    <a:pt x="11798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40" name="Group 355">
            <a:extLst>
              <a:ext uri="{FF2B5EF4-FFF2-40B4-BE49-F238E27FC236}">
                <a16:creationId xmlns:a16="http://schemas.microsoft.com/office/drawing/2014/main" id="{031D03B6-2C08-B6E7-43A8-54316D0C0F89}"/>
              </a:ext>
            </a:extLst>
          </p:cNvPr>
          <p:cNvGrpSpPr/>
          <p:nvPr/>
        </p:nvGrpSpPr>
        <p:grpSpPr>
          <a:xfrm>
            <a:off x="9340560" y="4277616"/>
            <a:ext cx="564480" cy="827280"/>
            <a:chOff x="0" y="0"/>
            <a:chExt cx="752640" cy="1103040"/>
          </a:xfrm>
        </p:grpSpPr>
        <p:sp>
          <p:nvSpPr>
            <p:cNvPr id="541" name="Freeform 356">
              <a:extLst>
                <a:ext uri="{FF2B5EF4-FFF2-40B4-BE49-F238E27FC236}">
                  <a16:creationId xmlns:a16="http://schemas.microsoft.com/office/drawing/2014/main" id="{4E641EE6-D9C4-F735-D089-E8A660622666}"/>
                </a:ext>
              </a:extLst>
            </p:cNvPr>
            <p:cNvSpPr/>
            <p:nvPr/>
          </p:nvSpPr>
          <p:spPr>
            <a:xfrm>
              <a:off x="0" y="0"/>
              <a:ext cx="752729" cy="1102868"/>
            </a:xfrm>
            <a:custGeom>
              <a:avLst/>
              <a:gdLst/>
              <a:ahLst/>
              <a:cxnLst/>
              <a:rect l="l" t="t" r="r" b="b"/>
              <a:pathLst>
                <a:path w="752729" h="1102868">
                  <a:moveTo>
                    <a:pt x="374650" y="0"/>
                  </a:moveTo>
                  <a:cubicBezTo>
                    <a:pt x="334518" y="0"/>
                    <a:pt x="301117" y="35687"/>
                    <a:pt x="301117" y="82042"/>
                  </a:cubicBezTo>
                  <a:lnTo>
                    <a:pt x="301117" y="160401"/>
                  </a:lnTo>
                  <a:cubicBezTo>
                    <a:pt x="301117" y="117602"/>
                    <a:pt x="267589" y="82042"/>
                    <a:pt x="224155" y="82042"/>
                  </a:cubicBezTo>
                  <a:cubicBezTo>
                    <a:pt x="184023" y="82042"/>
                    <a:pt x="150622" y="117729"/>
                    <a:pt x="150622" y="160401"/>
                  </a:cubicBezTo>
                  <a:lnTo>
                    <a:pt x="150622" y="242443"/>
                  </a:lnTo>
                  <a:cubicBezTo>
                    <a:pt x="163957" y="242443"/>
                    <a:pt x="173990" y="235331"/>
                    <a:pt x="187325" y="235331"/>
                  </a:cubicBezTo>
                  <a:lnTo>
                    <a:pt x="371221" y="235331"/>
                  </a:lnTo>
                  <a:cubicBezTo>
                    <a:pt x="451485" y="235331"/>
                    <a:pt x="518414" y="306578"/>
                    <a:pt x="518414" y="392176"/>
                  </a:cubicBezTo>
                  <a:cubicBezTo>
                    <a:pt x="518414" y="463423"/>
                    <a:pt x="474980" y="520446"/>
                    <a:pt x="414782" y="538353"/>
                  </a:cubicBezTo>
                  <a:cubicBezTo>
                    <a:pt x="431419" y="574040"/>
                    <a:pt x="441579" y="620268"/>
                    <a:pt x="441579" y="663067"/>
                  </a:cubicBezTo>
                  <a:cubicBezTo>
                    <a:pt x="441579" y="688086"/>
                    <a:pt x="424815" y="705866"/>
                    <a:pt x="404749" y="705866"/>
                  </a:cubicBezTo>
                  <a:cubicBezTo>
                    <a:pt x="384683" y="705866"/>
                    <a:pt x="368046" y="688086"/>
                    <a:pt x="368046" y="663067"/>
                  </a:cubicBezTo>
                  <a:cubicBezTo>
                    <a:pt x="368046" y="556133"/>
                    <a:pt x="284353" y="467106"/>
                    <a:pt x="184023" y="467106"/>
                  </a:cubicBezTo>
                  <a:lnTo>
                    <a:pt x="368046" y="467106"/>
                  </a:lnTo>
                  <a:cubicBezTo>
                    <a:pt x="408178" y="467106"/>
                    <a:pt x="441579" y="431292"/>
                    <a:pt x="441579" y="388620"/>
                  </a:cubicBezTo>
                  <a:cubicBezTo>
                    <a:pt x="441579" y="342392"/>
                    <a:pt x="408178" y="306705"/>
                    <a:pt x="368046" y="306705"/>
                  </a:cubicBezTo>
                  <a:lnTo>
                    <a:pt x="184023" y="306705"/>
                  </a:lnTo>
                  <a:cubicBezTo>
                    <a:pt x="83693" y="306578"/>
                    <a:pt x="0" y="395605"/>
                    <a:pt x="0" y="502666"/>
                  </a:cubicBezTo>
                  <a:lnTo>
                    <a:pt x="0" y="584581"/>
                  </a:lnTo>
                  <a:cubicBezTo>
                    <a:pt x="0" y="691515"/>
                    <a:pt x="56896" y="787781"/>
                    <a:pt x="147193" y="834009"/>
                  </a:cubicBezTo>
                  <a:lnTo>
                    <a:pt x="147193" y="941070"/>
                  </a:lnTo>
                  <a:cubicBezTo>
                    <a:pt x="103759" y="941070"/>
                    <a:pt x="70358" y="976757"/>
                    <a:pt x="70358" y="1019429"/>
                  </a:cubicBezTo>
                  <a:lnTo>
                    <a:pt x="70358" y="1062228"/>
                  </a:lnTo>
                  <a:cubicBezTo>
                    <a:pt x="70358" y="1083564"/>
                    <a:pt x="86995" y="1101344"/>
                    <a:pt x="107061" y="1101344"/>
                  </a:cubicBezTo>
                  <a:lnTo>
                    <a:pt x="622173" y="1101344"/>
                  </a:lnTo>
                  <a:cubicBezTo>
                    <a:pt x="628904" y="1102487"/>
                    <a:pt x="634746" y="1102868"/>
                    <a:pt x="640080" y="1102868"/>
                  </a:cubicBezTo>
                  <a:cubicBezTo>
                    <a:pt x="669417" y="1102868"/>
                    <a:pt x="679069" y="1087374"/>
                    <a:pt x="679069" y="1069213"/>
                  </a:cubicBezTo>
                  <a:lnTo>
                    <a:pt x="679069" y="1030224"/>
                  </a:lnTo>
                  <a:cubicBezTo>
                    <a:pt x="679069" y="983996"/>
                    <a:pt x="648970" y="948309"/>
                    <a:pt x="605409" y="948309"/>
                  </a:cubicBezTo>
                  <a:lnTo>
                    <a:pt x="605409" y="841375"/>
                  </a:lnTo>
                  <a:cubicBezTo>
                    <a:pt x="692531" y="798449"/>
                    <a:pt x="752729" y="698754"/>
                    <a:pt x="752729" y="591820"/>
                  </a:cubicBezTo>
                  <a:lnTo>
                    <a:pt x="752729" y="242443"/>
                  </a:lnTo>
                  <a:cubicBezTo>
                    <a:pt x="752729" y="196088"/>
                    <a:pt x="719328" y="160401"/>
                    <a:pt x="675767" y="160401"/>
                  </a:cubicBezTo>
                  <a:cubicBezTo>
                    <a:pt x="635635" y="160401"/>
                    <a:pt x="602234" y="196088"/>
                    <a:pt x="602234" y="242443"/>
                  </a:cubicBezTo>
                  <a:lnTo>
                    <a:pt x="602234" y="160401"/>
                  </a:lnTo>
                  <a:cubicBezTo>
                    <a:pt x="602234" y="117602"/>
                    <a:pt x="568833" y="82042"/>
                    <a:pt x="525272" y="82042"/>
                  </a:cubicBezTo>
                  <a:cubicBezTo>
                    <a:pt x="485140" y="82042"/>
                    <a:pt x="451739" y="117729"/>
                    <a:pt x="451739" y="160401"/>
                  </a:cubicBezTo>
                  <a:lnTo>
                    <a:pt x="451739" y="82042"/>
                  </a:lnTo>
                  <a:cubicBezTo>
                    <a:pt x="451485" y="35687"/>
                    <a:pt x="418084" y="0"/>
                    <a:pt x="37465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42" name="Group 357">
            <a:extLst>
              <a:ext uri="{FF2B5EF4-FFF2-40B4-BE49-F238E27FC236}">
                <a16:creationId xmlns:a16="http://schemas.microsoft.com/office/drawing/2014/main" id="{B73DB7EE-C667-E768-229D-499EC77415F0}"/>
              </a:ext>
            </a:extLst>
          </p:cNvPr>
          <p:cNvGrpSpPr/>
          <p:nvPr/>
        </p:nvGrpSpPr>
        <p:grpSpPr>
          <a:xfrm>
            <a:off x="10303920" y="4354656"/>
            <a:ext cx="436320" cy="497520"/>
            <a:chOff x="0" y="0"/>
            <a:chExt cx="581760" cy="663360"/>
          </a:xfrm>
        </p:grpSpPr>
        <p:sp>
          <p:nvSpPr>
            <p:cNvPr id="543" name="Freeform 358">
              <a:extLst>
                <a:ext uri="{FF2B5EF4-FFF2-40B4-BE49-F238E27FC236}">
                  <a16:creationId xmlns:a16="http://schemas.microsoft.com/office/drawing/2014/main" id="{8B44ADEF-157E-3A8F-6C00-E5585C4CCD0E}"/>
                </a:ext>
              </a:extLst>
            </p:cNvPr>
            <p:cNvSpPr/>
            <p:nvPr/>
          </p:nvSpPr>
          <p:spPr>
            <a:xfrm>
              <a:off x="127" y="127"/>
              <a:ext cx="581787" cy="663321"/>
            </a:xfrm>
            <a:custGeom>
              <a:avLst/>
              <a:gdLst/>
              <a:ahLst/>
              <a:cxnLst/>
              <a:rect l="l" t="t" r="r" b="b"/>
              <a:pathLst>
                <a:path w="581787" h="663321">
                  <a:moveTo>
                    <a:pt x="274193" y="0"/>
                  </a:moveTo>
                  <a:lnTo>
                    <a:pt x="43434" y="249682"/>
                  </a:lnTo>
                  <a:cubicBezTo>
                    <a:pt x="0" y="296037"/>
                    <a:pt x="0" y="370967"/>
                    <a:pt x="43434" y="413766"/>
                  </a:cubicBezTo>
                  <a:lnTo>
                    <a:pt x="274193" y="663321"/>
                  </a:lnTo>
                  <a:lnTo>
                    <a:pt x="401193" y="524256"/>
                  </a:lnTo>
                  <a:cubicBezTo>
                    <a:pt x="407924" y="518795"/>
                    <a:pt x="417957" y="516255"/>
                    <a:pt x="427482" y="516255"/>
                  </a:cubicBezTo>
                  <a:cubicBezTo>
                    <a:pt x="437007" y="516255"/>
                    <a:pt x="446278" y="518922"/>
                    <a:pt x="451358" y="524256"/>
                  </a:cubicBezTo>
                  <a:lnTo>
                    <a:pt x="501523" y="577723"/>
                  </a:lnTo>
                  <a:cubicBezTo>
                    <a:pt x="508254" y="584835"/>
                    <a:pt x="518287" y="588518"/>
                    <a:pt x="527812" y="588518"/>
                  </a:cubicBezTo>
                  <a:cubicBezTo>
                    <a:pt x="537337" y="588518"/>
                    <a:pt x="546735" y="584835"/>
                    <a:pt x="551688" y="577723"/>
                  </a:cubicBezTo>
                  <a:cubicBezTo>
                    <a:pt x="565023" y="567055"/>
                    <a:pt x="565023" y="538607"/>
                    <a:pt x="551688" y="524256"/>
                  </a:cubicBezTo>
                  <a:lnTo>
                    <a:pt x="501523" y="470789"/>
                  </a:lnTo>
                  <a:cubicBezTo>
                    <a:pt x="491490" y="460121"/>
                    <a:pt x="491490" y="431673"/>
                    <a:pt x="501523" y="417322"/>
                  </a:cubicBezTo>
                  <a:lnTo>
                    <a:pt x="581787" y="335280"/>
                  </a:lnTo>
                  <a:lnTo>
                    <a:pt x="531749" y="281686"/>
                  </a:lnTo>
                  <a:lnTo>
                    <a:pt x="508254" y="306705"/>
                  </a:lnTo>
                  <a:cubicBezTo>
                    <a:pt x="486537" y="329946"/>
                    <a:pt x="458216" y="341503"/>
                    <a:pt x="429768" y="341503"/>
                  </a:cubicBezTo>
                  <a:cubicBezTo>
                    <a:pt x="401320" y="341503"/>
                    <a:pt x="372872" y="329946"/>
                    <a:pt x="351282" y="306705"/>
                  </a:cubicBezTo>
                  <a:cubicBezTo>
                    <a:pt x="311023" y="263906"/>
                    <a:pt x="311023" y="188976"/>
                    <a:pt x="351282" y="142621"/>
                  </a:cubicBezTo>
                  <a:lnTo>
                    <a:pt x="378079" y="117602"/>
                  </a:lnTo>
                  <a:lnTo>
                    <a:pt x="27419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44" name="Group 359">
            <a:extLst>
              <a:ext uri="{FF2B5EF4-FFF2-40B4-BE49-F238E27FC236}">
                <a16:creationId xmlns:a16="http://schemas.microsoft.com/office/drawing/2014/main" id="{5B5E4423-E4FA-C671-C304-45867CB3B83F}"/>
              </a:ext>
            </a:extLst>
          </p:cNvPr>
          <p:cNvGrpSpPr/>
          <p:nvPr/>
        </p:nvGrpSpPr>
        <p:grpSpPr>
          <a:xfrm>
            <a:off x="10549440" y="4103376"/>
            <a:ext cx="463680" cy="454320"/>
            <a:chOff x="0" y="0"/>
            <a:chExt cx="618240" cy="605760"/>
          </a:xfrm>
        </p:grpSpPr>
        <p:sp>
          <p:nvSpPr>
            <p:cNvPr id="545" name="Freeform 360">
              <a:extLst>
                <a:ext uri="{FF2B5EF4-FFF2-40B4-BE49-F238E27FC236}">
                  <a16:creationId xmlns:a16="http://schemas.microsoft.com/office/drawing/2014/main" id="{D19445B5-808A-3F56-9198-695E66A8B64C}"/>
                </a:ext>
              </a:extLst>
            </p:cNvPr>
            <p:cNvSpPr/>
            <p:nvPr/>
          </p:nvSpPr>
          <p:spPr>
            <a:xfrm>
              <a:off x="0" y="0"/>
              <a:ext cx="618109" cy="605790"/>
            </a:xfrm>
            <a:custGeom>
              <a:avLst/>
              <a:gdLst/>
              <a:ahLst/>
              <a:cxnLst/>
              <a:rect l="l" t="t" r="r" b="b"/>
              <a:pathLst>
                <a:path w="618109" h="605790">
                  <a:moveTo>
                    <a:pt x="310388" y="0"/>
                  </a:moveTo>
                  <a:cubicBezTo>
                    <a:pt x="282448" y="0"/>
                    <a:pt x="254000" y="10795"/>
                    <a:pt x="233934" y="32131"/>
                  </a:cubicBezTo>
                  <a:lnTo>
                    <a:pt x="0" y="277876"/>
                  </a:lnTo>
                  <a:lnTo>
                    <a:pt x="130429" y="416941"/>
                  </a:lnTo>
                  <a:cubicBezTo>
                    <a:pt x="140462" y="427736"/>
                    <a:pt x="140462" y="456184"/>
                    <a:pt x="130429" y="466852"/>
                  </a:cubicBezTo>
                  <a:lnTo>
                    <a:pt x="76962" y="520319"/>
                  </a:lnTo>
                  <a:cubicBezTo>
                    <a:pt x="66929" y="534543"/>
                    <a:pt x="66929" y="563118"/>
                    <a:pt x="76962" y="573659"/>
                  </a:cubicBezTo>
                  <a:cubicBezTo>
                    <a:pt x="83693" y="580771"/>
                    <a:pt x="93599" y="584454"/>
                    <a:pt x="103632" y="584454"/>
                  </a:cubicBezTo>
                  <a:cubicBezTo>
                    <a:pt x="113665" y="584454"/>
                    <a:pt x="123698" y="580898"/>
                    <a:pt x="130302" y="573659"/>
                  </a:cubicBezTo>
                  <a:lnTo>
                    <a:pt x="180340" y="520319"/>
                  </a:lnTo>
                  <a:cubicBezTo>
                    <a:pt x="185420" y="514985"/>
                    <a:pt x="194564" y="512318"/>
                    <a:pt x="204216" y="512318"/>
                  </a:cubicBezTo>
                  <a:cubicBezTo>
                    <a:pt x="213868" y="512318"/>
                    <a:pt x="223901" y="514985"/>
                    <a:pt x="230505" y="520319"/>
                  </a:cubicBezTo>
                  <a:lnTo>
                    <a:pt x="307340" y="605790"/>
                  </a:lnTo>
                  <a:lnTo>
                    <a:pt x="357505" y="552323"/>
                  </a:lnTo>
                  <a:lnTo>
                    <a:pt x="334137" y="527431"/>
                  </a:lnTo>
                  <a:cubicBezTo>
                    <a:pt x="290703" y="481076"/>
                    <a:pt x="290703" y="406273"/>
                    <a:pt x="334137" y="363601"/>
                  </a:cubicBezTo>
                  <a:cubicBezTo>
                    <a:pt x="354203" y="340360"/>
                    <a:pt x="382524" y="328803"/>
                    <a:pt x="410972" y="328803"/>
                  </a:cubicBezTo>
                  <a:cubicBezTo>
                    <a:pt x="439420" y="328803"/>
                    <a:pt x="467868" y="340487"/>
                    <a:pt x="487934" y="363601"/>
                  </a:cubicBezTo>
                  <a:lnTo>
                    <a:pt x="514604" y="388493"/>
                  </a:lnTo>
                  <a:lnTo>
                    <a:pt x="618109" y="278003"/>
                  </a:lnTo>
                  <a:lnTo>
                    <a:pt x="384302" y="32131"/>
                  </a:lnTo>
                  <a:cubicBezTo>
                    <a:pt x="366014" y="10795"/>
                    <a:pt x="338455" y="0"/>
                    <a:pt x="3103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46" name="Group 361">
            <a:extLst>
              <a:ext uri="{FF2B5EF4-FFF2-40B4-BE49-F238E27FC236}">
                <a16:creationId xmlns:a16="http://schemas.microsoft.com/office/drawing/2014/main" id="{223B0617-D28C-2DAA-E4D9-C5A22DCEF501}"/>
              </a:ext>
            </a:extLst>
          </p:cNvPr>
          <p:cNvGrpSpPr/>
          <p:nvPr/>
        </p:nvGrpSpPr>
        <p:grpSpPr>
          <a:xfrm>
            <a:off x="10825200" y="4354656"/>
            <a:ext cx="436320" cy="494640"/>
            <a:chOff x="0" y="0"/>
            <a:chExt cx="581760" cy="659520"/>
          </a:xfrm>
        </p:grpSpPr>
        <p:sp>
          <p:nvSpPr>
            <p:cNvPr id="547" name="Freeform 362">
              <a:extLst>
                <a:ext uri="{FF2B5EF4-FFF2-40B4-BE49-F238E27FC236}">
                  <a16:creationId xmlns:a16="http://schemas.microsoft.com/office/drawing/2014/main" id="{F1038E3B-9BAC-EFF7-C342-62D028CB2D24}"/>
                </a:ext>
              </a:extLst>
            </p:cNvPr>
            <p:cNvSpPr/>
            <p:nvPr/>
          </p:nvSpPr>
          <p:spPr>
            <a:xfrm>
              <a:off x="127" y="127"/>
              <a:ext cx="581787" cy="659638"/>
            </a:xfrm>
            <a:custGeom>
              <a:avLst/>
              <a:gdLst/>
              <a:ahLst/>
              <a:cxnLst/>
              <a:rect l="l" t="t" r="r" b="b"/>
              <a:pathLst>
                <a:path w="581787" h="659638">
                  <a:moveTo>
                    <a:pt x="307594" y="0"/>
                  </a:moveTo>
                  <a:lnTo>
                    <a:pt x="180594" y="138938"/>
                  </a:lnTo>
                  <a:cubicBezTo>
                    <a:pt x="173863" y="146050"/>
                    <a:pt x="163830" y="149733"/>
                    <a:pt x="153797" y="149733"/>
                  </a:cubicBezTo>
                  <a:cubicBezTo>
                    <a:pt x="143764" y="149733"/>
                    <a:pt x="133731" y="146050"/>
                    <a:pt x="127000" y="138938"/>
                  </a:cubicBezTo>
                  <a:lnTo>
                    <a:pt x="76835" y="85598"/>
                  </a:lnTo>
                  <a:cubicBezTo>
                    <a:pt x="71882" y="78486"/>
                    <a:pt x="62611" y="74803"/>
                    <a:pt x="53086" y="74803"/>
                  </a:cubicBezTo>
                  <a:cubicBezTo>
                    <a:pt x="43561" y="74803"/>
                    <a:pt x="33401" y="78486"/>
                    <a:pt x="26797" y="85598"/>
                  </a:cubicBezTo>
                  <a:cubicBezTo>
                    <a:pt x="16764" y="99822"/>
                    <a:pt x="16764" y="124714"/>
                    <a:pt x="26797" y="139065"/>
                  </a:cubicBezTo>
                  <a:lnTo>
                    <a:pt x="76835" y="192532"/>
                  </a:lnTo>
                  <a:cubicBezTo>
                    <a:pt x="90170" y="206756"/>
                    <a:pt x="90170" y="231648"/>
                    <a:pt x="76835" y="245999"/>
                  </a:cubicBezTo>
                  <a:lnTo>
                    <a:pt x="0" y="327914"/>
                  </a:lnTo>
                  <a:lnTo>
                    <a:pt x="50038" y="381381"/>
                  </a:lnTo>
                  <a:lnTo>
                    <a:pt x="73533" y="356489"/>
                  </a:lnTo>
                  <a:cubicBezTo>
                    <a:pt x="95123" y="333248"/>
                    <a:pt x="123571" y="321691"/>
                    <a:pt x="152019" y="321691"/>
                  </a:cubicBezTo>
                  <a:cubicBezTo>
                    <a:pt x="180467" y="321691"/>
                    <a:pt x="208915" y="333248"/>
                    <a:pt x="230505" y="356489"/>
                  </a:cubicBezTo>
                  <a:cubicBezTo>
                    <a:pt x="270637" y="399288"/>
                    <a:pt x="270637" y="477647"/>
                    <a:pt x="230505" y="520446"/>
                  </a:cubicBezTo>
                  <a:lnTo>
                    <a:pt x="203708" y="549021"/>
                  </a:lnTo>
                  <a:lnTo>
                    <a:pt x="307467" y="659638"/>
                  </a:lnTo>
                  <a:lnTo>
                    <a:pt x="538353" y="413512"/>
                  </a:lnTo>
                  <a:cubicBezTo>
                    <a:pt x="581787" y="370713"/>
                    <a:pt x="581787" y="295783"/>
                    <a:pt x="538353" y="249555"/>
                  </a:cubicBezTo>
                  <a:lnTo>
                    <a:pt x="307594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48" name="Group 363">
            <a:extLst>
              <a:ext uri="{FF2B5EF4-FFF2-40B4-BE49-F238E27FC236}">
                <a16:creationId xmlns:a16="http://schemas.microsoft.com/office/drawing/2014/main" id="{0BAB9C43-90F9-D4CC-A330-1458D11AC9BC}"/>
              </a:ext>
            </a:extLst>
          </p:cNvPr>
          <p:cNvGrpSpPr/>
          <p:nvPr/>
        </p:nvGrpSpPr>
        <p:grpSpPr>
          <a:xfrm>
            <a:off x="10549440" y="4649136"/>
            <a:ext cx="468720" cy="457200"/>
            <a:chOff x="0" y="0"/>
            <a:chExt cx="624960" cy="609600"/>
          </a:xfrm>
        </p:grpSpPr>
        <p:sp>
          <p:nvSpPr>
            <p:cNvPr id="549" name="Freeform 364">
              <a:extLst>
                <a:ext uri="{FF2B5EF4-FFF2-40B4-BE49-F238E27FC236}">
                  <a16:creationId xmlns:a16="http://schemas.microsoft.com/office/drawing/2014/main" id="{5B9B2765-0541-CCE8-C173-641AF27E0A94}"/>
                </a:ext>
              </a:extLst>
            </p:cNvPr>
            <p:cNvSpPr/>
            <p:nvPr/>
          </p:nvSpPr>
          <p:spPr>
            <a:xfrm>
              <a:off x="0" y="0"/>
              <a:ext cx="624967" cy="609600"/>
            </a:xfrm>
            <a:custGeom>
              <a:avLst/>
              <a:gdLst/>
              <a:ahLst/>
              <a:cxnLst/>
              <a:rect l="l" t="t" r="r" b="b"/>
              <a:pathLst>
                <a:path w="624967" h="609600">
                  <a:moveTo>
                    <a:pt x="317500" y="0"/>
                  </a:moveTo>
                  <a:lnTo>
                    <a:pt x="267335" y="53467"/>
                  </a:lnTo>
                  <a:lnTo>
                    <a:pt x="290830" y="82042"/>
                  </a:lnTo>
                  <a:cubicBezTo>
                    <a:pt x="334264" y="124841"/>
                    <a:pt x="334264" y="199644"/>
                    <a:pt x="290830" y="245999"/>
                  </a:cubicBezTo>
                  <a:cubicBezTo>
                    <a:pt x="265811" y="267335"/>
                    <a:pt x="235712" y="278003"/>
                    <a:pt x="206756" y="278003"/>
                  </a:cubicBezTo>
                  <a:cubicBezTo>
                    <a:pt x="177800" y="278003"/>
                    <a:pt x="150368" y="267335"/>
                    <a:pt x="130429" y="245999"/>
                  </a:cubicBezTo>
                  <a:lnTo>
                    <a:pt x="103632" y="217551"/>
                  </a:lnTo>
                  <a:lnTo>
                    <a:pt x="0" y="331597"/>
                  </a:lnTo>
                  <a:lnTo>
                    <a:pt x="233934" y="573913"/>
                  </a:lnTo>
                  <a:cubicBezTo>
                    <a:pt x="254000" y="598932"/>
                    <a:pt x="284099" y="609600"/>
                    <a:pt x="310896" y="609600"/>
                  </a:cubicBezTo>
                  <a:cubicBezTo>
                    <a:pt x="340995" y="609600"/>
                    <a:pt x="371094" y="598932"/>
                    <a:pt x="391160" y="573913"/>
                  </a:cubicBezTo>
                  <a:lnTo>
                    <a:pt x="624967" y="331597"/>
                  </a:lnTo>
                  <a:lnTo>
                    <a:pt x="494665" y="192532"/>
                  </a:lnTo>
                  <a:cubicBezTo>
                    <a:pt x="484632" y="178308"/>
                    <a:pt x="484632" y="153416"/>
                    <a:pt x="494665" y="139065"/>
                  </a:cubicBezTo>
                  <a:lnTo>
                    <a:pt x="548132" y="85598"/>
                  </a:lnTo>
                  <a:cubicBezTo>
                    <a:pt x="558165" y="71374"/>
                    <a:pt x="558165" y="46482"/>
                    <a:pt x="548132" y="32131"/>
                  </a:cubicBezTo>
                  <a:cubicBezTo>
                    <a:pt x="541401" y="25019"/>
                    <a:pt x="531368" y="21336"/>
                    <a:pt x="521335" y="21336"/>
                  </a:cubicBezTo>
                  <a:cubicBezTo>
                    <a:pt x="511302" y="21336"/>
                    <a:pt x="501269" y="25019"/>
                    <a:pt x="494538" y="32131"/>
                  </a:cubicBezTo>
                  <a:lnTo>
                    <a:pt x="444500" y="85598"/>
                  </a:lnTo>
                  <a:cubicBezTo>
                    <a:pt x="439547" y="92710"/>
                    <a:pt x="430276" y="96393"/>
                    <a:pt x="420751" y="96393"/>
                  </a:cubicBezTo>
                  <a:cubicBezTo>
                    <a:pt x="411226" y="96393"/>
                    <a:pt x="401066" y="92710"/>
                    <a:pt x="394462" y="85598"/>
                  </a:cubicBezTo>
                  <a:lnTo>
                    <a:pt x="317500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50" name="Group 365">
            <a:extLst>
              <a:ext uri="{FF2B5EF4-FFF2-40B4-BE49-F238E27FC236}">
                <a16:creationId xmlns:a16="http://schemas.microsoft.com/office/drawing/2014/main" id="{CBE91A67-7822-2866-9E38-FBF9A0BE096B}"/>
              </a:ext>
            </a:extLst>
          </p:cNvPr>
          <p:cNvGrpSpPr/>
          <p:nvPr/>
        </p:nvGrpSpPr>
        <p:grpSpPr>
          <a:xfrm>
            <a:off x="14688000" y="8628576"/>
            <a:ext cx="444960" cy="476640"/>
            <a:chOff x="0" y="0"/>
            <a:chExt cx="593280" cy="635520"/>
          </a:xfrm>
        </p:grpSpPr>
        <p:sp>
          <p:nvSpPr>
            <p:cNvPr id="551" name="Freeform 366">
              <a:extLst>
                <a:ext uri="{FF2B5EF4-FFF2-40B4-BE49-F238E27FC236}">
                  <a16:creationId xmlns:a16="http://schemas.microsoft.com/office/drawing/2014/main" id="{76422979-D8CB-77EB-6A20-003831DB4023}"/>
                </a:ext>
              </a:extLst>
            </p:cNvPr>
            <p:cNvSpPr/>
            <p:nvPr/>
          </p:nvSpPr>
          <p:spPr>
            <a:xfrm>
              <a:off x="0" y="0"/>
              <a:ext cx="593217" cy="635508"/>
            </a:xfrm>
            <a:custGeom>
              <a:avLst/>
              <a:gdLst/>
              <a:ahLst/>
              <a:cxnLst/>
              <a:rect l="l" t="t" r="r" b="b"/>
              <a:pathLst>
                <a:path w="593217" h="635508">
                  <a:moveTo>
                    <a:pt x="296672" y="94234"/>
                  </a:moveTo>
                  <a:cubicBezTo>
                    <a:pt x="312420" y="94234"/>
                    <a:pt x="323850" y="108712"/>
                    <a:pt x="323850" y="128016"/>
                  </a:cubicBezTo>
                  <a:lnTo>
                    <a:pt x="323850" y="147320"/>
                  </a:lnTo>
                  <a:cubicBezTo>
                    <a:pt x="357759" y="159385"/>
                    <a:pt x="384937" y="195580"/>
                    <a:pt x="384937" y="239141"/>
                  </a:cubicBezTo>
                  <a:cubicBezTo>
                    <a:pt x="384937" y="256032"/>
                    <a:pt x="369189" y="268224"/>
                    <a:pt x="355600" y="268224"/>
                  </a:cubicBezTo>
                  <a:cubicBezTo>
                    <a:pt x="339725" y="268224"/>
                    <a:pt x="323850" y="253619"/>
                    <a:pt x="323850" y="239141"/>
                  </a:cubicBezTo>
                  <a:cubicBezTo>
                    <a:pt x="323850" y="219837"/>
                    <a:pt x="310261" y="207772"/>
                    <a:pt x="296672" y="207772"/>
                  </a:cubicBezTo>
                  <a:cubicBezTo>
                    <a:pt x="283083" y="207772"/>
                    <a:pt x="264922" y="224663"/>
                    <a:pt x="264922" y="239141"/>
                  </a:cubicBezTo>
                  <a:cubicBezTo>
                    <a:pt x="267208" y="256032"/>
                    <a:pt x="289814" y="275463"/>
                    <a:pt x="316992" y="292354"/>
                  </a:cubicBezTo>
                  <a:cubicBezTo>
                    <a:pt x="346456" y="316484"/>
                    <a:pt x="387223" y="347853"/>
                    <a:pt x="387223" y="398653"/>
                  </a:cubicBezTo>
                  <a:cubicBezTo>
                    <a:pt x="387223" y="442087"/>
                    <a:pt x="362331" y="473456"/>
                    <a:pt x="328422" y="490474"/>
                  </a:cubicBezTo>
                  <a:lnTo>
                    <a:pt x="328422" y="509778"/>
                  </a:lnTo>
                  <a:cubicBezTo>
                    <a:pt x="328422" y="529082"/>
                    <a:pt x="312547" y="543560"/>
                    <a:pt x="298958" y="543560"/>
                  </a:cubicBezTo>
                  <a:cubicBezTo>
                    <a:pt x="285369" y="543560"/>
                    <a:pt x="267208" y="529082"/>
                    <a:pt x="267208" y="509778"/>
                  </a:cubicBezTo>
                  <a:lnTo>
                    <a:pt x="267208" y="490601"/>
                  </a:lnTo>
                  <a:cubicBezTo>
                    <a:pt x="233172" y="478536"/>
                    <a:pt x="208407" y="442341"/>
                    <a:pt x="208407" y="398780"/>
                  </a:cubicBezTo>
                  <a:cubicBezTo>
                    <a:pt x="208407" y="381889"/>
                    <a:pt x="221996" y="369824"/>
                    <a:pt x="237744" y="369824"/>
                  </a:cubicBezTo>
                  <a:cubicBezTo>
                    <a:pt x="251460" y="369824"/>
                    <a:pt x="264922" y="384302"/>
                    <a:pt x="264922" y="398780"/>
                  </a:cubicBezTo>
                  <a:cubicBezTo>
                    <a:pt x="264922" y="418084"/>
                    <a:pt x="278511" y="430149"/>
                    <a:pt x="296672" y="430149"/>
                  </a:cubicBezTo>
                  <a:cubicBezTo>
                    <a:pt x="312420" y="430149"/>
                    <a:pt x="323850" y="413258"/>
                    <a:pt x="323850" y="398780"/>
                  </a:cubicBezTo>
                  <a:cubicBezTo>
                    <a:pt x="323850" y="381889"/>
                    <a:pt x="301244" y="362458"/>
                    <a:pt x="276225" y="345567"/>
                  </a:cubicBezTo>
                  <a:cubicBezTo>
                    <a:pt x="244475" y="321437"/>
                    <a:pt x="205994" y="289941"/>
                    <a:pt x="205994" y="239141"/>
                  </a:cubicBezTo>
                  <a:cubicBezTo>
                    <a:pt x="205994" y="195707"/>
                    <a:pt x="230886" y="164338"/>
                    <a:pt x="264922" y="147320"/>
                  </a:cubicBezTo>
                  <a:lnTo>
                    <a:pt x="264922" y="128143"/>
                  </a:lnTo>
                  <a:cubicBezTo>
                    <a:pt x="264922" y="108839"/>
                    <a:pt x="278511" y="94361"/>
                    <a:pt x="296672" y="94361"/>
                  </a:cubicBezTo>
                  <a:close/>
                  <a:moveTo>
                    <a:pt x="296672" y="127"/>
                  </a:moveTo>
                  <a:cubicBezTo>
                    <a:pt x="131318" y="0"/>
                    <a:pt x="0" y="142621"/>
                    <a:pt x="0" y="316611"/>
                  </a:cubicBezTo>
                  <a:cubicBezTo>
                    <a:pt x="0" y="492887"/>
                    <a:pt x="131318" y="635508"/>
                    <a:pt x="296672" y="635508"/>
                  </a:cubicBezTo>
                  <a:cubicBezTo>
                    <a:pt x="459613" y="635508"/>
                    <a:pt x="593217" y="492887"/>
                    <a:pt x="593217" y="316611"/>
                  </a:cubicBezTo>
                  <a:cubicBezTo>
                    <a:pt x="593217" y="142621"/>
                    <a:pt x="459613" y="0"/>
                    <a:pt x="29667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52" name="Group 367">
            <a:extLst>
              <a:ext uri="{FF2B5EF4-FFF2-40B4-BE49-F238E27FC236}">
                <a16:creationId xmlns:a16="http://schemas.microsoft.com/office/drawing/2014/main" id="{299A2C82-7F80-29C8-2018-1992DA927A77}"/>
              </a:ext>
            </a:extLst>
          </p:cNvPr>
          <p:cNvGrpSpPr/>
          <p:nvPr/>
        </p:nvGrpSpPr>
        <p:grpSpPr>
          <a:xfrm>
            <a:off x="14478480" y="8456496"/>
            <a:ext cx="344880" cy="172080"/>
            <a:chOff x="0" y="0"/>
            <a:chExt cx="459840" cy="229440"/>
          </a:xfrm>
        </p:grpSpPr>
        <p:sp>
          <p:nvSpPr>
            <p:cNvPr id="553" name="Freeform 368">
              <a:extLst>
                <a:ext uri="{FF2B5EF4-FFF2-40B4-BE49-F238E27FC236}">
                  <a16:creationId xmlns:a16="http://schemas.microsoft.com/office/drawing/2014/main" id="{5C5F4490-1BDE-6DBA-D616-B6DEA7A2FE92}"/>
                </a:ext>
              </a:extLst>
            </p:cNvPr>
            <p:cNvSpPr/>
            <p:nvPr/>
          </p:nvSpPr>
          <p:spPr>
            <a:xfrm>
              <a:off x="0" y="127"/>
              <a:ext cx="459867" cy="229489"/>
            </a:xfrm>
            <a:custGeom>
              <a:avLst/>
              <a:gdLst/>
              <a:ahLst/>
              <a:cxnLst/>
              <a:rect l="l" t="t" r="r" b="b"/>
              <a:pathLst>
                <a:path w="459867" h="229489">
                  <a:moveTo>
                    <a:pt x="231013" y="0"/>
                  </a:moveTo>
                  <a:cubicBezTo>
                    <a:pt x="104267" y="0"/>
                    <a:pt x="0" y="50673"/>
                    <a:pt x="0" y="115951"/>
                  </a:cubicBezTo>
                  <a:cubicBezTo>
                    <a:pt x="0" y="178816"/>
                    <a:pt x="104267" y="229489"/>
                    <a:pt x="231013" y="229489"/>
                  </a:cubicBezTo>
                  <a:cubicBezTo>
                    <a:pt x="355600" y="229489"/>
                    <a:pt x="459740" y="178816"/>
                    <a:pt x="459740" y="115951"/>
                  </a:cubicBezTo>
                  <a:cubicBezTo>
                    <a:pt x="459867" y="50673"/>
                    <a:pt x="355727" y="0"/>
                    <a:pt x="23101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54" name="Group 369">
            <a:extLst>
              <a:ext uri="{FF2B5EF4-FFF2-40B4-BE49-F238E27FC236}">
                <a16:creationId xmlns:a16="http://schemas.microsoft.com/office/drawing/2014/main" id="{31ECA236-3616-2598-5B0D-3F957C6367E8}"/>
              </a:ext>
            </a:extLst>
          </p:cNvPr>
          <p:cNvGrpSpPr/>
          <p:nvPr/>
        </p:nvGrpSpPr>
        <p:grpSpPr>
          <a:xfrm>
            <a:off x="14478480" y="8635776"/>
            <a:ext cx="237600" cy="137520"/>
            <a:chOff x="0" y="0"/>
            <a:chExt cx="316800" cy="183360"/>
          </a:xfrm>
        </p:grpSpPr>
        <p:sp>
          <p:nvSpPr>
            <p:cNvPr id="555" name="Freeform 370">
              <a:extLst>
                <a:ext uri="{FF2B5EF4-FFF2-40B4-BE49-F238E27FC236}">
                  <a16:creationId xmlns:a16="http://schemas.microsoft.com/office/drawing/2014/main" id="{79BE7B31-FF35-27A8-4A34-2E3AE1A7DA12}"/>
                </a:ext>
              </a:extLst>
            </p:cNvPr>
            <p:cNvSpPr/>
            <p:nvPr/>
          </p:nvSpPr>
          <p:spPr>
            <a:xfrm>
              <a:off x="0" y="0"/>
              <a:ext cx="316865" cy="183388"/>
            </a:xfrm>
            <a:custGeom>
              <a:avLst/>
              <a:gdLst/>
              <a:ahLst/>
              <a:cxnLst/>
              <a:rect l="l" t="t" r="r" b="b"/>
              <a:pathLst>
                <a:path w="316865" h="183388">
                  <a:moveTo>
                    <a:pt x="0" y="0"/>
                  </a:moveTo>
                  <a:lnTo>
                    <a:pt x="0" y="86868"/>
                  </a:lnTo>
                  <a:cubicBezTo>
                    <a:pt x="0" y="110998"/>
                    <a:pt x="24892" y="135128"/>
                    <a:pt x="63373" y="154432"/>
                  </a:cubicBezTo>
                  <a:cubicBezTo>
                    <a:pt x="97282" y="171323"/>
                    <a:pt x="167513" y="183388"/>
                    <a:pt x="226314" y="183388"/>
                  </a:cubicBezTo>
                  <a:lnTo>
                    <a:pt x="237617" y="183388"/>
                  </a:lnTo>
                  <a:cubicBezTo>
                    <a:pt x="255778" y="132715"/>
                    <a:pt x="280670" y="86868"/>
                    <a:pt x="316865" y="48387"/>
                  </a:cubicBezTo>
                  <a:cubicBezTo>
                    <a:pt x="289687" y="53213"/>
                    <a:pt x="260223" y="58039"/>
                    <a:pt x="228600" y="58039"/>
                  </a:cubicBezTo>
                  <a:cubicBezTo>
                    <a:pt x="169799" y="58039"/>
                    <a:pt x="90678" y="45974"/>
                    <a:pt x="40767" y="24257"/>
                  </a:cubicBezTo>
                  <a:cubicBezTo>
                    <a:pt x="24892" y="16891"/>
                    <a:pt x="11303" y="9779"/>
                    <a:pt x="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56" name="Group 371">
            <a:extLst>
              <a:ext uri="{FF2B5EF4-FFF2-40B4-BE49-F238E27FC236}">
                <a16:creationId xmlns:a16="http://schemas.microsoft.com/office/drawing/2014/main" id="{772E29B3-5920-139E-8C95-39FEF4185264}"/>
              </a:ext>
            </a:extLst>
          </p:cNvPr>
          <p:cNvGrpSpPr/>
          <p:nvPr/>
        </p:nvGrpSpPr>
        <p:grpSpPr>
          <a:xfrm>
            <a:off x="14478480" y="8918016"/>
            <a:ext cx="229680" cy="137520"/>
            <a:chOff x="0" y="0"/>
            <a:chExt cx="306240" cy="183360"/>
          </a:xfrm>
        </p:grpSpPr>
        <p:sp>
          <p:nvSpPr>
            <p:cNvPr id="557" name="Freeform 372">
              <a:extLst>
                <a:ext uri="{FF2B5EF4-FFF2-40B4-BE49-F238E27FC236}">
                  <a16:creationId xmlns:a16="http://schemas.microsoft.com/office/drawing/2014/main" id="{C008791F-094B-67D9-ED74-E93DA8B70A09}"/>
                </a:ext>
              </a:extLst>
            </p:cNvPr>
            <p:cNvSpPr/>
            <p:nvPr/>
          </p:nvSpPr>
          <p:spPr>
            <a:xfrm>
              <a:off x="0" y="0"/>
              <a:ext cx="306324" cy="183388"/>
            </a:xfrm>
            <a:custGeom>
              <a:avLst/>
              <a:gdLst/>
              <a:ahLst/>
              <a:cxnLst/>
              <a:rect l="l" t="t" r="r" b="b"/>
              <a:pathLst>
                <a:path w="306324" h="183388">
                  <a:moveTo>
                    <a:pt x="0" y="0"/>
                  </a:moveTo>
                  <a:lnTo>
                    <a:pt x="0" y="91694"/>
                  </a:lnTo>
                  <a:cubicBezTo>
                    <a:pt x="0" y="130302"/>
                    <a:pt x="97536" y="183388"/>
                    <a:pt x="229108" y="183388"/>
                  </a:cubicBezTo>
                  <a:cubicBezTo>
                    <a:pt x="256286" y="183388"/>
                    <a:pt x="281305" y="180975"/>
                    <a:pt x="306324" y="178562"/>
                  </a:cubicBezTo>
                  <a:cubicBezTo>
                    <a:pt x="279019" y="142367"/>
                    <a:pt x="256413" y="103759"/>
                    <a:pt x="240538" y="57912"/>
                  </a:cubicBezTo>
                  <a:lnTo>
                    <a:pt x="229108" y="57912"/>
                  </a:lnTo>
                  <a:cubicBezTo>
                    <a:pt x="170180" y="57912"/>
                    <a:pt x="90805" y="45847"/>
                    <a:pt x="40894" y="24130"/>
                  </a:cubicBezTo>
                  <a:cubicBezTo>
                    <a:pt x="25019" y="19304"/>
                    <a:pt x="11430" y="9652"/>
                    <a:pt x="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58" name="Group 373">
            <a:extLst>
              <a:ext uri="{FF2B5EF4-FFF2-40B4-BE49-F238E27FC236}">
                <a16:creationId xmlns:a16="http://schemas.microsoft.com/office/drawing/2014/main" id="{F9CAADAF-46B8-A08A-25E2-C7B2D4082595}"/>
              </a:ext>
            </a:extLst>
          </p:cNvPr>
          <p:cNvGrpSpPr/>
          <p:nvPr/>
        </p:nvGrpSpPr>
        <p:grpSpPr>
          <a:xfrm>
            <a:off x="14477040" y="8776896"/>
            <a:ext cx="168480" cy="139680"/>
            <a:chOff x="0" y="0"/>
            <a:chExt cx="224640" cy="186240"/>
          </a:xfrm>
        </p:grpSpPr>
        <p:sp>
          <p:nvSpPr>
            <p:cNvPr id="559" name="Freeform 374">
              <a:extLst>
                <a:ext uri="{FF2B5EF4-FFF2-40B4-BE49-F238E27FC236}">
                  <a16:creationId xmlns:a16="http://schemas.microsoft.com/office/drawing/2014/main" id="{C6F28576-6BCC-0B5B-D95E-17181421ADBF}"/>
                </a:ext>
              </a:extLst>
            </p:cNvPr>
            <p:cNvSpPr/>
            <p:nvPr/>
          </p:nvSpPr>
          <p:spPr>
            <a:xfrm>
              <a:off x="127" y="127"/>
              <a:ext cx="224536" cy="186182"/>
            </a:xfrm>
            <a:custGeom>
              <a:avLst/>
              <a:gdLst/>
              <a:ahLst/>
              <a:cxnLst/>
              <a:rect l="l" t="t" r="r" b="b"/>
              <a:pathLst>
                <a:path w="224536" h="186182">
                  <a:moveTo>
                    <a:pt x="0" y="0"/>
                  </a:moveTo>
                  <a:lnTo>
                    <a:pt x="0" y="89408"/>
                  </a:lnTo>
                  <a:lnTo>
                    <a:pt x="2159" y="89408"/>
                  </a:lnTo>
                  <a:cubicBezTo>
                    <a:pt x="2159" y="113538"/>
                    <a:pt x="27178" y="137795"/>
                    <a:pt x="65659" y="154686"/>
                  </a:cubicBezTo>
                  <a:cubicBezTo>
                    <a:pt x="99695" y="171704"/>
                    <a:pt x="167767" y="183642"/>
                    <a:pt x="224536" y="186182"/>
                  </a:cubicBezTo>
                  <a:cubicBezTo>
                    <a:pt x="219964" y="164338"/>
                    <a:pt x="217678" y="142621"/>
                    <a:pt x="217678" y="123317"/>
                  </a:cubicBezTo>
                  <a:cubicBezTo>
                    <a:pt x="217678" y="101473"/>
                    <a:pt x="222250" y="79756"/>
                    <a:pt x="224536" y="58039"/>
                  </a:cubicBezTo>
                  <a:cubicBezTo>
                    <a:pt x="167767" y="58039"/>
                    <a:pt x="88392" y="45847"/>
                    <a:pt x="38481" y="24130"/>
                  </a:cubicBezTo>
                  <a:cubicBezTo>
                    <a:pt x="24892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60" name="Group 375">
            <a:extLst>
              <a:ext uri="{FF2B5EF4-FFF2-40B4-BE49-F238E27FC236}">
                <a16:creationId xmlns:a16="http://schemas.microsoft.com/office/drawing/2014/main" id="{0236075F-1498-43C5-3D77-A9E8F4588598}"/>
              </a:ext>
            </a:extLst>
          </p:cNvPr>
          <p:cNvGrpSpPr/>
          <p:nvPr/>
        </p:nvGrpSpPr>
        <p:grpSpPr>
          <a:xfrm>
            <a:off x="13202640" y="3270336"/>
            <a:ext cx="524160" cy="433440"/>
            <a:chOff x="0" y="0"/>
            <a:chExt cx="698880" cy="577920"/>
          </a:xfrm>
        </p:grpSpPr>
        <p:sp>
          <p:nvSpPr>
            <p:cNvPr id="561" name="Freeform 376">
              <a:extLst>
                <a:ext uri="{FF2B5EF4-FFF2-40B4-BE49-F238E27FC236}">
                  <a16:creationId xmlns:a16="http://schemas.microsoft.com/office/drawing/2014/main" id="{BDA567B6-9DC5-6CE9-DC3A-2D29581259F1}"/>
                </a:ext>
              </a:extLst>
            </p:cNvPr>
            <p:cNvSpPr/>
            <p:nvPr/>
          </p:nvSpPr>
          <p:spPr>
            <a:xfrm>
              <a:off x="127" y="0"/>
              <a:ext cx="698881" cy="578104"/>
            </a:xfrm>
            <a:custGeom>
              <a:avLst/>
              <a:gdLst/>
              <a:ahLst/>
              <a:cxnLst/>
              <a:rect l="l" t="t" r="r" b="b"/>
              <a:pathLst>
                <a:path w="698881" h="578104">
                  <a:moveTo>
                    <a:pt x="38354" y="0"/>
                  </a:moveTo>
                  <a:cubicBezTo>
                    <a:pt x="14732" y="0"/>
                    <a:pt x="0" y="18923"/>
                    <a:pt x="0" y="41148"/>
                  </a:cubicBezTo>
                  <a:cubicBezTo>
                    <a:pt x="0" y="66421"/>
                    <a:pt x="17780" y="82296"/>
                    <a:pt x="38481" y="82296"/>
                  </a:cubicBezTo>
                  <a:lnTo>
                    <a:pt x="82931" y="82296"/>
                  </a:lnTo>
                  <a:lnTo>
                    <a:pt x="156845" y="543306"/>
                  </a:lnTo>
                  <a:cubicBezTo>
                    <a:pt x="159893" y="562229"/>
                    <a:pt x="174625" y="578104"/>
                    <a:pt x="192405" y="578104"/>
                  </a:cubicBezTo>
                  <a:lnTo>
                    <a:pt x="503301" y="578104"/>
                  </a:lnTo>
                  <a:cubicBezTo>
                    <a:pt x="521081" y="578104"/>
                    <a:pt x="541782" y="562229"/>
                    <a:pt x="541782" y="543306"/>
                  </a:cubicBezTo>
                  <a:lnTo>
                    <a:pt x="615823" y="82296"/>
                  </a:lnTo>
                  <a:lnTo>
                    <a:pt x="660273" y="82296"/>
                  </a:lnTo>
                  <a:cubicBezTo>
                    <a:pt x="681101" y="82296"/>
                    <a:pt x="695833" y="63246"/>
                    <a:pt x="695833" y="41148"/>
                  </a:cubicBezTo>
                  <a:cubicBezTo>
                    <a:pt x="698881" y="18923"/>
                    <a:pt x="681101" y="0"/>
                    <a:pt x="66027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62" name="Group 377">
            <a:extLst>
              <a:ext uri="{FF2B5EF4-FFF2-40B4-BE49-F238E27FC236}">
                <a16:creationId xmlns:a16="http://schemas.microsoft.com/office/drawing/2014/main" id="{726EEC5A-0803-F374-DEAD-02C1814A5B02}"/>
              </a:ext>
            </a:extLst>
          </p:cNvPr>
          <p:cNvGrpSpPr/>
          <p:nvPr/>
        </p:nvGrpSpPr>
        <p:grpSpPr>
          <a:xfrm>
            <a:off x="13020480" y="2751216"/>
            <a:ext cx="891360" cy="459360"/>
            <a:chOff x="0" y="0"/>
            <a:chExt cx="1188480" cy="612480"/>
          </a:xfrm>
        </p:grpSpPr>
        <p:sp>
          <p:nvSpPr>
            <p:cNvPr id="563" name="Freeform 378">
              <a:extLst>
                <a:ext uri="{FF2B5EF4-FFF2-40B4-BE49-F238E27FC236}">
                  <a16:creationId xmlns:a16="http://schemas.microsoft.com/office/drawing/2014/main" id="{CA8C84C9-FB6A-FE47-1C71-5E75C01C0D4E}"/>
                </a:ext>
              </a:extLst>
            </p:cNvPr>
            <p:cNvSpPr/>
            <p:nvPr/>
          </p:nvSpPr>
          <p:spPr>
            <a:xfrm>
              <a:off x="0" y="127"/>
              <a:ext cx="1188466" cy="612394"/>
            </a:xfrm>
            <a:custGeom>
              <a:avLst/>
              <a:gdLst/>
              <a:ahLst/>
              <a:cxnLst/>
              <a:rect l="l" t="t" r="r" b="b"/>
              <a:pathLst>
                <a:path w="1188466" h="612394">
                  <a:moveTo>
                    <a:pt x="35560" y="0"/>
                  </a:moveTo>
                  <a:cubicBezTo>
                    <a:pt x="14859" y="0"/>
                    <a:pt x="0" y="18923"/>
                    <a:pt x="0" y="44196"/>
                  </a:cubicBezTo>
                  <a:lnTo>
                    <a:pt x="0" y="568198"/>
                  </a:lnTo>
                  <a:cubicBezTo>
                    <a:pt x="0" y="590296"/>
                    <a:pt x="17780" y="612394"/>
                    <a:pt x="35560" y="612394"/>
                  </a:cubicBezTo>
                  <a:lnTo>
                    <a:pt x="290449" y="612394"/>
                  </a:lnTo>
                  <a:cubicBezTo>
                    <a:pt x="305181" y="552323"/>
                    <a:pt x="334899" y="495554"/>
                    <a:pt x="376301" y="457708"/>
                  </a:cubicBezTo>
                  <a:cubicBezTo>
                    <a:pt x="364490" y="429260"/>
                    <a:pt x="358521" y="397637"/>
                    <a:pt x="358521" y="362966"/>
                  </a:cubicBezTo>
                  <a:cubicBezTo>
                    <a:pt x="358521" y="224028"/>
                    <a:pt x="462280" y="113538"/>
                    <a:pt x="592709" y="113538"/>
                  </a:cubicBezTo>
                  <a:cubicBezTo>
                    <a:pt x="720217" y="113538"/>
                    <a:pt x="823976" y="224028"/>
                    <a:pt x="823976" y="362966"/>
                  </a:cubicBezTo>
                  <a:cubicBezTo>
                    <a:pt x="823976" y="394589"/>
                    <a:pt x="818007" y="426085"/>
                    <a:pt x="806196" y="457708"/>
                  </a:cubicBezTo>
                  <a:cubicBezTo>
                    <a:pt x="847725" y="501904"/>
                    <a:pt x="877316" y="552450"/>
                    <a:pt x="892048" y="612394"/>
                  </a:cubicBezTo>
                  <a:lnTo>
                    <a:pt x="1146937" y="612394"/>
                  </a:lnTo>
                  <a:cubicBezTo>
                    <a:pt x="1170686" y="612394"/>
                    <a:pt x="1185418" y="590296"/>
                    <a:pt x="1185418" y="568198"/>
                  </a:cubicBezTo>
                  <a:lnTo>
                    <a:pt x="1185418" y="44196"/>
                  </a:lnTo>
                  <a:cubicBezTo>
                    <a:pt x="1188466" y="18923"/>
                    <a:pt x="1170686" y="0"/>
                    <a:pt x="114985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64" name="Group 379">
            <a:extLst>
              <a:ext uri="{FF2B5EF4-FFF2-40B4-BE49-F238E27FC236}">
                <a16:creationId xmlns:a16="http://schemas.microsoft.com/office/drawing/2014/main" id="{F1EC74A7-729A-D83D-EB0A-D660EDED1852}"/>
              </a:ext>
            </a:extLst>
          </p:cNvPr>
          <p:cNvGrpSpPr/>
          <p:nvPr/>
        </p:nvGrpSpPr>
        <p:grpSpPr>
          <a:xfrm>
            <a:off x="13299840" y="2895936"/>
            <a:ext cx="331200" cy="310320"/>
            <a:chOff x="0" y="0"/>
            <a:chExt cx="441600" cy="413760"/>
          </a:xfrm>
        </p:grpSpPr>
        <p:sp>
          <p:nvSpPr>
            <p:cNvPr id="565" name="Freeform 380">
              <a:extLst>
                <a:ext uri="{FF2B5EF4-FFF2-40B4-BE49-F238E27FC236}">
                  <a16:creationId xmlns:a16="http://schemas.microsoft.com/office/drawing/2014/main" id="{461DBE76-CA51-7E85-88EE-92EADEF5C86F}"/>
                </a:ext>
              </a:extLst>
            </p:cNvPr>
            <p:cNvSpPr/>
            <p:nvPr/>
          </p:nvSpPr>
          <p:spPr>
            <a:xfrm>
              <a:off x="127" y="127"/>
              <a:ext cx="441579" cy="413766"/>
            </a:xfrm>
            <a:custGeom>
              <a:avLst/>
              <a:gdLst/>
              <a:ahLst/>
              <a:cxnLst/>
              <a:rect l="l" t="t" r="r" b="b"/>
              <a:pathLst>
                <a:path w="441579" h="413766">
                  <a:moveTo>
                    <a:pt x="222250" y="0"/>
                  </a:moveTo>
                  <a:cubicBezTo>
                    <a:pt x="136271" y="0"/>
                    <a:pt x="65151" y="75819"/>
                    <a:pt x="65151" y="167259"/>
                  </a:cubicBezTo>
                  <a:cubicBezTo>
                    <a:pt x="65151" y="208407"/>
                    <a:pt x="79883" y="249428"/>
                    <a:pt x="109601" y="281051"/>
                  </a:cubicBezTo>
                  <a:cubicBezTo>
                    <a:pt x="56261" y="312674"/>
                    <a:pt x="17780" y="360045"/>
                    <a:pt x="0" y="413766"/>
                  </a:cubicBezTo>
                  <a:lnTo>
                    <a:pt x="441579" y="413766"/>
                  </a:lnTo>
                  <a:cubicBezTo>
                    <a:pt x="420878" y="356870"/>
                    <a:pt x="382270" y="309499"/>
                    <a:pt x="331851" y="281178"/>
                  </a:cubicBezTo>
                  <a:cubicBezTo>
                    <a:pt x="358521" y="249555"/>
                    <a:pt x="376301" y="208534"/>
                    <a:pt x="376301" y="167386"/>
                  </a:cubicBezTo>
                  <a:cubicBezTo>
                    <a:pt x="376428" y="75819"/>
                    <a:pt x="308102" y="0"/>
                    <a:pt x="22225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</p:spTree>
    <p:extLst>
      <p:ext uri="{BB962C8B-B14F-4D97-AF65-F5344CB8AC3E}">
        <p14:creationId xmlns:p14="http://schemas.microsoft.com/office/powerpoint/2010/main" val="32846864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165" name="Text Placeholder 1">
            <a:extLst>
              <a:ext uri="{FF2B5EF4-FFF2-40B4-BE49-F238E27FC236}">
                <a16:creationId xmlns:a16="http://schemas.microsoft.com/office/drawing/2014/main" id="{C4029882-5D50-73A1-0F67-16CF2BFDD3BB}"/>
              </a:ext>
            </a:extLst>
          </p:cNvPr>
          <p:cNvSpPr txBox="1">
            <a:spLocks/>
          </p:cNvSpPr>
          <p:nvPr/>
        </p:nvSpPr>
        <p:spPr>
          <a:xfrm>
            <a:off x="1762672" y="72947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grpSp>
        <p:nvGrpSpPr>
          <p:cNvPr id="166" name="Group 20">
            <a:extLst>
              <a:ext uri="{FF2B5EF4-FFF2-40B4-BE49-F238E27FC236}">
                <a16:creationId xmlns:a16="http://schemas.microsoft.com/office/drawing/2014/main" id="{A89DAB3F-FCB4-26B5-E645-1E0332ABB733}"/>
              </a:ext>
            </a:extLst>
          </p:cNvPr>
          <p:cNvGrpSpPr/>
          <p:nvPr/>
        </p:nvGrpSpPr>
        <p:grpSpPr>
          <a:xfrm rot="-10800000">
            <a:off x="3048000" y="2192070"/>
            <a:ext cx="193680" cy="1358640"/>
            <a:chOff x="0" y="0"/>
            <a:chExt cx="258240" cy="1811520"/>
          </a:xfrm>
        </p:grpSpPr>
        <p:sp>
          <p:nvSpPr>
            <p:cNvPr id="167" name="Freeform 21">
              <a:extLst>
                <a:ext uri="{FF2B5EF4-FFF2-40B4-BE49-F238E27FC236}">
                  <a16:creationId xmlns:a16="http://schemas.microsoft.com/office/drawing/2014/main" id="{063F05E9-D6EF-2DE4-46EB-9AA6270CF61B}"/>
                </a:ext>
              </a:extLst>
            </p:cNvPr>
            <p:cNvSpPr/>
            <p:nvPr/>
          </p:nvSpPr>
          <p:spPr>
            <a:xfrm>
              <a:off x="0" y="0"/>
              <a:ext cx="257302" cy="1810639"/>
            </a:xfrm>
            <a:custGeom>
              <a:avLst/>
              <a:gdLst/>
              <a:ahLst/>
              <a:cxnLst/>
              <a:rect l="l" t="t" r="r" b="b"/>
              <a:pathLst>
                <a:path w="257302" h="1810639">
                  <a:moveTo>
                    <a:pt x="128651" y="0"/>
                  </a:moveTo>
                  <a:cubicBezTo>
                    <a:pt x="105791" y="0"/>
                    <a:pt x="83820" y="5715"/>
                    <a:pt x="63881" y="17272"/>
                  </a:cubicBezTo>
                  <a:cubicBezTo>
                    <a:pt x="44831" y="28829"/>
                    <a:pt x="28575" y="45085"/>
                    <a:pt x="17145" y="64262"/>
                  </a:cubicBezTo>
                  <a:cubicBezTo>
                    <a:pt x="5715" y="84328"/>
                    <a:pt x="0" y="106426"/>
                    <a:pt x="0" y="129413"/>
                  </a:cubicBezTo>
                  <a:lnTo>
                    <a:pt x="0" y="1680083"/>
                  </a:lnTo>
                  <a:lnTo>
                    <a:pt x="0" y="1681099"/>
                  </a:lnTo>
                  <a:cubicBezTo>
                    <a:pt x="0" y="1704086"/>
                    <a:pt x="5715" y="1726184"/>
                    <a:pt x="17145" y="1745361"/>
                  </a:cubicBezTo>
                  <a:cubicBezTo>
                    <a:pt x="28575" y="1765554"/>
                    <a:pt x="44831" y="1781810"/>
                    <a:pt x="63881" y="1793367"/>
                  </a:cubicBezTo>
                  <a:cubicBezTo>
                    <a:pt x="83947" y="1804924"/>
                    <a:pt x="105791" y="1810639"/>
                    <a:pt x="128651" y="1810639"/>
                  </a:cubicBezTo>
                  <a:lnTo>
                    <a:pt x="128651" y="1809623"/>
                  </a:lnTo>
                  <a:lnTo>
                    <a:pt x="128651" y="1810639"/>
                  </a:lnTo>
                  <a:cubicBezTo>
                    <a:pt x="151511" y="1810639"/>
                    <a:pt x="173482" y="1804924"/>
                    <a:pt x="192532" y="1793367"/>
                  </a:cubicBezTo>
                  <a:cubicBezTo>
                    <a:pt x="212598" y="1781810"/>
                    <a:pt x="228727" y="1765554"/>
                    <a:pt x="240157" y="1745361"/>
                  </a:cubicBezTo>
                  <a:cubicBezTo>
                    <a:pt x="251587" y="1726184"/>
                    <a:pt x="257302" y="1704086"/>
                    <a:pt x="257302" y="1681099"/>
                  </a:cubicBezTo>
                  <a:lnTo>
                    <a:pt x="257302" y="129413"/>
                  </a:lnTo>
                  <a:cubicBezTo>
                    <a:pt x="257302" y="106426"/>
                    <a:pt x="251587" y="84328"/>
                    <a:pt x="240157" y="64262"/>
                  </a:cubicBezTo>
                  <a:cubicBezTo>
                    <a:pt x="228727" y="45085"/>
                    <a:pt x="212471" y="28829"/>
                    <a:pt x="192532" y="17272"/>
                  </a:cubicBezTo>
                  <a:cubicBezTo>
                    <a:pt x="173482" y="5715"/>
                    <a:pt x="151511" y="0"/>
                    <a:pt x="128651" y="0"/>
                  </a:cubicBezTo>
                </a:path>
              </a:pathLst>
            </a:custGeom>
            <a:solidFill>
              <a:srgbClr val="FFFFFF">
                <a:alpha val="77647"/>
              </a:srgbClr>
            </a:solidFill>
          </p:spPr>
        </p:sp>
      </p:grpSp>
      <p:grpSp>
        <p:nvGrpSpPr>
          <p:cNvPr id="168" name="Group 29">
            <a:extLst>
              <a:ext uri="{FF2B5EF4-FFF2-40B4-BE49-F238E27FC236}">
                <a16:creationId xmlns:a16="http://schemas.microsoft.com/office/drawing/2014/main" id="{019DF160-F912-ABB1-DEBA-C665992A8147}"/>
              </a:ext>
            </a:extLst>
          </p:cNvPr>
          <p:cNvGrpSpPr/>
          <p:nvPr/>
        </p:nvGrpSpPr>
        <p:grpSpPr>
          <a:xfrm rot="-10800000">
            <a:off x="10190400" y="6979350"/>
            <a:ext cx="374400" cy="1166400"/>
            <a:chOff x="0" y="0"/>
            <a:chExt cx="499200" cy="1555200"/>
          </a:xfrm>
        </p:grpSpPr>
        <p:sp>
          <p:nvSpPr>
            <p:cNvPr id="169" name="Freeform 30">
              <a:extLst>
                <a:ext uri="{FF2B5EF4-FFF2-40B4-BE49-F238E27FC236}">
                  <a16:creationId xmlns:a16="http://schemas.microsoft.com/office/drawing/2014/main" id="{F7C801E6-47DC-0994-5FB2-667A16AC9068}"/>
                </a:ext>
              </a:extLst>
            </p:cNvPr>
            <p:cNvSpPr/>
            <p:nvPr/>
          </p:nvSpPr>
          <p:spPr>
            <a:xfrm>
              <a:off x="0" y="0"/>
              <a:ext cx="627253" cy="1126617"/>
            </a:xfrm>
            <a:custGeom>
              <a:avLst/>
              <a:gdLst/>
              <a:ahLst/>
              <a:cxnLst/>
              <a:rect l="l" t="t" r="r" b="b"/>
              <a:pathLst>
                <a:path w="627253" h="1126617">
                  <a:moveTo>
                    <a:pt x="19812" y="451485"/>
                  </a:moveTo>
                  <a:lnTo>
                    <a:pt x="635" y="313690"/>
                  </a:lnTo>
                  <a:lnTo>
                    <a:pt x="0" y="313690"/>
                  </a:lnTo>
                  <a:lnTo>
                    <a:pt x="508" y="313055"/>
                  </a:lnTo>
                  <a:lnTo>
                    <a:pt x="254" y="311023"/>
                  </a:lnTo>
                  <a:lnTo>
                    <a:pt x="2159" y="311023"/>
                  </a:lnTo>
                  <a:lnTo>
                    <a:pt x="249555" y="0"/>
                  </a:lnTo>
                  <a:lnTo>
                    <a:pt x="316230" y="83693"/>
                  </a:lnTo>
                  <a:close/>
                  <a:moveTo>
                    <a:pt x="48768" y="658749"/>
                  </a:moveTo>
                  <a:lnTo>
                    <a:pt x="29718" y="521970"/>
                  </a:lnTo>
                  <a:lnTo>
                    <a:pt x="349377" y="125349"/>
                  </a:lnTo>
                  <a:lnTo>
                    <a:pt x="417703" y="211201"/>
                  </a:lnTo>
                  <a:lnTo>
                    <a:pt x="412750" y="207264"/>
                  </a:lnTo>
                  <a:close/>
                  <a:moveTo>
                    <a:pt x="77470" y="864235"/>
                  </a:moveTo>
                  <a:lnTo>
                    <a:pt x="58547" y="729234"/>
                  </a:lnTo>
                  <a:lnTo>
                    <a:pt x="446659" y="247650"/>
                  </a:lnTo>
                  <a:lnTo>
                    <a:pt x="496951" y="310896"/>
                  </a:lnTo>
                  <a:lnTo>
                    <a:pt x="498856" y="310896"/>
                  </a:lnTo>
                  <a:lnTo>
                    <a:pt x="498602" y="313055"/>
                  </a:lnTo>
                  <a:lnTo>
                    <a:pt x="499110" y="313690"/>
                  </a:lnTo>
                  <a:lnTo>
                    <a:pt x="498475" y="313690"/>
                  </a:lnTo>
                  <a:lnTo>
                    <a:pt x="493776" y="347599"/>
                  </a:lnTo>
                  <a:close/>
                  <a:moveTo>
                    <a:pt x="520954" y="541909"/>
                  </a:moveTo>
                  <a:lnTo>
                    <a:pt x="87249" y="934593"/>
                  </a:lnTo>
                  <a:lnTo>
                    <a:pt x="479933" y="447421"/>
                  </a:lnTo>
                  <a:lnTo>
                    <a:pt x="455422" y="623189"/>
                  </a:lnTo>
                  <a:close/>
                  <a:moveTo>
                    <a:pt x="509270" y="795401"/>
                  </a:moveTo>
                  <a:lnTo>
                    <a:pt x="128651" y="795401"/>
                  </a:lnTo>
                  <a:lnTo>
                    <a:pt x="113792" y="1124585"/>
                  </a:lnTo>
                  <a:lnTo>
                    <a:pt x="116332" y="1126617"/>
                  </a:lnTo>
                  <a:lnTo>
                    <a:pt x="441452" y="723138"/>
                  </a:lnTo>
                  <a:lnTo>
                    <a:pt x="415036" y="912495"/>
                  </a:lnTo>
                  <a:close/>
                  <a:moveTo>
                    <a:pt x="627253" y="912495"/>
                  </a:moveTo>
                  <a:lnTo>
                    <a:pt x="225044" y="912495"/>
                  </a:lnTo>
                  <a:lnTo>
                    <a:pt x="401193" y="694055"/>
                  </a:lnTo>
                  <a:close/>
                  <a:moveTo>
                    <a:pt x="458597" y="1018413"/>
                  </a:moveTo>
                  <a:lnTo>
                    <a:pt x="71247" y="1018413"/>
                  </a:lnTo>
                  <a:lnTo>
                    <a:pt x="132588" y="741934"/>
                  </a:lnTo>
                  <a:lnTo>
                    <a:pt x="366649" y="741934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0" name="Group 31">
            <a:extLst>
              <a:ext uri="{FF2B5EF4-FFF2-40B4-BE49-F238E27FC236}">
                <a16:creationId xmlns:a16="http://schemas.microsoft.com/office/drawing/2014/main" id="{52A92464-BA68-20F2-DE20-618B848760BF}"/>
              </a:ext>
            </a:extLst>
          </p:cNvPr>
          <p:cNvGrpSpPr/>
          <p:nvPr/>
        </p:nvGrpSpPr>
        <p:grpSpPr>
          <a:xfrm>
            <a:off x="11146560" y="7113990"/>
            <a:ext cx="898560" cy="897120"/>
            <a:chOff x="0" y="0"/>
            <a:chExt cx="1198080" cy="1196160"/>
          </a:xfrm>
        </p:grpSpPr>
        <p:sp>
          <p:nvSpPr>
            <p:cNvPr id="171" name="Freeform 32">
              <a:extLst>
                <a:ext uri="{FF2B5EF4-FFF2-40B4-BE49-F238E27FC236}">
                  <a16:creationId xmlns:a16="http://schemas.microsoft.com/office/drawing/2014/main" id="{E4445CD7-A4D6-FE25-C06A-64333A625996}"/>
                </a:ext>
              </a:extLst>
            </p:cNvPr>
            <p:cNvSpPr/>
            <p:nvPr/>
          </p:nvSpPr>
          <p:spPr>
            <a:xfrm>
              <a:off x="0" y="2667"/>
              <a:ext cx="1198118" cy="1193546"/>
            </a:xfrm>
            <a:custGeom>
              <a:avLst/>
              <a:gdLst/>
              <a:ahLst/>
              <a:cxnLst/>
              <a:rect l="l" t="t" r="r" b="b"/>
              <a:pathLst>
                <a:path w="1198118" h="1193546">
                  <a:moveTo>
                    <a:pt x="601218" y="235712"/>
                  </a:moveTo>
                  <a:lnTo>
                    <a:pt x="988695" y="623316"/>
                  </a:lnTo>
                  <a:lnTo>
                    <a:pt x="988695" y="1193546"/>
                  </a:lnTo>
                  <a:lnTo>
                    <a:pt x="747776" y="1193546"/>
                  </a:lnTo>
                  <a:lnTo>
                    <a:pt x="747776" y="929386"/>
                  </a:lnTo>
                  <a:cubicBezTo>
                    <a:pt x="747776" y="887730"/>
                    <a:pt x="714121" y="854075"/>
                    <a:pt x="672465" y="854075"/>
                  </a:cubicBezTo>
                  <a:lnTo>
                    <a:pt x="529971" y="854075"/>
                  </a:lnTo>
                  <a:cubicBezTo>
                    <a:pt x="488315" y="854075"/>
                    <a:pt x="454660" y="887857"/>
                    <a:pt x="454660" y="929386"/>
                  </a:cubicBezTo>
                  <a:lnTo>
                    <a:pt x="454660" y="1193546"/>
                  </a:lnTo>
                  <a:lnTo>
                    <a:pt x="213741" y="1193546"/>
                  </a:lnTo>
                  <a:lnTo>
                    <a:pt x="213741" y="623316"/>
                  </a:lnTo>
                  <a:close/>
                  <a:moveTo>
                    <a:pt x="189230" y="42926"/>
                  </a:moveTo>
                  <a:lnTo>
                    <a:pt x="349631" y="42926"/>
                  </a:lnTo>
                  <a:lnTo>
                    <a:pt x="349631" y="198755"/>
                  </a:lnTo>
                  <a:lnTo>
                    <a:pt x="189230" y="359029"/>
                  </a:lnTo>
                  <a:close/>
                  <a:moveTo>
                    <a:pt x="601218" y="0"/>
                  </a:moveTo>
                  <a:lnTo>
                    <a:pt x="1198118" y="623316"/>
                  </a:lnTo>
                  <a:lnTo>
                    <a:pt x="1076452" y="623316"/>
                  </a:lnTo>
                  <a:lnTo>
                    <a:pt x="601218" y="127000"/>
                  </a:lnTo>
                  <a:close/>
                  <a:moveTo>
                    <a:pt x="601218" y="124333"/>
                  </a:moveTo>
                  <a:lnTo>
                    <a:pt x="122555" y="620649"/>
                  </a:lnTo>
                  <a:lnTo>
                    <a:pt x="0" y="620649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2" name="Group 33">
            <a:extLst>
              <a:ext uri="{FF2B5EF4-FFF2-40B4-BE49-F238E27FC236}">
                <a16:creationId xmlns:a16="http://schemas.microsoft.com/office/drawing/2014/main" id="{EAC9E538-673A-81FE-F11C-EF285053B419}"/>
              </a:ext>
            </a:extLst>
          </p:cNvPr>
          <p:cNvGrpSpPr/>
          <p:nvPr/>
        </p:nvGrpSpPr>
        <p:grpSpPr>
          <a:xfrm>
            <a:off x="13979760" y="7211910"/>
            <a:ext cx="867600" cy="700560"/>
            <a:chOff x="0" y="0"/>
            <a:chExt cx="1156800" cy="934080"/>
          </a:xfrm>
        </p:grpSpPr>
        <p:sp>
          <p:nvSpPr>
            <p:cNvPr id="173" name="Freeform 34">
              <a:extLst>
                <a:ext uri="{FF2B5EF4-FFF2-40B4-BE49-F238E27FC236}">
                  <a16:creationId xmlns:a16="http://schemas.microsoft.com/office/drawing/2014/main" id="{3A6335C6-8E8C-01F1-F9E7-70553879613A}"/>
                </a:ext>
              </a:extLst>
            </p:cNvPr>
            <p:cNvSpPr/>
            <p:nvPr/>
          </p:nvSpPr>
          <p:spPr>
            <a:xfrm>
              <a:off x="-127" y="0"/>
              <a:ext cx="1156843" cy="934085"/>
            </a:xfrm>
            <a:custGeom>
              <a:avLst/>
              <a:gdLst/>
              <a:ahLst/>
              <a:cxnLst/>
              <a:rect l="l" t="t" r="r" b="b"/>
              <a:pathLst>
                <a:path w="1156843" h="934085">
                  <a:moveTo>
                    <a:pt x="977138" y="517271"/>
                  </a:moveTo>
                  <a:cubicBezTo>
                    <a:pt x="969899" y="572262"/>
                    <a:pt x="950468" y="624332"/>
                    <a:pt x="920877" y="670306"/>
                  </a:cubicBezTo>
                  <a:cubicBezTo>
                    <a:pt x="942721" y="682879"/>
                    <a:pt x="969772" y="684149"/>
                    <a:pt x="993775" y="673227"/>
                  </a:cubicBezTo>
                  <a:cubicBezTo>
                    <a:pt x="1029335" y="656971"/>
                    <a:pt x="1048893" y="617982"/>
                    <a:pt x="1040511" y="579755"/>
                  </a:cubicBezTo>
                  <a:cubicBezTo>
                    <a:pt x="1033526" y="547497"/>
                    <a:pt x="1008380" y="523113"/>
                    <a:pt x="977011" y="517271"/>
                  </a:cubicBezTo>
                  <a:close/>
                  <a:moveTo>
                    <a:pt x="981837" y="436499"/>
                  </a:moveTo>
                  <a:lnTo>
                    <a:pt x="981837" y="439420"/>
                  </a:lnTo>
                  <a:cubicBezTo>
                    <a:pt x="1047115" y="448437"/>
                    <a:pt x="1100963" y="497459"/>
                    <a:pt x="1115314" y="563372"/>
                  </a:cubicBezTo>
                  <a:cubicBezTo>
                    <a:pt x="1131316" y="636905"/>
                    <a:pt x="1093978" y="711581"/>
                    <a:pt x="1025652" y="742950"/>
                  </a:cubicBezTo>
                  <a:cubicBezTo>
                    <a:pt x="975487" y="765937"/>
                    <a:pt x="918591" y="760984"/>
                    <a:pt x="874141" y="732663"/>
                  </a:cubicBezTo>
                  <a:cubicBezTo>
                    <a:pt x="848868" y="760095"/>
                    <a:pt x="819404" y="784225"/>
                    <a:pt x="786511" y="804037"/>
                  </a:cubicBezTo>
                  <a:cubicBezTo>
                    <a:pt x="761873" y="818896"/>
                    <a:pt x="735965" y="830834"/>
                    <a:pt x="709168" y="839089"/>
                  </a:cubicBezTo>
                  <a:lnTo>
                    <a:pt x="1156843" y="838962"/>
                  </a:lnTo>
                  <a:cubicBezTo>
                    <a:pt x="1141984" y="892302"/>
                    <a:pt x="887476" y="934085"/>
                    <a:pt x="578358" y="934085"/>
                  </a:cubicBezTo>
                  <a:cubicBezTo>
                    <a:pt x="270383" y="934085"/>
                    <a:pt x="16256" y="892429"/>
                    <a:pt x="0" y="839343"/>
                  </a:cubicBezTo>
                  <a:lnTo>
                    <a:pt x="447929" y="839216"/>
                  </a:lnTo>
                  <a:cubicBezTo>
                    <a:pt x="421005" y="830961"/>
                    <a:pt x="395097" y="819023"/>
                    <a:pt x="370459" y="804164"/>
                  </a:cubicBezTo>
                  <a:cubicBezTo>
                    <a:pt x="242443" y="727329"/>
                    <a:pt x="167259" y="586105"/>
                    <a:pt x="174879" y="436880"/>
                  </a:cubicBezTo>
                  <a:close/>
                  <a:moveTo>
                    <a:pt x="465836" y="70612"/>
                  </a:moveTo>
                  <a:cubicBezTo>
                    <a:pt x="422021" y="101854"/>
                    <a:pt x="393446" y="107950"/>
                    <a:pt x="396113" y="152527"/>
                  </a:cubicBezTo>
                  <a:cubicBezTo>
                    <a:pt x="406146" y="224028"/>
                    <a:pt x="534416" y="216154"/>
                    <a:pt x="524256" y="294005"/>
                  </a:cubicBezTo>
                  <a:cubicBezTo>
                    <a:pt x="509016" y="336169"/>
                    <a:pt x="488188" y="345440"/>
                    <a:pt x="424561" y="368173"/>
                  </a:cubicBezTo>
                  <a:cubicBezTo>
                    <a:pt x="465582" y="339979"/>
                    <a:pt x="477139" y="322326"/>
                    <a:pt x="475869" y="283210"/>
                  </a:cubicBezTo>
                  <a:cubicBezTo>
                    <a:pt x="475869" y="226314"/>
                    <a:pt x="388620" y="219202"/>
                    <a:pt x="356870" y="173355"/>
                  </a:cubicBezTo>
                  <a:cubicBezTo>
                    <a:pt x="329184" y="130937"/>
                    <a:pt x="371094" y="98298"/>
                    <a:pt x="465709" y="70612"/>
                  </a:cubicBezTo>
                  <a:close/>
                  <a:moveTo>
                    <a:pt x="757047" y="28067"/>
                  </a:moveTo>
                  <a:cubicBezTo>
                    <a:pt x="707009" y="63754"/>
                    <a:pt x="674370" y="70739"/>
                    <a:pt x="677418" y="121793"/>
                  </a:cubicBezTo>
                  <a:cubicBezTo>
                    <a:pt x="688848" y="203581"/>
                    <a:pt x="835533" y="194437"/>
                    <a:pt x="823849" y="283464"/>
                  </a:cubicBezTo>
                  <a:cubicBezTo>
                    <a:pt x="806323" y="331724"/>
                    <a:pt x="782574" y="342138"/>
                    <a:pt x="709930" y="368300"/>
                  </a:cubicBezTo>
                  <a:cubicBezTo>
                    <a:pt x="756793" y="336169"/>
                    <a:pt x="770001" y="315849"/>
                    <a:pt x="768604" y="271145"/>
                  </a:cubicBezTo>
                  <a:cubicBezTo>
                    <a:pt x="768604" y="206121"/>
                    <a:pt x="668909" y="197993"/>
                    <a:pt x="632587" y="145542"/>
                  </a:cubicBezTo>
                  <a:cubicBezTo>
                    <a:pt x="600964" y="97028"/>
                    <a:pt x="648843" y="59817"/>
                    <a:pt x="756920" y="28067"/>
                  </a:cubicBezTo>
                  <a:close/>
                  <a:moveTo>
                    <a:pt x="613537" y="0"/>
                  </a:moveTo>
                  <a:cubicBezTo>
                    <a:pt x="553847" y="42545"/>
                    <a:pt x="514985" y="50800"/>
                    <a:pt x="518541" y="111633"/>
                  </a:cubicBezTo>
                  <a:cubicBezTo>
                    <a:pt x="532130" y="209169"/>
                    <a:pt x="707009" y="198247"/>
                    <a:pt x="693166" y="304419"/>
                  </a:cubicBezTo>
                  <a:cubicBezTo>
                    <a:pt x="672338" y="361950"/>
                    <a:pt x="644017" y="374396"/>
                    <a:pt x="557403" y="405511"/>
                  </a:cubicBezTo>
                  <a:cubicBezTo>
                    <a:pt x="613156" y="367157"/>
                    <a:pt x="629031" y="343027"/>
                    <a:pt x="627380" y="289687"/>
                  </a:cubicBezTo>
                  <a:cubicBezTo>
                    <a:pt x="627380" y="212217"/>
                    <a:pt x="508635" y="202438"/>
                    <a:pt x="465328" y="139954"/>
                  </a:cubicBezTo>
                  <a:cubicBezTo>
                    <a:pt x="427609" y="82169"/>
                    <a:pt x="484759" y="37719"/>
                    <a:pt x="61353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4" name="Group 35">
            <a:extLst>
              <a:ext uri="{FF2B5EF4-FFF2-40B4-BE49-F238E27FC236}">
                <a16:creationId xmlns:a16="http://schemas.microsoft.com/office/drawing/2014/main" id="{7BD4DFBB-D9C3-ED12-E311-C033FF3D8037}"/>
              </a:ext>
            </a:extLst>
          </p:cNvPr>
          <p:cNvGrpSpPr/>
          <p:nvPr/>
        </p:nvGrpSpPr>
        <p:grpSpPr>
          <a:xfrm>
            <a:off x="14067600" y="9014070"/>
            <a:ext cx="996480" cy="730080"/>
            <a:chOff x="0" y="0"/>
            <a:chExt cx="1328640" cy="973440"/>
          </a:xfrm>
        </p:grpSpPr>
        <p:sp>
          <p:nvSpPr>
            <p:cNvPr id="175" name="Freeform 36">
              <a:extLst>
                <a:ext uri="{FF2B5EF4-FFF2-40B4-BE49-F238E27FC236}">
                  <a16:creationId xmlns:a16="http://schemas.microsoft.com/office/drawing/2014/main" id="{72F0D3E6-815D-8FC7-66E4-F03FAFDE1500}"/>
                </a:ext>
              </a:extLst>
            </p:cNvPr>
            <p:cNvSpPr/>
            <p:nvPr/>
          </p:nvSpPr>
          <p:spPr>
            <a:xfrm>
              <a:off x="0" y="0"/>
              <a:ext cx="1328674" cy="973455"/>
            </a:xfrm>
            <a:custGeom>
              <a:avLst/>
              <a:gdLst/>
              <a:ahLst/>
              <a:cxnLst/>
              <a:rect l="l" t="t" r="r" b="b"/>
              <a:pathLst>
                <a:path w="1328674" h="973455">
                  <a:moveTo>
                    <a:pt x="488569" y="601980"/>
                  </a:moveTo>
                  <a:cubicBezTo>
                    <a:pt x="470281" y="601980"/>
                    <a:pt x="455422" y="616839"/>
                    <a:pt x="455422" y="635127"/>
                  </a:cubicBezTo>
                  <a:lnTo>
                    <a:pt x="455422" y="654558"/>
                  </a:lnTo>
                  <a:cubicBezTo>
                    <a:pt x="455422" y="672846"/>
                    <a:pt x="470281" y="687705"/>
                    <a:pt x="488569" y="687705"/>
                  </a:cubicBezTo>
                  <a:lnTo>
                    <a:pt x="845439" y="687705"/>
                  </a:lnTo>
                  <a:cubicBezTo>
                    <a:pt x="863727" y="687705"/>
                    <a:pt x="878586" y="672846"/>
                    <a:pt x="878586" y="654558"/>
                  </a:cubicBezTo>
                  <a:lnTo>
                    <a:pt x="878586" y="635127"/>
                  </a:lnTo>
                  <a:cubicBezTo>
                    <a:pt x="878586" y="616839"/>
                    <a:pt x="863727" y="601980"/>
                    <a:pt x="845439" y="601980"/>
                  </a:cubicBezTo>
                  <a:close/>
                  <a:moveTo>
                    <a:pt x="1056132" y="403352"/>
                  </a:moveTo>
                  <a:cubicBezTo>
                    <a:pt x="1013079" y="403352"/>
                    <a:pt x="978281" y="438150"/>
                    <a:pt x="978281" y="481203"/>
                  </a:cubicBezTo>
                  <a:cubicBezTo>
                    <a:pt x="978281" y="524256"/>
                    <a:pt x="1013206" y="559054"/>
                    <a:pt x="1056132" y="559054"/>
                  </a:cubicBezTo>
                  <a:cubicBezTo>
                    <a:pt x="1099058" y="559054"/>
                    <a:pt x="1133983" y="524256"/>
                    <a:pt x="1133983" y="481203"/>
                  </a:cubicBezTo>
                  <a:cubicBezTo>
                    <a:pt x="1133983" y="438150"/>
                    <a:pt x="1099185" y="403352"/>
                    <a:pt x="1056132" y="403352"/>
                  </a:cubicBezTo>
                  <a:close/>
                  <a:moveTo>
                    <a:pt x="278003" y="403352"/>
                  </a:moveTo>
                  <a:cubicBezTo>
                    <a:pt x="234950" y="403352"/>
                    <a:pt x="200152" y="438150"/>
                    <a:pt x="200152" y="481203"/>
                  </a:cubicBezTo>
                  <a:cubicBezTo>
                    <a:pt x="200152" y="524256"/>
                    <a:pt x="234950" y="559054"/>
                    <a:pt x="278003" y="559054"/>
                  </a:cubicBezTo>
                  <a:cubicBezTo>
                    <a:pt x="321056" y="559054"/>
                    <a:pt x="355854" y="524256"/>
                    <a:pt x="355854" y="481203"/>
                  </a:cubicBezTo>
                  <a:cubicBezTo>
                    <a:pt x="355854" y="438150"/>
                    <a:pt x="320929" y="403352"/>
                    <a:pt x="278003" y="403352"/>
                  </a:cubicBezTo>
                  <a:close/>
                  <a:moveTo>
                    <a:pt x="354965" y="63754"/>
                  </a:moveTo>
                  <a:lnTo>
                    <a:pt x="297307" y="351028"/>
                  </a:lnTo>
                  <a:lnTo>
                    <a:pt x="1036701" y="351028"/>
                  </a:lnTo>
                  <a:lnTo>
                    <a:pt x="979043" y="63754"/>
                  </a:lnTo>
                  <a:close/>
                  <a:moveTo>
                    <a:pt x="276987" y="0"/>
                  </a:moveTo>
                  <a:lnTo>
                    <a:pt x="1057021" y="0"/>
                  </a:lnTo>
                  <a:lnTo>
                    <a:pt x="1119124" y="248539"/>
                  </a:lnTo>
                  <a:cubicBezTo>
                    <a:pt x="1131189" y="237109"/>
                    <a:pt x="1147699" y="230632"/>
                    <a:pt x="1165606" y="230632"/>
                  </a:cubicBezTo>
                  <a:lnTo>
                    <a:pt x="1255522" y="230632"/>
                  </a:lnTo>
                  <a:cubicBezTo>
                    <a:pt x="1295908" y="230632"/>
                    <a:pt x="1328674" y="263398"/>
                    <a:pt x="1328674" y="303784"/>
                  </a:cubicBezTo>
                  <a:lnTo>
                    <a:pt x="1328674" y="324104"/>
                  </a:lnTo>
                  <a:cubicBezTo>
                    <a:pt x="1328674" y="364490"/>
                    <a:pt x="1295908" y="397256"/>
                    <a:pt x="1255522" y="397256"/>
                  </a:cubicBezTo>
                  <a:lnTo>
                    <a:pt x="1249172" y="397256"/>
                  </a:lnTo>
                  <a:cubicBezTo>
                    <a:pt x="1251712" y="404368"/>
                    <a:pt x="1252855" y="411988"/>
                    <a:pt x="1252855" y="419989"/>
                  </a:cubicBezTo>
                  <a:lnTo>
                    <a:pt x="1252855" y="824230"/>
                  </a:lnTo>
                  <a:lnTo>
                    <a:pt x="1181481" y="824230"/>
                  </a:lnTo>
                  <a:lnTo>
                    <a:pt x="1181481" y="924179"/>
                  </a:lnTo>
                  <a:cubicBezTo>
                    <a:pt x="1181481" y="951357"/>
                    <a:pt x="1159383" y="973455"/>
                    <a:pt x="1132205" y="973455"/>
                  </a:cubicBezTo>
                  <a:lnTo>
                    <a:pt x="934974" y="973455"/>
                  </a:lnTo>
                  <a:cubicBezTo>
                    <a:pt x="907796" y="973455"/>
                    <a:pt x="885698" y="951357"/>
                    <a:pt x="885698" y="924179"/>
                  </a:cubicBezTo>
                  <a:lnTo>
                    <a:pt x="885698" y="824230"/>
                  </a:lnTo>
                  <a:lnTo>
                    <a:pt x="448310" y="824230"/>
                  </a:lnTo>
                  <a:lnTo>
                    <a:pt x="448310" y="924179"/>
                  </a:lnTo>
                  <a:cubicBezTo>
                    <a:pt x="448310" y="951357"/>
                    <a:pt x="426212" y="973455"/>
                    <a:pt x="399034" y="973455"/>
                  </a:cubicBezTo>
                  <a:lnTo>
                    <a:pt x="201803" y="973455"/>
                  </a:lnTo>
                  <a:cubicBezTo>
                    <a:pt x="174625" y="973455"/>
                    <a:pt x="152527" y="951357"/>
                    <a:pt x="152527" y="924179"/>
                  </a:cubicBezTo>
                  <a:lnTo>
                    <a:pt x="152527" y="824230"/>
                  </a:lnTo>
                  <a:lnTo>
                    <a:pt x="81153" y="824230"/>
                  </a:lnTo>
                  <a:lnTo>
                    <a:pt x="81153" y="419989"/>
                  </a:lnTo>
                  <a:cubicBezTo>
                    <a:pt x="81153" y="412115"/>
                    <a:pt x="82296" y="404368"/>
                    <a:pt x="84836" y="397256"/>
                  </a:cubicBezTo>
                  <a:lnTo>
                    <a:pt x="73152" y="397256"/>
                  </a:lnTo>
                  <a:cubicBezTo>
                    <a:pt x="32766" y="397256"/>
                    <a:pt x="0" y="364490"/>
                    <a:pt x="0" y="324104"/>
                  </a:cubicBezTo>
                  <a:lnTo>
                    <a:pt x="0" y="303784"/>
                  </a:lnTo>
                  <a:cubicBezTo>
                    <a:pt x="0" y="263398"/>
                    <a:pt x="32766" y="230632"/>
                    <a:pt x="73152" y="230632"/>
                  </a:cubicBezTo>
                  <a:lnTo>
                    <a:pt x="163068" y="230632"/>
                  </a:lnTo>
                  <a:cubicBezTo>
                    <a:pt x="183007" y="230632"/>
                    <a:pt x="201041" y="238633"/>
                    <a:pt x="214122" y="25158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6" name="Group 37">
            <a:extLst>
              <a:ext uri="{FF2B5EF4-FFF2-40B4-BE49-F238E27FC236}">
                <a16:creationId xmlns:a16="http://schemas.microsoft.com/office/drawing/2014/main" id="{1B2BB224-8090-557B-C15B-F467E1F7C5FC}"/>
              </a:ext>
            </a:extLst>
          </p:cNvPr>
          <p:cNvGrpSpPr/>
          <p:nvPr/>
        </p:nvGrpSpPr>
        <p:grpSpPr>
          <a:xfrm>
            <a:off x="3876720" y="7074390"/>
            <a:ext cx="977040" cy="977040"/>
            <a:chOff x="0" y="0"/>
            <a:chExt cx="1302720" cy="1302720"/>
          </a:xfrm>
        </p:grpSpPr>
        <p:sp>
          <p:nvSpPr>
            <p:cNvPr id="177" name="Freeform 38">
              <a:extLst>
                <a:ext uri="{FF2B5EF4-FFF2-40B4-BE49-F238E27FC236}">
                  <a16:creationId xmlns:a16="http://schemas.microsoft.com/office/drawing/2014/main" id="{E961AC78-6DCD-F995-49A1-27C033771F90}"/>
                </a:ext>
              </a:extLst>
            </p:cNvPr>
            <p:cNvSpPr/>
            <p:nvPr/>
          </p:nvSpPr>
          <p:spPr>
            <a:xfrm>
              <a:off x="0" y="0"/>
              <a:ext cx="1302766" cy="1302766"/>
            </a:xfrm>
            <a:custGeom>
              <a:avLst/>
              <a:gdLst/>
              <a:ahLst/>
              <a:cxnLst/>
              <a:rect l="l" t="t" r="r" b="b"/>
              <a:pathLst>
                <a:path w="1302766" h="1302766">
                  <a:moveTo>
                    <a:pt x="463296" y="370967"/>
                  </a:moveTo>
                  <a:lnTo>
                    <a:pt x="946658" y="651383"/>
                  </a:lnTo>
                  <a:lnTo>
                    <a:pt x="463296" y="931672"/>
                  </a:lnTo>
                  <a:close/>
                  <a:moveTo>
                    <a:pt x="651383" y="137668"/>
                  </a:moveTo>
                  <a:cubicBezTo>
                    <a:pt x="367665" y="137668"/>
                    <a:pt x="137668" y="367665"/>
                    <a:pt x="137668" y="651383"/>
                  </a:cubicBezTo>
                  <a:cubicBezTo>
                    <a:pt x="137668" y="935101"/>
                    <a:pt x="367665" y="1165098"/>
                    <a:pt x="651383" y="1165098"/>
                  </a:cubicBezTo>
                  <a:cubicBezTo>
                    <a:pt x="935101" y="1165098"/>
                    <a:pt x="1165098" y="935101"/>
                    <a:pt x="1165098" y="651383"/>
                  </a:cubicBezTo>
                  <a:cubicBezTo>
                    <a:pt x="1165098" y="367665"/>
                    <a:pt x="935101" y="137668"/>
                    <a:pt x="651383" y="137668"/>
                  </a:cubicBezTo>
                  <a:close/>
                  <a:moveTo>
                    <a:pt x="651383" y="0"/>
                  </a:moveTo>
                  <a:cubicBezTo>
                    <a:pt x="1011174" y="0"/>
                    <a:pt x="1302766" y="291592"/>
                    <a:pt x="1302766" y="651383"/>
                  </a:cubicBezTo>
                  <a:cubicBezTo>
                    <a:pt x="1302766" y="1011174"/>
                    <a:pt x="1011174" y="1302766"/>
                    <a:pt x="651383" y="1302766"/>
                  </a:cubicBezTo>
                  <a:cubicBezTo>
                    <a:pt x="291592" y="1302766"/>
                    <a:pt x="0" y="1011047"/>
                    <a:pt x="0" y="651383"/>
                  </a:cubicBezTo>
                  <a:cubicBezTo>
                    <a:pt x="0" y="291719"/>
                    <a:pt x="291592" y="0"/>
                    <a:pt x="65138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78" name="Group 39">
            <a:extLst>
              <a:ext uri="{FF2B5EF4-FFF2-40B4-BE49-F238E27FC236}">
                <a16:creationId xmlns:a16="http://schemas.microsoft.com/office/drawing/2014/main" id="{A0039596-C5DE-9977-9678-D36CB2B5615C}"/>
              </a:ext>
            </a:extLst>
          </p:cNvPr>
          <p:cNvGrpSpPr/>
          <p:nvPr/>
        </p:nvGrpSpPr>
        <p:grpSpPr>
          <a:xfrm>
            <a:off x="7605600" y="8695110"/>
            <a:ext cx="822960" cy="1058400"/>
            <a:chOff x="0" y="0"/>
            <a:chExt cx="1097280" cy="1411200"/>
          </a:xfrm>
        </p:grpSpPr>
        <p:sp>
          <p:nvSpPr>
            <p:cNvPr id="179" name="Freeform 40">
              <a:extLst>
                <a:ext uri="{FF2B5EF4-FFF2-40B4-BE49-F238E27FC236}">
                  <a16:creationId xmlns:a16="http://schemas.microsoft.com/office/drawing/2014/main" id="{C86AB465-BBB9-6228-EB39-5CC50B759323}"/>
                </a:ext>
              </a:extLst>
            </p:cNvPr>
            <p:cNvSpPr/>
            <p:nvPr/>
          </p:nvSpPr>
          <p:spPr>
            <a:xfrm>
              <a:off x="0" y="0"/>
              <a:ext cx="1097407" cy="1411224"/>
            </a:xfrm>
            <a:custGeom>
              <a:avLst/>
              <a:gdLst/>
              <a:ahLst/>
              <a:cxnLst/>
              <a:rect l="l" t="t" r="r" b="b"/>
              <a:pathLst>
                <a:path w="1097407" h="1411224">
                  <a:moveTo>
                    <a:pt x="547878" y="0"/>
                  </a:moveTo>
                  <a:cubicBezTo>
                    <a:pt x="565150" y="0"/>
                    <a:pt x="579247" y="14097"/>
                    <a:pt x="579247" y="31369"/>
                  </a:cubicBezTo>
                  <a:lnTo>
                    <a:pt x="579247" y="127508"/>
                  </a:lnTo>
                  <a:cubicBezTo>
                    <a:pt x="664083" y="131318"/>
                    <a:pt x="748030" y="155829"/>
                    <a:pt x="823976" y="200152"/>
                  </a:cubicBezTo>
                  <a:cubicBezTo>
                    <a:pt x="993648" y="299212"/>
                    <a:pt x="1097407" y="481584"/>
                    <a:pt x="1095883" y="678307"/>
                  </a:cubicBezTo>
                  <a:lnTo>
                    <a:pt x="1091692" y="678307"/>
                  </a:lnTo>
                  <a:cubicBezTo>
                    <a:pt x="1049909" y="625221"/>
                    <a:pt x="985012" y="591820"/>
                    <a:pt x="912241" y="591820"/>
                  </a:cubicBezTo>
                  <a:cubicBezTo>
                    <a:pt x="840105" y="591820"/>
                    <a:pt x="775716" y="624713"/>
                    <a:pt x="734441" y="677291"/>
                  </a:cubicBezTo>
                  <a:lnTo>
                    <a:pt x="721106" y="677291"/>
                  </a:lnTo>
                  <a:cubicBezTo>
                    <a:pt x="686816" y="633603"/>
                    <a:pt x="636651" y="603631"/>
                    <a:pt x="579247" y="595884"/>
                  </a:cubicBezTo>
                  <a:lnTo>
                    <a:pt x="579247" y="1092327"/>
                  </a:lnTo>
                  <a:lnTo>
                    <a:pt x="589788" y="1092327"/>
                  </a:lnTo>
                  <a:lnTo>
                    <a:pt x="589788" y="1249299"/>
                  </a:lnTo>
                  <a:lnTo>
                    <a:pt x="588645" y="1249299"/>
                  </a:lnTo>
                  <a:cubicBezTo>
                    <a:pt x="585978" y="1339215"/>
                    <a:pt x="512191" y="1411224"/>
                    <a:pt x="421640" y="1411224"/>
                  </a:cubicBezTo>
                  <a:cubicBezTo>
                    <a:pt x="330327" y="1411224"/>
                    <a:pt x="256032" y="1338072"/>
                    <a:pt x="254381" y="1247013"/>
                  </a:cubicBezTo>
                  <a:cubicBezTo>
                    <a:pt x="254000" y="1246378"/>
                    <a:pt x="254000" y="1245616"/>
                    <a:pt x="254000" y="1244981"/>
                  </a:cubicBezTo>
                  <a:lnTo>
                    <a:pt x="254127" y="1244346"/>
                  </a:lnTo>
                  <a:cubicBezTo>
                    <a:pt x="254000" y="1243965"/>
                    <a:pt x="254000" y="1243711"/>
                    <a:pt x="254000" y="1243330"/>
                  </a:cubicBezTo>
                  <a:lnTo>
                    <a:pt x="254254" y="1243330"/>
                  </a:lnTo>
                  <a:cubicBezTo>
                    <a:pt x="254762" y="1218311"/>
                    <a:pt x="273050" y="1198245"/>
                    <a:pt x="295529" y="1198245"/>
                  </a:cubicBezTo>
                  <a:cubicBezTo>
                    <a:pt x="318008" y="1198245"/>
                    <a:pt x="336296" y="1218311"/>
                    <a:pt x="336804" y="1243330"/>
                  </a:cubicBezTo>
                  <a:lnTo>
                    <a:pt x="337693" y="1243330"/>
                  </a:lnTo>
                  <a:cubicBezTo>
                    <a:pt x="337693" y="1289685"/>
                    <a:pt x="375158" y="1327277"/>
                    <a:pt x="421513" y="1327277"/>
                  </a:cubicBezTo>
                  <a:cubicBezTo>
                    <a:pt x="467868" y="1327277"/>
                    <a:pt x="505333" y="1289685"/>
                    <a:pt x="505333" y="1243330"/>
                  </a:cubicBezTo>
                  <a:lnTo>
                    <a:pt x="505841" y="1243330"/>
                  </a:lnTo>
                  <a:lnTo>
                    <a:pt x="505841" y="1092327"/>
                  </a:lnTo>
                  <a:lnTo>
                    <a:pt x="516382" y="1092327"/>
                  </a:lnTo>
                  <a:lnTo>
                    <a:pt x="516382" y="594741"/>
                  </a:lnTo>
                  <a:cubicBezTo>
                    <a:pt x="455676" y="600329"/>
                    <a:pt x="402209" y="630682"/>
                    <a:pt x="366268" y="676148"/>
                  </a:cubicBezTo>
                  <a:lnTo>
                    <a:pt x="351028" y="676148"/>
                  </a:lnTo>
                  <a:cubicBezTo>
                    <a:pt x="309753" y="624078"/>
                    <a:pt x="245745" y="591693"/>
                    <a:pt x="174244" y="591693"/>
                  </a:cubicBezTo>
                  <a:cubicBezTo>
                    <a:pt x="104521" y="591820"/>
                    <a:pt x="41910" y="622681"/>
                    <a:pt x="0" y="672211"/>
                  </a:cubicBezTo>
                  <a:cubicBezTo>
                    <a:pt x="508" y="476631"/>
                    <a:pt x="105156" y="296164"/>
                    <a:pt x="274447" y="198628"/>
                  </a:cubicBezTo>
                  <a:cubicBezTo>
                    <a:pt x="349758" y="155194"/>
                    <a:pt x="432689" y="131191"/>
                    <a:pt x="516636" y="127508"/>
                  </a:cubicBezTo>
                  <a:lnTo>
                    <a:pt x="516636" y="31369"/>
                  </a:lnTo>
                  <a:cubicBezTo>
                    <a:pt x="516636" y="14097"/>
                    <a:pt x="530606" y="0"/>
                    <a:pt x="54800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0" name="Group 41">
            <a:extLst>
              <a:ext uri="{FF2B5EF4-FFF2-40B4-BE49-F238E27FC236}">
                <a16:creationId xmlns:a16="http://schemas.microsoft.com/office/drawing/2014/main" id="{0E80507B-A4B1-9288-D71B-7FA953C656A3}"/>
              </a:ext>
            </a:extLst>
          </p:cNvPr>
          <p:cNvGrpSpPr/>
          <p:nvPr/>
        </p:nvGrpSpPr>
        <p:grpSpPr>
          <a:xfrm>
            <a:off x="8862000" y="8950710"/>
            <a:ext cx="861840" cy="853200"/>
            <a:chOff x="0" y="0"/>
            <a:chExt cx="1149120" cy="1137600"/>
          </a:xfrm>
        </p:grpSpPr>
        <p:sp>
          <p:nvSpPr>
            <p:cNvPr id="181" name="Freeform 42">
              <a:extLst>
                <a:ext uri="{FF2B5EF4-FFF2-40B4-BE49-F238E27FC236}">
                  <a16:creationId xmlns:a16="http://schemas.microsoft.com/office/drawing/2014/main" id="{D292DAC9-870C-2CA3-681B-C9C4754818FF}"/>
                </a:ext>
              </a:extLst>
            </p:cNvPr>
            <p:cNvSpPr/>
            <p:nvPr/>
          </p:nvSpPr>
          <p:spPr>
            <a:xfrm>
              <a:off x="0" y="0"/>
              <a:ext cx="1149096" cy="1137539"/>
            </a:xfrm>
            <a:custGeom>
              <a:avLst/>
              <a:gdLst/>
              <a:ahLst/>
              <a:cxnLst/>
              <a:rect l="l" t="t" r="r" b="b"/>
              <a:pathLst>
                <a:path w="1149096" h="1137539">
                  <a:moveTo>
                    <a:pt x="629031" y="457708"/>
                  </a:moveTo>
                  <a:lnTo>
                    <a:pt x="97663" y="989203"/>
                  </a:lnTo>
                  <a:cubicBezTo>
                    <a:pt x="90297" y="996569"/>
                    <a:pt x="90297" y="1008380"/>
                    <a:pt x="97663" y="1015746"/>
                  </a:cubicBezTo>
                  <a:cubicBezTo>
                    <a:pt x="105029" y="1023112"/>
                    <a:pt x="116840" y="1023112"/>
                    <a:pt x="124206" y="1015746"/>
                  </a:cubicBezTo>
                  <a:lnTo>
                    <a:pt x="653034" y="486791"/>
                  </a:lnTo>
                  <a:close/>
                  <a:moveTo>
                    <a:pt x="964565" y="84709"/>
                  </a:moveTo>
                  <a:cubicBezTo>
                    <a:pt x="936244" y="84709"/>
                    <a:pt x="913130" y="107696"/>
                    <a:pt x="913130" y="136144"/>
                  </a:cubicBezTo>
                  <a:cubicBezTo>
                    <a:pt x="913130" y="164592"/>
                    <a:pt x="936117" y="187579"/>
                    <a:pt x="964565" y="187579"/>
                  </a:cubicBezTo>
                  <a:cubicBezTo>
                    <a:pt x="993013" y="187579"/>
                    <a:pt x="1016000" y="164465"/>
                    <a:pt x="1016000" y="136144"/>
                  </a:cubicBezTo>
                  <a:cubicBezTo>
                    <a:pt x="1016000" y="107823"/>
                    <a:pt x="993013" y="84709"/>
                    <a:pt x="964565" y="84709"/>
                  </a:cubicBezTo>
                  <a:close/>
                  <a:moveTo>
                    <a:pt x="861060" y="0"/>
                  </a:moveTo>
                  <a:cubicBezTo>
                    <a:pt x="1020191" y="0"/>
                    <a:pt x="1149096" y="129032"/>
                    <a:pt x="1149096" y="288163"/>
                  </a:cubicBezTo>
                  <a:cubicBezTo>
                    <a:pt x="1149096" y="447294"/>
                    <a:pt x="1020191" y="576453"/>
                    <a:pt x="861060" y="576453"/>
                  </a:cubicBezTo>
                  <a:cubicBezTo>
                    <a:pt x="822706" y="576453"/>
                    <a:pt x="786003" y="568960"/>
                    <a:pt x="752602" y="555117"/>
                  </a:cubicBezTo>
                  <a:lnTo>
                    <a:pt x="782066" y="584708"/>
                  </a:lnTo>
                  <a:cubicBezTo>
                    <a:pt x="794512" y="597154"/>
                    <a:pt x="794512" y="617347"/>
                    <a:pt x="782066" y="629793"/>
                  </a:cubicBezTo>
                  <a:lnTo>
                    <a:pt x="729615" y="682244"/>
                  </a:lnTo>
                  <a:cubicBezTo>
                    <a:pt x="717169" y="694690"/>
                    <a:pt x="696976" y="694690"/>
                    <a:pt x="684530" y="682244"/>
                  </a:cubicBezTo>
                  <a:lnTo>
                    <a:pt x="641858" y="639572"/>
                  </a:lnTo>
                  <a:lnTo>
                    <a:pt x="624205" y="657225"/>
                  </a:lnTo>
                  <a:lnTo>
                    <a:pt x="654050" y="687070"/>
                  </a:lnTo>
                  <a:lnTo>
                    <a:pt x="628650" y="712470"/>
                  </a:lnTo>
                  <a:lnTo>
                    <a:pt x="598805" y="682625"/>
                  </a:lnTo>
                  <a:lnTo>
                    <a:pt x="588772" y="692658"/>
                  </a:lnTo>
                  <a:lnTo>
                    <a:pt x="619252" y="723138"/>
                  </a:lnTo>
                  <a:lnTo>
                    <a:pt x="561340" y="781050"/>
                  </a:lnTo>
                  <a:lnTo>
                    <a:pt x="530860" y="750570"/>
                  </a:lnTo>
                  <a:lnTo>
                    <a:pt x="517906" y="763524"/>
                  </a:lnTo>
                  <a:lnTo>
                    <a:pt x="548386" y="794004"/>
                  </a:lnTo>
                  <a:lnTo>
                    <a:pt x="490474" y="851916"/>
                  </a:lnTo>
                  <a:lnTo>
                    <a:pt x="459994" y="821436"/>
                  </a:lnTo>
                  <a:lnTo>
                    <a:pt x="437007" y="844423"/>
                  </a:lnTo>
                  <a:lnTo>
                    <a:pt x="467487" y="874903"/>
                  </a:lnTo>
                  <a:lnTo>
                    <a:pt x="442087" y="900303"/>
                  </a:lnTo>
                  <a:lnTo>
                    <a:pt x="411607" y="869823"/>
                  </a:lnTo>
                  <a:lnTo>
                    <a:pt x="393954" y="887476"/>
                  </a:lnTo>
                  <a:lnTo>
                    <a:pt x="424434" y="917956"/>
                  </a:lnTo>
                  <a:lnTo>
                    <a:pt x="368935" y="973455"/>
                  </a:lnTo>
                  <a:lnTo>
                    <a:pt x="338455" y="942975"/>
                  </a:lnTo>
                  <a:lnTo>
                    <a:pt x="323088" y="958342"/>
                  </a:lnTo>
                  <a:lnTo>
                    <a:pt x="353568" y="988822"/>
                  </a:lnTo>
                  <a:lnTo>
                    <a:pt x="300482" y="1041908"/>
                  </a:lnTo>
                  <a:lnTo>
                    <a:pt x="270002" y="1011428"/>
                  </a:lnTo>
                  <a:lnTo>
                    <a:pt x="246888" y="1034542"/>
                  </a:lnTo>
                  <a:lnTo>
                    <a:pt x="277368" y="1065022"/>
                  </a:lnTo>
                  <a:lnTo>
                    <a:pt x="224282" y="1118108"/>
                  </a:lnTo>
                  <a:lnTo>
                    <a:pt x="220726" y="1114552"/>
                  </a:lnTo>
                  <a:lnTo>
                    <a:pt x="222250" y="1118870"/>
                  </a:lnTo>
                  <a:lnTo>
                    <a:pt x="123698" y="1124585"/>
                  </a:lnTo>
                  <a:lnTo>
                    <a:pt x="0" y="1137539"/>
                  </a:lnTo>
                  <a:lnTo>
                    <a:pt x="18415" y="981837"/>
                  </a:lnTo>
                  <a:lnTo>
                    <a:pt x="17399" y="980821"/>
                  </a:lnTo>
                  <a:lnTo>
                    <a:pt x="18669" y="979551"/>
                  </a:lnTo>
                  <a:lnTo>
                    <a:pt x="18796" y="978154"/>
                  </a:lnTo>
                  <a:lnTo>
                    <a:pt x="19431" y="978789"/>
                  </a:lnTo>
                  <a:lnTo>
                    <a:pt x="596392" y="401828"/>
                  </a:lnTo>
                  <a:cubicBezTo>
                    <a:pt x="581279" y="367030"/>
                    <a:pt x="573024" y="328549"/>
                    <a:pt x="573024" y="288290"/>
                  </a:cubicBezTo>
                  <a:cubicBezTo>
                    <a:pt x="572897" y="129032"/>
                    <a:pt x="701929" y="0"/>
                    <a:pt x="86106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2" name="Group 43">
            <a:extLst>
              <a:ext uri="{FF2B5EF4-FFF2-40B4-BE49-F238E27FC236}">
                <a16:creationId xmlns:a16="http://schemas.microsoft.com/office/drawing/2014/main" id="{2FBD11FD-ADA7-B3E5-8264-7AB70D2225D2}"/>
              </a:ext>
            </a:extLst>
          </p:cNvPr>
          <p:cNvGrpSpPr/>
          <p:nvPr/>
        </p:nvGrpSpPr>
        <p:grpSpPr>
          <a:xfrm>
            <a:off x="5294400" y="8791590"/>
            <a:ext cx="593280" cy="856800"/>
            <a:chOff x="0" y="0"/>
            <a:chExt cx="791040" cy="1142400"/>
          </a:xfrm>
        </p:grpSpPr>
        <p:sp>
          <p:nvSpPr>
            <p:cNvPr id="183" name="Freeform 44">
              <a:extLst>
                <a:ext uri="{FF2B5EF4-FFF2-40B4-BE49-F238E27FC236}">
                  <a16:creationId xmlns:a16="http://schemas.microsoft.com/office/drawing/2014/main" id="{C9AFEDB6-2708-65F0-E5F1-CE2A71D97E31}"/>
                </a:ext>
              </a:extLst>
            </p:cNvPr>
            <p:cNvSpPr/>
            <p:nvPr/>
          </p:nvSpPr>
          <p:spPr>
            <a:xfrm>
              <a:off x="0" y="-1651"/>
              <a:ext cx="790956" cy="1142365"/>
            </a:xfrm>
            <a:custGeom>
              <a:avLst/>
              <a:gdLst/>
              <a:ahLst/>
              <a:cxnLst/>
              <a:rect l="l" t="t" r="r" b="b"/>
              <a:pathLst>
                <a:path w="790956" h="1142365">
                  <a:moveTo>
                    <a:pt x="395478" y="748919"/>
                  </a:moveTo>
                  <a:cubicBezTo>
                    <a:pt x="366014" y="748919"/>
                    <a:pt x="342138" y="772795"/>
                    <a:pt x="342138" y="802132"/>
                  </a:cubicBezTo>
                  <a:cubicBezTo>
                    <a:pt x="342138" y="822198"/>
                    <a:pt x="353187" y="839597"/>
                    <a:pt x="370078" y="848106"/>
                  </a:cubicBezTo>
                  <a:lnTo>
                    <a:pt x="351790" y="958469"/>
                  </a:lnTo>
                  <a:lnTo>
                    <a:pt x="439166" y="958469"/>
                  </a:lnTo>
                  <a:lnTo>
                    <a:pt x="420878" y="848106"/>
                  </a:lnTo>
                  <a:cubicBezTo>
                    <a:pt x="437642" y="839724"/>
                    <a:pt x="448818" y="822198"/>
                    <a:pt x="448818" y="802132"/>
                  </a:cubicBezTo>
                  <a:cubicBezTo>
                    <a:pt x="448818" y="772668"/>
                    <a:pt x="424942" y="748919"/>
                    <a:pt x="395478" y="748919"/>
                  </a:cubicBezTo>
                  <a:close/>
                  <a:moveTo>
                    <a:pt x="393573" y="96774"/>
                  </a:moveTo>
                  <a:cubicBezTo>
                    <a:pt x="312293" y="97790"/>
                    <a:pt x="247015" y="163830"/>
                    <a:pt x="247015" y="244983"/>
                  </a:cubicBezTo>
                  <a:lnTo>
                    <a:pt x="246507" y="244983"/>
                  </a:lnTo>
                  <a:lnTo>
                    <a:pt x="246507" y="565023"/>
                  </a:lnTo>
                  <a:lnTo>
                    <a:pt x="544576" y="565023"/>
                  </a:lnTo>
                  <a:lnTo>
                    <a:pt x="544576" y="241173"/>
                  </a:lnTo>
                  <a:lnTo>
                    <a:pt x="544068" y="241173"/>
                  </a:lnTo>
                  <a:cubicBezTo>
                    <a:pt x="542036" y="160020"/>
                    <a:pt x="474980" y="95758"/>
                    <a:pt x="393700" y="96774"/>
                  </a:cubicBezTo>
                  <a:close/>
                  <a:moveTo>
                    <a:pt x="392430" y="1651"/>
                  </a:moveTo>
                  <a:cubicBezTo>
                    <a:pt x="525780" y="0"/>
                    <a:pt x="635762" y="105664"/>
                    <a:pt x="639191" y="238760"/>
                  </a:cubicBezTo>
                  <a:lnTo>
                    <a:pt x="622173" y="239141"/>
                  </a:lnTo>
                  <a:lnTo>
                    <a:pt x="639191" y="239141"/>
                  </a:lnTo>
                  <a:lnTo>
                    <a:pt x="639191" y="565023"/>
                  </a:lnTo>
                  <a:lnTo>
                    <a:pt x="728726" y="565023"/>
                  </a:lnTo>
                  <a:cubicBezTo>
                    <a:pt x="763143" y="565023"/>
                    <a:pt x="790956" y="592836"/>
                    <a:pt x="790956" y="627126"/>
                  </a:cubicBezTo>
                  <a:lnTo>
                    <a:pt x="790956" y="1080262"/>
                  </a:lnTo>
                  <a:cubicBezTo>
                    <a:pt x="790956" y="1114552"/>
                    <a:pt x="763143" y="1142365"/>
                    <a:pt x="728726" y="1142365"/>
                  </a:cubicBezTo>
                  <a:lnTo>
                    <a:pt x="62230" y="1142365"/>
                  </a:lnTo>
                  <a:cubicBezTo>
                    <a:pt x="27813" y="1142365"/>
                    <a:pt x="0" y="1114552"/>
                    <a:pt x="0" y="1080262"/>
                  </a:cubicBezTo>
                  <a:lnTo>
                    <a:pt x="0" y="627126"/>
                  </a:lnTo>
                  <a:cubicBezTo>
                    <a:pt x="0" y="592836"/>
                    <a:pt x="27813" y="565023"/>
                    <a:pt x="62230" y="565023"/>
                  </a:cubicBezTo>
                  <a:lnTo>
                    <a:pt x="151765" y="565023"/>
                  </a:lnTo>
                  <a:lnTo>
                    <a:pt x="151765" y="242824"/>
                  </a:lnTo>
                  <a:lnTo>
                    <a:pt x="152019" y="242824"/>
                  </a:lnTo>
                  <a:cubicBezTo>
                    <a:pt x="152908" y="110617"/>
                    <a:pt x="259715" y="3302"/>
                    <a:pt x="392430" y="1651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4" name="Group 45">
            <a:extLst>
              <a:ext uri="{FF2B5EF4-FFF2-40B4-BE49-F238E27FC236}">
                <a16:creationId xmlns:a16="http://schemas.microsoft.com/office/drawing/2014/main" id="{2AAFB98C-007C-65A0-4412-6D287FDAC060}"/>
              </a:ext>
            </a:extLst>
          </p:cNvPr>
          <p:cNvGrpSpPr/>
          <p:nvPr/>
        </p:nvGrpSpPr>
        <p:grpSpPr>
          <a:xfrm>
            <a:off x="10131360" y="8854950"/>
            <a:ext cx="774000" cy="856800"/>
            <a:chOff x="0" y="0"/>
            <a:chExt cx="1032000" cy="1142400"/>
          </a:xfrm>
        </p:grpSpPr>
        <p:sp>
          <p:nvSpPr>
            <p:cNvPr id="185" name="Freeform 46">
              <a:extLst>
                <a:ext uri="{FF2B5EF4-FFF2-40B4-BE49-F238E27FC236}">
                  <a16:creationId xmlns:a16="http://schemas.microsoft.com/office/drawing/2014/main" id="{BF8766CD-E8F3-1926-529A-B5B50E53D6C0}"/>
                </a:ext>
              </a:extLst>
            </p:cNvPr>
            <p:cNvSpPr/>
            <p:nvPr/>
          </p:nvSpPr>
          <p:spPr>
            <a:xfrm>
              <a:off x="0" y="-1651"/>
              <a:ext cx="1031875" cy="1142365"/>
            </a:xfrm>
            <a:custGeom>
              <a:avLst/>
              <a:gdLst/>
              <a:ahLst/>
              <a:cxnLst/>
              <a:rect l="l" t="t" r="r" b="b"/>
              <a:pathLst>
                <a:path w="1031875" h="1142365">
                  <a:moveTo>
                    <a:pt x="395478" y="748919"/>
                  </a:moveTo>
                  <a:cubicBezTo>
                    <a:pt x="366014" y="748919"/>
                    <a:pt x="342138" y="772795"/>
                    <a:pt x="342138" y="802132"/>
                  </a:cubicBezTo>
                  <a:cubicBezTo>
                    <a:pt x="342138" y="822198"/>
                    <a:pt x="353187" y="839597"/>
                    <a:pt x="370078" y="848106"/>
                  </a:cubicBezTo>
                  <a:lnTo>
                    <a:pt x="351790" y="958469"/>
                  </a:lnTo>
                  <a:lnTo>
                    <a:pt x="439166" y="958469"/>
                  </a:lnTo>
                  <a:lnTo>
                    <a:pt x="420878" y="848106"/>
                  </a:lnTo>
                  <a:cubicBezTo>
                    <a:pt x="437642" y="839724"/>
                    <a:pt x="448818" y="822198"/>
                    <a:pt x="448818" y="802132"/>
                  </a:cubicBezTo>
                  <a:cubicBezTo>
                    <a:pt x="448818" y="772668"/>
                    <a:pt x="424942" y="748919"/>
                    <a:pt x="395478" y="748919"/>
                  </a:cubicBezTo>
                  <a:close/>
                  <a:moveTo>
                    <a:pt x="785114" y="1651"/>
                  </a:moveTo>
                  <a:cubicBezTo>
                    <a:pt x="918464" y="0"/>
                    <a:pt x="1028446" y="105664"/>
                    <a:pt x="1031875" y="238760"/>
                  </a:cubicBezTo>
                  <a:lnTo>
                    <a:pt x="1014857" y="239141"/>
                  </a:lnTo>
                  <a:lnTo>
                    <a:pt x="1031875" y="239141"/>
                  </a:lnTo>
                  <a:lnTo>
                    <a:pt x="1031875" y="565023"/>
                  </a:lnTo>
                  <a:lnTo>
                    <a:pt x="937260" y="565023"/>
                  </a:lnTo>
                  <a:lnTo>
                    <a:pt x="937260" y="241173"/>
                  </a:lnTo>
                  <a:lnTo>
                    <a:pt x="936752" y="241173"/>
                  </a:lnTo>
                  <a:cubicBezTo>
                    <a:pt x="934720" y="160020"/>
                    <a:pt x="867664" y="95758"/>
                    <a:pt x="786384" y="96774"/>
                  </a:cubicBezTo>
                  <a:cubicBezTo>
                    <a:pt x="705104" y="97790"/>
                    <a:pt x="639699" y="163830"/>
                    <a:pt x="639699" y="244983"/>
                  </a:cubicBezTo>
                  <a:lnTo>
                    <a:pt x="639191" y="244983"/>
                  </a:lnTo>
                  <a:lnTo>
                    <a:pt x="639191" y="565023"/>
                  </a:lnTo>
                  <a:lnTo>
                    <a:pt x="728726" y="565023"/>
                  </a:lnTo>
                  <a:cubicBezTo>
                    <a:pt x="763143" y="565023"/>
                    <a:pt x="790956" y="592836"/>
                    <a:pt x="790956" y="627126"/>
                  </a:cubicBezTo>
                  <a:lnTo>
                    <a:pt x="790956" y="1080262"/>
                  </a:lnTo>
                  <a:cubicBezTo>
                    <a:pt x="790956" y="1114552"/>
                    <a:pt x="763143" y="1142365"/>
                    <a:pt x="728726" y="1142365"/>
                  </a:cubicBezTo>
                  <a:lnTo>
                    <a:pt x="62230" y="1142365"/>
                  </a:lnTo>
                  <a:cubicBezTo>
                    <a:pt x="27813" y="1142365"/>
                    <a:pt x="0" y="1114552"/>
                    <a:pt x="0" y="1080262"/>
                  </a:cubicBezTo>
                  <a:lnTo>
                    <a:pt x="0" y="627126"/>
                  </a:lnTo>
                  <a:cubicBezTo>
                    <a:pt x="0" y="592836"/>
                    <a:pt x="27813" y="565023"/>
                    <a:pt x="62230" y="565023"/>
                  </a:cubicBezTo>
                  <a:lnTo>
                    <a:pt x="544449" y="565023"/>
                  </a:lnTo>
                  <a:lnTo>
                    <a:pt x="544449" y="242824"/>
                  </a:lnTo>
                  <a:lnTo>
                    <a:pt x="544703" y="242824"/>
                  </a:lnTo>
                  <a:cubicBezTo>
                    <a:pt x="545592" y="110617"/>
                    <a:pt x="652399" y="3302"/>
                    <a:pt x="785114" y="1651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6" name="Group 47">
            <a:extLst>
              <a:ext uri="{FF2B5EF4-FFF2-40B4-BE49-F238E27FC236}">
                <a16:creationId xmlns:a16="http://schemas.microsoft.com/office/drawing/2014/main" id="{21B124C0-D60C-EB39-338E-FBCAFE2C53D5}"/>
              </a:ext>
            </a:extLst>
          </p:cNvPr>
          <p:cNvGrpSpPr/>
          <p:nvPr/>
        </p:nvGrpSpPr>
        <p:grpSpPr>
          <a:xfrm>
            <a:off x="12721200" y="8907510"/>
            <a:ext cx="848160" cy="869760"/>
            <a:chOff x="0" y="0"/>
            <a:chExt cx="1130880" cy="1159680"/>
          </a:xfrm>
        </p:grpSpPr>
        <p:sp>
          <p:nvSpPr>
            <p:cNvPr id="187" name="Freeform 48">
              <a:extLst>
                <a:ext uri="{FF2B5EF4-FFF2-40B4-BE49-F238E27FC236}">
                  <a16:creationId xmlns:a16="http://schemas.microsoft.com/office/drawing/2014/main" id="{699C961B-85B3-42B7-12BD-6665CA95F51C}"/>
                </a:ext>
              </a:extLst>
            </p:cNvPr>
            <p:cNvSpPr/>
            <p:nvPr/>
          </p:nvSpPr>
          <p:spPr>
            <a:xfrm>
              <a:off x="-34163" y="-25146"/>
              <a:ext cx="1130935" cy="1159637"/>
            </a:xfrm>
            <a:custGeom>
              <a:avLst/>
              <a:gdLst/>
              <a:ahLst/>
              <a:cxnLst/>
              <a:rect l="l" t="t" r="r" b="b"/>
              <a:pathLst>
                <a:path w="1130935" h="1159637">
                  <a:moveTo>
                    <a:pt x="1122934" y="867283"/>
                  </a:moveTo>
                  <a:lnTo>
                    <a:pt x="907034" y="905129"/>
                  </a:lnTo>
                  <a:cubicBezTo>
                    <a:pt x="929132" y="944372"/>
                    <a:pt x="982599" y="1011682"/>
                    <a:pt x="967994" y="1035050"/>
                  </a:cubicBezTo>
                  <a:cubicBezTo>
                    <a:pt x="940308" y="1055878"/>
                    <a:pt x="881253" y="992251"/>
                    <a:pt x="837819" y="970788"/>
                  </a:cubicBezTo>
                  <a:lnTo>
                    <a:pt x="764159" y="1159637"/>
                  </a:lnTo>
                  <a:lnTo>
                    <a:pt x="693420" y="1046988"/>
                  </a:lnTo>
                  <a:lnTo>
                    <a:pt x="748411" y="886714"/>
                  </a:lnTo>
                  <a:lnTo>
                    <a:pt x="468503" y="615569"/>
                  </a:lnTo>
                  <a:lnTo>
                    <a:pt x="232283" y="1144143"/>
                  </a:lnTo>
                  <a:lnTo>
                    <a:pt x="174244" y="1014349"/>
                  </a:lnTo>
                  <a:lnTo>
                    <a:pt x="282829" y="394970"/>
                  </a:lnTo>
                  <a:cubicBezTo>
                    <a:pt x="189357" y="286639"/>
                    <a:pt x="0" y="74422"/>
                    <a:pt x="39497" y="27813"/>
                  </a:cubicBezTo>
                  <a:cubicBezTo>
                    <a:pt x="87249" y="0"/>
                    <a:pt x="299085" y="197739"/>
                    <a:pt x="402717" y="303911"/>
                  </a:cubicBezTo>
                  <a:lnTo>
                    <a:pt x="1009142" y="273177"/>
                  </a:lnTo>
                  <a:lnTo>
                    <a:pt x="1130935" y="344551"/>
                  </a:lnTo>
                  <a:lnTo>
                    <a:pt x="571373" y="509016"/>
                  </a:lnTo>
                  <a:lnTo>
                    <a:pt x="834898" y="800227"/>
                  </a:lnTo>
                  <a:cubicBezTo>
                    <a:pt x="891667" y="790829"/>
                    <a:pt x="1034669" y="775589"/>
                    <a:pt x="1034669" y="775589"/>
                  </a:cubicBezTo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88" name="Group 49">
            <a:extLst>
              <a:ext uri="{FF2B5EF4-FFF2-40B4-BE49-F238E27FC236}">
                <a16:creationId xmlns:a16="http://schemas.microsoft.com/office/drawing/2014/main" id="{3D518604-D12D-85BE-EB6B-C7835CE5AAA1}"/>
              </a:ext>
            </a:extLst>
          </p:cNvPr>
          <p:cNvGrpSpPr/>
          <p:nvPr/>
        </p:nvGrpSpPr>
        <p:grpSpPr>
          <a:xfrm>
            <a:off x="5092080" y="7269510"/>
            <a:ext cx="1043280" cy="706320"/>
            <a:chOff x="0" y="0"/>
            <a:chExt cx="1391040" cy="941760"/>
          </a:xfrm>
        </p:grpSpPr>
        <p:sp>
          <p:nvSpPr>
            <p:cNvPr id="189" name="Freeform 50">
              <a:extLst>
                <a:ext uri="{FF2B5EF4-FFF2-40B4-BE49-F238E27FC236}">
                  <a16:creationId xmlns:a16="http://schemas.microsoft.com/office/drawing/2014/main" id="{68C7DF69-81C0-7ADB-FA4E-330B9E4B1CFA}"/>
                </a:ext>
              </a:extLst>
            </p:cNvPr>
            <p:cNvSpPr/>
            <p:nvPr/>
          </p:nvSpPr>
          <p:spPr>
            <a:xfrm>
              <a:off x="-33401" y="-6223"/>
              <a:ext cx="1391031" cy="941959"/>
            </a:xfrm>
            <a:custGeom>
              <a:avLst/>
              <a:gdLst/>
              <a:ahLst/>
              <a:cxnLst/>
              <a:rect l="l" t="t" r="r" b="b"/>
              <a:pathLst>
                <a:path w="1391031" h="941959">
                  <a:moveTo>
                    <a:pt x="295656" y="289687"/>
                  </a:moveTo>
                  <a:cubicBezTo>
                    <a:pt x="275082" y="289687"/>
                    <a:pt x="258318" y="306959"/>
                    <a:pt x="258318" y="328295"/>
                  </a:cubicBezTo>
                  <a:cubicBezTo>
                    <a:pt x="258318" y="349631"/>
                    <a:pt x="275082" y="366903"/>
                    <a:pt x="295656" y="366903"/>
                  </a:cubicBezTo>
                  <a:cubicBezTo>
                    <a:pt x="316230" y="366903"/>
                    <a:pt x="332994" y="349631"/>
                    <a:pt x="332994" y="328295"/>
                  </a:cubicBezTo>
                  <a:cubicBezTo>
                    <a:pt x="332994" y="306959"/>
                    <a:pt x="316230" y="289687"/>
                    <a:pt x="295656" y="289687"/>
                  </a:cubicBezTo>
                  <a:close/>
                  <a:moveTo>
                    <a:pt x="1245616" y="63246"/>
                  </a:moveTo>
                  <a:cubicBezTo>
                    <a:pt x="1230757" y="63246"/>
                    <a:pt x="1218565" y="79756"/>
                    <a:pt x="1218565" y="100203"/>
                  </a:cubicBezTo>
                  <a:cubicBezTo>
                    <a:pt x="1218565" y="120650"/>
                    <a:pt x="1230630" y="137160"/>
                    <a:pt x="1245616" y="137160"/>
                  </a:cubicBezTo>
                  <a:cubicBezTo>
                    <a:pt x="1260602" y="137160"/>
                    <a:pt x="1272667" y="120650"/>
                    <a:pt x="1272667" y="100203"/>
                  </a:cubicBezTo>
                  <a:cubicBezTo>
                    <a:pt x="1272667" y="79756"/>
                    <a:pt x="1260602" y="63246"/>
                    <a:pt x="1245616" y="63246"/>
                  </a:cubicBezTo>
                  <a:close/>
                  <a:moveTo>
                    <a:pt x="797179" y="59182"/>
                  </a:moveTo>
                  <a:cubicBezTo>
                    <a:pt x="735076" y="59944"/>
                    <a:pt x="673227" y="76327"/>
                    <a:pt x="617474" y="108204"/>
                  </a:cubicBezTo>
                  <a:lnTo>
                    <a:pt x="632206" y="134747"/>
                  </a:lnTo>
                  <a:cubicBezTo>
                    <a:pt x="734949" y="76200"/>
                    <a:pt x="859917" y="74549"/>
                    <a:pt x="964184" y="130302"/>
                  </a:cubicBezTo>
                  <a:lnTo>
                    <a:pt x="978154" y="103378"/>
                  </a:lnTo>
                  <a:cubicBezTo>
                    <a:pt x="921512" y="73025"/>
                    <a:pt x="859282" y="58293"/>
                    <a:pt x="797179" y="59182"/>
                  </a:cubicBezTo>
                  <a:close/>
                  <a:moveTo>
                    <a:pt x="784098" y="6731"/>
                  </a:moveTo>
                  <a:cubicBezTo>
                    <a:pt x="928370" y="0"/>
                    <a:pt x="1093597" y="58547"/>
                    <a:pt x="1165733" y="148717"/>
                  </a:cubicBezTo>
                  <a:lnTo>
                    <a:pt x="1194562" y="189357"/>
                  </a:lnTo>
                  <a:cubicBezTo>
                    <a:pt x="1202563" y="181102"/>
                    <a:pt x="1205103" y="176403"/>
                    <a:pt x="1215644" y="166751"/>
                  </a:cubicBezTo>
                  <a:cubicBezTo>
                    <a:pt x="1191260" y="149987"/>
                    <a:pt x="1183386" y="135509"/>
                    <a:pt x="1183386" y="96774"/>
                  </a:cubicBezTo>
                  <a:cubicBezTo>
                    <a:pt x="1183386" y="52959"/>
                    <a:pt x="1206754" y="20955"/>
                    <a:pt x="1244854" y="20447"/>
                  </a:cubicBezTo>
                  <a:cubicBezTo>
                    <a:pt x="1282954" y="19939"/>
                    <a:pt x="1307084" y="58928"/>
                    <a:pt x="1305306" y="99822"/>
                  </a:cubicBezTo>
                  <a:cubicBezTo>
                    <a:pt x="1304417" y="120269"/>
                    <a:pt x="1304798" y="110109"/>
                    <a:pt x="1301242" y="128778"/>
                  </a:cubicBezTo>
                  <a:cubicBezTo>
                    <a:pt x="1315339" y="117983"/>
                    <a:pt x="1339342" y="133604"/>
                    <a:pt x="1360932" y="18034"/>
                  </a:cubicBezTo>
                  <a:cubicBezTo>
                    <a:pt x="1391031" y="122174"/>
                    <a:pt x="1337691" y="168783"/>
                    <a:pt x="1269111" y="180213"/>
                  </a:cubicBezTo>
                  <a:cubicBezTo>
                    <a:pt x="1252728" y="201549"/>
                    <a:pt x="1239901" y="223901"/>
                    <a:pt x="1218184" y="234442"/>
                  </a:cubicBezTo>
                  <a:cubicBezTo>
                    <a:pt x="1218184" y="234569"/>
                    <a:pt x="1218311" y="234569"/>
                    <a:pt x="1218311" y="234696"/>
                  </a:cubicBezTo>
                  <a:lnTo>
                    <a:pt x="1243203" y="315214"/>
                  </a:lnTo>
                  <a:cubicBezTo>
                    <a:pt x="1271270" y="448564"/>
                    <a:pt x="1226693" y="579120"/>
                    <a:pt x="1175639" y="632079"/>
                  </a:cubicBezTo>
                  <a:cubicBezTo>
                    <a:pt x="1161542" y="758190"/>
                    <a:pt x="1127633" y="823595"/>
                    <a:pt x="1098042" y="921639"/>
                  </a:cubicBezTo>
                  <a:cubicBezTo>
                    <a:pt x="1091057" y="939292"/>
                    <a:pt x="984123" y="934466"/>
                    <a:pt x="981583" y="920496"/>
                  </a:cubicBezTo>
                  <a:cubicBezTo>
                    <a:pt x="968629" y="860044"/>
                    <a:pt x="949071" y="792861"/>
                    <a:pt x="942721" y="727837"/>
                  </a:cubicBezTo>
                  <a:cubicBezTo>
                    <a:pt x="837692" y="747776"/>
                    <a:pt x="709422" y="747395"/>
                    <a:pt x="626618" y="740283"/>
                  </a:cubicBezTo>
                  <a:cubicBezTo>
                    <a:pt x="609219" y="818007"/>
                    <a:pt x="559689" y="889000"/>
                    <a:pt x="508000" y="941959"/>
                  </a:cubicBezTo>
                  <a:lnTo>
                    <a:pt x="424815" y="941959"/>
                  </a:lnTo>
                  <a:cubicBezTo>
                    <a:pt x="404876" y="937768"/>
                    <a:pt x="408178" y="789559"/>
                    <a:pt x="411480" y="714375"/>
                  </a:cubicBezTo>
                  <a:cubicBezTo>
                    <a:pt x="282829" y="653415"/>
                    <a:pt x="0" y="572262"/>
                    <a:pt x="36703" y="366141"/>
                  </a:cubicBezTo>
                  <a:cubicBezTo>
                    <a:pt x="38862" y="348107"/>
                    <a:pt x="109855" y="350393"/>
                    <a:pt x="147574" y="349250"/>
                  </a:cubicBezTo>
                  <a:cubicBezTo>
                    <a:pt x="186817" y="289179"/>
                    <a:pt x="207137" y="256159"/>
                    <a:pt x="264033" y="206121"/>
                  </a:cubicBezTo>
                  <a:cubicBezTo>
                    <a:pt x="260731" y="166751"/>
                    <a:pt x="239649" y="94615"/>
                    <a:pt x="254000" y="87884"/>
                  </a:cubicBezTo>
                  <a:cubicBezTo>
                    <a:pt x="350901" y="33782"/>
                    <a:pt x="366776" y="113792"/>
                    <a:pt x="417068" y="158877"/>
                  </a:cubicBezTo>
                  <a:cubicBezTo>
                    <a:pt x="502412" y="67564"/>
                    <a:pt x="678815" y="11303"/>
                    <a:pt x="784098" y="6731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0" name="Group 51">
            <a:extLst>
              <a:ext uri="{FF2B5EF4-FFF2-40B4-BE49-F238E27FC236}">
                <a16:creationId xmlns:a16="http://schemas.microsoft.com/office/drawing/2014/main" id="{AB2872D8-56F1-D77B-9631-D328C3329138}"/>
              </a:ext>
            </a:extLst>
          </p:cNvPr>
          <p:cNvGrpSpPr/>
          <p:nvPr/>
        </p:nvGrpSpPr>
        <p:grpSpPr>
          <a:xfrm>
            <a:off x="4176960" y="8562630"/>
            <a:ext cx="536400" cy="1314720"/>
            <a:chOff x="0" y="0"/>
            <a:chExt cx="715200" cy="1752960"/>
          </a:xfrm>
        </p:grpSpPr>
        <p:sp>
          <p:nvSpPr>
            <p:cNvPr id="191" name="Freeform 52">
              <a:extLst>
                <a:ext uri="{FF2B5EF4-FFF2-40B4-BE49-F238E27FC236}">
                  <a16:creationId xmlns:a16="http://schemas.microsoft.com/office/drawing/2014/main" id="{F3CCB1A2-B309-CA88-A854-841AF0B1EDFE}"/>
                </a:ext>
              </a:extLst>
            </p:cNvPr>
            <p:cNvSpPr/>
            <p:nvPr/>
          </p:nvSpPr>
          <p:spPr>
            <a:xfrm>
              <a:off x="0" y="0"/>
              <a:ext cx="715137" cy="1752854"/>
            </a:xfrm>
            <a:custGeom>
              <a:avLst/>
              <a:gdLst/>
              <a:ahLst/>
              <a:cxnLst/>
              <a:rect l="l" t="t" r="r" b="b"/>
              <a:pathLst>
                <a:path w="715137" h="1752854">
                  <a:moveTo>
                    <a:pt x="345059" y="1342390"/>
                  </a:moveTo>
                  <a:cubicBezTo>
                    <a:pt x="284607" y="1375410"/>
                    <a:pt x="264414" y="1516888"/>
                    <a:pt x="389636" y="1604899"/>
                  </a:cubicBezTo>
                  <a:cubicBezTo>
                    <a:pt x="358394" y="1522857"/>
                    <a:pt x="379095" y="1482344"/>
                    <a:pt x="399415" y="1441323"/>
                  </a:cubicBezTo>
                  <a:cubicBezTo>
                    <a:pt x="399796" y="1462151"/>
                    <a:pt x="378460" y="1507109"/>
                    <a:pt x="430911" y="1533271"/>
                  </a:cubicBezTo>
                  <a:cubicBezTo>
                    <a:pt x="406400" y="1454658"/>
                    <a:pt x="510032" y="1429893"/>
                    <a:pt x="401193" y="1343025"/>
                  </a:cubicBezTo>
                  <a:cubicBezTo>
                    <a:pt x="558673" y="1365758"/>
                    <a:pt x="512318" y="1445895"/>
                    <a:pt x="549783" y="1526667"/>
                  </a:cubicBezTo>
                  <a:cubicBezTo>
                    <a:pt x="522351" y="1531493"/>
                    <a:pt x="482727" y="1458341"/>
                    <a:pt x="491617" y="1492885"/>
                  </a:cubicBezTo>
                  <a:cubicBezTo>
                    <a:pt x="538353" y="1629791"/>
                    <a:pt x="398399" y="1633601"/>
                    <a:pt x="442849" y="1752854"/>
                  </a:cubicBezTo>
                  <a:cubicBezTo>
                    <a:pt x="304673" y="1744980"/>
                    <a:pt x="345059" y="1616583"/>
                    <a:pt x="280162" y="1585341"/>
                  </a:cubicBezTo>
                  <a:cubicBezTo>
                    <a:pt x="262509" y="1582166"/>
                    <a:pt x="241427" y="1596644"/>
                    <a:pt x="280543" y="1660779"/>
                  </a:cubicBezTo>
                  <a:cubicBezTo>
                    <a:pt x="52451" y="1490726"/>
                    <a:pt x="212598" y="1351788"/>
                    <a:pt x="345186" y="1342263"/>
                  </a:cubicBezTo>
                  <a:close/>
                  <a:moveTo>
                    <a:pt x="232664" y="1271524"/>
                  </a:moveTo>
                  <a:lnTo>
                    <a:pt x="487299" y="1271524"/>
                  </a:lnTo>
                  <a:cubicBezTo>
                    <a:pt x="483108" y="1286383"/>
                    <a:pt x="480060" y="1300734"/>
                    <a:pt x="477393" y="1314577"/>
                  </a:cubicBezTo>
                  <a:lnTo>
                    <a:pt x="241300" y="1314196"/>
                  </a:lnTo>
                  <a:close/>
                  <a:moveTo>
                    <a:pt x="366395" y="481838"/>
                  </a:moveTo>
                  <a:cubicBezTo>
                    <a:pt x="403733" y="481838"/>
                    <a:pt x="433832" y="512064"/>
                    <a:pt x="433832" y="549402"/>
                  </a:cubicBezTo>
                  <a:cubicBezTo>
                    <a:pt x="433832" y="586740"/>
                    <a:pt x="403606" y="616966"/>
                    <a:pt x="366395" y="616966"/>
                  </a:cubicBezTo>
                  <a:cubicBezTo>
                    <a:pt x="329184" y="616966"/>
                    <a:pt x="298831" y="586740"/>
                    <a:pt x="298831" y="549402"/>
                  </a:cubicBezTo>
                  <a:cubicBezTo>
                    <a:pt x="298831" y="512064"/>
                    <a:pt x="329057" y="481838"/>
                    <a:pt x="366395" y="481838"/>
                  </a:cubicBezTo>
                  <a:close/>
                  <a:moveTo>
                    <a:pt x="366395" y="414274"/>
                  </a:moveTo>
                  <a:cubicBezTo>
                    <a:pt x="291846" y="414274"/>
                    <a:pt x="231394" y="474726"/>
                    <a:pt x="231394" y="549275"/>
                  </a:cubicBezTo>
                  <a:cubicBezTo>
                    <a:pt x="231394" y="623824"/>
                    <a:pt x="291846" y="684276"/>
                    <a:pt x="366395" y="684276"/>
                  </a:cubicBezTo>
                  <a:cubicBezTo>
                    <a:pt x="440944" y="684276"/>
                    <a:pt x="501396" y="623824"/>
                    <a:pt x="501396" y="549275"/>
                  </a:cubicBezTo>
                  <a:cubicBezTo>
                    <a:pt x="501396" y="474726"/>
                    <a:pt x="440944" y="414274"/>
                    <a:pt x="366395" y="414274"/>
                  </a:cubicBezTo>
                  <a:close/>
                  <a:moveTo>
                    <a:pt x="193040" y="238760"/>
                  </a:moveTo>
                  <a:cubicBezTo>
                    <a:pt x="295529" y="296545"/>
                    <a:pt x="420370" y="297307"/>
                    <a:pt x="523367" y="240792"/>
                  </a:cubicBezTo>
                  <a:cubicBezTo>
                    <a:pt x="634746" y="485902"/>
                    <a:pt x="605663" y="752475"/>
                    <a:pt x="556514" y="976757"/>
                  </a:cubicBezTo>
                  <a:lnTo>
                    <a:pt x="715137" y="1128903"/>
                  </a:lnTo>
                  <a:lnTo>
                    <a:pt x="689229" y="1334516"/>
                  </a:lnTo>
                  <a:lnTo>
                    <a:pt x="502539" y="1205357"/>
                  </a:lnTo>
                  <a:lnTo>
                    <a:pt x="495173" y="1237361"/>
                  </a:lnTo>
                  <a:lnTo>
                    <a:pt x="224536" y="1237361"/>
                  </a:lnTo>
                  <a:cubicBezTo>
                    <a:pt x="222504" y="1228344"/>
                    <a:pt x="220218" y="1219073"/>
                    <a:pt x="217932" y="1209675"/>
                  </a:cubicBezTo>
                  <a:lnTo>
                    <a:pt x="25908" y="1342390"/>
                  </a:lnTo>
                  <a:lnTo>
                    <a:pt x="0" y="1136904"/>
                  </a:lnTo>
                  <a:lnTo>
                    <a:pt x="160020" y="983234"/>
                  </a:lnTo>
                  <a:lnTo>
                    <a:pt x="160528" y="984631"/>
                  </a:lnTo>
                  <a:lnTo>
                    <a:pt x="163195" y="975868"/>
                  </a:lnTo>
                  <a:cubicBezTo>
                    <a:pt x="115443" y="752221"/>
                    <a:pt x="86106" y="481711"/>
                    <a:pt x="193040" y="238760"/>
                  </a:cubicBezTo>
                  <a:close/>
                  <a:moveTo>
                    <a:pt x="356108" y="0"/>
                  </a:moveTo>
                  <a:cubicBezTo>
                    <a:pt x="420116" y="64516"/>
                    <a:pt x="468757" y="132715"/>
                    <a:pt x="504698" y="203327"/>
                  </a:cubicBezTo>
                  <a:cubicBezTo>
                    <a:pt x="413385" y="254254"/>
                    <a:pt x="302006" y="253365"/>
                    <a:pt x="211201" y="201041"/>
                  </a:cubicBezTo>
                  <a:cubicBezTo>
                    <a:pt x="245872" y="130556"/>
                    <a:pt x="293497" y="62992"/>
                    <a:pt x="35610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2" name="Group 53">
            <a:extLst>
              <a:ext uri="{FF2B5EF4-FFF2-40B4-BE49-F238E27FC236}">
                <a16:creationId xmlns:a16="http://schemas.microsoft.com/office/drawing/2014/main" id="{C05F2168-A562-8800-85B5-1B244DD24608}"/>
              </a:ext>
            </a:extLst>
          </p:cNvPr>
          <p:cNvGrpSpPr/>
          <p:nvPr/>
        </p:nvGrpSpPr>
        <p:grpSpPr>
          <a:xfrm>
            <a:off x="11240160" y="8907510"/>
            <a:ext cx="983520" cy="777600"/>
            <a:chOff x="0" y="0"/>
            <a:chExt cx="1311360" cy="1036800"/>
          </a:xfrm>
        </p:grpSpPr>
        <p:sp>
          <p:nvSpPr>
            <p:cNvPr id="193" name="Freeform 54">
              <a:extLst>
                <a:ext uri="{FF2B5EF4-FFF2-40B4-BE49-F238E27FC236}">
                  <a16:creationId xmlns:a16="http://schemas.microsoft.com/office/drawing/2014/main" id="{0FC0C3D8-34F3-4E48-3485-1029FA03F451}"/>
                </a:ext>
              </a:extLst>
            </p:cNvPr>
            <p:cNvSpPr/>
            <p:nvPr/>
          </p:nvSpPr>
          <p:spPr>
            <a:xfrm>
              <a:off x="0" y="0"/>
              <a:ext cx="1311275" cy="1036828"/>
            </a:xfrm>
            <a:custGeom>
              <a:avLst/>
              <a:gdLst/>
              <a:ahLst/>
              <a:cxnLst/>
              <a:rect l="l" t="t" r="r" b="b"/>
              <a:pathLst>
                <a:path w="1311275" h="1036828">
                  <a:moveTo>
                    <a:pt x="1132332" y="186309"/>
                  </a:moveTo>
                  <a:lnTo>
                    <a:pt x="1212215" y="186309"/>
                  </a:lnTo>
                  <a:cubicBezTo>
                    <a:pt x="1266952" y="186309"/>
                    <a:pt x="1311275" y="230632"/>
                    <a:pt x="1311275" y="285369"/>
                  </a:cubicBezTo>
                  <a:lnTo>
                    <a:pt x="1311275" y="937768"/>
                  </a:lnTo>
                  <a:cubicBezTo>
                    <a:pt x="1311275" y="992505"/>
                    <a:pt x="1266952" y="1036828"/>
                    <a:pt x="1212215" y="1036828"/>
                  </a:cubicBezTo>
                  <a:lnTo>
                    <a:pt x="1132332" y="1036828"/>
                  </a:lnTo>
                  <a:close/>
                  <a:moveTo>
                    <a:pt x="99060" y="1036828"/>
                  </a:moveTo>
                  <a:lnTo>
                    <a:pt x="179070" y="1036828"/>
                  </a:lnTo>
                  <a:lnTo>
                    <a:pt x="99060" y="1036828"/>
                  </a:lnTo>
                  <a:cubicBezTo>
                    <a:pt x="44323" y="1036828"/>
                    <a:pt x="0" y="992505"/>
                    <a:pt x="0" y="937768"/>
                  </a:cubicBezTo>
                  <a:lnTo>
                    <a:pt x="0" y="285369"/>
                  </a:lnTo>
                  <a:cubicBezTo>
                    <a:pt x="0" y="230632"/>
                    <a:pt x="44323" y="186309"/>
                    <a:pt x="99060" y="186309"/>
                  </a:cubicBezTo>
                  <a:close/>
                  <a:moveTo>
                    <a:pt x="581914" y="70993"/>
                  </a:moveTo>
                  <a:cubicBezTo>
                    <a:pt x="559054" y="70993"/>
                    <a:pt x="540385" y="89535"/>
                    <a:pt x="540385" y="112522"/>
                  </a:cubicBezTo>
                  <a:lnTo>
                    <a:pt x="540385" y="186309"/>
                  </a:lnTo>
                  <a:lnTo>
                    <a:pt x="770890" y="186309"/>
                  </a:lnTo>
                  <a:lnTo>
                    <a:pt x="770890" y="112522"/>
                  </a:lnTo>
                  <a:cubicBezTo>
                    <a:pt x="770890" y="89662"/>
                    <a:pt x="752348" y="70993"/>
                    <a:pt x="729361" y="70993"/>
                  </a:cubicBezTo>
                  <a:close/>
                  <a:moveTo>
                    <a:pt x="523748" y="0"/>
                  </a:moveTo>
                  <a:lnTo>
                    <a:pt x="787654" y="0"/>
                  </a:lnTo>
                  <a:cubicBezTo>
                    <a:pt x="817626" y="0"/>
                    <a:pt x="842010" y="24384"/>
                    <a:pt x="842010" y="54356"/>
                  </a:cubicBezTo>
                  <a:lnTo>
                    <a:pt x="842010" y="186309"/>
                  </a:lnTo>
                  <a:lnTo>
                    <a:pt x="1059053" y="186309"/>
                  </a:lnTo>
                  <a:lnTo>
                    <a:pt x="1059053" y="1036828"/>
                  </a:lnTo>
                  <a:lnTo>
                    <a:pt x="252349" y="1036828"/>
                  </a:lnTo>
                  <a:lnTo>
                    <a:pt x="252349" y="186309"/>
                  </a:lnTo>
                  <a:lnTo>
                    <a:pt x="469392" y="186309"/>
                  </a:lnTo>
                  <a:lnTo>
                    <a:pt x="469392" y="54356"/>
                  </a:lnTo>
                  <a:cubicBezTo>
                    <a:pt x="469392" y="24384"/>
                    <a:pt x="493776" y="0"/>
                    <a:pt x="52374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4" name="Group 55">
            <a:extLst>
              <a:ext uri="{FF2B5EF4-FFF2-40B4-BE49-F238E27FC236}">
                <a16:creationId xmlns:a16="http://schemas.microsoft.com/office/drawing/2014/main" id="{D852CED5-D39E-B99E-5E03-BA033D31FA1C}"/>
              </a:ext>
            </a:extLst>
          </p:cNvPr>
          <p:cNvGrpSpPr/>
          <p:nvPr/>
        </p:nvGrpSpPr>
        <p:grpSpPr>
          <a:xfrm>
            <a:off x="6447840" y="8868630"/>
            <a:ext cx="809280" cy="816480"/>
            <a:chOff x="0" y="0"/>
            <a:chExt cx="1079040" cy="1088640"/>
          </a:xfrm>
        </p:grpSpPr>
        <p:sp>
          <p:nvSpPr>
            <p:cNvPr id="195" name="Freeform 56">
              <a:extLst>
                <a:ext uri="{FF2B5EF4-FFF2-40B4-BE49-F238E27FC236}">
                  <a16:creationId xmlns:a16="http://schemas.microsoft.com/office/drawing/2014/main" id="{8C2E3797-8EC7-3846-66DF-F7D9460702D9}"/>
                </a:ext>
              </a:extLst>
            </p:cNvPr>
            <p:cNvSpPr/>
            <p:nvPr/>
          </p:nvSpPr>
          <p:spPr>
            <a:xfrm>
              <a:off x="0" y="0"/>
              <a:ext cx="1078992" cy="1088644"/>
            </a:xfrm>
            <a:custGeom>
              <a:avLst/>
              <a:gdLst/>
              <a:ahLst/>
              <a:cxnLst/>
              <a:rect l="l" t="t" r="r" b="b"/>
              <a:pathLst>
                <a:path w="1078992" h="1088644">
                  <a:moveTo>
                    <a:pt x="586994" y="358140"/>
                  </a:moveTo>
                  <a:cubicBezTo>
                    <a:pt x="481965" y="329946"/>
                    <a:pt x="374142" y="392303"/>
                    <a:pt x="345948" y="497332"/>
                  </a:cubicBezTo>
                  <a:cubicBezTo>
                    <a:pt x="317754" y="602361"/>
                    <a:pt x="380111" y="710311"/>
                    <a:pt x="485140" y="738505"/>
                  </a:cubicBezTo>
                  <a:cubicBezTo>
                    <a:pt x="590169" y="766699"/>
                    <a:pt x="697992" y="704342"/>
                    <a:pt x="726186" y="599313"/>
                  </a:cubicBezTo>
                  <a:cubicBezTo>
                    <a:pt x="754380" y="494284"/>
                    <a:pt x="691896" y="386207"/>
                    <a:pt x="586994" y="358140"/>
                  </a:cubicBezTo>
                  <a:close/>
                  <a:moveTo>
                    <a:pt x="622046" y="227330"/>
                  </a:moveTo>
                  <a:cubicBezTo>
                    <a:pt x="799084" y="274828"/>
                    <a:pt x="904240" y="457073"/>
                    <a:pt x="856742" y="634238"/>
                  </a:cubicBezTo>
                  <a:cubicBezTo>
                    <a:pt x="809244" y="811403"/>
                    <a:pt x="627253" y="916686"/>
                    <a:pt x="450088" y="869188"/>
                  </a:cubicBezTo>
                  <a:cubicBezTo>
                    <a:pt x="272923" y="821690"/>
                    <a:pt x="167767" y="639572"/>
                    <a:pt x="215265" y="462280"/>
                  </a:cubicBezTo>
                  <a:cubicBezTo>
                    <a:pt x="262763" y="284988"/>
                    <a:pt x="444754" y="179832"/>
                    <a:pt x="621919" y="227330"/>
                  </a:cubicBezTo>
                  <a:close/>
                  <a:moveTo>
                    <a:pt x="634619" y="179832"/>
                  </a:moveTo>
                  <a:cubicBezTo>
                    <a:pt x="431292" y="125222"/>
                    <a:pt x="222250" y="245999"/>
                    <a:pt x="167767" y="449580"/>
                  </a:cubicBezTo>
                  <a:cubicBezTo>
                    <a:pt x="113284" y="653161"/>
                    <a:pt x="233934" y="862330"/>
                    <a:pt x="437388" y="916813"/>
                  </a:cubicBezTo>
                  <a:cubicBezTo>
                    <a:pt x="640842" y="971296"/>
                    <a:pt x="849884" y="850519"/>
                    <a:pt x="904367" y="647065"/>
                  </a:cubicBezTo>
                  <a:cubicBezTo>
                    <a:pt x="958850" y="443611"/>
                    <a:pt x="838200" y="234315"/>
                    <a:pt x="634746" y="179832"/>
                  </a:cubicBezTo>
                  <a:close/>
                  <a:moveTo>
                    <a:pt x="1078992" y="257810"/>
                  </a:moveTo>
                  <a:lnTo>
                    <a:pt x="1077341" y="263906"/>
                  </a:lnTo>
                  <a:lnTo>
                    <a:pt x="1075690" y="261366"/>
                  </a:lnTo>
                  <a:close/>
                  <a:moveTo>
                    <a:pt x="756412" y="42545"/>
                  </a:moveTo>
                  <a:lnTo>
                    <a:pt x="754126" y="177673"/>
                  </a:lnTo>
                  <a:lnTo>
                    <a:pt x="749935" y="176530"/>
                  </a:lnTo>
                  <a:cubicBezTo>
                    <a:pt x="783717" y="195580"/>
                    <a:pt x="814197" y="218821"/>
                    <a:pt x="840105" y="246507"/>
                  </a:cubicBezTo>
                  <a:lnTo>
                    <a:pt x="960247" y="216662"/>
                  </a:lnTo>
                  <a:lnTo>
                    <a:pt x="1037336" y="361569"/>
                  </a:lnTo>
                  <a:lnTo>
                    <a:pt x="951738" y="438785"/>
                  </a:lnTo>
                  <a:cubicBezTo>
                    <a:pt x="962533" y="477901"/>
                    <a:pt x="967486" y="518922"/>
                    <a:pt x="965708" y="560451"/>
                  </a:cubicBezTo>
                  <a:lnTo>
                    <a:pt x="1072642" y="619887"/>
                  </a:lnTo>
                  <a:lnTo>
                    <a:pt x="1030224" y="778510"/>
                  </a:lnTo>
                  <a:lnTo>
                    <a:pt x="900430" y="776351"/>
                  </a:lnTo>
                  <a:cubicBezTo>
                    <a:pt x="884047" y="803783"/>
                    <a:pt x="864108" y="828548"/>
                    <a:pt x="841883" y="850646"/>
                  </a:cubicBezTo>
                  <a:lnTo>
                    <a:pt x="884555" y="961898"/>
                  </a:lnTo>
                  <a:lnTo>
                    <a:pt x="750189" y="1056005"/>
                  </a:lnTo>
                  <a:lnTo>
                    <a:pt x="648208" y="967486"/>
                  </a:lnTo>
                  <a:lnTo>
                    <a:pt x="660654" y="958850"/>
                  </a:lnTo>
                  <a:cubicBezTo>
                    <a:pt x="621665" y="971550"/>
                    <a:pt x="580263" y="977519"/>
                    <a:pt x="538226" y="977392"/>
                  </a:cubicBezTo>
                  <a:lnTo>
                    <a:pt x="476250" y="1088644"/>
                  </a:lnTo>
                  <a:lnTo>
                    <a:pt x="317754" y="1046099"/>
                  </a:lnTo>
                  <a:lnTo>
                    <a:pt x="319913" y="918718"/>
                  </a:lnTo>
                  <a:cubicBezTo>
                    <a:pt x="286385" y="899541"/>
                    <a:pt x="256032" y="876173"/>
                    <a:pt x="230378" y="848487"/>
                  </a:cubicBezTo>
                  <a:lnTo>
                    <a:pt x="232410" y="852932"/>
                  </a:lnTo>
                  <a:lnTo>
                    <a:pt x="99822" y="878586"/>
                  </a:lnTo>
                  <a:lnTo>
                    <a:pt x="30480" y="729742"/>
                  </a:lnTo>
                  <a:lnTo>
                    <a:pt x="120142" y="656971"/>
                  </a:lnTo>
                  <a:cubicBezTo>
                    <a:pt x="110617" y="621919"/>
                    <a:pt x="105537" y="585343"/>
                    <a:pt x="105537" y="548132"/>
                  </a:cubicBezTo>
                  <a:lnTo>
                    <a:pt x="0" y="489585"/>
                  </a:lnTo>
                  <a:lnTo>
                    <a:pt x="42418" y="330962"/>
                  </a:lnTo>
                  <a:lnTo>
                    <a:pt x="163322" y="332994"/>
                  </a:lnTo>
                  <a:cubicBezTo>
                    <a:pt x="179705" y="304038"/>
                    <a:pt x="199517" y="277622"/>
                    <a:pt x="221996" y="254000"/>
                  </a:cubicBezTo>
                  <a:lnTo>
                    <a:pt x="181610" y="128905"/>
                  </a:lnTo>
                  <a:lnTo>
                    <a:pt x="320675" y="41910"/>
                  </a:lnTo>
                  <a:lnTo>
                    <a:pt x="417830" y="135636"/>
                  </a:lnTo>
                  <a:lnTo>
                    <a:pt x="416814" y="136271"/>
                  </a:lnTo>
                  <a:cubicBezTo>
                    <a:pt x="455041" y="124206"/>
                    <a:pt x="495300" y="118745"/>
                    <a:pt x="536448" y="119126"/>
                  </a:cubicBezTo>
                  <a:lnTo>
                    <a:pt x="532257" y="117983"/>
                  </a:lnTo>
                  <a:lnTo>
                    <a:pt x="59791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6" name="Group 57">
            <a:extLst>
              <a:ext uri="{FF2B5EF4-FFF2-40B4-BE49-F238E27FC236}">
                <a16:creationId xmlns:a16="http://schemas.microsoft.com/office/drawing/2014/main" id="{A045572C-E45F-060C-E30E-7AB4BB1143DB}"/>
              </a:ext>
            </a:extLst>
          </p:cNvPr>
          <p:cNvGrpSpPr/>
          <p:nvPr/>
        </p:nvGrpSpPr>
        <p:grpSpPr>
          <a:xfrm>
            <a:off x="12626880" y="7098870"/>
            <a:ext cx="770400" cy="927360"/>
            <a:chOff x="0" y="0"/>
            <a:chExt cx="1027200" cy="1236480"/>
          </a:xfrm>
        </p:grpSpPr>
        <p:sp>
          <p:nvSpPr>
            <p:cNvPr id="197" name="Freeform 58">
              <a:extLst>
                <a:ext uri="{FF2B5EF4-FFF2-40B4-BE49-F238E27FC236}">
                  <a16:creationId xmlns:a16="http://schemas.microsoft.com/office/drawing/2014/main" id="{9F442924-526E-8B99-8B6C-04BC3AAF480E}"/>
                </a:ext>
              </a:extLst>
            </p:cNvPr>
            <p:cNvSpPr/>
            <p:nvPr/>
          </p:nvSpPr>
          <p:spPr>
            <a:xfrm>
              <a:off x="127" y="0"/>
              <a:ext cx="1027176" cy="1236472"/>
            </a:xfrm>
            <a:custGeom>
              <a:avLst/>
              <a:gdLst/>
              <a:ahLst/>
              <a:cxnLst/>
              <a:rect l="l" t="t" r="r" b="b"/>
              <a:pathLst>
                <a:path w="1027176" h="1236472">
                  <a:moveTo>
                    <a:pt x="513969" y="58166"/>
                  </a:moveTo>
                  <a:cubicBezTo>
                    <a:pt x="470408" y="58166"/>
                    <a:pt x="435102" y="93472"/>
                    <a:pt x="435102" y="137033"/>
                  </a:cubicBezTo>
                  <a:cubicBezTo>
                    <a:pt x="435102" y="180594"/>
                    <a:pt x="470408" y="215900"/>
                    <a:pt x="513969" y="215900"/>
                  </a:cubicBezTo>
                  <a:cubicBezTo>
                    <a:pt x="557530" y="215900"/>
                    <a:pt x="592836" y="180594"/>
                    <a:pt x="592836" y="137033"/>
                  </a:cubicBezTo>
                  <a:cubicBezTo>
                    <a:pt x="592836" y="93472"/>
                    <a:pt x="557530" y="58166"/>
                    <a:pt x="513969" y="58166"/>
                  </a:cubicBezTo>
                  <a:close/>
                  <a:moveTo>
                    <a:pt x="513969" y="0"/>
                  </a:moveTo>
                  <a:cubicBezTo>
                    <a:pt x="589661" y="0"/>
                    <a:pt x="651002" y="61341"/>
                    <a:pt x="651002" y="137033"/>
                  </a:cubicBezTo>
                  <a:cubicBezTo>
                    <a:pt x="651002" y="192151"/>
                    <a:pt x="618490" y="239522"/>
                    <a:pt x="571627" y="260985"/>
                  </a:cubicBezTo>
                  <a:lnTo>
                    <a:pt x="578739" y="331470"/>
                  </a:lnTo>
                  <a:lnTo>
                    <a:pt x="788543" y="331470"/>
                  </a:lnTo>
                  <a:cubicBezTo>
                    <a:pt x="797433" y="310896"/>
                    <a:pt x="817880" y="296545"/>
                    <a:pt x="841629" y="296545"/>
                  </a:cubicBezTo>
                  <a:cubicBezTo>
                    <a:pt x="873633" y="296545"/>
                    <a:pt x="899668" y="322580"/>
                    <a:pt x="899668" y="354584"/>
                  </a:cubicBezTo>
                  <a:cubicBezTo>
                    <a:pt x="899668" y="386588"/>
                    <a:pt x="873633" y="412623"/>
                    <a:pt x="841629" y="412623"/>
                  </a:cubicBezTo>
                  <a:cubicBezTo>
                    <a:pt x="817753" y="412623"/>
                    <a:pt x="797306" y="398272"/>
                    <a:pt x="788543" y="377698"/>
                  </a:cubicBezTo>
                  <a:lnTo>
                    <a:pt x="583184" y="377698"/>
                  </a:lnTo>
                  <a:lnTo>
                    <a:pt x="645160" y="996950"/>
                  </a:lnTo>
                  <a:cubicBezTo>
                    <a:pt x="793369" y="943356"/>
                    <a:pt x="907669" y="880364"/>
                    <a:pt x="915797" y="715899"/>
                  </a:cubicBezTo>
                  <a:cubicBezTo>
                    <a:pt x="895477" y="716788"/>
                    <a:pt x="875538" y="720217"/>
                    <a:pt x="856742" y="725678"/>
                  </a:cubicBezTo>
                  <a:cubicBezTo>
                    <a:pt x="893826" y="681736"/>
                    <a:pt x="928878" y="640842"/>
                    <a:pt x="941959" y="578739"/>
                  </a:cubicBezTo>
                  <a:cubicBezTo>
                    <a:pt x="955802" y="640080"/>
                    <a:pt x="990092" y="678942"/>
                    <a:pt x="1027176" y="725678"/>
                  </a:cubicBezTo>
                  <a:cubicBezTo>
                    <a:pt x="1008380" y="720344"/>
                    <a:pt x="987806" y="716788"/>
                    <a:pt x="966470" y="715899"/>
                  </a:cubicBezTo>
                  <a:cubicBezTo>
                    <a:pt x="955929" y="937641"/>
                    <a:pt x="827405" y="1151255"/>
                    <a:pt x="585343" y="1169924"/>
                  </a:cubicBezTo>
                  <a:cubicBezTo>
                    <a:pt x="548894" y="1200150"/>
                    <a:pt x="535559" y="1214247"/>
                    <a:pt x="514096" y="1236472"/>
                  </a:cubicBezTo>
                  <a:cubicBezTo>
                    <a:pt x="493776" y="1213485"/>
                    <a:pt x="481457" y="1200785"/>
                    <a:pt x="445008" y="1172083"/>
                  </a:cubicBezTo>
                  <a:cubicBezTo>
                    <a:pt x="227838" y="1146683"/>
                    <a:pt x="72263" y="938276"/>
                    <a:pt x="61722" y="715772"/>
                  </a:cubicBezTo>
                  <a:cubicBezTo>
                    <a:pt x="40513" y="716534"/>
                    <a:pt x="19685" y="719963"/>
                    <a:pt x="0" y="725678"/>
                  </a:cubicBezTo>
                  <a:cubicBezTo>
                    <a:pt x="37084" y="681736"/>
                    <a:pt x="72136" y="640842"/>
                    <a:pt x="85217" y="578739"/>
                  </a:cubicBezTo>
                  <a:cubicBezTo>
                    <a:pt x="99060" y="640080"/>
                    <a:pt x="133350" y="678942"/>
                    <a:pt x="170434" y="725678"/>
                  </a:cubicBezTo>
                  <a:cubicBezTo>
                    <a:pt x="152400" y="720471"/>
                    <a:pt x="132715" y="717042"/>
                    <a:pt x="112141" y="716026"/>
                  </a:cubicBezTo>
                  <a:cubicBezTo>
                    <a:pt x="120523" y="880745"/>
                    <a:pt x="237363" y="944626"/>
                    <a:pt x="385191" y="998093"/>
                  </a:cubicBezTo>
                  <a:lnTo>
                    <a:pt x="445262" y="377698"/>
                  </a:lnTo>
                  <a:lnTo>
                    <a:pt x="256032" y="377698"/>
                  </a:lnTo>
                  <a:cubicBezTo>
                    <a:pt x="247142" y="398272"/>
                    <a:pt x="226695" y="412623"/>
                    <a:pt x="202946" y="412623"/>
                  </a:cubicBezTo>
                  <a:cubicBezTo>
                    <a:pt x="170942" y="412623"/>
                    <a:pt x="144907" y="386588"/>
                    <a:pt x="144907" y="354584"/>
                  </a:cubicBezTo>
                  <a:cubicBezTo>
                    <a:pt x="144907" y="322580"/>
                    <a:pt x="170942" y="296545"/>
                    <a:pt x="202946" y="296545"/>
                  </a:cubicBezTo>
                  <a:cubicBezTo>
                    <a:pt x="226822" y="296545"/>
                    <a:pt x="247269" y="310896"/>
                    <a:pt x="256032" y="331470"/>
                  </a:cubicBezTo>
                  <a:lnTo>
                    <a:pt x="449580" y="331470"/>
                  </a:lnTo>
                  <a:lnTo>
                    <a:pt x="456438" y="260985"/>
                  </a:lnTo>
                  <a:cubicBezTo>
                    <a:pt x="409448" y="239522"/>
                    <a:pt x="377063" y="192024"/>
                    <a:pt x="377063" y="137033"/>
                  </a:cubicBezTo>
                  <a:cubicBezTo>
                    <a:pt x="376936" y="61341"/>
                    <a:pt x="438277" y="0"/>
                    <a:pt x="51396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198" name="Group 59">
            <a:extLst>
              <a:ext uri="{FF2B5EF4-FFF2-40B4-BE49-F238E27FC236}">
                <a16:creationId xmlns:a16="http://schemas.microsoft.com/office/drawing/2014/main" id="{665043F6-25DA-50C6-F87A-E8A5E65F2F98}"/>
              </a:ext>
            </a:extLst>
          </p:cNvPr>
          <p:cNvGrpSpPr/>
          <p:nvPr/>
        </p:nvGrpSpPr>
        <p:grpSpPr>
          <a:xfrm>
            <a:off x="14522640" y="2093430"/>
            <a:ext cx="300240" cy="448560"/>
            <a:chOff x="0" y="0"/>
            <a:chExt cx="400320" cy="598080"/>
          </a:xfrm>
        </p:grpSpPr>
        <p:sp>
          <p:nvSpPr>
            <p:cNvPr id="199" name="Freeform 60">
              <a:extLst>
                <a:ext uri="{FF2B5EF4-FFF2-40B4-BE49-F238E27FC236}">
                  <a16:creationId xmlns:a16="http://schemas.microsoft.com/office/drawing/2014/main" id="{27FEDC66-B10B-5E38-EE08-966C1047AC8E}"/>
                </a:ext>
              </a:extLst>
            </p:cNvPr>
            <p:cNvSpPr/>
            <p:nvPr/>
          </p:nvSpPr>
          <p:spPr>
            <a:xfrm>
              <a:off x="127" y="127"/>
              <a:ext cx="400304" cy="598043"/>
            </a:xfrm>
            <a:custGeom>
              <a:avLst/>
              <a:gdLst/>
              <a:ahLst/>
              <a:cxnLst/>
              <a:rect l="l" t="t" r="r" b="b"/>
              <a:pathLst>
                <a:path w="400304" h="598043">
                  <a:moveTo>
                    <a:pt x="235204" y="0"/>
                  </a:moveTo>
                  <a:cubicBezTo>
                    <a:pt x="221615" y="0"/>
                    <a:pt x="207137" y="7366"/>
                    <a:pt x="204724" y="23622"/>
                  </a:cubicBezTo>
                  <a:lnTo>
                    <a:pt x="6096" y="491109"/>
                  </a:lnTo>
                  <a:cubicBezTo>
                    <a:pt x="0" y="506476"/>
                    <a:pt x="6096" y="530860"/>
                    <a:pt x="24384" y="534035"/>
                  </a:cubicBezTo>
                  <a:cubicBezTo>
                    <a:pt x="28448" y="536448"/>
                    <a:pt x="33020" y="537591"/>
                    <a:pt x="37592" y="537591"/>
                  </a:cubicBezTo>
                  <a:cubicBezTo>
                    <a:pt x="50038" y="537591"/>
                    <a:pt x="62738" y="529082"/>
                    <a:pt x="67183" y="515620"/>
                  </a:cubicBezTo>
                  <a:lnTo>
                    <a:pt x="122174" y="390271"/>
                  </a:lnTo>
                  <a:cubicBezTo>
                    <a:pt x="137541" y="396367"/>
                    <a:pt x="152781" y="399415"/>
                    <a:pt x="171069" y="399415"/>
                  </a:cubicBezTo>
                  <a:cubicBezTo>
                    <a:pt x="183261" y="399415"/>
                    <a:pt x="192532" y="396367"/>
                    <a:pt x="204724" y="393319"/>
                  </a:cubicBezTo>
                  <a:lnTo>
                    <a:pt x="204724" y="469773"/>
                  </a:lnTo>
                  <a:cubicBezTo>
                    <a:pt x="140462" y="481965"/>
                    <a:pt x="91567" y="534035"/>
                    <a:pt x="76454" y="598043"/>
                  </a:cubicBezTo>
                  <a:lnTo>
                    <a:pt x="400304" y="598043"/>
                  </a:lnTo>
                  <a:cubicBezTo>
                    <a:pt x="388112" y="533908"/>
                    <a:pt x="336042" y="484886"/>
                    <a:pt x="268859" y="469773"/>
                  </a:cubicBezTo>
                  <a:lnTo>
                    <a:pt x="268859" y="304673"/>
                  </a:lnTo>
                  <a:cubicBezTo>
                    <a:pt x="268859" y="258826"/>
                    <a:pt x="238252" y="225171"/>
                    <a:pt x="201676" y="209931"/>
                  </a:cubicBezTo>
                  <a:lnTo>
                    <a:pt x="268859" y="48006"/>
                  </a:lnTo>
                  <a:cubicBezTo>
                    <a:pt x="268859" y="29718"/>
                    <a:pt x="262763" y="11303"/>
                    <a:pt x="247523" y="2286"/>
                  </a:cubicBezTo>
                  <a:cubicBezTo>
                    <a:pt x="243840" y="762"/>
                    <a:pt x="239522" y="0"/>
                    <a:pt x="23520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0" name="Group 61">
            <a:extLst>
              <a:ext uri="{FF2B5EF4-FFF2-40B4-BE49-F238E27FC236}">
                <a16:creationId xmlns:a16="http://schemas.microsoft.com/office/drawing/2014/main" id="{D6222F59-AAB1-0927-DE85-E1E19969C370}"/>
              </a:ext>
            </a:extLst>
          </p:cNvPr>
          <p:cNvGrpSpPr/>
          <p:nvPr/>
        </p:nvGrpSpPr>
        <p:grpSpPr>
          <a:xfrm>
            <a:off x="14020800" y="2397270"/>
            <a:ext cx="451440" cy="545760"/>
            <a:chOff x="0" y="0"/>
            <a:chExt cx="601920" cy="727680"/>
          </a:xfrm>
        </p:grpSpPr>
        <p:sp>
          <p:nvSpPr>
            <p:cNvPr id="201" name="Freeform 62">
              <a:extLst>
                <a:ext uri="{FF2B5EF4-FFF2-40B4-BE49-F238E27FC236}">
                  <a16:creationId xmlns:a16="http://schemas.microsoft.com/office/drawing/2014/main" id="{6C501836-0B29-CD33-A03A-46B77228EAB3}"/>
                </a:ext>
              </a:extLst>
            </p:cNvPr>
            <p:cNvSpPr/>
            <p:nvPr/>
          </p:nvSpPr>
          <p:spPr>
            <a:xfrm>
              <a:off x="0" y="0"/>
              <a:ext cx="601980" cy="727583"/>
            </a:xfrm>
            <a:custGeom>
              <a:avLst/>
              <a:gdLst/>
              <a:ahLst/>
              <a:cxnLst/>
              <a:rect l="l" t="t" r="r" b="b"/>
              <a:pathLst>
                <a:path w="601980" h="727583">
                  <a:moveTo>
                    <a:pt x="67183" y="0"/>
                  </a:moveTo>
                  <a:cubicBezTo>
                    <a:pt x="30607" y="0"/>
                    <a:pt x="0" y="30607"/>
                    <a:pt x="0" y="64262"/>
                  </a:cubicBezTo>
                  <a:lnTo>
                    <a:pt x="0" y="629793"/>
                  </a:lnTo>
                  <a:cubicBezTo>
                    <a:pt x="3048" y="681863"/>
                    <a:pt x="48895" y="727583"/>
                    <a:pt x="106934" y="727583"/>
                  </a:cubicBezTo>
                  <a:lnTo>
                    <a:pt x="601980" y="727583"/>
                  </a:lnTo>
                  <a:lnTo>
                    <a:pt x="601980" y="562483"/>
                  </a:lnTo>
                  <a:cubicBezTo>
                    <a:pt x="601980" y="544195"/>
                    <a:pt x="586613" y="528955"/>
                    <a:pt x="568325" y="528955"/>
                  </a:cubicBezTo>
                  <a:lnTo>
                    <a:pt x="171196" y="528955"/>
                  </a:lnTo>
                  <a:cubicBezTo>
                    <a:pt x="152908" y="528955"/>
                    <a:pt x="137541" y="513588"/>
                    <a:pt x="137541" y="495300"/>
                  </a:cubicBezTo>
                  <a:lnTo>
                    <a:pt x="137541" y="64262"/>
                  </a:lnTo>
                  <a:cubicBezTo>
                    <a:pt x="137541" y="24511"/>
                    <a:pt x="106934" y="0"/>
                    <a:pt x="6718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2" name="Group 63">
            <a:extLst>
              <a:ext uri="{FF2B5EF4-FFF2-40B4-BE49-F238E27FC236}">
                <a16:creationId xmlns:a16="http://schemas.microsoft.com/office/drawing/2014/main" id="{4ADCB2E6-119C-6ED6-F527-9ED0B7BF440D}"/>
              </a:ext>
            </a:extLst>
          </p:cNvPr>
          <p:cNvGrpSpPr/>
          <p:nvPr/>
        </p:nvGrpSpPr>
        <p:grpSpPr>
          <a:xfrm>
            <a:off x="14220240" y="2195670"/>
            <a:ext cx="149040" cy="149040"/>
            <a:chOff x="0" y="0"/>
            <a:chExt cx="198720" cy="198720"/>
          </a:xfrm>
        </p:grpSpPr>
        <p:sp>
          <p:nvSpPr>
            <p:cNvPr id="203" name="Freeform 64">
              <a:extLst>
                <a:ext uri="{FF2B5EF4-FFF2-40B4-BE49-F238E27FC236}">
                  <a16:creationId xmlns:a16="http://schemas.microsoft.com/office/drawing/2014/main" id="{CC5178E2-D001-BDB9-A412-4CC56604F29F}"/>
                </a:ext>
              </a:extLst>
            </p:cNvPr>
            <p:cNvSpPr/>
            <p:nvPr/>
          </p:nvSpPr>
          <p:spPr>
            <a:xfrm>
              <a:off x="0" y="0"/>
              <a:ext cx="198755" cy="198755"/>
            </a:xfrm>
            <a:custGeom>
              <a:avLst/>
              <a:gdLst/>
              <a:ahLst/>
              <a:cxnLst/>
              <a:rect l="l" t="t" r="r" b="b"/>
              <a:pathLst>
                <a:path w="198755" h="198755">
                  <a:moveTo>
                    <a:pt x="100965" y="127"/>
                  </a:moveTo>
                  <a:cubicBezTo>
                    <a:pt x="45847" y="127"/>
                    <a:pt x="0" y="45847"/>
                    <a:pt x="0" y="100965"/>
                  </a:cubicBezTo>
                  <a:cubicBezTo>
                    <a:pt x="0" y="152908"/>
                    <a:pt x="45847" y="198755"/>
                    <a:pt x="100965" y="198755"/>
                  </a:cubicBezTo>
                  <a:cubicBezTo>
                    <a:pt x="153035" y="198755"/>
                    <a:pt x="198755" y="152908"/>
                    <a:pt x="198755" y="100965"/>
                  </a:cubicBezTo>
                  <a:cubicBezTo>
                    <a:pt x="198755" y="45847"/>
                    <a:pt x="155956" y="0"/>
                    <a:pt x="10096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4" name="Group 65">
            <a:extLst>
              <a:ext uri="{FF2B5EF4-FFF2-40B4-BE49-F238E27FC236}">
                <a16:creationId xmlns:a16="http://schemas.microsoft.com/office/drawing/2014/main" id="{33672353-905A-1D12-727F-CE5561CF4AA5}"/>
              </a:ext>
            </a:extLst>
          </p:cNvPr>
          <p:cNvGrpSpPr/>
          <p:nvPr/>
        </p:nvGrpSpPr>
        <p:grpSpPr>
          <a:xfrm>
            <a:off x="14172720" y="2396550"/>
            <a:ext cx="453600" cy="543600"/>
            <a:chOff x="0" y="0"/>
            <a:chExt cx="604800" cy="724800"/>
          </a:xfrm>
        </p:grpSpPr>
        <p:sp>
          <p:nvSpPr>
            <p:cNvPr id="205" name="Freeform 66">
              <a:extLst>
                <a:ext uri="{FF2B5EF4-FFF2-40B4-BE49-F238E27FC236}">
                  <a16:creationId xmlns:a16="http://schemas.microsoft.com/office/drawing/2014/main" id="{E896EAAF-5D00-FB01-DEF3-4B1850299B7D}"/>
                </a:ext>
              </a:extLst>
            </p:cNvPr>
            <p:cNvSpPr/>
            <p:nvPr/>
          </p:nvSpPr>
          <p:spPr>
            <a:xfrm>
              <a:off x="127" y="0"/>
              <a:ext cx="604774" cy="724916"/>
            </a:xfrm>
            <a:custGeom>
              <a:avLst/>
              <a:gdLst/>
              <a:ahLst/>
              <a:cxnLst/>
              <a:rect l="l" t="t" r="r" b="b"/>
              <a:pathLst>
                <a:path w="604774" h="724916">
                  <a:moveTo>
                    <a:pt x="159004" y="127"/>
                  </a:moveTo>
                  <a:cubicBezTo>
                    <a:pt x="120269" y="127"/>
                    <a:pt x="79248" y="19812"/>
                    <a:pt x="54991" y="46863"/>
                  </a:cubicBezTo>
                  <a:cubicBezTo>
                    <a:pt x="18288" y="77470"/>
                    <a:pt x="0" y="117221"/>
                    <a:pt x="0" y="162941"/>
                  </a:cubicBezTo>
                  <a:lnTo>
                    <a:pt x="0" y="462280"/>
                  </a:lnTo>
                  <a:lnTo>
                    <a:pt x="259588" y="462280"/>
                  </a:lnTo>
                  <a:cubicBezTo>
                    <a:pt x="244221" y="422529"/>
                    <a:pt x="210693" y="398145"/>
                    <a:pt x="164846" y="398145"/>
                  </a:cubicBezTo>
                  <a:lnTo>
                    <a:pt x="100711" y="398145"/>
                  </a:lnTo>
                  <a:cubicBezTo>
                    <a:pt x="79375" y="398145"/>
                    <a:pt x="64008" y="382778"/>
                    <a:pt x="64008" y="361442"/>
                  </a:cubicBezTo>
                  <a:lnTo>
                    <a:pt x="64008" y="230124"/>
                  </a:lnTo>
                  <a:cubicBezTo>
                    <a:pt x="64008" y="208788"/>
                    <a:pt x="79375" y="193421"/>
                    <a:pt x="100711" y="193421"/>
                  </a:cubicBezTo>
                  <a:cubicBezTo>
                    <a:pt x="118999" y="193421"/>
                    <a:pt x="134366" y="208788"/>
                    <a:pt x="134366" y="230124"/>
                  </a:cubicBezTo>
                  <a:lnTo>
                    <a:pt x="134366" y="327787"/>
                  </a:lnTo>
                  <a:lnTo>
                    <a:pt x="167894" y="327787"/>
                  </a:lnTo>
                  <a:cubicBezTo>
                    <a:pt x="247396" y="327787"/>
                    <a:pt x="317627" y="385826"/>
                    <a:pt x="332867" y="462280"/>
                  </a:cubicBezTo>
                  <a:lnTo>
                    <a:pt x="369570" y="462280"/>
                  </a:lnTo>
                  <a:cubicBezTo>
                    <a:pt x="424561" y="462280"/>
                    <a:pt x="470281" y="508000"/>
                    <a:pt x="470281" y="559943"/>
                  </a:cubicBezTo>
                  <a:lnTo>
                    <a:pt x="470281" y="724916"/>
                  </a:lnTo>
                  <a:lnTo>
                    <a:pt x="604774" y="724916"/>
                  </a:lnTo>
                  <a:lnTo>
                    <a:pt x="604774" y="492887"/>
                  </a:lnTo>
                  <a:cubicBezTo>
                    <a:pt x="598678" y="443992"/>
                    <a:pt x="552831" y="398145"/>
                    <a:pt x="500888" y="398145"/>
                  </a:cubicBezTo>
                  <a:lnTo>
                    <a:pt x="366395" y="398145"/>
                  </a:lnTo>
                  <a:cubicBezTo>
                    <a:pt x="348107" y="398145"/>
                    <a:pt x="332867" y="382778"/>
                    <a:pt x="332867" y="361442"/>
                  </a:cubicBezTo>
                  <a:lnTo>
                    <a:pt x="332867" y="175133"/>
                  </a:lnTo>
                  <a:cubicBezTo>
                    <a:pt x="332867" y="83566"/>
                    <a:pt x="262636" y="4191"/>
                    <a:pt x="173990" y="1016"/>
                  </a:cubicBezTo>
                  <a:cubicBezTo>
                    <a:pt x="169037" y="381"/>
                    <a:pt x="164084" y="0"/>
                    <a:pt x="15900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6" name="Group 67">
            <a:extLst>
              <a:ext uri="{FF2B5EF4-FFF2-40B4-BE49-F238E27FC236}">
                <a16:creationId xmlns:a16="http://schemas.microsoft.com/office/drawing/2014/main" id="{549A918E-A1EF-B089-3471-B53214B0F5D8}"/>
              </a:ext>
            </a:extLst>
          </p:cNvPr>
          <p:cNvGrpSpPr/>
          <p:nvPr/>
        </p:nvGrpSpPr>
        <p:grpSpPr>
          <a:xfrm>
            <a:off x="14472240" y="2594550"/>
            <a:ext cx="398880" cy="96480"/>
            <a:chOff x="0" y="0"/>
            <a:chExt cx="531840" cy="128640"/>
          </a:xfrm>
        </p:grpSpPr>
        <p:sp>
          <p:nvSpPr>
            <p:cNvPr id="207" name="Freeform 68">
              <a:extLst>
                <a:ext uri="{FF2B5EF4-FFF2-40B4-BE49-F238E27FC236}">
                  <a16:creationId xmlns:a16="http://schemas.microsoft.com/office/drawing/2014/main" id="{881B5382-BEDC-5AEA-15C3-55845B444A2A}"/>
                </a:ext>
              </a:extLst>
            </p:cNvPr>
            <p:cNvSpPr/>
            <p:nvPr/>
          </p:nvSpPr>
          <p:spPr>
            <a:xfrm>
              <a:off x="127" y="127"/>
              <a:ext cx="531749" cy="128651"/>
            </a:xfrm>
            <a:custGeom>
              <a:avLst/>
              <a:gdLst/>
              <a:ahLst/>
              <a:cxnLst/>
              <a:rect l="l" t="t" r="r" b="b"/>
              <a:pathLst>
                <a:path w="531749" h="128651">
                  <a:moveTo>
                    <a:pt x="0" y="0"/>
                  </a:moveTo>
                  <a:lnTo>
                    <a:pt x="0" y="64262"/>
                  </a:lnTo>
                  <a:lnTo>
                    <a:pt x="100838" y="64262"/>
                  </a:lnTo>
                  <a:cubicBezTo>
                    <a:pt x="152781" y="64262"/>
                    <a:pt x="201676" y="91821"/>
                    <a:pt x="232156" y="128651"/>
                  </a:cubicBezTo>
                  <a:lnTo>
                    <a:pt x="498094" y="128651"/>
                  </a:lnTo>
                  <a:cubicBezTo>
                    <a:pt x="516382" y="128651"/>
                    <a:pt x="531749" y="113284"/>
                    <a:pt x="531749" y="94869"/>
                  </a:cubicBezTo>
                  <a:lnTo>
                    <a:pt x="531749" y="30607"/>
                  </a:lnTo>
                  <a:cubicBezTo>
                    <a:pt x="531749" y="15240"/>
                    <a:pt x="516382" y="0"/>
                    <a:pt x="49809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08" name="Group 69">
            <a:extLst>
              <a:ext uri="{FF2B5EF4-FFF2-40B4-BE49-F238E27FC236}">
                <a16:creationId xmlns:a16="http://schemas.microsoft.com/office/drawing/2014/main" id="{1C57D735-EBA3-0370-22EA-BF675C65917F}"/>
              </a:ext>
            </a:extLst>
          </p:cNvPr>
          <p:cNvGrpSpPr/>
          <p:nvPr/>
        </p:nvGrpSpPr>
        <p:grpSpPr>
          <a:xfrm>
            <a:off x="12638400" y="3697590"/>
            <a:ext cx="732240" cy="342720"/>
            <a:chOff x="0" y="0"/>
            <a:chExt cx="976320" cy="456960"/>
          </a:xfrm>
        </p:grpSpPr>
        <p:sp>
          <p:nvSpPr>
            <p:cNvPr id="209" name="Freeform 70">
              <a:extLst>
                <a:ext uri="{FF2B5EF4-FFF2-40B4-BE49-F238E27FC236}">
                  <a16:creationId xmlns:a16="http://schemas.microsoft.com/office/drawing/2014/main" id="{802D881C-32A4-4883-CF97-C24D27608CE6}"/>
                </a:ext>
              </a:extLst>
            </p:cNvPr>
            <p:cNvSpPr/>
            <p:nvPr/>
          </p:nvSpPr>
          <p:spPr>
            <a:xfrm>
              <a:off x="127" y="0"/>
              <a:ext cx="976249" cy="456819"/>
            </a:xfrm>
            <a:custGeom>
              <a:avLst/>
              <a:gdLst/>
              <a:ahLst/>
              <a:cxnLst/>
              <a:rect l="l" t="t" r="r" b="b"/>
              <a:pathLst>
                <a:path w="976249" h="456819">
                  <a:moveTo>
                    <a:pt x="98171" y="0"/>
                  </a:moveTo>
                  <a:cubicBezTo>
                    <a:pt x="44577" y="0"/>
                    <a:pt x="0" y="44704"/>
                    <a:pt x="0" y="101219"/>
                  </a:cubicBezTo>
                  <a:lnTo>
                    <a:pt x="0" y="232156"/>
                  </a:lnTo>
                  <a:cubicBezTo>
                    <a:pt x="0" y="282702"/>
                    <a:pt x="44577" y="327406"/>
                    <a:pt x="98171" y="327406"/>
                  </a:cubicBezTo>
                  <a:lnTo>
                    <a:pt x="193421" y="327406"/>
                  </a:lnTo>
                  <a:lnTo>
                    <a:pt x="193421" y="425450"/>
                  </a:lnTo>
                  <a:cubicBezTo>
                    <a:pt x="193421" y="440436"/>
                    <a:pt x="202438" y="449199"/>
                    <a:pt x="214249" y="455168"/>
                  </a:cubicBezTo>
                  <a:cubicBezTo>
                    <a:pt x="217170" y="456184"/>
                    <a:pt x="220853" y="456819"/>
                    <a:pt x="224790" y="456819"/>
                  </a:cubicBezTo>
                  <a:cubicBezTo>
                    <a:pt x="232410" y="456819"/>
                    <a:pt x="241046" y="454152"/>
                    <a:pt x="247015" y="446278"/>
                  </a:cubicBezTo>
                  <a:lnTo>
                    <a:pt x="366141" y="327279"/>
                  </a:lnTo>
                  <a:lnTo>
                    <a:pt x="601218" y="327279"/>
                  </a:lnTo>
                  <a:lnTo>
                    <a:pt x="720217" y="446278"/>
                  </a:lnTo>
                  <a:cubicBezTo>
                    <a:pt x="726186" y="454152"/>
                    <a:pt x="733425" y="456819"/>
                    <a:pt x="741045" y="456819"/>
                  </a:cubicBezTo>
                  <a:cubicBezTo>
                    <a:pt x="744982" y="456819"/>
                    <a:pt x="748919" y="456184"/>
                    <a:pt x="752856" y="455168"/>
                  </a:cubicBezTo>
                  <a:cubicBezTo>
                    <a:pt x="764794" y="452247"/>
                    <a:pt x="770763" y="437261"/>
                    <a:pt x="770763" y="425450"/>
                  </a:cubicBezTo>
                  <a:lnTo>
                    <a:pt x="770763" y="327406"/>
                  </a:lnTo>
                  <a:lnTo>
                    <a:pt x="871982" y="327406"/>
                  </a:lnTo>
                  <a:cubicBezTo>
                    <a:pt x="931545" y="327406"/>
                    <a:pt x="976249" y="282702"/>
                    <a:pt x="976249" y="232156"/>
                  </a:cubicBezTo>
                  <a:lnTo>
                    <a:pt x="976249" y="101219"/>
                  </a:lnTo>
                  <a:cubicBezTo>
                    <a:pt x="976249" y="50673"/>
                    <a:pt x="931672" y="0"/>
                    <a:pt x="87807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0" name="Group 71">
            <a:extLst>
              <a:ext uri="{FF2B5EF4-FFF2-40B4-BE49-F238E27FC236}">
                <a16:creationId xmlns:a16="http://schemas.microsoft.com/office/drawing/2014/main" id="{044A1C17-B4B9-370F-0CD8-AAF128D06066}"/>
              </a:ext>
            </a:extLst>
          </p:cNvPr>
          <p:cNvGrpSpPr/>
          <p:nvPr/>
        </p:nvGrpSpPr>
        <p:grpSpPr>
          <a:xfrm>
            <a:off x="12687360" y="4087830"/>
            <a:ext cx="194400" cy="196560"/>
            <a:chOff x="0" y="0"/>
            <a:chExt cx="259200" cy="262080"/>
          </a:xfrm>
        </p:grpSpPr>
        <p:sp>
          <p:nvSpPr>
            <p:cNvPr id="211" name="Freeform 72">
              <a:extLst>
                <a:ext uri="{FF2B5EF4-FFF2-40B4-BE49-F238E27FC236}">
                  <a16:creationId xmlns:a16="http://schemas.microsoft.com/office/drawing/2014/main" id="{53EB7A63-276E-8E44-DB46-8CB47F0F0C2E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6515" y="0"/>
                    <a:pt x="0" y="59563"/>
                    <a:pt x="0" y="131064"/>
                  </a:cubicBezTo>
                  <a:cubicBezTo>
                    <a:pt x="0" y="202565"/>
                    <a:pt x="56515" y="262001"/>
                    <a:pt x="131064" y="262001"/>
                  </a:cubicBezTo>
                  <a:cubicBezTo>
                    <a:pt x="202565" y="262001"/>
                    <a:pt x="259207" y="202438"/>
                    <a:pt x="259207" y="130937"/>
                  </a:cubicBezTo>
                  <a:cubicBezTo>
                    <a:pt x="259207" y="59436"/>
                    <a:pt x="202565" y="0"/>
                    <a:pt x="13106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2" name="Group 73">
            <a:extLst>
              <a:ext uri="{FF2B5EF4-FFF2-40B4-BE49-F238E27FC236}">
                <a16:creationId xmlns:a16="http://schemas.microsoft.com/office/drawing/2014/main" id="{C8680FF2-A0FE-25B8-2789-A11440FA1E89}"/>
              </a:ext>
            </a:extLst>
          </p:cNvPr>
          <p:cNvGrpSpPr/>
          <p:nvPr/>
        </p:nvGrpSpPr>
        <p:grpSpPr>
          <a:xfrm>
            <a:off x="12589440" y="4331190"/>
            <a:ext cx="388800" cy="192240"/>
            <a:chOff x="0" y="0"/>
            <a:chExt cx="518400" cy="256320"/>
          </a:xfrm>
        </p:grpSpPr>
        <p:sp>
          <p:nvSpPr>
            <p:cNvPr id="213" name="Freeform 74">
              <a:extLst>
                <a:ext uri="{FF2B5EF4-FFF2-40B4-BE49-F238E27FC236}">
                  <a16:creationId xmlns:a16="http://schemas.microsoft.com/office/drawing/2014/main" id="{864827AA-47BD-A4CF-CA71-5B0F509C0085}"/>
                </a:ext>
              </a:extLst>
            </p:cNvPr>
            <p:cNvSpPr/>
            <p:nvPr/>
          </p:nvSpPr>
          <p:spPr>
            <a:xfrm>
              <a:off x="0" y="127"/>
              <a:ext cx="518287" cy="256286"/>
            </a:xfrm>
            <a:custGeom>
              <a:avLst/>
              <a:gdLst/>
              <a:ahLst/>
              <a:cxnLst/>
              <a:rect l="l" t="t" r="r" b="b"/>
              <a:pathLst>
                <a:path w="518287" h="256286">
                  <a:moveTo>
                    <a:pt x="259207" y="0"/>
                  </a:moveTo>
                  <a:cubicBezTo>
                    <a:pt x="131191" y="0"/>
                    <a:pt x="20955" y="98298"/>
                    <a:pt x="3048" y="220472"/>
                  </a:cubicBezTo>
                  <a:cubicBezTo>
                    <a:pt x="0" y="238379"/>
                    <a:pt x="14986" y="256286"/>
                    <a:pt x="35814" y="256286"/>
                  </a:cubicBezTo>
                  <a:lnTo>
                    <a:pt x="482600" y="256286"/>
                  </a:lnTo>
                  <a:cubicBezTo>
                    <a:pt x="503555" y="256286"/>
                    <a:pt x="518287" y="238379"/>
                    <a:pt x="518287" y="220472"/>
                  </a:cubicBezTo>
                  <a:cubicBezTo>
                    <a:pt x="497586" y="92329"/>
                    <a:pt x="390398" y="0"/>
                    <a:pt x="25920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4" name="Group 75">
            <a:extLst>
              <a:ext uri="{FF2B5EF4-FFF2-40B4-BE49-F238E27FC236}">
                <a16:creationId xmlns:a16="http://schemas.microsoft.com/office/drawing/2014/main" id="{E0D8B0A5-A310-D0AB-D2D6-76C51DFFEECB}"/>
              </a:ext>
            </a:extLst>
          </p:cNvPr>
          <p:cNvGrpSpPr/>
          <p:nvPr/>
        </p:nvGrpSpPr>
        <p:grpSpPr>
          <a:xfrm>
            <a:off x="13125120" y="4087830"/>
            <a:ext cx="194400" cy="196560"/>
            <a:chOff x="0" y="0"/>
            <a:chExt cx="259200" cy="262080"/>
          </a:xfrm>
        </p:grpSpPr>
        <p:sp>
          <p:nvSpPr>
            <p:cNvPr id="215" name="Freeform 76">
              <a:extLst>
                <a:ext uri="{FF2B5EF4-FFF2-40B4-BE49-F238E27FC236}">
                  <a16:creationId xmlns:a16="http://schemas.microsoft.com/office/drawing/2014/main" id="{9D3EB16A-5E59-155B-D941-A1C3353FAE77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9563" y="0"/>
                    <a:pt x="0" y="59563"/>
                    <a:pt x="0" y="131064"/>
                  </a:cubicBezTo>
                  <a:cubicBezTo>
                    <a:pt x="0" y="202565"/>
                    <a:pt x="59563" y="262001"/>
                    <a:pt x="131064" y="262001"/>
                  </a:cubicBezTo>
                  <a:cubicBezTo>
                    <a:pt x="199517" y="262001"/>
                    <a:pt x="259207" y="202438"/>
                    <a:pt x="259207" y="130937"/>
                  </a:cubicBezTo>
                  <a:cubicBezTo>
                    <a:pt x="259207" y="59436"/>
                    <a:pt x="199517" y="0"/>
                    <a:pt x="13106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6" name="Group 77">
            <a:extLst>
              <a:ext uri="{FF2B5EF4-FFF2-40B4-BE49-F238E27FC236}">
                <a16:creationId xmlns:a16="http://schemas.microsoft.com/office/drawing/2014/main" id="{85F6F2C3-99D6-2DD4-F63E-5D70867598A6}"/>
              </a:ext>
            </a:extLst>
          </p:cNvPr>
          <p:cNvGrpSpPr/>
          <p:nvPr/>
        </p:nvGrpSpPr>
        <p:grpSpPr>
          <a:xfrm>
            <a:off x="13027200" y="4331190"/>
            <a:ext cx="390960" cy="192240"/>
            <a:chOff x="0" y="0"/>
            <a:chExt cx="521280" cy="256320"/>
          </a:xfrm>
        </p:grpSpPr>
        <p:sp>
          <p:nvSpPr>
            <p:cNvPr id="217" name="Freeform 78">
              <a:extLst>
                <a:ext uri="{FF2B5EF4-FFF2-40B4-BE49-F238E27FC236}">
                  <a16:creationId xmlns:a16="http://schemas.microsoft.com/office/drawing/2014/main" id="{5D71E858-63C3-26FF-55B5-6B878C90A954}"/>
                </a:ext>
              </a:extLst>
            </p:cNvPr>
            <p:cNvSpPr/>
            <p:nvPr/>
          </p:nvSpPr>
          <p:spPr>
            <a:xfrm>
              <a:off x="0" y="127"/>
              <a:ext cx="521208" cy="256286"/>
            </a:xfrm>
            <a:custGeom>
              <a:avLst/>
              <a:gdLst/>
              <a:ahLst/>
              <a:cxnLst/>
              <a:rect l="l" t="t" r="r" b="b"/>
              <a:pathLst>
                <a:path w="521208" h="256286">
                  <a:moveTo>
                    <a:pt x="262128" y="0"/>
                  </a:moveTo>
                  <a:cubicBezTo>
                    <a:pt x="131064" y="0"/>
                    <a:pt x="23876" y="98298"/>
                    <a:pt x="3048" y="220472"/>
                  </a:cubicBezTo>
                  <a:cubicBezTo>
                    <a:pt x="0" y="238379"/>
                    <a:pt x="14986" y="256286"/>
                    <a:pt x="38735" y="256286"/>
                  </a:cubicBezTo>
                  <a:lnTo>
                    <a:pt x="488442" y="256286"/>
                  </a:lnTo>
                  <a:cubicBezTo>
                    <a:pt x="506349" y="256286"/>
                    <a:pt x="521208" y="238379"/>
                    <a:pt x="521208" y="220472"/>
                  </a:cubicBezTo>
                  <a:cubicBezTo>
                    <a:pt x="500380" y="92329"/>
                    <a:pt x="390271" y="0"/>
                    <a:pt x="26212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18" name="Group 79">
            <a:extLst>
              <a:ext uri="{FF2B5EF4-FFF2-40B4-BE49-F238E27FC236}">
                <a16:creationId xmlns:a16="http://schemas.microsoft.com/office/drawing/2014/main" id="{1DF2CE03-2C1E-E37E-C6E0-077E2876FC23}"/>
              </a:ext>
            </a:extLst>
          </p:cNvPr>
          <p:cNvGrpSpPr/>
          <p:nvPr/>
        </p:nvGrpSpPr>
        <p:grpSpPr>
          <a:xfrm>
            <a:off x="6469440" y="7308390"/>
            <a:ext cx="360000" cy="740160"/>
            <a:chOff x="0" y="0"/>
            <a:chExt cx="480000" cy="986880"/>
          </a:xfrm>
        </p:grpSpPr>
        <p:sp>
          <p:nvSpPr>
            <p:cNvPr id="219" name="Freeform 80">
              <a:extLst>
                <a:ext uri="{FF2B5EF4-FFF2-40B4-BE49-F238E27FC236}">
                  <a16:creationId xmlns:a16="http://schemas.microsoft.com/office/drawing/2014/main" id="{B5FB4E6E-9C15-D198-2FBA-7FF241FBE5DD}"/>
                </a:ext>
              </a:extLst>
            </p:cNvPr>
            <p:cNvSpPr/>
            <p:nvPr/>
          </p:nvSpPr>
          <p:spPr>
            <a:xfrm>
              <a:off x="127" y="0"/>
              <a:ext cx="479933" cy="986917"/>
            </a:xfrm>
            <a:custGeom>
              <a:avLst/>
              <a:gdLst/>
              <a:ahLst/>
              <a:cxnLst/>
              <a:rect l="l" t="t" r="r" b="b"/>
              <a:pathLst>
                <a:path w="479933" h="986917">
                  <a:moveTo>
                    <a:pt x="57531" y="0"/>
                  </a:moveTo>
                  <a:cubicBezTo>
                    <a:pt x="24638" y="0"/>
                    <a:pt x="0" y="30353"/>
                    <a:pt x="0" y="63754"/>
                  </a:cubicBezTo>
                  <a:lnTo>
                    <a:pt x="0" y="425196"/>
                  </a:lnTo>
                  <a:cubicBezTo>
                    <a:pt x="0" y="446532"/>
                    <a:pt x="5461" y="470789"/>
                    <a:pt x="16510" y="488950"/>
                  </a:cubicBezTo>
                  <a:lnTo>
                    <a:pt x="142621" y="719709"/>
                  </a:lnTo>
                  <a:cubicBezTo>
                    <a:pt x="164592" y="759206"/>
                    <a:pt x="178308" y="780415"/>
                    <a:pt x="178308" y="822960"/>
                  </a:cubicBezTo>
                  <a:lnTo>
                    <a:pt x="178308" y="950468"/>
                  </a:lnTo>
                  <a:cubicBezTo>
                    <a:pt x="178308" y="971804"/>
                    <a:pt x="192024" y="986917"/>
                    <a:pt x="208407" y="986917"/>
                  </a:cubicBezTo>
                  <a:lnTo>
                    <a:pt x="479933" y="986917"/>
                  </a:lnTo>
                  <a:lnTo>
                    <a:pt x="479933" y="613410"/>
                  </a:lnTo>
                  <a:cubicBezTo>
                    <a:pt x="479933" y="576961"/>
                    <a:pt x="466217" y="546608"/>
                    <a:pt x="449834" y="522351"/>
                  </a:cubicBezTo>
                  <a:cubicBezTo>
                    <a:pt x="449707" y="522478"/>
                    <a:pt x="449580" y="522605"/>
                    <a:pt x="449453" y="522605"/>
                  </a:cubicBezTo>
                  <a:cubicBezTo>
                    <a:pt x="438912" y="522605"/>
                    <a:pt x="279781" y="349250"/>
                    <a:pt x="277114" y="346329"/>
                  </a:cubicBezTo>
                  <a:cubicBezTo>
                    <a:pt x="264795" y="330962"/>
                    <a:pt x="246253" y="321310"/>
                    <a:pt x="227457" y="321310"/>
                  </a:cubicBezTo>
                  <a:cubicBezTo>
                    <a:pt x="213106" y="321310"/>
                    <a:pt x="198501" y="327152"/>
                    <a:pt x="186563" y="340360"/>
                  </a:cubicBezTo>
                  <a:cubicBezTo>
                    <a:pt x="164592" y="367665"/>
                    <a:pt x="167386" y="413258"/>
                    <a:pt x="183896" y="428371"/>
                  </a:cubicBezTo>
                  <a:lnTo>
                    <a:pt x="345567" y="607314"/>
                  </a:lnTo>
                  <a:cubicBezTo>
                    <a:pt x="356616" y="619506"/>
                    <a:pt x="356616" y="640715"/>
                    <a:pt x="345567" y="652907"/>
                  </a:cubicBezTo>
                  <a:cubicBezTo>
                    <a:pt x="340106" y="657479"/>
                    <a:pt x="332613" y="659765"/>
                    <a:pt x="324993" y="659765"/>
                  </a:cubicBezTo>
                  <a:cubicBezTo>
                    <a:pt x="317373" y="659765"/>
                    <a:pt x="309880" y="657479"/>
                    <a:pt x="304419" y="652907"/>
                  </a:cubicBezTo>
                  <a:lnTo>
                    <a:pt x="142621" y="473710"/>
                  </a:lnTo>
                  <a:cubicBezTo>
                    <a:pt x="126111" y="455549"/>
                    <a:pt x="115189" y="428117"/>
                    <a:pt x="115189" y="403860"/>
                  </a:cubicBezTo>
                  <a:lnTo>
                    <a:pt x="115189" y="63754"/>
                  </a:lnTo>
                  <a:cubicBezTo>
                    <a:pt x="115189" y="24257"/>
                    <a:pt x="87757" y="0"/>
                    <a:pt x="5753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0" name="Group 81">
            <a:extLst>
              <a:ext uri="{FF2B5EF4-FFF2-40B4-BE49-F238E27FC236}">
                <a16:creationId xmlns:a16="http://schemas.microsoft.com/office/drawing/2014/main" id="{DF3FC3F2-C10C-FA29-0BC2-048E05C1BCD3}"/>
              </a:ext>
            </a:extLst>
          </p:cNvPr>
          <p:cNvGrpSpPr/>
          <p:nvPr/>
        </p:nvGrpSpPr>
        <p:grpSpPr>
          <a:xfrm>
            <a:off x="6874800" y="7308390"/>
            <a:ext cx="357840" cy="742320"/>
            <a:chOff x="0" y="0"/>
            <a:chExt cx="477120" cy="989760"/>
          </a:xfrm>
        </p:grpSpPr>
        <p:sp>
          <p:nvSpPr>
            <p:cNvPr id="221" name="Freeform 82">
              <a:extLst>
                <a:ext uri="{FF2B5EF4-FFF2-40B4-BE49-F238E27FC236}">
                  <a16:creationId xmlns:a16="http://schemas.microsoft.com/office/drawing/2014/main" id="{2682C995-55C0-9EB3-0E9F-DB6BE1745FFB}"/>
                </a:ext>
              </a:extLst>
            </p:cNvPr>
            <p:cNvSpPr/>
            <p:nvPr/>
          </p:nvSpPr>
          <p:spPr>
            <a:xfrm>
              <a:off x="0" y="0"/>
              <a:ext cx="477139" cy="989711"/>
            </a:xfrm>
            <a:custGeom>
              <a:avLst/>
              <a:gdLst/>
              <a:ahLst/>
              <a:cxnLst/>
              <a:rect l="l" t="t" r="r" b="b"/>
              <a:pathLst>
                <a:path w="477139" h="989711">
                  <a:moveTo>
                    <a:pt x="414147" y="0"/>
                  </a:moveTo>
                  <a:cubicBezTo>
                    <a:pt x="381254" y="0"/>
                    <a:pt x="356489" y="30353"/>
                    <a:pt x="356489" y="63754"/>
                  </a:cubicBezTo>
                  <a:lnTo>
                    <a:pt x="356489" y="403733"/>
                  </a:lnTo>
                  <a:cubicBezTo>
                    <a:pt x="356489" y="431038"/>
                    <a:pt x="345567" y="458470"/>
                    <a:pt x="329057" y="473583"/>
                  </a:cubicBezTo>
                  <a:lnTo>
                    <a:pt x="167259" y="652780"/>
                  </a:lnTo>
                  <a:cubicBezTo>
                    <a:pt x="163195" y="657352"/>
                    <a:pt x="155575" y="659638"/>
                    <a:pt x="147701" y="659638"/>
                  </a:cubicBezTo>
                  <a:cubicBezTo>
                    <a:pt x="139827" y="659638"/>
                    <a:pt x="131572" y="657352"/>
                    <a:pt x="126111" y="652780"/>
                  </a:cubicBezTo>
                  <a:cubicBezTo>
                    <a:pt x="117856" y="640588"/>
                    <a:pt x="117856" y="619379"/>
                    <a:pt x="126111" y="607187"/>
                  </a:cubicBezTo>
                  <a:lnTo>
                    <a:pt x="287909" y="427990"/>
                  </a:lnTo>
                  <a:cubicBezTo>
                    <a:pt x="304419" y="412877"/>
                    <a:pt x="309880" y="367284"/>
                    <a:pt x="285242" y="339979"/>
                  </a:cubicBezTo>
                  <a:cubicBezTo>
                    <a:pt x="273304" y="326771"/>
                    <a:pt x="258699" y="321056"/>
                    <a:pt x="244348" y="321056"/>
                  </a:cubicBezTo>
                  <a:cubicBezTo>
                    <a:pt x="225679" y="321056"/>
                    <a:pt x="207137" y="330708"/>
                    <a:pt x="194691" y="346075"/>
                  </a:cubicBezTo>
                  <a:cubicBezTo>
                    <a:pt x="194691" y="346075"/>
                    <a:pt x="30226" y="522097"/>
                    <a:pt x="30226" y="528193"/>
                  </a:cubicBezTo>
                  <a:cubicBezTo>
                    <a:pt x="13716" y="546481"/>
                    <a:pt x="0" y="579882"/>
                    <a:pt x="0" y="619379"/>
                  </a:cubicBezTo>
                  <a:lnTo>
                    <a:pt x="0" y="783336"/>
                  </a:lnTo>
                  <a:lnTo>
                    <a:pt x="0" y="810641"/>
                  </a:lnTo>
                  <a:lnTo>
                    <a:pt x="0" y="989711"/>
                  </a:lnTo>
                  <a:lnTo>
                    <a:pt x="268732" y="989711"/>
                  </a:lnTo>
                  <a:cubicBezTo>
                    <a:pt x="285242" y="989711"/>
                    <a:pt x="298831" y="974471"/>
                    <a:pt x="298831" y="956310"/>
                  </a:cubicBezTo>
                  <a:lnTo>
                    <a:pt x="298831" y="825881"/>
                  </a:lnTo>
                  <a:cubicBezTo>
                    <a:pt x="298831" y="783336"/>
                    <a:pt x="315341" y="762127"/>
                    <a:pt x="331724" y="725678"/>
                  </a:cubicBezTo>
                  <a:lnTo>
                    <a:pt x="460629" y="491871"/>
                  </a:lnTo>
                  <a:cubicBezTo>
                    <a:pt x="468884" y="473710"/>
                    <a:pt x="477139" y="449326"/>
                    <a:pt x="477139" y="425069"/>
                  </a:cubicBezTo>
                  <a:lnTo>
                    <a:pt x="477139" y="63754"/>
                  </a:lnTo>
                  <a:cubicBezTo>
                    <a:pt x="474472" y="27305"/>
                    <a:pt x="447040" y="0"/>
                    <a:pt x="41414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2" name="Group 83">
            <a:extLst>
              <a:ext uri="{FF2B5EF4-FFF2-40B4-BE49-F238E27FC236}">
                <a16:creationId xmlns:a16="http://schemas.microsoft.com/office/drawing/2014/main" id="{C1B7F7AC-3885-5C89-2510-4EB51F9C0C7E}"/>
              </a:ext>
            </a:extLst>
          </p:cNvPr>
          <p:cNvGrpSpPr/>
          <p:nvPr/>
        </p:nvGrpSpPr>
        <p:grpSpPr>
          <a:xfrm>
            <a:off x="7028880" y="7401990"/>
            <a:ext cx="67680" cy="109440"/>
            <a:chOff x="0" y="0"/>
            <a:chExt cx="90240" cy="145920"/>
          </a:xfrm>
        </p:grpSpPr>
        <p:sp>
          <p:nvSpPr>
            <p:cNvPr id="223" name="Freeform 84">
              <a:extLst>
                <a:ext uri="{FF2B5EF4-FFF2-40B4-BE49-F238E27FC236}">
                  <a16:creationId xmlns:a16="http://schemas.microsoft.com/office/drawing/2014/main" id="{E38AE913-6854-D4CC-3067-9FB3C6C1FD5A}"/>
                </a:ext>
              </a:extLst>
            </p:cNvPr>
            <p:cNvSpPr/>
            <p:nvPr/>
          </p:nvSpPr>
          <p:spPr>
            <a:xfrm>
              <a:off x="0" y="0"/>
              <a:ext cx="90297" cy="145923"/>
            </a:xfrm>
            <a:custGeom>
              <a:avLst/>
              <a:gdLst/>
              <a:ahLst/>
              <a:cxnLst/>
              <a:rect l="l" t="t" r="r" b="b"/>
              <a:pathLst>
                <a:path w="90297" h="145923">
                  <a:moveTo>
                    <a:pt x="43688" y="0"/>
                  </a:moveTo>
                  <a:cubicBezTo>
                    <a:pt x="21844" y="3048"/>
                    <a:pt x="0" y="27432"/>
                    <a:pt x="0" y="54737"/>
                  </a:cubicBezTo>
                  <a:lnTo>
                    <a:pt x="0" y="136906"/>
                  </a:lnTo>
                  <a:cubicBezTo>
                    <a:pt x="10922" y="133858"/>
                    <a:pt x="21844" y="130810"/>
                    <a:pt x="35560" y="130810"/>
                  </a:cubicBezTo>
                  <a:cubicBezTo>
                    <a:pt x="54610" y="130810"/>
                    <a:pt x="70993" y="133858"/>
                    <a:pt x="90170" y="145923"/>
                  </a:cubicBezTo>
                  <a:lnTo>
                    <a:pt x="90170" y="48641"/>
                  </a:lnTo>
                  <a:cubicBezTo>
                    <a:pt x="90297" y="24257"/>
                    <a:pt x="68326" y="0"/>
                    <a:pt x="436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4" name="Group 85">
            <a:extLst>
              <a:ext uri="{FF2B5EF4-FFF2-40B4-BE49-F238E27FC236}">
                <a16:creationId xmlns:a16="http://schemas.microsoft.com/office/drawing/2014/main" id="{BE981739-41D9-616F-3D84-E50BC66E7470}"/>
              </a:ext>
            </a:extLst>
          </p:cNvPr>
          <p:cNvGrpSpPr/>
          <p:nvPr/>
        </p:nvGrpSpPr>
        <p:grpSpPr>
          <a:xfrm>
            <a:off x="6603360" y="7407750"/>
            <a:ext cx="65520" cy="105840"/>
            <a:chOff x="0" y="0"/>
            <a:chExt cx="87360" cy="141120"/>
          </a:xfrm>
        </p:grpSpPr>
        <p:sp>
          <p:nvSpPr>
            <p:cNvPr id="225" name="Freeform 86">
              <a:extLst>
                <a:ext uri="{FF2B5EF4-FFF2-40B4-BE49-F238E27FC236}">
                  <a16:creationId xmlns:a16="http://schemas.microsoft.com/office/drawing/2014/main" id="{7066BDDF-5767-FA33-3A50-CAF65AB3400A}"/>
                </a:ext>
              </a:extLst>
            </p:cNvPr>
            <p:cNvSpPr/>
            <p:nvPr/>
          </p:nvSpPr>
          <p:spPr>
            <a:xfrm>
              <a:off x="127" y="0"/>
              <a:ext cx="87376" cy="141224"/>
            </a:xfrm>
            <a:custGeom>
              <a:avLst/>
              <a:gdLst/>
              <a:ahLst/>
              <a:cxnLst/>
              <a:rect l="l" t="t" r="r" b="b"/>
              <a:pathLst>
                <a:path w="87376" h="141224">
                  <a:moveTo>
                    <a:pt x="36068" y="127"/>
                  </a:moveTo>
                  <a:cubicBezTo>
                    <a:pt x="15240" y="127"/>
                    <a:pt x="0" y="22098"/>
                    <a:pt x="0" y="46736"/>
                  </a:cubicBezTo>
                  <a:lnTo>
                    <a:pt x="0" y="141224"/>
                  </a:lnTo>
                  <a:cubicBezTo>
                    <a:pt x="16383" y="129032"/>
                    <a:pt x="32766" y="125984"/>
                    <a:pt x="54610" y="125984"/>
                  </a:cubicBezTo>
                  <a:cubicBezTo>
                    <a:pt x="62738" y="125984"/>
                    <a:pt x="76454" y="129032"/>
                    <a:pt x="87376" y="132080"/>
                  </a:cubicBezTo>
                  <a:lnTo>
                    <a:pt x="87376" y="49784"/>
                  </a:lnTo>
                  <a:cubicBezTo>
                    <a:pt x="87376" y="22352"/>
                    <a:pt x="68199" y="1016"/>
                    <a:pt x="43688" y="1016"/>
                  </a:cubicBezTo>
                  <a:cubicBezTo>
                    <a:pt x="41148" y="381"/>
                    <a:pt x="38608" y="0"/>
                    <a:pt x="3619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6" name="Group 87">
            <a:extLst>
              <a:ext uri="{FF2B5EF4-FFF2-40B4-BE49-F238E27FC236}">
                <a16:creationId xmlns:a16="http://schemas.microsoft.com/office/drawing/2014/main" id="{1B23984D-20DE-B007-E9E6-B845C3C03C1D}"/>
              </a:ext>
            </a:extLst>
          </p:cNvPr>
          <p:cNvGrpSpPr/>
          <p:nvPr/>
        </p:nvGrpSpPr>
        <p:grpSpPr>
          <a:xfrm>
            <a:off x="6759600" y="7206150"/>
            <a:ext cx="179280" cy="198000"/>
            <a:chOff x="0" y="0"/>
            <a:chExt cx="239040" cy="264000"/>
          </a:xfrm>
        </p:grpSpPr>
        <p:sp>
          <p:nvSpPr>
            <p:cNvPr id="227" name="Freeform 88">
              <a:extLst>
                <a:ext uri="{FF2B5EF4-FFF2-40B4-BE49-F238E27FC236}">
                  <a16:creationId xmlns:a16="http://schemas.microsoft.com/office/drawing/2014/main" id="{7FEBDE14-DCDF-2DBC-7C03-DF3FCB4D5121}"/>
                </a:ext>
              </a:extLst>
            </p:cNvPr>
            <p:cNvSpPr/>
            <p:nvPr/>
          </p:nvSpPr>
          <p:spPr>
            <a:xfrm>
              <a:off x="0" y="127"/>
              <a:ext cx="239014" cy="264033"/>
            </a:xfrm>
            <a:custGeom>
              <a:avLst/>
              <a:gdLst/>
              <a:ahLst/>
              <a:cxnLst/>
              <a:rect l="l" t="t" r="r" b="b"/>
              <a:pathLst>
                <a:path w="239014" h="264033">
                  <a:moveTo>
                    <a:pt x="120904" y="0"/>
                  </a:moveTo>
                  <a:cubicBezTo>
                    <a:pt x="54991" y="0"/>
                    <a:pt x="0" y="60706"/>
                    <a:pt x="0" y="133477"/>
                  </a:cubicBezTo>
                  <a:cubicBezTo>
                    <a:pt x="0" y="209296"/>
                    <a:pt x="54991" y="264033"/>
                    <a:pt x="120904" y="264033"/>
                  </a:cubicBezTo>
                  <a:cubicBezTo>
                    <a:pt x="184150" y="264033"/>
                    <a:pt x="239014" y="203200"/>
                    <a:pt x="239014" y="133477"/>
                  </a:cubicBezTo>
                  <a:cubicBezTo>
                    <a:pt x="239014" y="60706"/>
                    <a:pt x="184150" y="0"/>
                    <a:pt x="12090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28" name="Group 89">
            <a:extLst>
              <a:ext uri="{FF2B5EF4-FFF2-40B4-BE49-F238E27FC236}">
                <a16:creationId xmlns:a16="http://schemas.microsoft.com/office/drawing/2014/main" id="{6939EFC4-70DE-E48B-E097-881158765D75}"/>
              </a:ext>
            </a:extLst>
          </p:cNvPr>
          <p:cNvGrpSpPr/>
          <p:nvPr/>
        </p:nvGrpSpPr>
        <p:grpSpPr>
          <a:xfrm>
            <a:off x="6707760" y="7454550"/>
            <a:ext cx="281520" cy="198000"/>
            <a:chOff x="0" y="0"/>
            <a:chExt cx="375360" cy="264000"/>
          </a:xfrm>
        </p:grpSpPr>
        <p:sp>
          <p:nvSpPr>
            <p:cNvPr id="229" name="Freeform 90">
              <a:extLst>
                <a:ext uri="{FF2B5EF4-FFF2-40B4-BE49-F238E27FC236}">
                  <a16:creationId xmlns:a16="http://schemas.microsoft.com/office/drawing/2014/main" id="{CFD80972-F6F3-E055-58BC-9A04CD331709}"/>
                </a:ext>
              </a:extLst>
            </p:cNvPr>
            <p:cNvSpPr/>
            <p:nvPr/>
          </p:nvSpPr>
          <p:spPr>
            <a:xfrm>
              <a:off x="0" y="127"/>
              <a:ext cx="375285" cy="264033"/>
            </a:xfrm>
            <a:custGeom>
              <a:avLst/>
              <a:gdLst/>
              <a:ahLst/>
              <a:cxnLst/>
              <a:rect l="l" t="t" r="r" b="b"/>
              <a:pathLst>
                <a:path w="375285" h="264033">
                  <a:moveTo>
                    <a:pt x="188976" y="0"/>
                  </a:moveTo>
                  <a:cubicBezTo>
                    <a:pt x="112395" y="0"/>
                    <a:pt x="43942" y="36322"/>
                    <a:pt x="0" y="100076"/>
                  </a:cubicBezTo>
                  <a:lnTo>
                    <a:pt x="2794" y="106172"/>
                  </a:lnTo>
                  <a:cubicBezTo>
                    <a:pt x="82296" y="191135"/>
                    <a:pt x="126111" y="236728"/>
                    <a:pt x="147955" y="264033"/>
                  </a:cubicBezTo>
                  <a:lnTo>
                    <a:pt x="230124" y="264033"/>
                  </a:lnTo>
                  <a:lnTo>
                    <a:pt x="369824" y="109220"/>
                  </a:lnTo>
                  <a:lnTo>
                    <a:pt x="375285" y="100076"/>
                  </a:lnTo>
                  <a:cubicBezTo>
                    <a:pt x="331597" y="39370"/>
                    <a:pt x="263017" y="0"/>
                    <a:pt x="18897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0" name="Group 91">
            <a:extLst>
              <a:ext uri="{FF2B5EF4-FFF2-40B4-BE49-F238E27FC236}">
                <a16:creationId xmlns:a16="http://schemas.microsoft.com/office/drawing/2014/main" id="{A5D5E859-50C4-58D5-E1FE-154B35B45738}"/>
              </a:ext>
            </a:extLst>
          </p:cNvPr>
          <p:cNvGrpSpPr/>
          <p:nvPr/>
        </p:nvGrpSpPr>
        <p:grpSpPr>
          <a:xfrm>
            <a:off x="5215920" y="2212230"/>
            <a:ext cx="263520" cy="87120"/>
            <a:chOff x="0" y="0"/>
            <a:chExt cx="351360" cy="116160"/>
          </a:xfrm>
        </p:grpSpPr>
        <p:sp>
          <p:nvSpPr>
            <p:cNvPr id="231" name="Freeform 92">
              <a:extLst>
                <a:ext uri="{FF2B5EF4-FFF2-40B4-BE49-F238E27FC236}">
                  <a16:creationId xmlns:a16="http://schemas.microsoft.com/office/drawing/2014/main" id="{AC3E823C-D7E9-D157-62FA-ACE53C6699BF}"/>
                </a:ext>
              </a:extLst>
            </p:cNvPr>
            <p:cNvSpPr/>
            <p:nvPr/>
          </p:nvSpPr>
          <p:spPr>
            <a:xfrm>
              <a:off x="0" y="0"/>
              <a:ext cx="351409" cy="116205"/>
            </a:xfrm>
            <a:custGeom>
              <a:avLst/>
              <a:gdLst/>
              <a:ahLst/>
              <a:cxnLst/>
              <a:rect l="l" t="t" r="r" b="b"/>
              <a:pathLst>
                <a:path w="351409" h="116205">
                  <a:moveTo>
                    <a:pt x="54864" y="0"/>
                  </a:moveTo>
                  <a:cubicBezTo>
                    <a:pt x="22352" y="0"/>
                    <a:pt x="0" y="25273"/>
                    <a:pt x="0" y="57150"/>
                  </a:cubicBezTo>
                  <a:lnTo>
                    <a:pt x="0" y="86614"/>
                  </a:lnTo>
                  <a:cubicBezTo>
                    <a:pt x="0" y="102743"/>
                    <a:pt x="13462" y="116205"/>
                    <a:pt x="29591" y="116205"/>
                  </a:cubicBezTo>
                  <a:lnTo>
                    <a:pt x="321945" y="116205"/>
                  </a:lnTo>
                  <a:cubicBezTo>
                    <a:pt x="338074" y="116205"/>
                    <a:pt x="351409" y="102743"/>
                    <a:pt x="351409" y="86614"/>
                  </a:cubicBezTo>
                  <a:lnTo>
                    <a:pt x="351409" y="57150"/>
                  </a:lnTo>
                  <a:cubicBezTo>
                    <a:pt x="351409" y="22225"/>
                    <a:pt x="324612" y="762"/>
                    <a:pt x="295148" y="762"/>
                  </a:cubicBezTo>
                  <a:lnTo>
                    <a:pt x="64389" y="762"/>
                  </a:lnTo>
                  <a:cubicBezTo>
                    <a:pt x="61087" y="254"/>
                    <a:pt x="58039" y="0"/>
                    <a:pt x="5486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2" name="Group 93">
            <a:extLst>
              <a:ext uri="{FF2B5EF4-FFF2-40B4-BE49-F238E27FC236}">
                <a16:creationId xmlns:a16="http://schemas.microsoft.com/office/drawing/2014/main" id="{00C138D2-15F3-C9CE-3AC3-58C09D3D2C9E}"/>
              </a:ext>
            </a:extLst>
          </p:cNvPr>
          <p:cNvGrpSpPr/>
          <p:nvPr/>
        </p:nvGrpSpPr>
        <p:grpSpPr>
          <a:xfrm>
            <a:off x="5193600" y="2601030"/>
            <a:ext cx="42480" cy="46080"/>
            <a:chOff x="0" y="0"/>
            <a:chExt cx="56640" cy="61440"/>
          </a:xfrm>
        </p:grpSpPr>
        <p:sp>
          <p:nvSpPr>
            <p:cNvPr id="233" name="Freeform 94">
              <a:extLst>
                <a:ext uri="{FF2B5EF4-FFF2-40B4-BE49-F238E27FC236}">
                  <a16:creationId xmlns:a16="http://schemas.microsoft.com/office/drawing/2014/main" id="{9309C04C-6810-7533-FE3B-E02E5BFD113A}"/>
                </a:ext>
              </a:extLst>
            </p:cNvPr>
            <p:cNvSpPr/>
            <p:nvPr/>
          </p:nvSpPr>
          <p:spPr>
            <a:xfrm>
              <a:off x="127" y="127"/>
              <a:ext cx="56642" cy="61341"/>
            </a:xfrm>
            <a:custGeom>
              <a:avLst/>
              <a:gdLst/>
              <a:ahLst/>
              <a:cxnLst/>
              <a:rect l="l" t="t" r="r" b="b"/>
              <a:pathLst>
                <a:path w="56642" h="61341">
                  <a:moveTo>
                    <a:pt x="0" y="0"/>
                  </a:moveTo>
                  <a:lnTo>
                    <a:pt x="0" y="61341"/>
                  </a:lnTo>
                  <a:lnTo>
                    <a:pt x="56642" y="61341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4" name="Group 95">
            <a:extLst>
              <a:ext uri="{FF2B5EF4-FFF2-40B4-BE49-F238E27FC236}">
                <a16:creationId xmlns:a16="http://schemas.microsoft.com/office/drawing/2014/main" id="{36DBD9C1-B280-D153-6C30-B12CC2B69927}"/>
              </a:ext>
            </a:extLst>
          </p:cNvPr>
          <p:cNvGrpSpPr/>
          <p:nvPr/>
        </p:nvGrpSpPr>
        <p:grpSpPr>
          <a:xfrm>
            <a:off x="5193600" y="2428230"/>
            <a:ext cx="42480" cy="42480"/>
            <a:chOff x="0" y="0"/>
            <a:chExt cx="56640" cy="56640"/>
          </a:xfrm>
        </p:grpSpPr>
        <p:sp>
          <p:nvSpPr>
            <p:cNvPr id="235" name="Freeform 96">
              <a:extLst>
                <a:ext uri="{FF2B5EF4-FFF2-40B4-BE49-F238E27FC236}">
                  <a16:creationId xmlns:a16="http://schemas.microsoft.com/office/drawing/2014/main" id="{B0E4AF9A-CF41-7F63-9C6D-FAB3F5B3B801}"/>
                </a:ext>
              </a:extLst>
            </p:cNvPr>
            <p:cNvSpPr/>
            <p:nvPr/>
          </p:nvSpPr>
          <p:spPr>
            <a:xfrm>
              <a:off x="127" y="0"/>
              <a:ext cx="56642" cy="56642"/>
            </a:xfrm>
            <a:custGeom>
              <a:avLst/>
              <a:gdLst/>
              <a:ahLst/>
              <a:cxnLst/>
              <a:rect l="l" t="t" r="r" b="b"/>
              <a:pathLst>
                <a:path w="56642" h="56642">
                  <a:moveTo>
                    <a:pt x="0" y="0"/>
                  </a:moveTo>
                  <a:lnTo>
                    <a:pt x="0" y="56642"/>
                  </a:lnTo>
                  <a:lnTo>
                    <a:pt x="56642" y="5664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6" name="Group 97">
            <a:extLst>
              <a:ext uri="{FF2B5EF4-FFF2-40B4-BE49-F238E27FC236}">
                <a16:creationId xmlns:a16="http://schemas.microsoft.com/office/drawing/2014/main" id="{209C6B25-3B08-B580-DA24-02D2489037AB}"/>
              </a:ext>
            </a:extLst>
          </p:cNvPr>
          <p:cNvGrpSpPr/>
          <p:nvPr/>
        </p:nvGrpSpPr>
        <p:grpSpPr>
          <a:xfrm>
            <a:off x="5193600" y="2780310"/>
            <a:ext cx="42480" cy="42480"/>
            <a:chOff x="0" y="0"/>
            <a:chExt cx="56640" cy="56640"/>
          </a:xfrm>
        </p:grpSpPr>
        <p:sp>
          <p:nvSpPr>
            <p:cNvPr id="237" name="Freeform 98">
              <a:extLst>
                <a:ext uri="{FF2B5EF4-FFF2-40B4-BE49-F238E27FC236}">
                  <a16:creationId xmlns:a16="http://schemas.microsoft.com/office/drawing/2014/main" id="{DADBFF40-89F2-E73D-7FAB-113D53080E18}"/>
                </a:ext>
              </a:extLst>
            </p:cNvPr>
            <p:cNvSpPr/>
            <p:nvPr/>
          </p:nvSpPr>
          <p:spPr>
            <a:xfrm>
              <a:off x="127" y="127"/>
              <a:ext cx="56642" cy="56642"/>
            </a:xfrm>
            <a:custGeom>
              <a:avLst/>
              <a:gdLst/>
              <a:ahLst/>
              <a:cxnLst/>
              <a:rect l="l" t="t" r="r" b="b"/>
              <a:pathLst>
                <a:path w="56642" h="56642">
                  <a:moveTo>
                    <a:pt x="0" y="0"/>
                  </a:moveTo>
                  <a:lnTo>
                    <a:pt x="0" y="56642"/>
                  </a:lnTo>
                  <a:lnTo>
                    <a:pt x="56642" y="5664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38" name="Group 99">
            <a:extLst>
              <a:ext uri="{FF2B5EF4-FFF2-40B4-BE49-F238E27FC236}">
                <a16:creationId xmlns:a16="http://schemas.microsoft.com/office/drawing/2014/main" id="{20EA2A90-BECC-4C72-6DA7-FB28F42B9A60}"/>
              </a:ext>
            </a:extLst>
          </p:cNvPr>
          <p:cNvGrpSpPr/>
          <p:nvPr/>
        </p:nvGrpSpPr>
        <p:grpSpPr>
          <a:xfrm>
            <a:off x="5061120" y="2254710"/>
            <a:ext cx="570240" cy="702720"/>
            <a:chOff x="0" y="0"/>
            <a:chExt cx="760320" cy="936960"/>
          </a:xfrm>
        </p:grpSpPr>
        <p:sp>
          <p:nvSpPr>
            <p:cNvPr id="239" name="Freeform 100">
              <a:extLst>
                <a:ext uri="{FF2B5EF4-FFF2-40B4-BE49-F238E27FC236}">
                  <a16:creationId xmlns:a16="http://schemas.microsoft.com/office/drawing/2014/main" id="{C9C90A91-F90D-EDDA-3E56-9C6A105CF82C}"/>
                </a:ext>
              </a:extLst>
            </p:cNvPr>
            <p:cNvSpPr/>
            <p:nvPr/>
          </p:nvSpPr>
          <p:spPr>
            <a:xfrm>
              <a:off x="0" y="127"/>
              <a:ext cx="760349" cy="936879"/>
            </a:xfrm>
            <a:custGeom>
              <a:avLst/>
              <a:gdLst/>
              <a:ahLst/>
              <a:cxnLst/>
              <a:rect l="l" t="t" r="r" b="b"/>
              <a:pathLst>
                <a:path w="760349" h="936879">
                  <a:moveTo>
                    <a:pt x="612521" y="174498"/>
                  </a:moveTo>
                  <a:cubicBezTo>
                    <a:pt x="631317" y="174498"/>
                    <a:pt x="644779" y="187833"/>
                    <a:pt x="644779" y="203962"/>
                  </a:cubicBezTo>
                  <a:cubicBezTo>
                    <a:pt x="644779" y="220091"/>
                    <a:pt x="631444" y="233553"/>
                    <a:pt x="612521" y="233553"/>
                  </a:cubicBezTo>
                  <a:lnTo>
                    <a:pt x="381508" y="233553"/>
                  </a:lnTo>
                  <a:cubicBezTo>
                    <a:pt x="365379" y="233553"/>
                    <a:pt x="351917" y="220091"/>
                    <a:pt x="351917" y="203962"/>
                  </a:cubicBezTo>
                  <a:cubicBezTo>
                    <a:pt x="351917" y="187833"/>
                    <a:pt x="365379" y="174498"/>
                    <a:pt x="381508" y="174498"/>
                  </a:cubicBezTo>
                  <a:close/>
                  <a:moveTo>
                    <a:pt x="37719" y="171831"/>
                  </a:moveTo>
                  <a:cubicBezTo>
                    <a:pt x="53848" y="171831"/>
                    <a:pt x="67183" y="185293"/>
                    <a:pt x="67183" y="201422"/>
                  </a:cubicBezTo>
                  <a:lnTo>
                    <a:pt x="67183" y="319532"/>
                  </a:lnTo>
                  <a:cubicBezTo>
                    <a:pt x="67183" y="335661"/>
                    <a:pt x="53848" y="349123"/>
                    <a:pt x="37719" y="349123"/>
                  </a:cubicBezTo>
                  <a:lnTo>
                    <a:pt x="150368" y="349123"/>
                  </a:lnTo>
                  <a:cubicBezTo>
                    <a:pt x="134239" y="349123"/>
                    <a:pt x="120904" y="335661"/>
                    <a:pt x="120904" y="319532"/>
                  </a:cubicBezTo>
                  <a:lnTo>
                    <a:pt x="120904" y="201422"/>
                  </a:lnTo>
                  <a:cubicBezTo>
                    <a:pt x="120904" y="185293"/>
                    <a:pt x="134239" y="171831"/>
                    <a:pt x="150368" y="171831"/>
                  </a:cubicBezTo>
                  <a:close/>
                  <a:moveTo>
                    <a:pt x="381381" y="287274"/>
                  </a:moveTo>
                  <a:cubicBezTo>
                    <a:pt x="397510" y="287274"/>
                    <a:pt x="410972" y="300609"/>
                    <a:pt x="410972" y="319532"/>
                  </a:cubicBezTo>
                  <a:cubicBezTo>
                    <a:pt x="410972" y="335661"/>
                    <a:pt x="397510" y="349123"/>
                    <a:pt x="381381" y="349123"/>
                  </a:cubicBezTo>
                  <a:lnTo>
                    <a:pt x="381508" y="349123"/>
                  </a:lnTo>
                  <a:cubicBezTo>
                    <a:pt x="365379" y="349123"/>
                    <a:pt x="351917" y="335661"/>
                    <a:pt x="351917" y="319532"/>
                  </a:cubicBezTo>
                  <a:cubicBezTo>
                    <a:pt x="351917" y="300736"/>
                    <a:pt x="365379" y="287274"/>
                    <a:pt x="381508" y="287274"/>
                  </a:cubicBezTo>
                  <a:close/>
                  <a:moveTo>
                    <a:pt x="494284" y="405384"/>
                  </a:moveTo>
                  <a:cubicBezTo>
                    <a:pt x="513080" y="405384"/>
                    <a:pt x="526542" y="418846"/>
                    <a:pt x="526542" y="434975"/>
                  </a:cubicBezTo>
                  <a:cubicBezTo>
                    <a:pt x="526542" y="453771"/>
                    <a:pt x="513207" y="467233"/>
                    <a:pt x="494284" y="467233"/>
                  </a:cubicBezTo>
                  <a:lnTo>
                    <a:pt x="381508" y="467233"/>
                  </a:lnTo>
                  <a:cubicBezTo>
                    <a:pt x="365379" y="467233"/>
                    <a:pt x="351917" y="453771"/>
                    <a:pt x="351917" y="434975"/>
                  </a:cubicBezTo>
                  <a:cubicBezTo>
                    <a:pt x="351917" y="418846"/>
                    <a:pt x="365379" y="405384"/>
                    <a:pt x="381508" y="405384"/>
                  </a:cubicBezTo>
                  <a:close/>
                  <a:moveTo>
                    <a:pt x="37719" y="405384"/>
                  </a:moveTo>
                  <a:cubicBezTo>
                    <a:pt x="53848" y="405384"/>
                    <a:pt x="67183" y="418846"/>
                    <a:pt x="67183" y="434975"/>
                  </a:cubicBezTo>
                  <a:lnTo>
                    <a:pt x="67183" y="553085"/>
                  </a:lnTo>
                  <a:cubicBezTo>
                    <a:pt x="67183" y="569214"/>
                    <a:pt x="53848" y="582549"/>
                    <a:pt x="37719" y="582549"/>
                  </a:cubicBezTo>
                  <a:lnTo>
                    <a:pt x="150368" y="582549"/>
                  </a:lnTo>
                  <a:cubicBezTo>
                    <a:pt x="134239" y="582549"/>
                    <a:pt x="120904" y="569214"/>
                    <a:pt x="120904" y="553085"/>
                  </a:cubicBezTo>
                  <a:lnTo>
                    <a:pt x="120904" y="434975"/>
                  </a:lnTo>
                  <a:cubicBezTo>
                    <a:pt x="120904" y="418846"/>
                    <a:pt x="134239" y="405384"/>
                    <a:pt x="150368" y="405384"/>
                  </a:cubicBezTo>
                  <a:close/>
                  <a:moveTo>
                    <a:pt x="381381" y="523494"/>
                  </a:moveTo>
                  <a:cubicBezTo>
                    <a:pt x="397510" y="523494"/>
                    <a:pt x="410972" y="536956"/>
                    <a:pt x="410972" y="553085"/>
                  </a:cubicBezTo>
                  <a:cubicBezTo>
                    <a:pt x="410972" y="569214"/>
                    <a:pt x="397510" y="582549"/>
                    <a:pt x="381381" y="582549"/>
                  </a:cubicBezTo>
                  <a:lnTo>
                    <a:pt x="381508" y="582549"/>
                  </a:lnTo>
                  <a:cubicBezTo>
                    <a:pt x="365379" y="582549"/>
                    <a:pt x="351917" y="569214"/>
                    <a:pt x="351917" y="553085"/>
                  </a:cubicBezTo>
                  <a:cubicBezTo>
                    <a:pt x="351917" y="536956"/>
                    <a:pt x="365379" y="523494"/>
                    <a:pt x="381508" y="523494"/>
                  </a:cubicBezTo>
                  <a:close/>
                  <a:moveTo>
                    <a:pt x="494284" y="644271"/>
                  </a:moveTo>
                  <a:cubicBezTo>
                    <a:pt x="513080" y="644271"/>
                    <a:pt x="526542" y="657733"/>
                    <a:pt x="526542" y="673862"/>
                  </a:cubicBezTo>
                  <a:cubicBezTo>
                    <a:pt x="526542" y="689991"/>
                    <a:pt x="513207" y="703326"/>
                    <a:pt x="494284" y="703326"/>
                  </a:cubicBezTo>
                  <a:lnTo>
                    <a:pt x="381508" y="703326"/>
                  </a:lnTo>
                  <a:cubicBezTo>
                    <a:pt x="365379" y="703326"/>
                    <a:pt x="351917" y="689991"/>
                    <a:pt x="351917" y="673862"/>
                  </a:cubicBezTo>
                  <a:cubicBezTo>
                    <a:pt x="351917" y="657733"/>
                    <a:pt x="365379" y="644271"/>
                    <a:pt x="381508" y="644271"/>
                  </a:cubicBezTo>
                  <a:close/>
                  <a:moveTo>
                    <a:pt x="37719" y="641604"/>
                  </a:moveTo>
                  <a:cubicBezTo>
                    <a:pt x="53848" y="641604"/>
                    <a:pt x="67183" y="652399"/>
                    <a:pt x="67183" y="671068"/>
                  </a:cubicBezTo>
                  <a:lnTo>
                    <a:pt x="67183" y="786511"/>
                  </a:lnTo>
                  <a:cubicBezTo>
                    <a:pt x="67183" y="805307"/>
                    <a:pt x="53848" y="818769"/>
                    <a:pt x="37719" y="818769"/>
                  </a:cubicBezTo>
                  <a:lnTo>
                    <a:pt x="150368" y="818769"/>
                  </a:lnTo>
                  <a:cubicBezTo>
                    <a:pt x="134239" y="818769"/>
                    <a:pt x="120904" y="805307"/>
                    <a:pt x="120904" y="786511"/>
                  </a:cubicBezTo>
                  <a:lnTo>
                    <a:pt x="120904" y="671068"/>
                  </a:lnTo>
                  <a:cubicBezTo>
                    <a:pt x="120904" y="652272"/>
                    <a:pt x="134239" y="641604"/>
                    <a:pt x="150368" y="641604"/>
                  </a:cubicBezTo>
                  <a:close/>
                  <a:moveTo>
                    <a:pt x="381381" y="757047"/>
                  </a:moveTo>
                  <a:cubicBezTo>
                    <a:pt x="397510" y="757047"/>
                    <a:pt x="410972" y="770509"/>
                    <a:pt x="410972" y="786638"/>
                  </a:cubicBezTo>
                  <a:cubicBezTo>
                    <a:pt x="410972" y="805434"/>
                    <a:pt x="397510" y="818896"/>
                    <a:pt x="381381" y="818896"/>
                  </a:cubicBezTo>
                  <a:lnTo>
                    <a:pt x="381508" y="818896"/>
                  </a:lnTo>
                  <a:cubicBezTo>
                    <a:pt x="365379" y="818896"/>
                    <a:pt x="351917" y="805434"/>
                    <a:pt x="351917" y="786638"/>
                  </a:cubicBezTo>
                  <a:cubicBezTo>
                    <a:pt x="351917" y="770509"/>
                    <a:pt x="365379" y="757047"/>
                    <a:pt x="381508" y="757047"/>
                  </a:cubicBezTo>
                  <a:close/>
                  <a:moveTo>
                    <a:pt x="88646" y="0"/>
                  </a:moveTo>
                  <a:cubicBezTo>
                    <a:pt x="42926" y="0"/>
                    <a:pt x="0" y="40132"/>
                    <a:pt x="0" y="85852"/>
                  </a:cubicBezTo>
                  <a:lnTo>
                    <a:pt x="0" y="848233"/>
                  </a:lnTo>
                  <a:cubicBezTo>
                    <a:pt x="2667" y="896620"/>
                    <a:pt x="42926" y="936879"/>
                    <a:pt x="88646" y="936879"/>
                  </a:cubicBezTo>
                  <a:lnTo>
                    <a:pt x="674370" y="936879"/>
                  </a:lnTo>
                  <a:cubicBezTo>
                    <a:pt x="720090" y="936879"/>
                    <a:pt x="760349" y="896620"/>
                    <a:pt x="760349" y="848233"/>
                  </a:cubicBezTo>
                  <a:lnTo>
                    <a:pt x="760349" y="85852"/>
                  </a:lnTo>
                  <a:cubicBezTo>
                    <a:pt x="760349" y="40132"/>
                    <a:pt x="720090" y="0"/>
                    <a:pt x="674370" y="0"/>
                  </a:cubicBezTo>
                  <a:lnTo>
                    <a:pt x="612521" y="0"/>
                  </a:lnTo>
                  <a:lnTo>
                    <a:pt x="612521" y="29464"/>
                  </a:lnTo>
                  <a:cubicBezTo>
                    <a:pt x="612521" y="77851"/>
                    <a:pt x="572262" y="118110"/>
                    <a:pt x="526542" y="118110"/>
                  </a:cubicBezTo>
                  <a:lnTo>
                    <a:pt x="233680" y="118110"/>
                  </a:lnTo>
                  <a:cubicBezTo>
                    <a:pt x="188087" y="118110"/>
                    <a:pt x="147701" y="77851"/>
                    <a:pt x="147701" y="29464"/>
                  </a:cubicBezTo>
                  <a:lnTo>
                    <a:pt x="14770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0" name="Group 101">
            <a:extLst>
              <a:ext uri="{FF2B5EF4-FFF2-40B4-BE49-F238E27FC236}">
                <a16:creationId xmlns:a16="http://schemas.microsoft.com/office/drawing/2014/main" id="{2CAAF2CE-E8A6-635D-E45E-F24AC5734EB8}"/>
              </a:ext>
            </a:extLst>
          </p:cNvPr>
          <p:cNvGrpSpPr/>
          <p:nvPr/>
        </p:nvGrpSpPr>
        <p:grpSpPr>
          <a:xfrm>
            <a:off x="5677440" y="2470710"/>
            <a:ext cx="131040" cy="265680"/>
            <a:chOff x="0" y="0"/>
            <a:chExt cx="174720" cy="354240"/>
          </a:xfrm>
        </p:grpSpPr>
        <p:sp>
          <p:nvSpPr>
            <p:cNvPr id="241" name="Freeform 102">
              <a:extLst>
                <a:ext uri="{FF2B5EF4-FFF2-40B4-BE49-F238E27FC236}">
                  <a16:creationId xmlns:a16="http://schemas.microsoft.com/office/drawing/2014/main" id="{B8EF9126-C29D-673E-F8F5-09F938999452}"/>
                </a:ext>
              </a:extLst>
            </p:cNvPr>
            <p:cNvSpPr/>
            <p:nvPr/>
          </p:nvSpPr>
          <p:spPr>
            <a:xfrm>
              <a:off x="127" y="127"/>
              <a:ext cx="174625" cy="354203"/>
            </a:xfrm>
            <a:custGeom>
              <a:avLst/>
              <a:gdLst/>
              <a:ahLst/>
              <a:cxnLst/>
              <a:rect l="l" t="t" r="r" b="b"/>
              <a:pathLst>
                <a:path w="174625" h="354203">
                  <a:moveTo>
                    <a:pt x="0" y="0"/>
                  </a:moveTo>
                  <a:lnTo>
                    <a:pt x="0" y="354203"/>
                  </a:lnTo>
                  <a:lnTo>
                    <a:pt x="174625" y="354203"/>
                  </a:lnTo>
                  <a:lnTo>
                    <a:pt x="174625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2" name="Group 103">
            <a:extLst>
              <a:ext uri="{FF2B5EF4-FFF2-40B4-BE49-F238E27FC236}">
                <a16:creationId xmlns:a16="http://schemas.microsoft.com/office/drawing/2014/main" id="{ACA6BF0B-690F-B8F4-7961-5A0D2FE8C1A0}"/>
              </a:ext>
            </a:extLst>
          </p:cNvPr>
          <p:cNvGrpSpPr/>
          <p:nvPr/>
        </p:nvGrpSpPr>
        <p:grpSpPr>
          <a:xfrm>
            <a:off x="5677440" y="2297190"/>
            <a:ext cx="131040" cy="131040"/>
            <a:chOff x="0" y="0"/>
            <a:chExt cx="174720" cy="174720"/>
          </a:xfrm>
        </p:grpSpPr>
        <p:sp>
          <p:nvSpPr>
            <p:cNvPr id="243" name="Freeform 104">
              <a:extLst>
                <a:ext uri="{FF2B5EF4-FFF2-40B4-BE49-F238E27FC236}">
                  <a16:creationId xmlns:a16="http://schemas.microsoft.com/office/drawing/2014/main" id="{6059DDA2-9D59-8AE6-C6F6-69030C40B47D}"/>
                </a:ext>
              </a:extLst>
            </p:cNvPr>
            <p:cNvSpPr/>
            <p:nvPr/>
          </p:nvSpPr>
          <p:spPr>
            <a:xfrm>
              <a:off x="127" y="127"/>
              <a:ext cx="174625" cy="174625"/>
            </a:xfrm>
            <a:custGeom>
              <a:avLst/>
              <a:gdLst/>
              <a:ahLst/>
              <a:cxnLst/>
              <a:rect l="l" t="t" r="r" b="b"/>
              <a:pathLst>
                <a:path w="174625" h="174625">
                  <a:moveTo>
                    <a:pt x="85979" y="0"/>
                  </a:moveTo>
                  <a:cubicBezTo>
                    <a:pt x="40259" y="0"/>
                    <a:pt x="0" y="40259"/>
                    <a:pt x="0" y="88646"/>
                  </a:cubicBezTo>
                  <a:lnTo>
                    <a:pt x="0" y="174625"/>
                  </a:lnTo>
                  <a:lnTo>
                    <a:pt x="174625" y="174625"/>
                  </a:lnTo>
                  <a:lnTo>
                    <a:pt x="174625" y="88646"/>
                  </a:lnTo>
                  <a:cubicBezTo>
                    <a:pt x="174625" y="40259"/>
                    <a:pt x="134239" y="0"/>
                    <a:pt x="8585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4" name="Group 105">
            <a:extLst>
              <a:ext uri="{FF2B5EF4-FFF2-40B4-BE49-F238E27FC236}">
                <a16:creationId xmlns:a16="http://schemas.microsoft.com/office/drawing/2014/main" id="{56A879F7-EF8D-EE3A-D79E-45D34C63A351}"/>
              </a:ext>
            </a:extLst>
          </p:cNvPr>
          <p:cNvGrpSpPr/>
          <p:nvPr/>
        </p:nvGrpSpPr>
        <p:grpSpPr>
          <a:xfrm>
            <a:off x="5681040" y="2780310"/>
            <a:ext cx="118800" cy="131040"/>
            <a:chOff x="0" y="0"/>
            <a:chExt cx="158400" cy="174720"/>
          </a:xfrm>
        </p:grpSpPr>
        <p:sp>
          <p:nvSpPr>
            <p:cNvPr id="245" name="Freeform 106">
              <a:extLst>
                <a:ext uri="{FF2B5EF4-FFF2-40B4-BE49-F238E27FC236}">
                  <a16:creationId xmlns:a16="http://schemas.microsoft.com/office/drawing/2014/main" id="{926B88B6-4DA8-40AE-30E3-71A926F00FF6}"/>
                </a:ext>
              </a:extLst>
            </p:cNvPr>
            <p:cNvSpPr/>
            <p:nvPr/>
          </p:nvSpPr>
          <p:spPr>
            <a:xfrm>
              <a:off x="127" y="127"/>
              <a:ext cx="158369" cy="174625"/>
            </a:xfrm>
            <a:custGeom>
              <a:avLst/>
              <a:gdLst/>
              <a:ahLst/>
              <a:cxnLst/>
              <a:rect l="l" t="t" r="r" b="b"/>
              <a:pathLst>
                <a:path w="158369" h="174625">
                  <a:moveTo>
                    <a:pt x="0" y="0"/>
                  </a:moveTo>
                  <a:lnTo>
                    <a:pt x="50927" y="153162"/>
                  </a:lnTo>
                  <a:cubicBezTo>
                    <a:pt x="59055" y="169291"/>
                    <a:pt x="67056" y="174625"/>
                    <a:pt x="80518" y="174625"/>
                  </a:cubicBezTo>
                  <a:cubicBezTo>
                    <a:pt x="93980" y="174625"/>
                    <a:pt x="104648" y="169291"/>
                    <a:pt x="107315" y="153162"/>
                  </a:cubicBezTo>
                  <a:lnTo>
                    <a:pt x="15836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6" name="Group 107">
            <a:extLst>
              <a:ext uri="{FF2B5EF4-FFF2-40B4-BE49-F238E27FC236}">
                <a16:creationId xmlns:a16="http://schemas.microsoft.com/office/drawing/2014/main" id="{5C3E1C5E-D428-94A6-A7D1-368CF82AF951}"/>
              </a:ext>
            </a:extLst>
          </p:cNvPr>
          <p:cNvGrpSpPr/>
          <p:nvPr/>
        </p:nvGrpSpPr>
        <p:grpSpPr>
          <a:xfrm>
            <a:off x="14233200" y="5957670"/>
            <a:ext cx="24480" cy="39600"/>
            <a:chOff x="0" y="0"/>
            <a:chExt cx="32640" cy="52800"/>
          </a:xfrm>
        </p:grpSpPr>
        <p:sp>
          <p:nvSpPr>
            <p:cNvPr id="247" name="Freeform 108">
              <a:extLst>
                <a:ext uri="{FF2B5EF4-FFF2-40B4-BE49-F238E27FC236}">
                  <a16:creationId xmlns:a16="http://schemas.microsoft.com/office/drawing/2014/main" id="{C96AF4AB-F187-C3CF-D3F3-E996D67C72AF}"/>
                </a:ext>
              </a:extLst>
            </p:cNvPr>
            <p:cNvSpPr/>
            <p:nvPr/>
          </p:nvSpPr>
          <p:spPr>
            <a:xfrm>
              <a:off x="0" y="127"/>
              <a:ext cx="32639" cy="52832"/>
            </a:xfrm>
            <a:custGeom>
              <a:avLst/>
              <a:gdLst/>
              <a:ahLst/>
              <a:cxnLst/>
              <a:rect l="l" t="t" r="r" b="b"/>
              <a:pathLst>
                <a:path w="32639" h="52832">
                  <a:moveTo>
                    <a:pt x="16383" y="0"/>
                  </a:moveTo>
                  <a:lnTo>
                    <a:pt x="0" y="52832"/>
                  </a:lnTo>
                  <a:lnTo>
                    <a:pt x="32639" y="52832"/>
                  </a:lnTo>
                  <a:lnTo>
                    <a:pt x="1638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48" name="Group 109">
            <a:extLst>
              <a:ext uri="{FF2B5EF4-FFF2-40B4-BE49-F238E27FC236}">
                <a16:creationId xmlns:a16="http://schemas.microsoft.com/office/drawing/2014/main" id="{A5322DB2-DA43-227D-D83C-1B593304D6F7}"/>
              </a:ext>
            </a:extLst>
          </p:cNvPr>
          <p:cNvGrpSpPr/>
          <p:nvPr/>
        </p:nvGrpSpPr>
        <p:grpSpPr>
          <a:xfrm>
            <a:off x="13978320" y="5727270"/>
            <a:ext cx="534240" cy="538560"/>
            <a:chOff x="0" y="0"/>
            <a:chExt cx="712320" cy="718080"/>
          </a:xfrm>
        </p:grpSpPr>
        <p:sp>
          <p:nvSpPr>
            <p:cNvPr id="249" name="Freeform 110">
              <a:extLst>
                <a:ext uri="{FF2B5EF4-FFF2-40B4-BE49-F238E27FC236}">
                  <a16:creationId xmlns:a16="http://schemas.microsoft.com/office/drawing/2014/main" id="{19135F00-7571-8C43-BC3B-E9F6F58B2784}"/>
                </a:ext>
              </a:extLst>
            </p:cNvPr>
            <p:cNvSpPr/>
            <p:nvPr/>
          </p:nvSpPr>
          <p:spPr>
            <a:xfrm>
              <a:off x="127" y="0"/>
              <a:ext cx="712343" cy="718058"/>
            </a:xfrm>
            <a:custGeom>
              <a:avLst/>
              <a:gdLst/>
              <a:ahLst/>
              <a:cxnLst/>
              <a:rect l="l" t="t" r="r" b="b"/>
              <a:pathLst>
                <a:path w="712343" h="718058">
                  <a:moveTo>
                    <a:pt x="355346" y="150368"/>
                  </a:moveTo>
                  <a:cubicBezTo>
                    <a:pt x="370078" y="150368"/>
                    <a:pt x="385572" y="156845"/>
                    <a:pt x="392049" y="169926"/>
                  </a:cubicBezTo>
                  <a:lnTo>
                    <a:pt x="447675" y="359664"/>
                  </a:lnTo>
                  <a:lnTo>
                    <a:pt x="463931" y="359664"/>
                  </a:lnTo>
                  <a:cubicBezTo>
                    <a:pt x="486791" y="359664"/>
                    <a:pt x="503174" y="375920"/>
                    <a:pt x="503174" y="395605"/>
                  </a:cubicBezTo>
                  <a:cubicBezTo>
                    <a:pt x="503174" y="411988"/>
                    <a:pt x="490093" y="428244"/>
                    <a:pt x="470535" y="428244"/>
                  </a:cubicBezTo>
                  <a:lnTo>
                    <a:pt x="496697" y="526288"/>
                  </a:lnTo>
                  <a:cubicBezTo>
                    <a:pt x="503174" y="545973"/>
                    <a:pt x="493522" y="562356"/>
                    <a:pt x="473837" y="572135"/>
                  </a:cubicBezTo>
                  <a:cubicBezTo>
                    <a:pt x="471297" y="572516"/>
                    <a:pt x="468884" y="572770"/>
                    <a:pt x="466471" y="572770"/>
                  </a:cubicBezTo>
                  <a:cubicBezTo>
                    <a:pt x="450215" y="572770"/>
                    <a:pt x="436626" y="563118"/>
                    <a:pt x="428117" y="545973"/>
                  </a:cubicBezTo>
                  <a:lnTo>
                    <a:pt x="392176" y="428117"/>
                  </a:lnTo>
                  <a:lnTo>
                    <a:pt x="316992" y="428117"/>
                  </a:lnTo>
                  <a:lnTo>
                    <a:pt x="281051" y="545973"/>
                  </a:lnTo>
                  <a:cubicBezTo>
                    <a:pt x="278257" y="563118"/>
                    <a:pt x="262890" y="572770"/>
                    <a:pt x="243840" y="572770"/>
                  </a:cubicBezTo>
                  <a:cubicBezTo>
                    <a:pt x="241173" y="572770"/>
                    <a:pt x="238252" y="572516"/>
                    <a:pt x="235331" y="572135"/>
                  </a:cubicBezTo>
                  <a:cubicBezTo>
                    <a:pt x="215773" y="565658"/>
                    <a:pt x="209169" y="545973"/>
                    <a:pt x="212471" y="526288"/>
                  </a:cubicBezTo>
                  <a:lnTo>
                    <a:pt x="241808" y="428244"/>
                  </a:lnTo>
                  <a:cubicBezTo>
                    <a:pt x="225552" y="425069"/>
                    <a:pt x="209169" y="411988"/>
                    <a:pt x="209169" y="395605"/>
                  </a:cubicBezTo>
                  <a:cubicBezTo>
                    <a:pt x="212471" y="376047"/>
                    <a:pt x="228727" y="359664"/>
                    <a:pt x="248412" y="359664"/>
                  </a:cubicBezTo>
                  <a:lnTo>
                    <a:pt x="264795" y="359664"/>
                  </a:lnTo>
                  <a:lnTo>
                    <a:pt x="323596" y="169926"/>
                  </a:lnTo>
                  <a:cubicBezTo>
                    <a:pt x="326771" y="156845"/>
                    <a:pt x="340741" y="150368"/>
                    <a:pt x="355473" y="150368"/>
                  </a:cubicBezTo>
                  <a:close/>
                  <a:moveTo>
                    <a:pt x="356108" y="0"/>
                  </a:moveTo>
                  <a:cubicBezTo>
                    <a:pt x="160020" y="0"/>
                    <a:pt x="0" y="160274"/>
                    <a:pt x="0" y="356489"/>
                  </a:cubicBezTo>
                  <a:cubicBezTo>
                    <a:pt x="0" y="556006"/>
                    <a:pt x="160020" y="716280"/>
                    <a:pt x="356108" y="716280"/>
                  </a:cubicBezTo>
                  <a:cubicBezTo>
                    <a:pt x="421386" y="716280"/>
                    <a:pt x="480314" y="699897"/>
                    <a:pt x="535813" y="667131"/>
                  </a:cubicBezTo>
                  <a:lnTo>
                    <a:pt x="660019" y="716280"/>
                  </a:lnTo>
                  <a:cubicBezTo>
                    <a:pt x="664337" y="717296"/>
                    <a:pt x="668782" y="718058"/>
                    <a:pt x="673100" y="718058"/>
                  </a:cubicBezTo>
                  <a:cubicBezTo>
                    <a:pt x="681863" y="718058"/>
                    <a:pt x="690499" y="715137"/>
                    <a:pt x="699262" y="706374"/>
                  </a:cubicBezTo>
                  <a:cubicBezTo>
                    <a:pt x="705739" y="699897"/>
                    <a:pt x="712343" y="686816"/>
                    <a:pt x="712343" y="670433"/>
                  </a:cubicBezTo>
                  <a:lnTo>
                    <a:pt x="673100" y="520065"/>
                  </a:lnTo>
                  <a:cubicBezTo>
                    <a:pt x="699262" y="471043"/>
                    <a:pt x="712343" y="415417"/>
                    <a:pt x="712343" y="359918"/>
                  </a:cubicBezTo>
                  <a:cubicBezTo>
                    <a:pt x="712343" y="323850"/>
                    <a:pt x="702437" y="291211"/>
                    <a:pt x="695960" y="258445"/>
                  </a:cubicBezTo>
                  <a:cubicBezTo>
                    <a:pt x="686181" y="251968"/>
                    <a:pt x="673100" y="248666"/>
                    <a:pt x="666623" y="245364"/>
                  </a:cubicBezTo>
                  <a:lnTo>
                    <a:pt x="571881" y="281432"/>
                  </a:lnTo>
                  <a:cubicBezTo>
                    <a:pt x="558927" y="286131"/>
                    <a:pt x="545084" y="288671"/>
                    <a:pt x="531495" y="288671"/>
                  </a:cubicBezTo>
                  <a:cubicBezTo>
                    <a:pt x="507365" y="288671"/>
                    <a:pt x="483997" y="280543"/>
                    <a:pt x="467233" y="261747"/>
                  </a:cubicBezTo>
                  <a:cubicBezTo>
                    <a:pt x="437769" y="235585"/>
                    <a:pt x="424688" y="196342"/>
                    <a:pt x="431292" y="153797"/>
                  </a:cubicBezTo>
                  <a:lnTo>
                    <a:pt x="460756" y="22987"/>
                  </a:lnTo>
                  <a:cubicBezTo>
                    <a:pt x="460756" y="19685"/>
                    <a:pt x="460756" y="19685"/>
                    <a:pt x="457454" y="16510"/>
                  </a:cubicBezTo>
                  <a:cubicBezTo>
                    <a:pt x="424688" y="6477"/>
                    <a:pt x="392049" y="0"/>
                    <a:pt x="35610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0" name="Group 111">
            <a:extLst>
              <a:ext uri="{FF2B5EF4-FFF2-40B4-BE49-F238E27FC236}">
                <a16:creationId xmlns:a16="http://schemas.microsoft.com/office/drawing/2014/main" id="{D903F713-957C-D8A0-9496-01DAAC136E78}"/>
              </a:ext>
            </a:extLst>
          </p:cNvPr>
          <p:cNvGrpSpPr/>
          <p:nvPr/>
        </p:nvGrpSpPr>
        <p:grpSpPr>
          <a:xfrm>
            <a:off x="14593920" y="5570310"/>
            <a:ext cx="48960" cy="81360"/>
            <a:chOff x="0" y="0"/>
            <a:chExt cx="65280" cy="108480"/>
          </a:xfrm>
        </p:grpSpPr>
        <p:sp>
          <p:nvSpPr>
            <p:cNvPr id="251" name="Freeform 112">
              <a:extLst>
                <a:ext uri="{FF2B5EF4-FFF2-40B4-BE49-F238E27FC236}">
                  <a16:creationId xmlns:a16="http://schemas.microsoft.com/office/drawing/2014/main" id="{369C8813-23E1-51FE-E1C2-738A2D38FB7C}"/>
                </a:ext>
              </a:extLst>
            </p:cNvPr>
            <p:cNvSpPr/>
            <p:nvPr/>
          </p:nvSpPr>
          <p:spPr>
            <a:xfrm>
              <a:off x="0" y="127"/>
              <a:ext cx="65278" cy="108458"/>
            </a:xfrm>
            <a:custGeom>
              <a:avLst/>
              <a:gdLst/>
              <a:ahLst/>
              <a:cxnLst/>
              <a:rect l="l" t="t" r="r" b="b"/>
              <a:pathLst>
                <a:path w="65278" h="108458">
                  <a:moveTo>
                    <a:pt x="0" y="0"/>
                  </a:moveTo>
                  <a:cubicBezTo>
                    <a:pt x="3302" y="42672"/>
                    <a:pt x="13081" y="72263"/>
                    <a:pt x="32639" y="108458"/>
                  </a:cubicBezTo>
                  <a:cubicBezTo>
                    <a:pt x="48895" y="72263"/>
                    <a:pt x="61976" y="36068"/>
                    <a:pt x="6527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2" name="Group 113">
            <a:extLst>
              <a:ext uri="{FF2B5EF4-FFF2-40B4-BE49-F238E27FC236}">
                <a16:creationId xmlns:a16="http://schemas.microsoft.com/office/drawing/2014/main" id="{AAC502F0-CC71-67B6-E023-C929B122B96B}"/>
              </a:ext>
            </a:extLst>
          </p:cNvPr>
          <p:cNvGrpSpPr/>
          <p:nvPr/>
        </p:nvGrpSpPr>
        <p:grpSpPr>
          <a:xfrm>
            <a:off x="14348400" y="5357190"/>
            <a:ext cx="537120" cy="536400"/>
            <a:chOff x="0" y="0"/>
            <a:chExt cx="716160" cy="715200"/>
          </a:xfrm>
        </p:grpSpPr>
        <p:sp>
          <p:nvSpPr>
            <p:cNvPr id="253" name="Freeform 114">
              <a:extLst>
                <a:ext uri="{FF2B5EF4-FFF2-40B4-BE49-F238E27FC236}">
                  <a16:creationId xmlns:a16="http://schemas.microsoft.com/office/drawing/2014/main" id="{8BF43FA3-4B7C-E0EB-F1A3-5273B138E653}"/>
                </a:ext>
              </a:extLst>
            </p:cNvPr>
            <p:cNvSpPr/>
            <p:nvPr/>
          </p:nvSpPr>
          <p:spPr>
            <a:xfrm>
              <a:off x="127" y="127"/>
              <a:ext cx="716153" cy="715137"/>
            </a:xfrm>
            <a:custGeom>
              <a:avLst/>
              <a:gdLst/>
              <a:ahLst/>
              <a:cxnLst/>
              <a:rect l="l" t="t" r="r" b="b"/>
              <a:pathLst>
                <a:path w="716153" h="715137">
                  <a:moveTo>
                    <a:pt x="356362" y="140589"/>
                  </a:moveTo>
                  <a:cubicBezTo>
                    <a:pt x="375920" y="140589"/>
                    <a:pt x="392430" y="156845"/>
                    <a:pt x="392430" y="179832"/>
                  </a:cubicBezTo>
                  <a:lnTo>
                    <a:pt x="392430" y="215773"/>
                  </a:lnTo>
                  <a:lnTo>
                    <a:pt x="500253" y="215773"/>
                  </a:lnTo>
                  <a:cubicBezTo>
                    <a:pt x="519811" y="215773"/>
                    <a:pt x="536321" y="232156"/>
                    <a:pt x="536321" y="251714"/>
                  </a:cubicBezTo>
                  <a:cubicBezTo>
                    <a:pt x="536321" y="271272"/>
                    <a:pt x="519811" y="284353"/>
                    <a:pt x="500253" y="284353"/>
                  </a:cubicBezTo>
                  <a:lnTo>
                    <a:pt x="457835" y="284353"/>
                  </a:lnTo>
                  <a:cubicBezTo>
                    <a:pt x="454533" y="346456"/>
                    <a:pt x="434848" y="401955"/>
                    <a:pt x="402209" y="457581"/>
                  </a:cubicBezTo>
                  <a:cubicBezTo>
                    <a:pt x="405511" y="460756"/>
                    <a:pt x="405511" y="464058"/>
                    <a:pt x="408686" y="467360"/>
                  </a:cubicBezTo>
                  <a:lnTo>
                    <a:pt x="451231" y="509905"/>
                  </a:lnTo>
                  <a:cubicBezTo>
                    <a:pt x="461010" y="522986"/>
                    <a:pt x="461010" y="545846"/>
                    <a:pt x="451231" y="558927"/>
                  </a:cubicBezTo>
                  <a:cubicBezTo>
                    <a:pt x="444754" y="565404"/>
                    <a:pt x="434848" y="568833"/>
                    <a:pt x="425450" y="568833"/>
                  </a:cubicBezTo>
                  <a:cubicBezTo>
                    <a:pt x="416052" y="568833"/>
                    <a:pt x="407035" y="565531"/>
                    <a:pt x="402082" y="558927"/>
                  </a:cubicBezTo>
                  <a:lnTo>
                    <a:pt x="359537" y="516509"/>
                  </a:lnTo>
                  <a:lnTo>
                    <a:pt x="356362" y="513207"/>
                  </a:lnTo>
                  <a:lnTo>
                    <a:pt x="353060" y="516509"/>
                  </a:lnTo>
                  <a:lnTo>
                    <a:pt x="310642" y="558927"/>
                  </a:lnTo>
                  <a:cubicBezTo>
                    <a:pt x="304165" y="565404"/>
                    <a:pt x="295021" y="568833"/>
                    <a:pt x="286131" y="568833"/>
                  </a:cubicBezTo>
                  <a:cubicBezTo>
                    <a:pt x="277241" y="568833"/>
                    <a:pt x="268097" y="565531"/>
                    <a:pt x="261493" y="558927"/>
                  </a:cubicBezTo>
                  <a:cubicBezTo>
                    <a:pt x="248412" y="545846"/>
                    <a:pt x="248412" y="522986"/>
                    <a:pt x="261493" y="509905"/>
                  </a:cubicBezTo>
                  <a:lnTo>
                    <a:pt x="304038" y="467360"/>
                  </a:lnTo>
                  <a:cubicBezTo>
                    <a:pt x="307213" y="464185"/>
                    <a:pt x="307213" y="460883"/>
                    <a:pt x="310515" y="457581"/>
                  </a:cubicBezTo>
                  <a:cubicBezTo>
                    <a:pt x="277876" y="408559"/>
                    <a:pt x="258191" y="346456"/>
                    <a:pt x="254889" y="284353"/>
                  </a:cubicBezTo>
                  <a:lnTo>
                    <a:pt x="212598" y="284353"/>
                  </a:lnTo>
                  <a:cubicBezTo>
                    <a:pt x="193040" y="284353"/>
                    <a:pt x="176530" y="267970"/>
                    <a:pt x="176530" y="248412"/>
                  </a:cubicBezTo>
                  <a:cubicBezTo>
                    <a:pt x="176530" y="228854"/>
                    <a:pt x="192913" y="212471"/>
                    <a:pt x="212598" y="212471"/>
                  </a:cubicBezTo>
                  <a:lnTo>
                    <a:pt x="320421" y="212471"/>
                  </a:lnTo>
                  <a:lnTo>
                    <a:pt x="320421" y="179705"/>
                  </a:lnTo>
                  <a:cubicBezTo>
                    <a:pt x="320421" y="156718"/>
                    <a:pt x="336804" y="140462"/>
                    <a:pt x="356489" y="140462"/>
                  </a:cubicBezTo>
                  <a:close/>
                  <a:moveTo>
                    <a:pt x="359664" y="0"/>
                  </a:moveTo>
                  <a:cubicBezTo>
                    <a:pt x="163449" y="0"/>
                    <a:pt x="3175" y="163322"/>
                    <a:pt x="3175" y="359537"/>
                  </a:cubicBezTo>
                  <a:cubicBezTo>
                    <a:pt x="3175" y="411861"/>
                    <a:pt x="16256" y="467360"/>
                    <a:pt x="42545" y="516382"/>
                  </a:cubicBezTo>
                  <a:lnTo>
                    <a:pt x="3175" y="669925"/>
                  </a:lnTo>
                  <a:cubicBezTo>
                    <a:pt x="0" y="679831"/>
                    <a:pt x="3175" y="692912"/>
                    <a:pt x="16256" y="705866"/>
                  </a:cubicBezTo>
                  <a:cubicBezTo>
                    <a:pt x="23241" y="710565"/>
                    <a:pt x="33528" y="715137"/>
                    <a:pt x="43434" y="715137"/>
                  </a:cubicBezTo>
                  <a:cubicBezTo>
                    <a:pt x="47625" y="715137"/>
                    <a:pt x="51689" y="714248"/>
                    <a:pt x="55626" y="712470"/>
                  </a:cubicBezTo>
                  <a:lnTo>
                    <a:pt x="179832" y="663448"/>
                  </a:lnTo>
                  <a:cubicBezTo>
                    <a:pt x="235331" y="696214"/>
                    <a:pt x="300736" y="712470"/>
                    <a:pt x="359537" y="712470"/>
                  </a:cubicBezTo>
                  <a:cubicBezTo>
                    <a:pt x="555752" y="712470"/>
                    <a:pt x="716026" y="555625"/>
                    <a:pt x="716026" y="356235"/>
                  </a:cubicBezTo>
                  <a:cubicBezTo>
                    <a:pt x="716153" y="163322"/>
                    <a:pt x="552577" y="0"/>
                    <a:pt x="35966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4" name="Group 115">
            <a:extLst>
              <a:ext uri="{FF2B5EF4-FFF2-40B4-BE49-F238E27FC236}">
                <a16:creationId xmlns:a16="http://schemas.microsoft.com/office/drawing/2014/main" id="{AC48D634-0AE4-E090-C347-D151A1565033}"/>
              </a:ext>
            </a:extLst>
          </p:cNvPr>
          <p:cNvGrpSpPr/>
          <p:nvPr/>
        </p:nvGrpSpPr>
        <p:grpSpPr>
          <a:xfrm>
            <a:off x="3903360" y="2110710"/>
            <a:ext cx="158400" cy="625680"/>
            <a:chOff x="0" y="0"/>
            <a:chExt cx="211200" cy="834240"/>
          </a:xfrm>
        </p:grpSpPr>
        <p:sp>
          <p:nvSpPr>
            <p:cNvPr id="255" name="Freeform 116">
              <a:extLst>
                <a:ext uri="{FF2B5EF4-FFF2-40B4-BE49-F238E27FC236}">
                  <a16:creationId xmlns:a16="http://schemas.microsoft.com/office/drawing/2014/main" id="{F6796350-08B3-2BEC-6E04-4788656AB14A}"/>
                </a:ext>
              </a:extLst>
            </p:cNvPr>
            <p:cNvSpPr/>
            <p:nvPr/>
          </p:nvSpPr>
          <p:spPr>
            <a:xfrm>
              <a:off x="127" y="0"/>
              <a:ext cx="211201" cy="834263"/>
            </a:xfrm>
            <a:custGeom>
              <a:avLst/>
              <a:gdLst/>
              <a:ahLst/>
              <a:cxnLst/>
              <a:rect l="l" t="t" r="r" b="b"/>
              <a:pathLst>
                <a:path w="211201" h="834263">
                  <a:moveTo>
                    <a:pt x="175387" y="0"/>
                  </a:moveTo>
                  <a:cubicBezTo>
                    <a:pt x="77978" y="0"/>
                    <a:pt x="0" y="81153"/>
                    <a:pt x="0" y="178562"/>
                  </a:cubicBezTo>
                  <a:lnTo>
                    <a:pt x="0" y="834263"/>
                  </a:lnTo>
                  <a:cubicBezTo>
                    <a:pt x="35814" y="801751"/>
                    <a:pt x="84455" y="779145"/>
                    <a:pt x="142875" y="779145"/>
                  </a:cubicBezTo>
                  <a:lnTo>
                    <a:pt x="211201" y="779145"/>
                  </a:lnTo>
                  <a:lnTo>
                    <a:pt x="21120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6" name="Group 117">
            <a:extLst>
              <a:ext uri="{FF2B5EF4-FFF2-40B4-BE49-F238E27FC236}">
                <a16:creationId xmlns:a16="http://schemas.microsoft.com/office/drawing/2014/main" id="{9B54E9EC-4732-F1E8-4B85-3147A7C0C6EE}"/>
              </a:ext>
            </a:extLst>
          </p:cNvPr>
          <p:cNvGrpSpPr/>
          <p:nvPr/>
        </p:nvGrpSpPr>
        <p:grpSpPr>
          <a:xfrm>
            <a:off x="3903360" y="2745750"/>
            <a:ext cx="750240" cy="211680"/>
            <a:chOff x="0" y="0"/>
            <a:chExt cx="1000320" cy="282240"/>
          </a:xfrm>
        </p:grpSpPr>
        <p:sp>
          <p:nvSpPr>
            <p:cNvPr id="257" name="Freeform 118">
              <a:extLst>
                <a:ext uri="{FF2B5EF4-FFF2-40B4-BE49-F238E27FC236}">
                  <a16:creationId xmlns:a16="http://schemas.microsoft.com/office/drawing/2014/main" id="{4D8415C0-AB42-F91E-D07A-AC46096BB19B}"/>
                </a:ext>
              </a:extLst>
            </p:cNvPr>
            <p:cNvSpPr/>
            <p:nvPr/>
          </p:nvSpPr>
          <p:spPr>
            <a:xfrm>
              <a:off x="127" y="0"/>
              <a:ext cx="1000252" cy="282321"/>
            </a:xfrm>
            <a:custGeom>
              <a:avLst/>
              <a:gdLst/>
              <a:ahLst/>
              <a:cxnLst/>
              <a:rect l="l" t="t" r="r" b="b"/>
              <a:pathLst>
                <a:path w="1000252" h="282321">
                  <a:moveTo>
                    <a:pt x="142875" y="0"/>
                  </a:moveTo>
                  <a:cubicBezTo>
                    <a:pt x="64897" y="0"/>
                    <a:pt x="0" y="64897"/>
                    <a:pt x="0" y="142748"/>
                  </a:cubicBezTo>
                  <a:cubicBezTo>
                    <a:pt x="0" y="217424"/>
                    <a:pt x="61722" y="282321"/>
                    <a:pt x="139700" y="282321"/>
                  </a:cubicBezTo>
                  <a:lnTo>
                    <a:pt x="490347" y="282321"/>
                  </a:lnTo>
                  <a:lnTo>
                    <a:pt x="490347" y="178435"/>
                  </a:lnTo>
                  <a:lnTo>
                    <a:pt x="175387" y="178435"/>
                  </a:lnTo>
                  <a:cubicBezTo>
                    <a:pt x="155956" y="178435"/>
                    <a:pt x="139700" y="162179"/>
                    <a:pt x="139700" y="139573"/>
                  </a:cubicBezTo>
                  <a:cubicBezTo>
                    <a:pt x="139700" y="120142"/>
                    <a:pt x="155829" y="103886"/>
                    <a:pt x="175387" y="103886"/>
                  </a:cubicBezTo>
                  <a:lnTo>
                    <a:pt x="951611" y="103886"/>
                  </a:lnTo>
                  <a:cubicBezTo>
                    <a:pt x="954786" y="87757"/>
                    <a:pt x="961263" y="68199"/>
                    <a:pt x="974344" y="55245"/>
                  </a:cubicBezTo>
                  <a:cubicBezTo>
                    <a:pt x="1000252" y="22733"/>
                    <a:pt x="977646" y="0"/>
                    <a:pt x="95478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58" name="Group 119">
            <a:extLst>
              <a:ext uri="{FF2B5EF4-FFF2-40B4-BE49-F238E27FC236}">
                <a16:creationId xmlns:a16="http://schemas.microsoft.com/office/drawing/2014/main" id="{094789DA-6A8C-0F5A-F0AB-FA7156C588CF}"/>
              </a:ext>
            </a:extLst>
          </p:cNvPr>
          <p:cNvGrpSpPr/>
          <p:nvPr/>
        </p:nvGrpSpPr>
        <p:grpSpPr>
          <a:xfrm>
            <a:off x="4482960" y="2879670"/>
            <a:ext cx="170640" cy="77760"/>
            <a:chOff x="0" y="0"/>
            <a:chExt cx="227520" cy="103680"/>
          </a:xfrm>
        </p:grpSpPr>
        <p:sp>
          <p:nvSpPr>
            <p:cNvPr id="259" name="Freeform 120">
              <a:extLst>
                <a:ext uri="{FF2B5EF4-FFF2-40B4-BE49-F238E27FC236}">
                  <a16:creationId xmlns:a16="http://schemas.microsoft.com/office/drawing/2014/main" id="{2C99FF9A-83FD-E91E-3614-A7FAA80926B3}"/>
                </a:ext>
              </a:extLst>
            </p:cNvPr>
            <p:cNvSpPr/>
            <p:nvPr/>
          </p:nvSpPr>
          <p:spPr>
            <a:xfrm>
              <a:off x="0" y="127"/>
              <a:ext cx="227584" cy="103632"/>
            </a:xfrm>
            <a:custGeom>
              <a:avLst/>
              <a:gdLst/>
              <a:ahLst/>
              <a:cxnLst/>
              <a:rect l="l" t="t" r="r" b="b"/>
              <a:pathLst>
                <a:path w="227584" h="103632">
                  <a:moveTo>
                    <a:pt x="0" y="0"/>
                  </a:moveTo>
                  <a:lnTo>
                    <a:pt x="0" y="103632"/>
                  </a:lnTo>
                  <a:lnTo>
                    <a:pt x="172339" y="103632"/>
                  </a:lnTo>
                  <a:cubicBezTo>
                    <a:pt x="201549" y="103632"/>
                    <a:pt x="227584" y="80899"/>
                    <a:pt x="201549" y="51816"/>
                  </a:cubicBezTo>
                  <a:cubicBezTo>
                    <a:pt x="188595" y="35560"/>
                    <a:pt x="181991" y="19431"/>
                    <a:pt x="17233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0" name="Group 121">
            <a:extLst>
              <a:ext uri="{FF2B5EF4-FFF2-40B4-BE49-F238E27FC236}">
                <a16:creationId xmlns:a16="http://schemas.microsoft.com/office/drawing/2014/main" id="{480873D4-E929-C874-D347-13F7305C0674}"/>
              </a:ext>
            </a:extLst>
          </p:cNvPr>
          <p:cNvGrpSpPr/>
          <p:nvPr/>
        </p:nvGrpSpPr>
        <p:grpSpPr>
          <a:xfrm>
            <a:off x="4246800" y="2429670"/>
            <a:ext cx="260640" cy="107280"/>
            <a:chOff x="0" y="0"/>
            <a:chExt cx="347520" cy="143040"/>
          </a:xfrm>
        </p:grpSpPr>
        <p:sp>
          <p:nvSpPr>
            <p:cNvPr id="261" name="Freeform 122">
              <a:extLst>
                <a:ext uri="{FF2B5EF4-FFF2-40B4-BE49-F238E27FC236}">
                  <a16:creationId xmlns:a16="http://schemas.microsoft.com/office/drawing/2014/main" id="{01B6040D-87B0-525C-72CD-9A72A914DA1F}"/>
                </a:ext>
              </a:extLst>
            </p:cNvPr>
            <p:cNvSpPr/>
            <p:nvPr/>
          </p:nvSpPr>
          <p:spPr>
            <a:xfrm>
              <a:off x="0" y="0"/>
              <a:ext cx="347472" cy="143002"/>
            </a:xfrm>
            <a:custGeom>
              <a:avLst/>
              <a:gdLst/>
              <a:ahLst/>
              <a:cxnLst/>
              <a:rect l="l" t="t" r="r" b="b"/>
              <a:pathLst>
                <a:path w="347472" h="143002">
                  <a:moveTo>
                    <a:pt x="175387" y="0"/>
                  </a:moveTo>
                  <a:cubicBezTo>
                    <a:pt x="90932" y="0"/>
                    <a:pt x="22733" y="61722"/>
                    <a:pt x="0" y="143002"/>
                  </a:cubicBezTo>
                  <a:lnTo>
                    <a:pt x="347472" y="143002"/>
                  </a:lnTo>
                  <a:cubicBezTo>
                    <a:pt x="331343" y="61722"/>
                    <a:pt x="259842" y="0"/>
                    <a:pt x="17538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2" name="Group 123">
            <a:extLst>
              <a:ext uri="{FF2B5EF4-FFF2-40B4-BE49-F238E27FC236}">
                <a16:creationId xmlns:a16="http://schemas.microsoft.com/office/drawing/2014/main" id="{6AAF2E5A-420D-5320-B6B9-F0151DBAD41F}"/>
              </a:ext>
            </a:extLst>
          </p:cNvPr>
          <p:cNvGrpSpPr/>
          <p:nvPr/>
        </p:nvGrpSpPr>
        <p:grpSpPr>
          <a:xfrm>
            <a:off x="4326720" y="2271270"/>
            <a:ext cx="102240" cy="102240"/>
            <a:chOff x="0" y="0"/>
            <a:chExt cx="136320" cy="136320"/>
          </a:xfrm>
        </p:grpSpPr>
        <p:sp>
          <p:nvSpPr>
            <p:cNvPr id="263" name="Freeform 124">
              <a:extLst>
                <a:ext uri="{FF2B5EF4-FFF2-40B4-BE49-F238E27FC236}">
                  <a16:creationId xmlns:a16="http://schemas.microsoft.com/office/drawing/2014/main" id="{2AC06D20-2C3C-F617-33D4-AF69741DDD9B}"/>
                </a:ext>
              </a:extLst>
            </p:cNvPr>
            <p:cNvSpPr/>
            <p:nvPr/>
          </p:nvSpPr>
          <p:spPr>
            <a:xfrm>
              <a:off x="127" y="127"/>
              <a:ext cx="136271" cy="136271"/>
            </a:xfrm>
            <a:custGeom>
              <a:avLst/>
              <a:gdLst/>
              <a:ahLst/>
              <a:cxnLst/>
              <a:rect l="l" t="t" r="r" b="b"/>
              <a:pathLst>
                <a:path w="136271" h="136271">
                  <a:moveTo>
                    <a:pt x="68072" y="0"/>
                  </a:moveTo>
                  <a:cubicBezTo>
                    <a:pt x="32385" y="0"/>
                    <a:pt x="0" y="29083"/>
                    <a:pt x="0" y="68072"/>
                  </a:cubicBezTo>
                  <a:cubicBezTo>
                    <a:pt x="0" y="107061"/>
                    <a:pt x="32512" y="136271"/>
                    <a:pt x="68072" y="136271"/>
                  </a:cubicBezTo>
                  <a:cubicBezTo>
                    <a:pt x="107061" y="136271"/>
                    <a:pt x="136271" y="107061"/>
                    <a:pt x="136271" y="68072"/>
                  </a:cubicBezTo>
                  <a:cubicBezTo>
                    <a:pt x="136271" y="29083"/>
                    <a:pt x="107061" y="0"/>
                    <a:pt x="6807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4" name="Group 125">
            <a:extLst>
              <a:ext uri="{FF2B5EF4-FFF2-40B4-BE49-F238E27FC236}">
                <a16:creationId xmlns:a16="http://schemas.microsoft.com/office/drawing/2014/main" id="{A369F77F-DBF1-585E-C4F6-5C1C71FA8E6B}"/>
              </a:ext>
            </a:extLst>
          </p:cNvPr>
          <p:cNvGrpSpPr/>
          <p:nvPr/>
        </p:nvGrpSpPr>
        <p:grpSpPr>
          <a:xfrm>
            <a:off x="4112880" y="2110710"/>
            <a:ext cx="530640" cy="584640"/>
            <a:chOff x="0" y="0"/>
            <a:chExt cx="707520" cy="779520"/>
          </a:xfrm>
        </p:grpSpPr>
        <p:sp>
          <p:nvSpPr>
            <p:cNvPr id="265" name="Freeform 126">
              <a:extLst>
                <a:ext uri="{FF2B5EF4-FFF2-40B4-BE49-F238E27FC236}">
                  <a16:creationId xmlns:a16="http://schemas.microsoft.com/office/drawing/2014/main" id="{BF85A99F-E1A3-276E-81C5-C6A8DA0B2960}"/>
                </a:ext>
              </a:extLst>
            </p:cNvPr>
            <p:cNvSpPr/>
            <p:nvPr/>
          </p:nvSpPr>
          <p:spPr>
            <a:xfrm>
              <a:off x="0" y="0"/>
              <a:ext cx="707517" cy="779526"/>
            </a:xfrm>
            <a:custGeom>
              <a:avLst/>
              <a:gdLst/>
              <a:ahLst/>
              <a:cxnLst/>
              <a:rect l="l" t="t" r="r" b="b"/>
              <a:pathLst>
                <a:path w="707517" h="779526">
                  <a:moveTo>
                    <a:pt x="353822" y="139700"/>
                  </a:moveTo>
                  <a:cubicBezTo>
                    <a:pt x="431800" y="139700"/>
                    <a:pt x="496697" y="204597"/>
                    <a:pt x="496697" y="282575"/>
                  </a:cubicBezTo>
                  <a:cubicBezTo>
                    <a:pt x="496697" y="318389"/>
                    <a:pt x="480441" y="350774"/>
                    <a:pt x="461010" y="376809"/>
                  </a:cubicBezTo>
                  <a:cubicBezTo>
                    <a:pt x="545338" y="415798"/>
                    <a:pt x="600583" y="500253"/>
                    <a:pt x="600583" y="600964"/>
                  </a:cubicBezTo>
                  <a:cubicBezTo>
                    <a:pt x="600583" y="620395"/>
                    <a:pt x="584327" y="636651"/>
                    <a:pt x="564896" y="636651"/>
                  </a:cubicBezTo>
                  <a:lnTo>
                    <a:pt x="142875" y="636651"/>
                  </a:lnTo>
                  <a:cubicBezTo>
                    <a:pt x="123444" y="636651"/>
                    <a:pt x="107188" y="620522"/>
                    <a:pt x="107188" y="600964"/>
                  </a:cubicBezTo>
                  <a:cubicBezTo>
                    <a:pt x="107188" y="500253"/>
                    <a:pt x="162433" y="415798"/>
                    <a:pt x="249936" y="376809"/>
                  </a:cubicBezTo>
                  <a:cubicBezTo>
                    <a:pt x="224028" y="350774"/>
                    <a:pt x="210947" y="318389"/>
                    <a:pt x="210947" y="282575"/>
                  </a:cubicBezTo>
                  <a:cubicBezTo>
                    <a:pt x="210947" y="204597"/>
                    <a:pt x="275844" y="139700"/>
                    <a:pt x="353822" y="139700"/>
                  </a:cubicBezTo>
                  <a:close/>
                  <a:moveTo>
                    <a:pt x="0" y="0"/>
                  </a:moveTo>
                  <a:lnTo>
                    <a:pt x="0" y="779526"/>
                  </a:lnTo>
                  <a:lnTo>
                    <a:pt x="707517" y="779526"/>
                  </a:lnTo>
                  <a:lnTo>
                    <a:pt x="707517" y="104013"/>
                  </a:lnTo>
                  <a:cubicBezTo>
                    <a:pt x="707517" y="48768"/>
                    <a:pt x="658876" y="0"/>
                    <a:pt x="60045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6" name="Group 127">
            <a:extLst>
              <a:ext uri="{FF2B5EF4-FFF2-40B4-BE49-F238E27FC236}">
                <a16:creationId xmlns:a16="http://schemas.microsoft.com/office/drawing/2014/main" id="{FA5FFA0A-EF27-0135-D0D9-F46133928681}"/>
              </a:ext>
            </a:extLst>
          </p:cNvPr>
          <p:cNvGrpSpPr/>
          <p:nvPr/>
        </p:nvGrpSpPr>
        <p:grpSpPr>
          <a:xfrm>
            <a:off x="4326720" y="2879670"/>
            <a:ext cx="107280" cy="131760"/>
            <a:chOff x="0" y="0"/>
            <a:chExt cx="143040" cy="175680"/>
          </a:xfrm>
        </p:grpSpPr>
        <p:sp>
          <p:nvSpPr>
            <p:cNvPr id="267" name="Freeform 128">
              <a:extLst>
                <a:ext uri="{FF2B5EF4-FFF2-40B4-BE49-F238E27FC236}">
                  <a16:creationId xmlns:a16="http://schemas.microsoft.com/office/drawing/2014/main" id="{BC5CD876-10B0-921F-73FF-929A547B905B}"/>
                </a:ext>
              </a:extLst>
            </p:cNvPr>
            <p:cNvSpPr/>
            <p:nvPr/>
          </p:nvSpPr>
          <p:spPr>
            <a:xfrm>
              <a:off x="127" y="127"/>
              <a:ext cx="143256" cy="175641"/>
            </a:xfrm>
            <a:custGeom>
              <a:avLst/>
              <a:gdLst/>
              <a:ahLst/>
              <a:cxnLst/>
              <a:rect l="l" t="t" r="r" b="b"/>
              <a:pathLst>
                <a:path w="143256" h="175641">
                  <a:moveTo>
                    <a:pt x="0" y="0"/>
                  </a:moveTo>
                  <a:lnTo>
                    <a:pt x="0" y="175641"/>
                  </a:lnTo>
                  <a:lnTo>
                    <a:pt x="52070" y="143129"/>
                  </a:lnTo>
                  <a:cubicBezTo>
                    <a:pt x="55245" y="136652"/>
                    <a:pt x="65024" y="136652"/>
                    <a:pt x="71628" y="136652"/>
                  </a:cubicBezTo>
                  <a:cubicBezTo>
                    <a:pt x="73406" y="135763"/>
                    <a:pt x="74803" y="135382"/>
                    <a:pt x="76327" y="135382"/>
                  </a:cubicBezTo>
                  <a:cubicBezTo>
                    <a:pt x="80137" y="135382"/>
                    <a:pt x="83185" y="138430"/>
                    <a:pt x="87884" y="143129"/>
                  </a:cubicBezTo>
                  <a:lnTo>
                    <a:pt x="143256" y="175641"/>
                  </a:lnTo>
                  <a:lnTo>
                    <a:pt x="14325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68" name="Group 129">
            <a:extLst>
              <a:ext uri="{FF2B5EF4-FFF2-40B4-BE49-F238E27FC236}">
                <a16:creationId xmlns:a16="http://schemas.microsoft.com/office/drawing/2014/main" id="{255069BD-45AD-B541-F1A0-69C16DBA1555}"/>
              </a:ext>
            </a:extLst>
          </p:cNvPr>
          <p:cNvGrpSpPr/>
          <p:nvPr/>
        </p:nvGrpSpPr>
        <p:grpSpPr>
          <a:xfrm>
            <a:off x="10322160" y="2324550"/>
            <a:ext cx="396720" cy="153360"/>
            <a:chOff x="0" y="0"/>
            <a:chExt cx="528960" cy="204480"/>
          </a:xfrm>
        </p:grpSpPr>
        <p:sp>
          <p:nvSpPr>
            <p:cNvPr id="269" name="Freeform 130">
              <a:extLst>
                <a:ext uri="{FF2B5EF4-FFF2-40B4-BE49-F238E27FC236}">
                  <a16:creationId xmlns:a16="http://schemas.microsoft.com/office/drawing/2014/main" id="{E2B1FEA4-1B00-FBEF-2F2C-21F6C6B756A8}"/>
                </a:ext>
              </a:extLst>
            </p:cNvPr>
            <p:cNvSpPr/>
            <p:nvPr/>
          </p:nvSpPr>
          <p:spPr>
            <a:xfrm>
              <a:off x="127" y="0"/>
              <a:ext cx="528955" cy="204470"/>
            </a:xfrm>
            <a:custGeom>
              <a:avLst/>
              <a:gdLst/>
              <a:ahLst/>
              <a:cxnLst/>
              <a:rect l="l" t="t" r="r" b="b"/>
              <a:pathLst>
                <a:path w="528955" h="204470">
                  <a:moveTo>
                    <a:pt x="48641" y="0"/>
                  </a:moveTo>
                  <a:cubicBezTo>
                    <a:pt x="32385" y="0"/>
                    <a:pt x="16129" y="3302"/>
                    <a:pt x="0" y="12954"/>
                  </a:cubicBezTo>
                  <a:lnTo>
                    <a:pt x="259588" y="204470"/>
                  </a:lnTo>
                  <a:lnTo>
                    <a:pt x="528955" y="16256"/>
                  </a:lnTo>
                  <a:cubicBezTo>
                    <a:pt x="512826" y="3302"/>
                    <a:pt x="493268" y="0"/>
                    <a:pt x="47053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0" name="Group 131">
            <a:extLst>
              <a:ext uri="{FF2B5EF4-FFF2-40B4-BE49-F238E27FC236}">
                <a16:creationId xmlns:a16="http://schemas.microsoft.com/office/drawing/2014/main" id="{87CC59D2-396B-6612-E874-237C5AD04785}"/>
              </a:ext>
            </a:extLst>
          </p:cNvPr>
          <p:cNvGrpSpPr/>
          <p:nvPr/>
        </p:nvGrpSpPr>
        <p:grpSpPr>
          <a:xfrm>
            <a:off x="10280400" y="2371350"/>
            <a:ext cx="474480" cy="318960"/>
            <a:chOff x="0" y="0"/>
            <a:chExt cx="632640" cy="425280"/>
          </a:xfrm>
        </p:grpSpPr>
        <p:sp>
          <p:nvSpPr>
            <p:cNvPr id="271" name="Freeform 132">
              <a:extLst>
                <a:ext uri="{FF2B5EF4-FFF2-40B4-BE49-F238E27FC236}">
                  <a16:creationId xmlns:a16="http://schemas.microsoft.com/office/drawing/2014/main" id="{8A98B3F8-8083-C5A2-3B60-38346361FAB8}"/>
                </a:ext>
              </a:extLst>
            </p:cNvPr>
            <p:cNvSpPr/>
            <p:nvPr/>
          </p:nvSpPr>
          <p:spPr>
            <a:xfrm>
              <a:off x="0" y="127"/>
              <a:ext cx="632587" cy="425323"/>
            </a:xfrm>
            <a:custGeom>
              <a:avLst/>
              <a:gdLst/>
              <a:ahLst/>
              <a:cxnLst/>
              <a:rect l="l" t="t" r="r" b="b"/>
              <a:pathLst>
                <a:path w="632587" h="425323">
                  <a:moveTo>
                    <a:pt x="6477" y="0"/>
                  </a:moveTo>
                  <a:cubicBezTo>
                    <a:pt x="3302" y="12954"/>
                    <a:pt x="0" y="29083"/>
                    <a:pt x="0" y="38989"/>
                  </a:cubicBezTo>
                  <a:lnTo>
                    <a:pt x="0" y="321437"/>
                  </a:lnTo>
                  <a:cubicBezTo>
                    <a:pt x="0" y="376555"/>
                    <a:pt x="48641" y="425323"/>
                    <a:pt x="107061" y="425323"/>
                  </a:cubicBezTo>
                  <a:lnTo>
                    <a:pt x="528828" y="425323"/>
                  </a:lnTo>
                  <a:cubicBezTo>
                    <a:pt x="583946" y="425323"/>
                    <a:pt x="632587" y="376555"/>
                    <a:pt x="632587" y="321437"/>
                  </a:cubicBezTo>
                  <a:lnTo>
                    <a:pt x="632587" y="38989"/>
                  </a:lnTo>
                  <a:cubicBezTo>
                    <a:pt x="632587" y="29210"/>
                    <a:pt x="629285" y="19558"/>
                    <a:pt x="629285" y="6477"/>
                  </a:cubicBezTo>
                  <a:lnTo>
                    <a:pt x="337439" y="210947"/>
                  </a:lnTo>
                  <a:cubicBezTo>
                    <a:pt x="330962" y="214249"/>
                    <a:pt x="324485" y="214249"/>
                    <a:pt x="314706" y="214249"/>
                  </a:cubicBezTo>
                  <a:cubicBezTo>
                    <a:pt x="308229" y="214249"/>
                    <a:pt x="305054" y="214249"/>
                    <a:pt x="295275" y="210947"/>
                  </a:cubicBezTo>
                  <a:lnTo>
                    <a:pt x="647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2" name="Group 133">
            <a:extLst>
              <a:ext uri="{FF2B5EF4-FFF2-40B4-BE49-F238E27FC236}">
                <a16:creationId xmlns:a16="http://schemas.microsoft.com/office/drawing/2014/main" id="{87B9E545-9A4A-7523-08AE-FCDEA718944D}"/>
              </a:ext>
            </a:extLst>
          </p:cNvPr>
          <p:cNvGrpSpPr/>
          <p:nvPr/>
        </p:nvGrpSpPr>
        <p:grpSpPr>
          <a:xfrm>
            <a:off x="9854160" y="2217990"/>
            <a:ext cx="584640" cy="581760"/>
            <a:chOff x="0" y="0"/>
            <a:chExt cx="779520" cy="775680"/>
          </a:xfrm>
        </p:grpSpPr>
        <p:sp>
          <p:nvSpPr>
            <p:cNvPr id="273" name="Freeform 134">
              <a:extLst>
                <a:ext uri="{FF2B5EF4-FFF2-40B4-BE49-F238E27FC236}">
                  <a16:creationId xmlns:a16="http://schemas.microsoft.com/office/drawing/2014/main" id="{5500F581-9E7D-5FEE-4CEC-D9AEF6216223}"/>
                </a:ext>
              </a:extLst>
            </p:cNvPr>
            <p:cNvSpPr/>
            <p:nvPr/>
          </p:nvSpPr>
          <p:spPr>
            <a:xfrm>
              <a:off x="127" y="127"/>
              <a:ext cx="779526" cy="775716"/>
            </a:xfrm>
            <a:custGeom>
              <a:avLst/>
              <a:gdLst/>
              <a:ahLst/>
              <a:cxnLst/>
              <a:rect l="l" t="t" r="r" b="b"/>
              <a:pathLst>
                <a:path w="779526" h="775716">
                  <a:moveTo>
                    <a:pt x="389636" y="207645"/>
                  </a:moveTo>
                  <a:cubicBezTo>
                    <a:pt x="409067" y="207645"/>
                    <a:pt x="425450" y="223901"/>
                    <a:pt x="425450" y="243332"/>
                  </a:cubicBezTo>
                  <a:cubicBezTo>
                    <a:pt x="425450" y="265938"/>
                    <a:pt x="409194" y="282321"/>
                    <a:pt x="389636" y="282321"/>
                  </a:cubicBezTo>
                  <a:lnTo>
                    <a:pt x="175387" y="282321"/>
                  </a:lnTo>
                  <a:cubicBezTo>
                    <a:pt x="152654" y="282321"/>
                    <a:pt x="136398" y="266065"/>
                    <a:pt x="136398" y="243332"/>
                  </a:cubicBezTo>
                  <a:cubicBezTo>
                    <a:pt x="136398" y="223901"/>
                    <a:pt x="152654" y="207645"/>
                    <a:pt x="175387" y="207645"/>
                  </a:cubicBezTo>
                  <a:close/>
                  <a:moveTo>
                    <a:pt x="315087" y="350520"/>
                  </a:moveTo>
                  <a:cubicBezTo>
                    <a:pt x="337820" y="350520"/>
                    <a:pt x="354076" y="366776"/>
                    <a:pt x="354076" y="386207"/>
                  </a:cubicBezTo>
                  <a:cubicBezTo>
                    <a:pt x="357251" y="405638"/>
                    <a:pt x="337820" y="421894"/>
                    <a:pt x="315087" y="421894"/>
                  </a:cubicBezTo>
                  <a:lnTo>
                    <a:pt x="175387" y="421894"/>
                  </a:lnTo>
                  <a:cubicBezTo>
                    <a:pt x="152654" y="421894"/>
                    <a:pt x="136398" y="405765"/>
                    <a:pt x="136398" y="386207"/>
                  </a:cubicBezTo>
                  <a:cubicBezTo>
                    <a:pt x="136398" y="366649"/>
                    <a:pt x="152654" y="350520"/>
                    <a:pt x="175387" y="350520"/>
                  </a:cubicBezTo>
                  <a:close/>
                  <a:moveTo>
                    <a:pt x="246761" y="493395"/>
                  </a:moveTo>
                  <a:cubicBezTo>
                    <a:pt x="266192" y="493395"/>
                    <a:pt x="282575" y="509524"/>
                    <a:pt x="282575" y="529082"/>
                  </a:cubicBezTo>
                  <a:cubicBezTo>
                    <a:pt x="282575" y="548640"/>
                    <a:pt x="266319" y="564769"/>
                    <a:pt x="246761" y="564769"/>
                  </a:cubicBezTo>
                  <a:lnTo>
                    <a:pt x="175387" y="564769"/>
                  </a:lnTo>
                  <a:cubicBezTo>
                    <a:pt x="152654" y="564769"/>
                    <a:pt x="136398" y="548513"/>
                    <a:pt x="136398" y="529082"/>
                  </a:cubicBezTo>
                  <a:cubicBezTo>
                    <a:pt x="136398" y="509651"/>
                    <a:pt x="152654" y="493395"/>
                    <a:pt x="175387" y="493395"/>
                  </a:cubicBezTo>
                  <a:close/>
                  <a:moveTo>
                    <a:pt x="0" y="0"/>
                  </a:moveTo>
                  <a:lnTo>
                    <a:pt x="0" y="775716"/>
                  </a:lnTo>
                  <a:lnTo>
                    <a:pt x="779526" y="775716"/>
                  </a:lnTo>
                  <a:lnTo>
                    <a:pt x="779526" y="704215"/>
                  </a:lnTo>
                  <a:lnTo>
                    <a:pt x="672338" y="704215"/>
                  </a:lnTo>
                  <a:cubicBezTo>
                    <a:pt x="574929" y="704215"/>
                    <a:pt x="500253" y="626364"/>
                    <a:pt x="500253" y="528955"/>
                  </a:cubicBezTo>
                  <a:lnTo>
                    <a:pt x="500253" y="246634"/>
                  </a:lnTo>
                  <a:cubicBezTo>
                    <a:pt x="500253" y="149225"/>
                    <a:pt x="574929" y="74549"/>
                    <a:pt x="672338" y="74549"/>
                  </a:cubicBezTo>
                  <a:lnTo>
                    <a:pt x="779526" y="74549"/>
                  </a:lnTo>
                  <a:lnTo>
                    <a:pt x="77952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4" name="Group 135">
            <a:extLst>
              <a:ext uri="{FF2B5EF4-FFF2-40B4-BE49-F238E27FC236}">
                <a16:creationId xmlns:a16="http://schemas.microsoft.com/office/drawing/2014/main" id="{3A1399FD-38EB-59F0-4682-7148236F1608}"/>
              </a:ext>
            </a:extLst>
          </p:cNvPr>
          <p:cNvGrpSpPr/>
          <p:nvPr/>
        </p:nvGrpSpPr>
        <p:grpSpPr>
          <a:xfrm>
            <a:off x="9854160" y="2057430"/>
            <a:ext cx="584640" cy="107280"/>
            <a:chOff x="0" y="0"/>
            <a:chExt cx="779520" cy="143040"/>
          </a:xfrm>
        </p:grpSpPr>
        <p:sp>
          <p:nvSpPr>
            <p:cNvPr id="275" name="Freeform 136">
              <a:extLst>
                <a:ext uri="{FF2B5EF4-FFF2-40B4-BE49-F238E27FC236}">
                  <a16:creationId xmlns:a16="http://schemas.microsoft.com/office/drawing/2014/main" id="{2436C094-D76F-D6BD-6973-8E597CFA678D}"/>
                </a:ext>
              </a:extLst>
            </p:cNvPr>
            <p:cNvSpPr/>
            <p:nvPr/>
          </p:nvSpPr>
          <p:spPr>
            <a:xfrm>
              <a:off x="127" y="127"/>
              <a:ext cx="779526" cy="143002"/>
            </a:xfrm>
            <a:custGeom>
              <a:avLst/>
              <a:gdLst/>
              <a:ahLst/>
              <a:cxnLst/>
              <a:rect l="l" t="t" r="r" b="b"/>
              <a:pathLst>
                <a:path w="779526" h="143002">
                  <a:moveTo>
                    <a:pt x="103886" y="0"/>
                  </a:moveTo>
                  <a:cubicBezTo>
                    <a:pt x="48641" y="0"/>
                    <a:pt x="0" y="48641"/>
                    <a:pt x="0" y="107188"/>
                  </a:cubicBezTo>
                  <a:lnTo>
                    <a:pt x="0" y="143002"/>
                  </a:lnTo>
                  <a:lnTo>
                    <a:pt x="779526" y="143002"/>
                  </a:lnTo>
                  <a:lnTo>
                    <a:pt x="779526" y="107188"/>
                  </a:lnTo>
                  <a:cubicBezTo>
                    <a:pt x="779526" y="48641"/>
                    <a:pt x="730758" y="0"/>
                    <a:pt x="67233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6" name="Group 137">
            <a:extLst>
              <a:ext uri="{FF2B5EF4-FFF2-40B4-BE49-F238E27FC236}">
                <a16:creationId xmlns:a16="http://schemas.microsoft.com/office/drawing/2014/main" id="{B07081EC-BDB6-D32B-C8DD-CA6AC43C73BE}"/>
              </a:ext>
            </a:extLst>
          </p:cNvPr>
          <p:cNvGrpSpPr/>
          <p:nvPr/>
        </p:nvGrpSpPr>
        <p:grpSpPr>
          <a:xfrm>
            <a:off x="9854160" y="2850870"/>
            <a:ext cx="584640" cy="107280"/>
            <a:chOff x="0" y="0"/>
            <a:chExt cx="779520" cy="143040"/>
          </a:xfrm>
        </p:grpSpPr>
        <p:sp>
          <p:nvSpPr>
            <p:cNvPr id="277" name="Freeform 138">
              <a:extLst>
                <a:ext uri="{FF2B5EF4-FFF2-40B4-BE49-F238E27FC236}">
                  <a16:creationId xmlns:a16="http://schemas.microsoft.com/office/drawing/2014/main" id="{74DEAA7C-E129-3A43-C993-88508861C9A1}"/>
                </a:ext>
              </a:extLst>
            </p:cNvPr>
            <p:cNvSpPr/>
            <p:nvPr/>
          </p:nvSpPr>
          <p:spPr>
            <a:xfrm>
              <a:off x="127" y="0"/>
              <a:ext cx="779526" cy="143002"/>
            </a:xfrm>
            <a:custGeom>
              <a:avLst/>
              <a:gdLst/>
              <a:ahLst/>
              <a:cxnLst/>
              <a:rect l="l" t="t" r="r" b="b"/>
              <a:pathLst>
                <a:path w="779526" h="143002">
                  <a:moveTo>
                    <a:pt x="0" y="0"/>
                  </a:moveTo>
                  <a:lnTo>
                    <a:pt x="0" y="35814"/>
                  </a:lnTo>
                  <a:cubicBezTo>
                    <a:pt x="0" y="97536"/>
                    <a:pt x="45466" y="143002"/>
                    <a:pt x="103886" y="143002"/>
                  </a:cubicBezTo>
                  <a:lnTo>
                    <a:pt x="672338" y="143002"/>
                  </a:lnTo>
                  <a:cubicBezTo>
                    <a:pt x="730758" y="143002"/>
                    <a:pt x="779526" y="94234"/>
                    <a:pt x="779526" y="35814"/>
                  </a:cubicBezTo>
                  <a:lnTo>
                    <a:pt x="77952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78" name="Group 139">
            <a:extLst>
              <a:ext uri="{FF2B5EF4-FFF2-40B4-BE49-F238E27FC236}">
                <a16:creationId xmlns:a16="http://schemas.microsoft.com/office/drawing/2014/main" id="{9CDD937E-DB76-4660-4E20-18C39D0C1C06}"/>
              </a:ext>
            </a:extLst>
          </p:cNvPr>
          <p:cNvGrpSpPr/>
          <p:nvPr/>
        </p:nvGrpSpPr>
        <p:grpSpPr>
          <a:xfrm>
            <a:off x="11573520" y="2177670"/>
            <a:ext cx="260640" cy="262800"/>
            <a:chOff x="0" y="0"/>
            <a:chExt cx="347520" cy="350400"/>
          </a:xfrm>
        </p:grpSpPr>
        <p:sp>
          <p:nvSpPr>
            <p:cNvPr id="279" name="Freeform 140">
              <a:extLst>
                <a:ext uri="{FF2B5EF4-FFF2-40B4-BE49-F238E27FC236}">
                  <a16:creationId xmlns:a16="http://schemas.microsoft.com/office/drawing/2014/main" id="{69DF2A65-F789-BAA1-56FA-876D29C0C4B9}"/>
                </a:ext>
              </a:extLst>
            </p:cNvPr>
            <p:cNvSpPr/>
            <p:nvPr/>
          </p:nvSpPr>
          <p:spPr>
            <a:xfrm>
              <a:off x="127" y="127"/>
              <a:ext cx="347472" cy="350393"/>
            </a:xfrm>
            <a:custGeom>
              <a:avLst/>
              <a:gdLst/>
              <a:ahLst/>
              <a:cxnLst/>
              <a:rect l="l" t="t" r="r" b="b"/>
              <a:pathLst>
                <a:path w="347472" h="350393">
                  <a:moveTo>
                    <a:pt x="35687" y="0"/>
                  </a:moveTo>
                  <a:cubicBezTo>
                    <a:pt x="16129" y="0"/>
                    <a:pt x="0" y="16129"/>
                    <a:pt x="0" y="35560"/>
                  </a:cubicBezTo>
                  <a:cubicBezTo>
                    <a:pt x="0" y="54991"/>
                    <a:pt x="16129" y="71374"/>
                    <a:pt x="35687" y="71374"/>
                  </a:cubicBezTo>
                  <a:lnTo>
                    <a:pt x="103886" y="71374"/>
                  </a:lnTo>
                  <a:cubicBezTo>
                    <a:pt x="162306" y="71374"/>
                    <a:pt x="211074" y="120015"/>
                    <a:pt x="211074" y="178435"/>
                  </a:cubicBezTo>
                  <a:lnTo>
                    <a:pt x="211074" y="233553"/>
                  </a:lnTo>
                  <a:lnTo>
                    <a:pt x="198120" y="223901"/>
                  </a:lnTo>
                  <a:cubicBezTo>
                    <a:pt x="191643" y="217424"/>
                    <a:pt x="182626" y="214122"/>
                    <a:pt x="173736" y="214122"/>
                  </a:cubicBezTo>
                  <a:cubicBezTo>
                    <a:pt x="164846" y="214122"/>
                    <a:pt x="155956" y="217424"/>
                    <a:pt x="149352" y="223901"/>
                  </a:cubicBezTo>
                  <a:cubicBezTo>
                    <a:pt x="136398" y="233553"/>
                    <a:pt x="136398" y="259588"/>
                    <a:pt x="149352" y="272542"/>
                  </a:cubicBezTo>
                  <a:lnTo>
                    <a:pt x="217551" y="340741"/>
                  </a:lnTo>
                  <a:cubicBezTo>
                    <a:pt x="224028" y="347218"/>
                    <a:pt x="233680" y="350393"/>
                    <a:pt x="243078" y="350393"/>
                  </a:cubicBezTo>
                  <a:cubicBezTo>
                    <a:pt x="252476" y="350393"/>
                    <a:pt x="261366" y="347218"/>
                    <a:pt x="266192" y="340741"/>
                  </a:cubicBezTo>
                  <a:lnTo>
                    <a:pt x="337693" y="272542"/>
                  </a:lnTo>
                  <a:cubicBezTo>
                    <a:pt x="347472" y="259588"/>
                    <a:pt x="347472" y="233553"/>
                    <a:pt x="337693" y="223901"/>
                  </a:cubicBezTo>
                  <a:cubicBezTo>
                    <a:pt x="331216" y="217424"/>
                    <a:pt x="321564" y="214122"/>
                    <a:pt x="312166" y="214122"/>
                  </a:cubicBezTo>
                  <a:cubicBezTo>
                    <a:pt x="302768" y="214122"/>
                    <a:pt x="293878" y="217424"/>
                    <a:pt x="289052" y="223901"/>
                  </a:cubicBezTo>
                  <a:lnTo>
                    <a:pt x="276098" y="233553"/>
                  </a:lnTo>
                  <a:lnTo>
                    <a:pt x="276098" y="178308"/>
                  </a:lnTo>
                  <a:cubicBezTo>
                    <a:pt x="282575" y="81026"/>
                    <a:pt x="201295" y="0"/>
                    <a:pt x="10388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0" name="Group 141">
            <a:extLst>
              <a:ext uri="{FF2B5EF4-FFF2-40B4-BE49-F238E27FC236}">
                <a16:creationId xmlns:a16="http://schemas.microsoft.com/office/drawing/2014/main" id="{07DB34A2-18F2-0247-18AE-056B54F9EEDC}"/>
              </a:ext>
            </a:extLst>
          </p:cNvPr>
          <p:cNvGrpSpPr/>
          <p:nvPr/>
        </p:nvGrpSpPr>
        <p:grpSpPr>
          <a:xfrm>
            <a:off x="11205600" y="2708310"/>
            <a:ext cx="262800" cy="262800"/>
            <a:chOff x="0" y="0"/>
            <a:chExt cx="350400" cy="350400"/>
          </a:xfrm>
        </p:grpSpPr>
        <p:sp>
          <p:nvSpPr>
            <p:cNvPr id="281" name="Freeform 142">
              <a:extLst>
                <a:ext uri="{FF2B5EF4-FFF2-40B4-BE49-F238E27FC236}">
                  <a16:creationId xmlns:a16="http://schemas.microsoft.com/office/drawing/2014/main" id="{2AA7FFC6-975B-D4D0-9125-36A35EE0B305}"/>
                </a:ext>
              </a:extLst>
            </p:cNvPr>
            <p:cNvSpPr/>
            <p:nvPr/>
          </p:nvSpPr>
          <p:spPr>
            <a:xfrm>
              <a:off x="127" y="127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20" h="350520">
                  <a:moveTo>
                    <a:pt x="104267" y="0"/>
                  </a:moveTo>
                  <a:cubicBezTo>
                    <a:pt x="94869" y="0"/>
                    <a:pt x="85979" y="3175"/>
                    <a:pt x="81153" y="9652"/>
                  </a:cubicBezTo>
                  <a:lnTo>
                    <a:pt x="12954" y="77851"/>
                  </a:lnTo>
                  <a:cubicBezTo>
                    <a:pt x="0" y="90805"/>
                    <a:pt x="0" y="116713"/>
                    <a:pt x="12954" y="126492"/>
                  </a:cubicBezTo>
                  <a:cubicBezTo>
                    <a:pt x="17780" y="132969"/>
                    <a:pt x="26670" y="136271"/>
                    <a:pt x="36068" y="136271"/>
                  </a:cubicBezTo>
                  <a:cubicBezTo>
                    <a:pt x="45466" y="136271"/>
                    <a:pt x="55118" y="132969"/>
                    <a:pt x="61595" y="126492"/>
                  </a:cubicBezTo>
                  <a:lnTo>
                    <a:pt x="71374" y="116840"/>
                  </a:lnTo>
                  <a:lnTo>
                    <a:pt x="71374" y="172085"/>
                  </a:lnTo>
                  <a:cubicBezTo>
                    <a:pt x="71374" y="269367"/>
                    <a:pt x="149225" y="347345"/>
                    <a:pt x="246634" y="347345"/>
                  </a:cubicBezTo>
                  <a:lnTo>
                    <a:pt x="314833" y="347345"/>
                  </a:lnTo>
                  <a:lnTo>
                    <a:pt x="314833" y="350520"/>
                  </a:lnTo>
                  <a:cubicBezTo>
                    <a:pt x="334264" y="350520"/>
                    <a:pt x="350520" y="334391"/>
                    <a:pt x="350520" y="314833"/>
                  </a:cubicBezTo>
                  <a:cubicBezTo>
                    <a:pt x="350520" y="295275"/>
                    <a:pt x="334391" y="279146"/>
                    <a:pt x="314833" y="279146"/>
                  </a:cubicBezTo>
                  <a:lnTo>
                    <a:pt x="243205" y="279146"/>
                  </a:lnTo>
                  <a:cubicBezTo>
                    <a:pt x="184785" y="279146"/>
                    <a:pt x="136144" y="230505"/>
                    <a:pt x="136144" y="172085"/>
                  </a:cubicBezTo>
                  <a:lnTo>
                    <a:pt x="136144" y="116713"/>
                  </a:lnTo>
                  <a:lnTo>
                    <a:pt x="149098" y="126365"/>
                  </a:lnTo>
                  <a:cubicBezTo>
                    <a:pt x="155575" y="132842"/>
                    <a:pt x="164465" y="136144"/>
                    <a:pt x="173355" y="136144"/>
                  </a:cubicBezTo>
                  <a:cubicBezTo>
                    <a:pt x="182245" y="136144"/>
                    <a:pt x="191135" y="132842"/>
                    <a:pt x="197612" y="126365"/>
                  </a:cubicBezTo>
                  <a:cubicBezTo>
                    <a:pt x="210566" y="116713"/>
                    <a:pt x="210566" y="90678"/>
                    <a:pt x="197612" y="77724"/>
                  </a:cubicBezTo>
                  <a:lnTo>
                    <a:pt x="129794" y="9652"/>
                  </a:lnTo>
                  <a:cubicBezTo>
                    <a:pt x="123317" y="3175"/>
                    <a:pt x="113538" y="0"/>
                    <a:pt x="10426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2" name="Group 143">
            <a:extLst>
              <a:ext uri="{FF2B5EF4-FFF2-40B4-BE49-F238E27FC236}">
                <a16:creationId xmlns:a16="http://schemas.microsoft.com/office/drawing/2014/main" id="{D3E150CF-ACFD-A590-C84B-0856B41D018D}"/>
              </a:ext>
            </a:extLst>
          </p:cNvPr>
          <p:cNvGrpSpPr/>
          <p:nvPr/>
        </p:nvGrpSpPr>
        <p:grpSpPr>
          <a:xfrm>
            <a:off x="10988880" y="2072550"/>
            <a:ext cx="637920" cy="474480"/>
            <a:chOff x="0" y="0"/>
            <a:chExt cx="850560" cy="632640"/>
          </a:xfrm>
        </p:grpSpPr>
        <p:sp>
          <p:nvSpPr>
            <p:cNvPr id="283" name="Freeform 144">
              <a:extLst>
                <a:ext uri="{FF2B5EF4-FFF2-40B4-BE49-F238E27FC236}">
                  <a16:creationId xmlns:a16="http://schemas.microsoft.com/office/drawing/2014/main" id="{925ADB2C-0718-2D3D-149C-4586F1C11A0B}"/>
                </a:ext>
              </a:extLst>
            </p:cNvPr>
            <p:cNvSpPr/>
            <p:nvPr/>
          </p:nvSpPr>
          <p:spPr>
            <a:xfrm>
              <a:off x="127" y="0"/>
              <a:ext cx="850646" cy="632587"/>
            </a:xfrm>
            <a:custGeom>
              <a:avLst/>
              <a:gdLst/>
              <a:ahLst/>
              <a:cxnLst/>
              <a:rect l="l" t="t" r="r" b="b"/>
              <a:pathLst>
                <a:path w="850646" h="632587">
                  <a:moveTo>
                    <a:pt x="431800" y="0"/>
                  </a:moveTo>
                  <a:cubicBezTo>
                    <a:pt x="236855" y="0"/>
                    <a:pt x="77851" y="159004"/>
                    <a:pt x="77851" y="353695"/>
                  </a:cubicBezTo>
                  <a:lnTo>
                    <a:pt x="77851" y="363474"/>
                  </a:lnTo>
                  <a:cubicBezTo>
                    <a:pt x="35687" y="379603"/>
                    <a:pt x="9652" y="415290"/>
                    <a:pt x="9652" y="460756"/>
                  </a:cubicBezTo>
                  <a:lnTo>
                    <a:pt x="9652" y="528828"/>
                  </a:lnTo>
                  <a:cubicBezTo>
                    <a:pt x="0" y="584073"/>
                    <a:pt x="48641" y="632587"/>
                    <a:pt x="103886" y="632587"/>
                  </a:cubicBezTo>
                  <a:cubicBezTo>
                    <a:pt x="116840" y="632587"/>
                    <a:pt x="129794" y="629412"/>
                    <a:pt x="142875" y="626110"/>
                  </a:cubicBezTo>
                  <a:lnTo>
                    <a:pt x="142875" y="350520"/>
                  </a:lnTo>
                  <a:cubicBezTo>
                    <a:pt x="142875" y="194691"/>
                    <a:pt x="272669" y="64897"/>
                    <a:pt x="425323" y="64897"/>
                  </a:cubicBezTo>
                  <a:cubicBezTo>
                    <a:pt x="581152" y="64897"/>
                    <a:pt x="710946" y="194691"/>
                    <a:pt x="710946" y="350520"/>
                  </a:cubicBezTo>
                  <a:lnTo>
                    <a:pt x="710946" y="626110"/>
                  </a:lnTo>
                  <a:cubicBezTo>
                    <a:pt x="720725" y="629412"/>
                    <a:pt x="733679" y="632587"/>
                    <a:pt x="746760" y="632587"/>
                  </a:cubicBezTo>
                  <a:cubicBezTo>
                    <a:pt x="801878" y="632587"/>
                    <a:pt x="850646" y="583946"/>
                    <a:pt x="850646" y="528828"/>
                  </a:cubicBezTo>
                  <a:lnTo>
                    <a:pt x="850646" y="460756"/>
                  </a:lnTo>
                  <a:cubicBezTo>
                    <a:pt x="850646" y="415290"/>
                    <a:pt x="824738" y="373126"/>
                    <a:pt x="782447" y="363474"/>
                  </a:cubicBezTo>
                  <a:lnTo>
                    <a:pt x="782447" y="353695"/>
                  </a:lnTo>
                  <a:cubicBezTo>
                    <a:pt x="782320" y="159004"/>
                    <a:pt x="623316" y="0"/>
                    <a:pt x="43180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4" name="Group 145">
            <a:extLst>
              <a:ext uri="{FF2B5EF4-FFF2-40B4-BE49-F238E27FC236}">
                <a16:creationId xmlns:a16="http://schemas.microsoft.com/office/drawing/2014/main" id="{FA1CB718-318D-412D-B632-2B652942864F}"/>
              </a:ext>
            </a:extLst>
          </p:cNvPr>
          <p:cNvGrpSpPr/>
          <p:nvPr/>
        </p:nvGrpSpPr>
        <p:grpSpPr>
          <a:xfrm>
            <a:off x="11149440" y="2230950"/>
            <a:ext cx="324000" cy="161280"/>
            <a:chOff x="0" y="0"/>
            <a:chExt cx="432000" cy="215040"/>
          </a:xfrm>
        </p:grpSpPr>
        <p:sp>
          <p:nvSpPr>
            <p:cNvPr id="285" name="Freeform 146">
              <a:extLst>
                <a:ext uri="{FF2B5EF4-FFF2-40B4-BE49-F238E27FC236}">
                  <a16:creationId xmlns:a16="http://schemas.microsoft.com/office/drawing/2014/main" id="{0E4B8B05-363D-6388-E2A8-CC54CCB691BC}"/>
                </a:ext>
              </a:extLst>
            </p:cNvPr>
            <p:cNvSpPr/>
            <p:nvPr/>
          </p:nvSpPr>
          <p:spPr>
            <a:xfrm>
              <a:off x="127" y="127"/>
              <a:ext cx="432054" cy="215011"/>
            </a:xfrm>
            <a:custGeom>
              <a:avLst/>
              <a:gdLst/>
              <a:ahLst/>
              <a:cxnLst/>
              <a:rect l="l" t="t" r="r" b="b"/>
              <a:pathLst>
                <a:path w="432054" h="215011">
                  <a:moveTo>
                    <a:pt x="178689" y="0"/>
                  </a:moveTo>
                  <a:cubicBezTo>
                    <a:pt x="81280" y="0"/>
                    <a:pt x="0" y="77851"/>
                    <a:pt x="0" y="175133"/>
                  </a:cubicBezTo>
                  <a:lnTo>
                    <a:pt x="0" y="210820"/>
                  </a:lnTo>
                  <a:lnTo>
                    <a:pt x="126746" y="210820"/>
                  </a:lnTo>
                  <a:cubicBezTo>
                    <a:pt x="159258" y="210820"/>
                    <a:pt x="194945" y="210820"/>
                    <a:pt x="207899" y="204343"/>
                  </a:cubicBezTo>
                  <a:cubicBezTo>
                    <a:pt x="211201" y="201041"/>
                    <a:pt x="214376" y="188087"/>
                    <a:pt x="214376" y="178435"/>
                  </a:cubicBezTo>
                  <a:cubicBezTo>
                    <a:pt x="214376" y="159004"/>
                    <a:pt x="230632" y="142748"/>
                    <a:pt x="253365" y="142748"/>
                  </a:cubicBezTo>
                  <a:cubicBezTo>
                    <a:pt x="272796" y="142748"/>
                    <a:pt x="289179" y="159004"/>
                    <a:pt x="289179" y="178435"/>
                  </a:cubicBezTo>
                  <a:cubicBezTo>
                    <a:pt x="289179" y="188087"/>
                    <a:pt x="289179" y="201041"/>
                    <a:pt x="295656" y="204343"/>
                  </a:cubicBezTo>
                  <a:cubicBezTo>
                    <a:pt x="303276" y="211836"/>
                    <a:pt x="318643" y="215011"/>
                    <a:pt x="336677" y="215011"/>
                  </a:cubicBezTo>
                  <a:cubicBezTo>
                    <a:pt x="349377" y="215011"/>
                    <a:pt x="363347" y="213487"/>
                    <a:pt x="376936" y="210820"/>
                  </a:cubicBezTo>
                  <a:lnTo>
                    <a:pt x="432054" y="210820"/>
                  </a:lnTo>
                  <a:lnTo>
                    <a:pt x="432054" y="175133"/>
                  </a:lnTo>
                  <a:lnTo>
                    <a:pt x="425577" y="175133"/>
                  </a:lnTo>
                  <a:cubicBezTo>
                    <a:pt x="425450" y="77851"/>
                    <a:pt x="344297" y="0"/>
                    <a:pt x="24676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6" name="Group 147">
            <a:extLst>
              <a:ext uri="{FF2B5EF4-FFF2-40B4-BE49-F238E27FC236}">
                <a16:creationId xmlns:a16="http://schemas.microsoft.com/office/drawing/2014/main" id="{968CDE57-5BA4-6CB1-EB4C-5AB80160C685}"/>
              </a:ext>
            </a:extLst>
          </p:cNvPr>
          <p:cNvGrpSpPr/>
          <p:nvPr/>
        </p:nvGrpSpPr>
        <p:grpSpPr>
          <a:xfrm>
            <a:off x="11149440" y="2423190"/>
            <a:ext cx="324000" cy="228960"/>
            <a:chOff x="0" y="0"/>
            <a:chExt cx="432000" cy="305280"/>
          </a:xfrm>
        </p:grpSpPr>
        <p:sp>
          <p:nvSpPr>
            <p:cNvPr id="287" name="Freeform 148">
              <a:extLst>
                <a:ext uri="{FF2B5EF4-FFF2-40B4-BE49-F238E27FC236}">
                  <a16:creationId xmlns:a16="http://schemas.microsoft.com/office/drawing/2014/main" id="{C3B5F199-7F53-D7E2-97C6-A99DA66316B5}"/>
                </a:ext>
              </a:extLst>
            </p:cNvPr>
            <p:cNvSpPr/>
            <p:nvPr/>
          </p:nvSpPr>
          <p:spPr>
            <a:xfrm>
              <a:off x="127" y="0"/>
              <a:ext cx="432054" cy="305435"/>
            </a:xfrm>
            <a:custGeom>
              <a:avLst/>
              <a:gdLst/>
              <a:ahLst/>
              <a:cxnLst/>
              <a:rect l="l" t="t" r="r" b="b"/>
              <a:pathLst>
                <a:path w="432054" h="305435">
                  <a:moveTo>
                    <a:pt x="246761" y="127"/>
                  </a:moveTo>
                  <a:cubicBezTo>
                    <a:pt x="214249" y="26162"/>
                    <a:pt x="172085" y="26162"/>
                    <a:pt x="126619" y="26162"/>
                  </a:cubicBezTo>
                  <a:lnTo>
                    <a:pt x="0" y="26162"/>
                  </a:lnTo>
                  <a:lnTo>
                    <a:pt x="0" y="94234"/>
                  </a:lnTo>
                  <a:cubicBezTo>
                    <a:pt x="0" y="211201"/>
                    <a:pt x="97409" y="305435"/>
                    <a:pt x="217678" y="305435"/>
                  </a:cubicBezTo>
                  <a:cubicBezTo>
                    <a:pt x="334645" y="305435"/>
                    <a:pt x="432054" y="211328"/>
                    <a:pt x="432054" y="94234"/>
                  </a:cubicBezTo>
                  <a:lnTo>
                    <a:pt x="432054" y="26035"/>
                  </a:lnTo>
                  <a:lnTo>
                    <a:pt x="357251" y="26035"/>
                  </a:lnTo>
                  <a:cubicBezTo>
                    <a:pt x="318262" y="26035"/>
                    <a:pt x="276098" y="19558"/>
                    <a:pt x="2468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88" name="Group 149">
            <a:extLst>
              <a:ext uri="{FF2B5EF4-FFF2-40B4-BE49-F238E27FC236}">
                <a16:creationId xmlns:a16="http://schemas.microsoft.com/office/drawing/2014/main" id="{AE1AB309-2023-8679-90C4-087C8F6555DA}"/>
              </a:ext>
            </a:extLst>
          </p:cNvPr>
          <p:cNvGrpSpPr/>
          <p:nvPr/>
        </p:nvGrpSpPr>
        <p:grpSpPr>
          <a:xfrm>
            <a:off x="11575680" y="2547750"/>
            <a:ext cx="324000" cy="161280"/>
            <a:chOff x="0" y="0"/>
            <a:chExt cx="432000" cy="215040"/>
          </a:xfrm>
        </p:grpSpPr>
        <p:sp>
          <p:nvSpPr>
            <p:cNvPr id="289" name="Freeform 150">
              <a:extLst>
                <a:ext uri="{FF2B5EF4-FFF2-40B4-BE49-F238E27FC236}">
                  <a16:creationId xmlns:a16="http://schemas.microsoft.com/office/drawing/2014/main" id="{AB0B30B3-AEB0-239B-F7A8-D0C52FA4833A}"/>
                </a:ext>
              </a:extLst>
            </p:cNvPr>
            <p:cNvSpPr/>
            <p:nvPr/>
          </p:nvSpPr>
          <p:spPr>
            <a:xfrm>
              <a:off x="0" y="0"/>
              <a:ext cx="432054" cy="215011"/>
            </a:xfrm>
            <a:custGeom>
              <a:avLst/>
              <a:gdLst/>
              <a:ahLst/>
              <a:cxnLst/>
              <a:rect l="l" t="t" r="r" b="b"/>
              <a:pathLst>
                <a:path w="432054" h="215011">
                  <a:moveTo>
                    <a:pt x="175514" y="0"/>
                  </a:moveTo>
                  <a:cubicBezTo>
                    <a:pt x="77978" y="0"/>
                    <a:pt x="0" y="77851"/>
                    <a:pt x="0" y="175133"/>
                  </a:cubicBezTo>
                  <a:lnTo>
                    <a:pt x="0" y="210693"/>
                  </a:lnTo>
                  <a:lnTo>
                    <a:pt x="126746" y="210693"/>
                  </a:lnTo>
                  <a:cubicBezTo>
                    <a:pt x="159258" y="210693"/>
                    <a:pt x="194945" y="210693"/>
                    <a:pt x="208026" y="204216"/>
                  </a:cubicBezTo>
                  <a:cubicBezTo>
                    <a:pt x="211201" y="201041"/>
                    <a:pt x="214503" y="188087"/>
                    <a:pt x="214503" y="178308"/>
                  </a:cubicBezTo>
                  <a:cubicBezTo>
                    <a:pt x="214503" y="158877"/>
                    <a:pt x="230632" y="142748"/>
                    <a:pt x="253492" y="142748"/>
                  </a:cubicBezTo>
                  <a:cubicBezTo>
                    <a:pt x="272923" y="142748"/>
                    <a:pt x="289179" y="158877"/>
                    <a:pt x="289179" y="178308"/>
                  </a:cubicBezTo>
                  <a:cubicBezTo>
                    <a:pt x="289179" y="188087"/>
                    <a:pt x="289179" y="201041"/>
                    <a:pt x="295656" y="204216"/>
                  </a:cubicBezTo>
                  <a:cubicBezTo>
                    <a:pt x="303276" y="211836"/>
                    <a:pt x="318770" y="215011"/>
                    <a:pt x="336677" y="215011"/>
                  </a:cubicBezTo>
                  <a:cubicBezTo>
                    <a:pt x="349377" y="215011"/>
                    <a:pt x="363347" y="213360"/>
                    <a:pt x="376936" y="210693"/>
                  </a:cubicBezTo>
                  <a:lnTo>
                    <a:pt x="432054" y="210693"/>
                  </a:lnTo>
                  <a:lnTo>
                    <a:pt x="432054" y="175133"/>
                  </a:lnTo>
                  <a:cubicBezTo>
                    <a:pt x="422275" y="77851"/>
                    <a:pt x="341122" y="0"/>
                    <a:pt x="24358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0" name="Group 151">
            <a:extLst>
              <a:ext uri="{FF2B5EF4-FFF2-40B4-BE49-F238E27FC236}">
                <a16:creationId xmlns:a16="http://schemas.microsoft.com/office/drawing/2014/main" id="{45F41440-392B-AB06-8454-1EF9771EF286}"/>
              </a:ext>
            </a:extLst>
          </p:cNvPr>
          <p:cNvGrpSpPr/>
          <p:nvPr/>
        </p:nvGrpSpPr>
        <p:grpSpPr>
          <a:xfrm>
            <a:off x="11573520" y="2739990"/>
            <a:ext cx="316800" cy="231120"/>
            <a:chOff x="0" y="0"/>
            <a:chExt cx="422400" cy="308160"/>
          </a:xfrm>
        </p:grpSpPr>
        <p:sp>
          <p:nvSpPr>
            <p:cNvPr id="291" name="Freeform 152">
              <a:extLst>
                <a:ext uri="{FF2B5EF4-FFF2-40B4-BE49-F238E27FC236}">
                  <a16:creationId xmlns:a16="http://schemas.microsoft.com/office/drawing/2014/main" id="{74DA6A97-6380-467F-2413-D5470923F3A5}"/>
                </a:ext>
              </a:extLst>
            </p:cNvPr>
            <p:cNvSpPr/>
            <p:nvPr/>
          </p:nvSpPr>
          <p:spPr>
            <a:xfrm>
              <a:off x="127" y="0"/>
              <a:ext cx="422402" cy="308102"/>
            </a:xfrm>
            <a:custGeom>
              <a:avLst/>
              <a:gdLst/>
              <a:ahLst/>
              <a:cxnLst/>
              <a:rect l="l" t="t" r="r" b="b"/>
              <a:pathLst>
                <a:path w="422402" h="308102">
                  <a:moveTo>
                    <a:pt x="246888" y="0"/>
                  </a:moveTo>
                  <a:cubicBezTo>
                    <a:pt x="214376" y="25908"/>
                    <a:pt x="168910" y="25908"/>
                    <a:pt x="126746" y="25908"/>
                  </a:cubicBezTo>
                  <a:lnTo>
                    <a:pt x="0" y="25908"/>
                  </a:lnTo>
                  <a:lnTo>
                    <a:pt x="0" y="94107"/>
                  </a:lnTo>
                  <a:cubicBezTo>
                    <a:pt x="0" y="210820"/>
                    <a:pt x="94234" y="308102"/>
                    <a:pt x="211201" y="308102"/>
                  </a:cubicBezTo>
                  <a:cubicBezTo>
                    <a:pt x="328168" y="308102"/>
                    <a:pt x="422402" y="210820"/>
                    <a:pt x="422402" y="94107"/>
                  </a:cubicBezTo>
                  <a:lnTo>
                    <a:pt x="422402" y="25908"/>
                  </a:lnTo>
                  <a:lnTo>
                    <a:pt x="354203" y="25908"/>
                  </a:lnTo>
                  <a:cubicBezTo>
                    <a:pt x="311912" y="25908"/>
                    <a:pt x="276225" y="19431"/>
                    <a:pt x="2468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2" name="Group 153">
            <a:extLst>
              <a:ext uri="{FF2B5EF4-FFF2-40B4-BE49-F238E27FC236}">
                <a16:creationId xmlns:a16="http://schemas.microsoft.com/office/drawing/2014/main" id="{307B55B4-6DB0-CCFD-1210-8FEF1CAD6255}"/>
              </a:ext>
            </a:extLst>
          </p:cNvPr>
          <p:cNvGrpSpPr/>
          <p:nvPr/>
        </p:nvGrpSpPr>
        <p:grpSpPr>
          <a:xfrm>
            <a:off x="6730080" y="2073990"/>
            <a:ext cx="530640" cy="529200"/>
            <a:chOff x="0" y="0"/>
            <a:chExt cx="707520" cy="705600"/>
          </a:xfrm>
        </p:grpSpPr>
        <p:sp>
          <p:nvSpPr>
            <p:cNvPr id="293" name="Freeform 154">
              <a:extLst>
                <a:ext uri="{FF2B5EF4-FFF2-40B4-BE49-F238E27FC236}">
                  <a16:creationId xmlns:a16="http://schemas.microsoft.com/office/drawing/2014/main" id="{2E142B41-6724-84A6-B773-2378843C0C5D}"/>
                </a:ext>
              </a:extLst>
            </p:cNvPr>
            <p:cNvSpPr/>
            <p:nvPr/>
          </p:nvSpPr>
          <p:spPr>
            <a:xfrm>
              <a:off x="0" y="0"/>
              <a:ext cx="707517" cy="705612"/>
            </a:xfrm>
            <a:custGeom>
              <a:avLst/>
              <a:gdLst/>
              <a:ahLst/>
              <a:cxnLst/>
              <a:rect l="l" t="t" r="r" b="b"/>
              <a:pathLst>
                <a:path w="707517" h="705612">
                  <a:moveTo>
                    <a:pt x="356997" y="139573"/>
                  </a:moveTo>
                  <a:cubicBezTo>
                    <a:pt x="434848" y="139573"/>
                    <a:pt x="499745" y="204470"/>
                    <a:pt x="499745" y="282321"/>
                  </a:cubicBezTo>
                  <a:lnTo>
                    <a:pt x="499745" y="425196"/>
                  </a:lnTo>
                  <a:cubicBezTo>
                    <a:pt x="499745" y="447929"/>
                    <a:pt x="489966" y="473964"/>
                    <a:pt x="477012" y="496697"/>
                  </a:cubicBezTo>
                  <a:lnTo>
                    <a:pt x="486791" y="506349"/>
                  </a:lnTo>
                  <a:cubicBezTo>
                    <a:pt x="499745" y="519303"/>
                    <a:pt x="499745" y="542036"/>
                    <a:pt x="486791" y="555117"/>
                  </a:cubicBezTo>
                  <a:cubicBezTo>
                    <a:pt x="480314" y="561594"/>
                    <a:pt x="471297" y="564769"/>
                    <a:pt x="462407" y="564769"/>
                  </a:cubicBezTo>
                  <a:cubicBezTo>
                    <a:pt x="453517" y="564769"/>
                    <a:pt x="444627" y="561594"/>
                    <a:pt x="438150" y="555117"/>
                  </a:cubicBezTo>
                  <a:lnTo>
                    <a:pt x="431673" y="545338"/>
                  </a:lnTo>
                  <a:cubicBezTo>
                    <a:pt x="409067" y="558292"/>
                    <a:pt x="386207" y="568071"/>
                    <a:pt x="357124" y="568071"/>
                  </a:cubicBezTo>
                  <a:cubicBezTo>
                    <a:pt x="279146" y="568071"/>
                    <a:pt x="214249" y="503174"/>
                    <a:pt x="214249" y="425196"/>
                  </a:cubicBezTo>
                  <a:lnTo>
                    <a:pt x="214249" y="282321"/>
                  </a:lnTo>
                  <a:cubicBezTo>
                    <a:pt x="214249" y="204470"/>
                    <a:pt x="279146" y="139573"/>
                    <a:pt x="357124" y="139573"/>
                  </a:cubicBezTo>
                  <a:close/>
                  <a:moveTo>
                    <a:pt x="356997" y="0"/>
                  </a:moveTo>
                  <a:cubicBezTo>
                    <a:pt x="162306" y="0"/>
                    <a:pt x="3302" y="162306"/>
                    <a:pt x="3302" y="350647"/>
                  </a:cubicBezTo>
                  <a:cubicBezTo>
                    <a:pt x="3302" y="412242"/>
                    <a:pt x="19431" y="470789"/>
                    <a:pt x="48768" y="525907"/>
                  </a:cubicBezTo>
                  <a:lnTo>
                    <a:pt x="3302" y="658876"/>
                  </a:lnTo>
                  <a:cubicBezTo>
                    <a:pt x="0" y="671830"/>
                    <a:pt x="3302" y="688086"/>
                    <a:pt x="12954" y="697865"/>
                  </a:cubicBezTo>
                  <a:cubicBezTo>
                    <a:pt x="17653" y="702564"/>
                    <a:pt x="27686" y="705612"/>
                    <a:pt x="37719" y="705612"/>
                  </a:cubicBezTo>
                  <a:cubicBezTo>
                    <a:pt x="41402" y="705612"/>
                    <a:pt x="45085" y="705231"/>
                    <a:pt x="48641" y="704342"/>
                  </a:cubicBezTo>
                  <a:lnTo>
                    <a:pt x="181610" y="658876"/>
                  </a:lnTo>
                  <a:cubicBezTo>
                    <a:pt x="236855" y="688086"/>
                    <a:pt x="295275" y="704342"/>
                    <a:pt x="356997" y="704342"/>
                  </a:cubicBezTo>
                  <a:cubicBezTo>
                    <a:pt x="551688" y="704342"/>
                    <a:pt x="707517" y="545338"/>
                    <a:pt x="707517" y="350520"/>
                  </a:cubicBezTo>
                  <a:cubicBezTo>
                    <a:pt x="707517" y="155702"/>
                    <a:pt x="551815" y="0"/>
                    <a:pt x="35699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4" name="Group 155">
            <a:extLst>
              <a:ext uri="{FF2B5EF4-FFF2-40B4-BE49-F238E27FC236}">
                <a16:creationId xmlns:a16="http://schemas.microsoft.com/office/drawing/2014/main" id="{B70F2359-C051-DCBC-031C-E6D911DD5B06}"/>
              </a:ext>
            </a:extLst>
          </p:cNvPr>
          <p:cNvGrpSpPr/>
          <p:nvPr/>
        </p:nvGrpSpPr>
        <p:grpSpPr>
          <a:xfrm>
            <a:off x="6946800" y="2234550"/>
            <a:ext cx="102240" cy="209520"/>
            <a:chOff x="0" y="0"/>
            <a:chExt cx="136320" cy="279360"/>
          </a:xfrm>
        </p:grpSpPr>
        <p:sp>
          <p:nvSpPr>
            <p:cNvPr id="295" name="Freeform 156">
              <a:extLst>
                <a:ext uri="{FF2B5EF4-FFF2-40B4-BE49-F238E27FC236}">
                  <a16:creationId xmlns:a16="http://schemas.microsoft.com/office/drawing/2014/main" id="{C7C1CAB1-AE99-903C-B9F3-BE6C9A16335B}"/>
                </a:ext>
              </a:extLst>
            </p:cNvPr>
            <p:cNvSpPr/>
            <p:nvPr/>
          </p:nvSpPr>
          <p:spPr>
            <a:xfrm>
              <a:off x="127" y="127"/>
              <a:ext cx="136144" cy="279273"/>
            </a:xfrm>
            <a:custGeom>
              <a:avLst/>
              <a:gdLst/>
              <a:ahLst/>
              <a:cxnLst/>
              <a:rect l="l" t="t" r="r" b="b"/>
              <a:pathLst>
                <a:path w="136144" h="279273">
                  <a:moveTo>
                    <a:pt x="68199" y="0"/>
                  </a:moveTo>
                  <a:cubicBezTo>
                    <a:pt x="25908" y="0"/>
                    <a:pt x="0" y="32512"/>
                    <a:pt x="0" y="68199"/>
                  </a:cubicBezTo>
                  <a:lnTo>
                    <a:pt x="0" y="211074"/>
                  </a:lnTo>
                  <a:cubicBezTo>
                    <a:pt x="0" y="250190"/>
                    <a:pt x="32385" y="279273"/>
                    <a:pt x="68199" y="279273"/>
                  </a:cubicBezTo>
                  <a:cubicBezTo>
                    <a:pt x="71374" y="279273"/>
                    <a:pt x="81153" y="279273"/>
                    <a:pt x="84328" y="276098"/>
                  </a:cubicBezTo>
                  <a:lnTo>
                    <a:pt x="77851" y="266319"/>
                  </a:lnTo>
                  <a:cubicBezTo>
                    <a:pt x="64897" y="256667"/>
                    <a:pt x="64897" y="230632"/>
                    <a:pt x="77851" y="217551"/>
                  </a:cubicBezTo>
                  <a:cubicBezTo>
                    <a:pt x="82677" y="212725"/>
                    <a:pt x="91694" y="210312"/>
                    <a:pt x="100584" y="210312"/>
                  </a:cubicBezTo>
                  <a:cubicBezTo>
                    <a:pt x="109474" y="210312"/>
                    <a:pt x="118364" y="212725"/>
                    <a:pt x="123190" y="217551"/>
                  </a:cubicBezTo>
                  <a:lnTo>
                    <a:pt x="132969" y="227330"/>
                  </a:lnTo>
                  <a:cubicBezTo>
                    <a:pt x="132969" y="224155"/>
                    <a:pt x="136144" y="214376"/>
                    <a:pt x="136144" y="211074"/>
                  </a:cubicBezTo>
                  <a:lnTo>
                    <a:pt x="136144" y="68199"/>
                  </a:lnTo>
                  <a:cubicBezTo>
                    <a:pt x="136144" y="29210"/>
                    <a:pt x="106934" y="0"/>
                    <a:pt x="6807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6" name="Group 157">
            <a:extLst>
              <a:ext uri="{FF2B5EF4-FFF2-40B4-BE49-F238E27FC236}">
                <a16:creationId xmlns:a16="http://schemas.microsoft.com/office/drawing/2014/main" id="{85BF7E30-6F59-2CCE-D880-C1B99C0AC8A6}"/>
              </a:ext>
            </a:extLst>
          </p:cNvPr>
          <p:cNvGrpSpPr/>
          <p:nvPr/>
        </p:nvGrpSpPr>
        <p:grpSpPr>
          <a:xfrm>
            <a:off x="6491760" y="2495190"/>
            <a:ext cx="214560" cy="214560"/>
            <a:chOff x="0" y="0"/>
            <a:chExt cx="286080" cy="286080"/>
          </a:xfrm>
        </p:grpSpPr>
        <p:sp>
          <p:nvSpPr>
            <p:cNvPr id="297" name="Freeform 158">
              <a:extLst>
                <a:ext uri="{FF2B5EF4-FFF2-40B4-BE49-F238E27FC236}">
                  <a16:creationId xmlns:a16="http://schemas.microsoft.com/office/drawing/2014/main" id="{742DCF94-F760-1961-1B7D-D559DBEC5721}"/>
                </a:ext>
              </a:extLst>
            </p:cNvPr>
            <p:cNvSpPr/>
            <p:nvPr/>
          </p:nvSpPr>
          <p:spPr>
            <a:xfrm>
              <a:off x="127" y="127"/>
              <a:ext cx="286004" cy="286004"/>
            </a:xfrm>
            <a:custGeom>
              <a:avLst/>
              <a:gdLst/>
              <a:ahLst/>
              <a:cxnLst/>
              <a:rect l="l" t="t" r="r" b="b"/>
              <a:pathLst>
                <a:path w="286004" h="286004">
                  <a:moveTo>
                    <a:pt x="143002" y="0"/>
                  </a:moveTo>
                  <a:cubicBezTo>
                    <a:pt x="65024" y="0"/>
                    <a:pt x="0" y="65024"/>
                    <a:pt x="0" y="143002"/>
                  </a:cubicBezTo>
                  <a:cubicBezTo>
                    <a:pt x="6477" y="220980"/>
                    <a:pt x="65024" y="286004"/>
                    <a:pt x="143002" y="286004"/>
                  </a:cubicBezTo>
                  <a:cubicBezTo>
                    <a:pt x="220980" y="286004"/>
                    <a:pt x="286004" y="220980"/>
                    <a:pt x="286004" y="143002"/>
                  </a:cubicBezTo>
                  <a:cubicBezTo>
                    <a:pt x="286004" y="65024"/>
                    <a:pt x="220980" y="0"/>
                    <a:pt x="14300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298" name="Group 159">
            <a:extLst>
              <a:ext uri="{FF2B5EF4-FFF2-40B4-BE49-F238E27FC236}">
                <a16:creationId xmlns:a16="http://schemas.microsoft.com/office/drawing/2014/main" id="{7592E8FF-9AD0-291A-1001-7FE3D8CFC302}"/>
              </a:ext>
            </a:extLst>
          </p:cNvPr>
          <p:cNvGrpSpPr/>
          <p:nvPr/>
        </p:nvGrpSpPr>
        <p:grpSpPr>
          <a:xfrm>
            <a:off x="6389520" y="2760150"/>
            <a:ext cx="423360" cy="214560"/>
            <a:chOff x="0" y="0"/>
            <a:chExt cx="564480" cy="286080"/>
          </a:xfrm>
        </p:grpSpPr>
        <p:sp>
          <p:nvSpPr>
            <p:cNvPr id="299" name="Freeform 160">
              <a:extLst>
                <a:ext uri="{FF2B5EF4-FFF2-40B4-BE49-F238E27FC236}">
                  <a16:creationId xmlns:a16="http://schemas.microsoft.com/office/drawing/2014/main" id="{B307D649-2874-D6D4-3E5D-08A7031FD258}"/>
                </a:ext>
              </a:extLst>
            </p:cNvPr>
            <p:cNvSpPr/>
            <p:nvPr/>
          </p:nvSpPr>
          <p:spPr>
            <a:xfrm>
              <a:off x="0" y="127"/>
              <a:ext cx="564388" cy="286004"/>
            </a:xfrm>
            <a:custGeom>
              <a:avLst/>
              <a:gdLst/>
              <a:ahLst/>
              <a:cxnLst/>
              <a:rect l="l" t="t" r="r" b="b"/>
              <a:pathLst>
                <a:path w="564388" h="286004">
                  <a:moveTo>
                    <a:pt x="282194" y="0"/>
                  </a:moveTo>
                  <a:cubicBezTo>
                    <a:pt x="142875" y="0"/>
                    <a:pt x="22733" y="107188"/>
                    <a:pt x="3302" y="243840"/>
                  </a:cubicBezTo>
                  <a:cubicBezTo>
                    <a:pt x="0" y="263398"/>
                    <a:pt x="16256" y="286004"/>
                    <a:pt x="35687" y="286004"/>
                  </a:cubicBezTo>
                  <a:lnTo>
                    <a:pt x="525526" y="286004"/>
                  </a:lnTo>
                  <a:cubicBezTo>
                    <a:pt x="548259" y="286004"/>
                    <a:pt x="564388" y="263271"/>
                    <a:pt x="564388" y="243840"/>
                  </a:cubicBezTo>
                  <a:cubicBezTo>
                    <a:pt x="541782" y="107188"/>
                    <a:pt x="424942" y="0"/>
                    <a:pt x="28219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0" name="Group 161">
            <a:extLst>
              <a:ext uri="{FF2B5EF4-FFF2-40B4-BE49-F238E27FC236}">
                <a16:creationId xmlns:a16="http://schemas.microsoft.com/office/drawing/2014/main" id="{CCEEC08F-EE47-A195-8E29-A169164B14A3}"/>
              </a:ext>
            </a:extLst>
          </p:cNvPr>
          <p:cNvGrpSpPr/>
          <p:nvPr/>
        </p:nvGrpSpPr>
        <p:grpSpPr>
          <a:xfrm>
            <a:off x="13227360" y="2733510"/>
            <a:ext cx="102240" cy="105120"/>
            <a:chOff x="0" y="0"/>
            <a:chExt cx="136320" cy="140160"/>
          </a:xfrm>
        </p:grpSpPr>
        <p:sp>
          <p:nvSpPr>
            <p:cNvPr id="301" name="Freeform 162">
              <a:extLst>
                <a:ext uri="{FF2B5EF4-FFF2-40B4-BE49-F238E27FC236}">
                  <a16:creationId xmlns:a16="http://schemas.microsoft.com/office/drawing/2014/main" id="{397274A9-C29B-ED0A-8B0D-36B5EDA66931}"/>
                </a:ext>
              </a:extLst>
            </p:cNvPr>
            <p:cNvSpPr/>
            <p:nvPr/>
          </p:nvSpPr>
          <p:spPr>
            <a:xfrm>
              <a:off x="127" y="0"/>
              <a:ext cx="136271" cy="140081"/>
            </a:xfrm>
            <a:custGeom>
              <a:avLst/>
              <a:gdLst/>
              <a:ahLst/>
              <a:cxnLst/>
              <a:rect l="l" t="t" r="r" b="b"/>
              <a:pathLst>
                <a:path w="136271" h="140081">
                  <a:moveTo>
                    <a:pt x="68072" y="0"/>
                  </a:moveTo>
                  <a:cubicBezTo>
                    <a:pt x="29083" y="0"/>
                    <a:pt x="0" y="32639"/>
                    <a:pt x="0" y="71628"/>
                  </a:cubicBezTo>
                  <a:cubicBezTo>
                    <a:pt x="0" y="107569"/>
                    <a:pt x="29210" y="140081"/>
                    <a:pt x="68072" y="140081"/>
                  </a:cubicBezTo>
                  <a:cubicBezTo>
                    <a:pt x="106934" y="140081"/>
                    <a:pt x="136271" y="107442"/>
                    <a:pt x="136271" y="71628"/>
                  </a:cubicBezTo>
                  <a:cubicBezTo>
                    <a:pt x="136271" y="32639"/>
                    <a:pt x="107061" y="0"/>
                    <a:pt x="6807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2" name="Group 163">
            <a:extLst>
              <a:ext uri="{FF2B5EF4-FFF2-40B4-BE49-F238E27FC236}">
                <a16:creationId xmlns:a16="http://schemas.microsoft.com/office/drawing/2014/main" id="{5E7EA092-618D-9520-9153-5F9C32F7EB77}"/>
              </a:ext>
            </a:extLst>
          </p:cNvPr>
          <p:cNvGrpSpPr/>
          <p:nvPr/>
        </p:nvGrpSpPr>
        <p:grpSpPr>
          <a:xfrm>
            <a:off x="12959520" y="2073990"/>
            <a:ext cx="53280" cy="318960"/>
            <a:chOff x="0" y="0"/>
            <a:chExt cx="71040" cy="425280"/>
          </a:xfrm>
        </p:grpSpPr>
        <p:sp>
          <p:nvSpPr>
            <p:cNvPr id="303" name="Freeform 164">
              <a:extLst>
                <a:ext uri="{FF2B5EF4-FFF2-40B4-BE49-F238E27FC236}">
                  <a16:creationId xmlns:a16="http://schemas.microsoft.com/office/drawing/2014/main" id="{F63DF89D-D65C-31AF-A9EA-04DB50DAADE9}"/>
                </a:ext>
              </a:extLst>
            </p:cNvPr>
            <p:cNvSpPr/>
            <p:nvPr/>
          </p:nvSpPr>
          <p:spPr>
            <a:xfrm>
              <a:off x="0" y="127"/>
              <a:ext cx="70993" cy="425196"/>
            </a:xfrm>
            <a:custGeom>
              <a:avLst/>
              <a:gdLst/>
              <a:ahLst/>
              <a:cxnLst/>
              <a:rect l="l" t="t" r="r" b="b"/>
              <a:pathLst>
                <a:path w="70993" h="425196">
                  <a:moveTo>
                    <a:pt x="35560" y="0"/>
                  </a:moveTo>
                  <a:cubicBezTo>
                    <a:pt x="16256" y="0"/>
                    <a:pt x="0" y="16129"/>
                    <a:pt x="0" y="35687"/>
                  </a:cubicBezTo>
                  <a:lnTo>
                    <a:pt x="0" y="425196"/>
                  </a:lnTo>
                  <a:cubicBezTo>
                    <a:pt x="9779" y="421894"/>
                    <a:pt x="22606" y="421894"/>
                    <a:pt x="35560" y="421894"/>
                  </a:cubicBezTo>
                  <a:cubicBezTo>
                    <a:pt x="48514" y="421894"/>
                    <a:pt x="58166" y="421894"/>
                    <a:pt x="70993" y="425196"/>
                  </a:cubicBezTo>
                  <a:lnTo>
                    <a:pt x="70993" y="35687"/>
                  </a:lnTo>
                  <a:cubicBezTo>
                    <a:pt x="70993" y="16129"/>
                    <a:pt x="54991" y="0"/>
                    <a:pt x="3556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4" name="Group 165">
            <a:extLst>
              <a:ext uri="{FF2B5EF4-FFF2-40B4-BE49-F238E27FC236}">
                <a16:creationId xmlns:a16="http://schemas.microsoft.com/office/drawing/2014/main" id="{1E28DFA0-1FE3-CF04-18AC-58F7961E80EA}"/>
              </a:ext>
            </a:extLst>
          </p:cNvPr>
          <p:cNvGrpSpPr/>
          <p:nvPr/>
        </p:nvGrpSpPr>
        <p:grpSpPr>
          <a:xfrm>
            <a:off x="12905520" y="2446230"/>
            <a:ext cx="158400" cy="158400"/>
            <a:chOff x="0" y="0"/>
            <a:chExt cx="211200" cy="211200"/>
          </a:xfrm>
        </p:grpSpPr>
        <p:sp>
          <p:nvSpPr>
            <p:cNvPr id="305" name="Freeform 166">
              <a:extLst>
                <a:ext uri="{FF2B5EF4-FFF2-40B4-BE49-F238E27FC236}">
                  <a16:creationId xmlns:a16="http://schemas.microsoft.com/office/drawing/2014/main" id="{E8CD7EB9-1C09-8E66-201A-AAE154763867}"/>
                </a:ext>
              </a:extLst>
            </p:cNvPr>
            <p:cNvSpPr/>
            <p:nvPr/>
          </p:nvSpPr>
          <p:spPr>
            <a:xfrm>
              <a:off x="0" y="0"/>
              <a:ext cx="211201" cy="211201"/>
            </a:xfrm>
            <a:custGeom>
              <a:avLst/>
              <a:gdLst/>
              <a:ahLst/>
              <a:cxnLst/>
              <a:rect l="l" t="t" r="r" b="b"/>
              <a:pathLst>
                <a:path w="211201" h="211201">
                  <a:moveTo>
                    <a:pt x="96774" y="0"/>
                  </a:moveTo>
                  <a:cubicBezTo>
                    <a:pt x="43053" y="0"/>
                    <a:pt x="0" y="46355"/>
                    <a:pt x="0" y="104267"/>
                  </a:cubicBezTo>
                  <a:cubicBezTo>
                    <a:pt x="0" y="159258"/>
                    <a:pt x="48768" y="211201"/>
                    <a:pt x="107188" y="211201"/>
                  </a:cubicBezTo>
                  <a:cubicBezTo>
                    <a:pt x="162306" y="211201"/>
                    <a:pt x="211201" y="162560"/>
                    <a:pt x="211201" y="104267"/>
                  </a:cubicBezTo>
                  <a:cubicBezTo>
                    <a:pt x="211201" y="45974"/>
                    <a:pt x="162433" y="635"/>
                    <a:pt x="107188" y="635"/>
                  </a:cubicBezTo>
                  <a:cubicBezTo>
                    <a:pt x="103759" y="254"/>
                    <a:pt x="100203" y="0"/>
                    <a:pt x="9677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6" name="Group 167">
            <a:extLst>
              <a:ext uri="{FF2B5EF4-FFF2-40B4-BE49-F238E27FC236}">
                <a16:creationId xmlns:a16="http://schemas.microsoft.com/office/drawing/2014/main" id="{FD7E5A79-B99E-B582-F139-1658F4E83400}"/>
              </a:ext>
            </a:extLst>
          </p:cNvPr>
          <p:cNvGrpSpPr/>
          <p:nvPr/>
        </p:nvGrpSpPr>
        <p:grpSpPr>
          <a:xfrm>
            <a:off x="12752160" y="2621910"/>
            <a:ext cx="493920" cy="352800"/>
            <a:chOff x="0" y="0"/>
            <a:chExt cx="658560" cy="470400"/>
          </a:xfrm>
        </p:grpSpPr>
        <p:sp>
          <p:nvSpPr>
            <p:cNvPr id="307" name="Freeform 168">
              <a:extLst>
                <a:ext uri="{FF2B5EF4-FFF2-40B4-BE49-F238E27FC236}">
                  <a16:creationId xmlns:a16="http://schemas.microsoft.com/office/drawing/2014/main" id="{37F9E0FE-4C3E-62A1-7E8F-F279F6CFBC9A}"/>
                </a:ext>
              </a:extLst>
            </p:cNvPr>
            <p:cNvSpPr/>
            <p:nvPr/>
          </p:nvSpPr>
          <p:spPr>
            <a:xfrm>
              <a:off x="0" y="0"/>
              <a:ext cx="658622" cy="470408"/>
            </a:xfrm>
            <a:custGeom>
              <a:avLst/>
              <a:gdLst/>
              <a:ahLst/>
              <a:cxnLst/>
              <a:rect l="l" t="t" r="r" b="b"/>
              <a:pathLst>
                <a:path w="658622" h="470408">
                  <a:moveTo>
                    <a:pt x="201168" y="0"/>
                  </a:moveTo>
                  <a:lnTo>
                    <a:pt x="0" y="259461"/>
                  </a:lnTo>
                  <a:lnTo>
                    <a:pt x="0" y="434721"/>
                  </a:lnTo>
                  <a:cubicBezTo>
                    <a:pt x="0" y="454152"/>
                    <a:pt x="16256" y="470408"/>
                    <a:pt x="35687" y="470408"/>
                  </a:cubicBezTo>
                  <a:lnTo>
                    <a:pt x="389255" y="470408"/>
                  </a:lnTo>
                  <a:cubicBezTo>
                    <a:pt x="408686" y="470408"/>
                    <a:pt x="424942" y="454279"/>
                    <a:pt x="424942" y="434721"/>
                  </a:cubicBezTo>
                  <a:lnTo>
                    <a:pt x="424942" y="399034"/>
                  </a:lnTo>
                  <a:lnTo>
                    <a:pt x="528828" y="399034"/>
                  </a:lnTo>
                  <a:cubicBezTo>
                    <a:pt x="574294" y="395859"/>
                    <a:pt x="619633" y="382905"/>
                    <a:pt x="658622" y="353568"/>
                  </a:cubicBezTo>
                  <a:cubicBezTo>
                    <a:pt x="616458" y="337439"/>
                    <a:pt x="577469" y="301625"/>
                    <a:pt x="567817" y="256286"/>
                  </a:cubicBezTo>
                  <a:lnTo>
                    <a:pt x="457327" y="256286"/>
                  </a:lnTo>
                  <a:cubicBezTo>
                    <a:pt x="360045" y="256286"/>
                    <a:pt x="282194" y="178435"/>
                    <a:pt x="282194" y="81153"/>
                  </a:cubicBezTo>
                  <a:lnTo>
                    <a:pt x="282194" y="42164"/>
                  </a:lnTo>
                  <a:cubicBezTo>
                    <a:pt x="249809" y="32385"/>
                    <a:pt x="227076" y="19431"/>
                    <a:pt x="20116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08" name="Group 169">
            <a:extLst>
              <a:ext uri="{FF2B5EF4-FFF2-40B4-BE49-F238E27FC236}">
                <a16:creationId xmlns:a16="http://schemas.microsoft.com/office/drawing/2014/main" id="{DB9BC931-9F67-B5CB-F968-25C269E13DE1}"/>
              </a:ext>
            </a:extLst>
          </p:cNvPr>
          <p:cNvGrpSpPr/>
          <p:nvPr/>
        </p:nvGrpSpPr>
        <p:grpSpPr>
          <a:xfrm>
            <a:off x="13010640" y="2336790"/>
            <a:ext cx="394560" cy="428400"/>
            <a:chOff x="0" y="0"/>
            <a:chExt cx="526080" cy="571200"/>
          </a:xfrm>
        </p:grpSpPr>
        <p:sp>
          <p:nvSpPr>
            <p:cNvPr id="309" name="Freeform 170">
              <a:extLst>
                <a:ext uri="{FF2B5EF4-FFF2-40B4-BE49-F238E27FC236}">
                  <a16:creationId xmlns:a16="http://schemas.microsoft.com/office/drawing/2014/main" id="{3E0B8614-1299-536D-3DD1-D20AD57F3C3B}"/>
                </a:ext>
              </a:extLst>
            </p:cNvPr>
            <p:cNvSpPr/>
            <p:nvPr/>
          </p:nvSpPr>
          <p:spPr>
            <a:xfrm>
              <a:off x="0" y="0"/>
              <a:ext cx="526034" cy="571373"/>
            </a:xfrm>
            <a:custGeom>
              <a:avLst/>
              <a:gdLst/>
              <a:ahLst/>
              <a:cxnLst/>
              <a:rect l="l" t="t" r="r" b="b"/>
              <a:pathLst>
                <a:path w="526034" h="571373">
                  <a:moveTo>
                    <a:pt x="425450" y="0"/>
                  </a:moveTo>
                  <a:lnTo>
                    <a:pt x="71501" y="68199"/>
                  </a:lnTo>
                  <a:lnTo>
                    <a:pt x="71501" y="107188"/>
                  </a:lnTo>
                  <a:cubicBezTo>
                    <a:pt x="113665" y="139700"/>
                    <a:pt x="142875" y="188214"/>
                    <a:pt x="142875" y="249936"/>
                  </a:cubicBezTo>
                  <a:cubicBezTo>
                    <a:pt x="142875" y="334264"/>
                    <a:pt x="81153" y="405638"/>
                    <a:pt x="0" y="425196"/>
                  </a:cubicBezTo>
                  <a:lnTo>
                    <a:pt x="0" y="464185"/>
                  </a:lnTo>
                  <a:cubicBezTo>
                    <a:pt x="0" y="522605"/>
                    <a:pt x="48641" y="571373"/>
                    <a:pt x="103886" y="571373"/>
                  </a:cubicBezTo>
                  <a:lnTo>
                    <a:pt x="214249" y="571373"/>
                  </a:lnTo>
                  <a:cubicBezTo>
                    <a:pt x="230505" y="509651"/>
                    <a:pt x="282448" y="464185"/>
                    <a:pt x="347472" y="464185"/>
                  </a:cubicBezTo>
                  <a:cubicBezTo>
                    <a:pt x="373507" y="464185"/>
                    <a:pt x="396113" y="473964"/>
                    <a:pt x="418846" y="486918"/>
                  </a:cubicBezTo>
                  <a:lnTo>
                    <a:pt x="418846" y="425069"/>
                  </a:lnTo>
                  <a:lnTo>
                    <a:pt x="425323" y="425069"/>
                  </a:lnTo>
                  <a:cubicBezTo>
                    <a:pt x="457835" y="418592"/>
                    <a:pt x="490220" y="405638"/>
                    <a:pt x="506603" y="376428"/>
                  </a:cubicBezTo>
                  <a:cubicBezTo>
                    <a:pt x="526034" y="343916"/>
                    <a:pt x="526034" y="308229"/>
                    <a:pt x="509778" y="275844"/>
                  </a:cubicBezTo>
                  <a:lnTo>
                    <a:pt x="425450" y="103886"/>
                  </a:lnTo>
                  <a:lnTo>
                    <a:pt x="425450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0" name="Group 171">
            <a:extLst>
              <a:ext uri="{FF2B5EF4-FFF2-40B4-BE49-F238E27FC236}">
                <a16:creationId xmlns:a16="http://schemas.microsoft.com/office/drawing/2014/main" id="{C542604F-932F-7AE7-87D4-C42CAD85B3C9}"/>
              </a:ext>
            </a:extLst>
          </p:cNvPr>
          <p:cNvGrpSpPr/>
          <p:nvPr/>
        </p:nvGrpSpPr>
        <p:grpSpPr>
          <a:xfrm>
            <a:off x="13068960" y="2072550"/>
            <a:ext cx="377280" cy="259200"/>
            <a:chOff x="0" y="0"/>
            <a:chExt cx="503040" cy="345600"/>
          </a:xfrm>
        </p:grpSpPr>
        <p:sp>
          <p:nvSpPr>
            <p:cNvPr id="311" name="Freeform 172">
              <a:extLst>
                <a:ext uri="{FF2B5EF4-FFF2-40B4-BE49-F238E27FC236}">
                  <a16:creationId xmlns:a16="http://schemas.microsoft.com/office/drawing/2014/main" id="{73726381-7AF9-6A88-5C50-2CF09C482710}"/>
                </a:ext>
              </a:extLst>
            </p:cNvPr>
            <p:cNvSpPr/>
            <p:nvPr/>
          </p:nvSpPr>
          <p:spPr>
            <a:xfrm>
              <a:off x="127" y="127"/>
              <a:ext cx="503047" cy="345567"/>
            </a:xfrm>
            <a:custGeom>
              <a:avLst/>
              <a:gdLst/>
              <a:ahLst/>
              <a:cxnLst/>
              <a:rect l="l" t="t" r="r" b="b"/>
              <a:pathLst>
                <a:path w="503047" h="345567">
                  <a:moveTo>
                    <a:pt x="347726" y="0"/>
                  </a:moveTo>
                  <a:cubicBezTo>
                    <a:pt x="311531" y="0"/>
                    <a:pt x="275971" y="14605"/>
                    <a:pt x="249936" y="43815"/>
                  </a:cubicBezTo>
                  <a:lnTo>
                    <a:pt x="220599" y="69723"/>
                  </a:lnTo>
                  <a:lnTo>
                    <a:pt x="0" y="69723"/>
                  </a:lnTo>
                  <a:lnTo>
                    <a:pt x="0" y="345567"/>
                  </a:lnTo>
                  <a:lnTo>
                    <a:pt x="431673" y="261239"/>
                  </a:lnTo>
                  <a:lnTo>
                    <a:pt x="447929" y="244983"/>
                  </a:lnTo>
                  <a:cubicBezTo>
                    <a:pt x="503047" y="189865"/>
                    <a:pt x="503047" y="99060"/>
                    <a:pt x="447929" y="43815"/>
                  </a:cubicBezTo>
                  <a:cubicBezTo>
                    <a:pt x="420243" y="14605"/>
                    <a:pt x="383667" y="0"/>
                    <a:pt x="34772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2" name="Group 173">
            <a:extLst>
              <a:ext uri="{FF2B5EF4-FFF2-40B4-BE49-F238E27FC236}">
                <a16:creationId xmlns:a16="http://schemas.microsoft.com/office/drawing/2014/main" id="{9EEED36F-7683-45E8-5058-E5F1BB195F2A}"/>
              </a:ext>
            </a:extLst>
          </p:cNvPr>
          <p:cNvGrpSpPr/>
          <p:nvPr/>
        </p:nvGrpSpPr>
        <p:grpSpPr>
          <a:xfrm>
            <a:off x="12589440" y="2130150"/>
            <a:ext cx="316800" cy="613440"/>
            <a:chOff x="0" y="0"/>
            <a:chExt cx="422400" cy="817920"/>
          </a:xfrm>
        </p:grpSpPr>
        <p:sp>
          <p:nvSpPr>
            <p:cNvPr id="313" name="Freeform 174">
              <a:extLst>
                <a:ext uri="{FF2B5EF4-FFF2-40B4-BE49-F238E27FC236}">
                  <a16:creationId xmlns:a16="http://schemas.microsoft.com/office/drawing/2014/main" id="{D8A8329C-5CA8-023B-5382-1BAD1D664764}"/>
                </a:ext>
              </a:extLst>
            </p:cNvPr>
            <p:cNvSpPr/>
            <p:nvPr/>
          </p:nvSpPr>
          <p:spPr>
            <a:xfrm>
              <a:off x="0" y="0"/>
              <a:ext cx="422529" cy="817880"/>
            </a:xfrm>
            <a:custGeom>
              <a:avLst/>
              <a:gdLst/>
              <a:ahLst/>
              <a:cxnLst/>
              <a:rect l="l" t="t" r="r" b="b"/>
              <a:pathLst>
                <a:path w="422529" h="817880">
                  <a:moveTo>
                    <a:pt x="422402" y="0"/>
                  </a:moveTo>
                  <a:cubicBezTo>
                    <a:pt x="188468" y="9779"/>
                    <a:pt x="0" y="204470"/>
                    <a:pt x="0" y="444627"/>
                  </a:cubicBezTo>
                  <a:cubicBezTo>
                    <a:pt x="0" y="594106"/>
                    <a:pt x="78105" y="733552"/>
                    <a:pt x="201549" y="817880"/>
                  </a:cubicBezTo>
                  <a:lnTo>
                    <a:pt x="370459" y="600456"/>
                  </a:lnTo>
                  <a:cubicBezTo>
                    <a:pt x="357505" y="574421"/>
                    <a:pt x="354203" y="551688"/>
                    <a:pt x="354203" y="525780"/>
                  </a:cubicBezTo>
                  <a:cubicBezTo>
                    <a:pt x="354203" y="470535"/>
                    <a:pt x="383540" y="415417"/>
                    <a:pt x="422529" y="383032"/>
                  </a:cubicBezTo>
                  <a:lnTo>
                    <a:pt x="422529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4" name="Group 175">
            <a:extLst>
              <a:ext uri="{FF2B5EF4-FFF2-40B4-BE49-F238E27FC236}">
                <a16:creationId xmlns:a16="http://schemas.microsoft.com/office/drawing/2014/main" id="{8AE966B6-8516-A702-CB40-4971727CC200}"/>
              </a:ext>
            </a:extLst>
          </p:cNvPr>
          <p:cNvGrpSpPr/>
          <p:nvPr/>
        </p:nvGrpSpPr>
        <p:grpSpPr>
          <a:xfrm>
            <a:off x="7701360" y="2653590"/>
            <a:ext cx="260640" cy="107280"/>
            <a:chOff x="0" y="0"/>
            <a:chExt cx="347520" cy="143040"/>
          </a:xfrm>
        </p:grpSpPr>
        <p:sp>
          <p:nvSpPr>
            <p:cNvPr id="315" name="Freeform 176">
              <a:extLst>
                <a:ext uri="{FF2B5EF4-FFF2-40B4-BE49-F238E27FC236}">
                  <a16:creationId xmlns:a16="http://schemas.microsoft.com/office/drawing/2014/main" id="{F8C00410-A159-8DB4-4993-4886273A145E}"/>
                </a:ext>
              </a:extLst>
            </p:cNvPr>
            <p:cNvSpPr/>
            <p:nvPr/>
          </p:nvSpPr>
          <p:spPr>
            <a:xfrm>
              <a:off x="0" y="127"/>
              <a:ext cx="347472" cy="143002"/>
            </a:xfrm>
            <a:custGeom>
              <a:avLst/>
              <a:gdLst/>
              <a:ahLst/>
              <a:cxnLst/>
              <a:rect l="l" t="t" r="r" b="b"/>
              <a:pathLst>
                <a:path w="347472" h="143002">
                  <a:moveTo>
                    <a:pt x="172212" y="0"/>
                  </a:moveTo>
                  <a:cubicBezTo>
                    <a:pt x="91059" y="0"/>
                    <a:pt x="16256" y="61722"/>
                    <a:pt x="0" y="143002"/>
                  </a:cubicBezTo>
                  <a:lnTo>
                    <a:pt x="347472" y="143002"/>
                  </a:lnTo>
                  <a:cubicBezTo>
                    <a:pt x="331343" y="61722"/>
                    <a:pt x="256540" y="0"/>
                    <a:pt x="17221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6" name="Group 177">
            <a:extLst>
              <a:ext uri="{FF2B5EF4-FFF2-40B4-BE49-F238E27FC236}">
                <a16:creationId xmlns:a16="http://schemas.microsoft.com/office/drawing/2014/main" id="{A6EF1701-AB19-2C32-C5DC-10E81B29D8F6}"/>
              </a:ext>
            </a:extLst>
          </p:cNvPr>
          <p:cNvGrpSpPr/>
          <p:nvPr/>
        </p:nvGrpSpPr>
        <p:grpSpPr>
          <a:xfrm>
            <a:off x="7908000" y="2526870"/>
            <a:ext cx="214560" cy="234000"/>
            <a:chOff x="0" y="0"/>
            <a:chExt cx="286080" cy="312000"/>
          </a:xfrm>
        </p:grpSpPr>
        <p:sp>
          <p:nvSpPr>
            <p:cNvPr id="317" name="Freeform 178">
              <a:extLst>
                <a:ext uri="{FF2B5EF4-FFF2-40B4-BE49-F238E27FC236}">
                  <a16:creationId xmlns:a16="http://schemas.microsoft.com/office/drawing/2014/main" id="{5E286A33-0F48-9867-57D1-5E11875AF796}"/>
                </a:ext>
              </a:extLst>
            </p:cNvPr>
            <p:cNvSpPr/>
            <p:nvPr/>
          </p:nvSpPr>
          <p:spPr>
            <a:xfrm>
              <a:off x="0" y="-127"/>
              <a:ext cx="286131" cy="312166"/>
            </a:xfrm>
            <a:custGeom>
              <a:avLst/>
              <a:gdLst/>
              <a:ahLst/>
              <a:cxnLst/>
              <a:rect l="l" t="t" r="r" b="b"/>
              <a:pathLst>
                <a:path w="286131" h="312166">
                  <a:moveTo>
                    <a:pt x="217805" y="127"/>
                  </a:moveTo>
                  <a:lnTo>
                    <a:pt x="143129" y="22860"/>
                  </a:lnTo>
                  <a:cubicBezTo>
                    <a:pt x="133985" y="27432"/>
                    <a:pt x="121666" y="29972"/>
                    <a:pt x="108204" y="29972"/>
                  </a:cubicBezTo>
                  <a:cubicBezTo>
                    <a:pt x="83312" y="29972"/>
                    <a:pt x="54737" y="21209"/>
                    <a:pt x="35814" y="0"/>
                  </a:cubicBezTo>
                  <a:cubicBezTo>
                    <a:pt x="38989" y="6477"/>
                    <a:pt x="38989" y="19431"/>
                    <a:pt x="38989" y="32512"/>
                  </a:cubicBezTo>
                  <a:cubicBezTo>
                    <a:pt x="38989" y="68453"/>
                    <a:pt x="22860" y="100838"/>
                    <a:pt x="0" y="126873"/>
                  </a:cubicBezTo>
                  <a:cubicBezTo>
                    <a:pt x="74803" y="162560"/>
                    <a:pt x="126746" y="230886"/>
                    <a:pt x="139827" y="312166"/>
                  </a:cubicBezTo>
                  <a:lnTo>
                    <a:pt x="286131" y="312166"/>
                  </a:lnTo>
                  <a:lnTo>
                    <a:pt x="286131" y="22860"/>
                  </a:lnTo>
                  <a:cubicBezTo>
                    <a:pt x="260096" y="19558"/>
                    <a:pt x="237363" y="13081"/>
                    <a:pt x="217805" y="12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18" name="Group 179">
            <a:extLst>
              <a:ext uri="{FF2B5EF4-FFF2-40B4-BE49-F238E27FC236}">
                <a16:creationId xmlns:a16="http://schemas.microsoft.com/office/drawing/2014/main" id="{E4140935-5BDE-2AC7-951F-ECF4AEF94A39}"/>
              </a:ext>
            </a:extLst>
          </p:cNvPr>
          <p:cNvGrpSpPr/>
          <p:nvPr/>
        </p:nvGrpSpPr>
        <p:grpSpPr>
          <a:xfrm>
            <a:off x="7548000" y="2232390"/>
            <a:ext cx="389520" cy="528480"/>
            <a:chOff x="0" y="0"/>
            <a:chExt cx="519360" cy="704640"/>
          </a:xfrm>
        </p:grpSpPr>
        <p:sp>
          <p:nvSpPr>
            <p:cNvPr id="319" name="Freeform 180">
              <a:extLst>
                <a:ext uri="{FF2B5EF4-FFF2-40B4-BE49-F238E27FC236}">
                  <a16:creationId xmlns:a16="http://schemas.microsoft.com/office/drawing/2014/main" id="{5BE0BD57-693B-740E-44A4-95E8D52D4CA0}"/>
                </a:ext>
              </a:extLst>
            </p:cNvPr>
            <p:cNvSpPr/>
            <p:nvPr/>
          </p:nvSpPr>
          <p:spPr>
            <a:xfrm>
              <a:off x="127" y="-127"/>
              <a:ext cx="519303" cy="704723"/>
            </a:xfrm>
            <a:custGeom>
              <a:avLst/>
              <a:gdLst/>
              <a:ahLst/>
              <a:cxnLst/>
              <a:rect l="l" t="t" r="r" b="b"/>
              <a:pathLst>
                <a:path w="519303" h="704723">
                  <a:moveTo>
                    <a:pt x="0" y="127"/>
                  </a:moveTo>
                  <a:lnTo>
                    <a:pt x="0" y="704723"/>
                  </a:lnTo>
                  <a:lnTo>
                    <a:pt x="146050" y="704723"/>
                  </a:lnTo>
                  <a:cubicBezTo>
                    <a:pt x="149352" y="620268"/>
                    <a:pt x="201295" y="552069"/>
                    <a:pt x="275971" y="513080"/>
                  </a:cubicBezTo>
                  <a:cubicBezTo>
                    <a:pt x="250063" y="490347"/>
                    <a:pt x="236982" y="457835"/>
                    <a:pt x="236982" y="418846"/>
                  </a:cubicBezTo>
                  <a:cubicBezTo>
                    <a:pt x="236982" y="344170"/>
                    <a:pt x="301879" y="279273"/>
                    <a:pt x="379857" y="279273"/>
                  </a:cubicBezTo>
                  <a:cubicBezTo>
                    <a:pt x="425323" y="279273"/>
                    <a:pt x="461010" y="298704"/>
                    <a:pt x="490220" y="331216"/>
                  </a:cubicBezTo>
                  <a:cubicBezTo>
                    <a:pt x="486918" y="314960"/>
                    <a:pt x="490220" y="298704"/>
                    <a:pt x="493395" y="282448"/>
                  </a:cubicBezTo>
                  <a:lnTo>
                    <a:pt x="519303" y="207772"/>
                  </a:lnTo>
                  <a:cubicBezTo>
                    <a:pt x="496570" y="165608"/>
                    <a:pt x="490093" y="116840"/>
                    <a:pt x="490093" y="68199"/>
                  </a:cubicBezTo>
                  <a:cubicBezTo>
                    <a:pt x="490093" y="42164"/>
                    <a:pt x="493268" y="19431"/>
                    <a:pt x="49657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0" name="Group 181">
            <a:extLst>
              <a:ext uri="{FF2B5EF4-FFF2-40B4-BE49-F238E27FC236}">
                <a16:creationId xmlns:a16="http://schemas.microsoft.com/office/drawing/2014/main" id="{2F9A7114-7A6B-13AC-BD35-15EC7B381BDA}"/>
              </a:ext>
            </a:extLst>
          </p:cNvPr>
          <p:cNvGrpSpPr/>
          <p:nvPr/>
        </p:nvGrpSpPr>
        <p:grpSpPr>
          <a:xfrm>
            <a:off x="7781280" y="2495190"/>
            <a:ext cx="104400" cy="105120"/>
            <a:chOff x="0" y="0"/>
            <a:chExt cx="139200" cy="140160"/>
          </a:xfrm>
        </p:grpSpPr>
        <p:sp>
          <p:nvSpPr>
            <p:cNvPr id="321" name="Freeform 182">
              <a:extLst>
                <a:ext uri="{FF2B5EF4-FFF2-40B4-BE49-F238E27FC236}">
                  <a16:creationId xmlns:a16="http://schemas.microsoft.com/office/drawing/2014/main" id="{B9A81AA8-857B-5AE0-3B8E-65036389C33E}"/>
                </a:ext>
              </a:extLst>
            </p:cNvPr>
            <p:cNvSpPr/>
            <p:nvPr/>
          </p:nvSpPr>
          <p:spPr>
            <a:xfrm>
              <a:off x="0" y="127"/>
              <a:ext cx="139192" cy="140208"/>
            </a:xfrm>
            <a:custGeom>
              <a:avLst/>
              <a:gdLst/>
              <a:ahLst/>
              <a:cxnLst/>
              <a:rect l="l" t="t" r="r" b="b"/>
              <a:pathLst>
                <a:path w="139192" h="140208">
                  <a:moveTo>
                    <a:pt x="67945" y="0"/>
                  </a:moveTo>
                  <a:cubicBezTo>
                    <a:pt x="32385" y="0"/>
                    <a:pt x="0" y="32639"/>
                    <a:pt x="0" y="71755"/>
                  </a:cubicBezTo>
                  <a:cubicBezTo>
                    <a:pt x="0" y="107569"/>
                    <a:pt x="32385" y="140208"/>
                    <a:pt x="67945" y="140208"/>
                  </a:cubicBezTo>
                  <a:cubicBezTo>
                    <a:pt x="106807" y="140208"/>
                    <a:pt x="139192" y="107569"/>
                    <a:pt x="139192" y="71755"/>
                  </a:cubicBezTo>
                  <a:cubicBezTo>
                    <a:pt x="139192" y="32639"/>
                    <a:pt x="106807" y="0"/>
                    <a:pt x="6794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2" name="Group 183">
            <a:extLst>
              <a:ext uri="{FF2B5EF4-FFF2-40B4-BE49-F238E27FC236}">
                <a16:creationId xmlns:a16="http://schemas.microsoft.com/office/drawing/2014/main" id="{D0E87659-4EB1-63A5-FA18-725565D1B9D4}"/>
              </a:ext>
            </a:extLst>
          </p:cNvPr>
          <p:cNvGrpSpPr/>
          <p:nvPr/>
        </p:nvGrpSpPr>
        <p:grpSpPr>
          <a:xfrm>
            <a:off x="7964160" y="2075430"/>
            <a:ext cx="423360" cy="419760"/>
            <a:chOff x="0" y="0"/>
            <a:chExt cx="564480" cy="559680"/>
          </a:xfrm>
        </p:grpSpPr>
        <p:sp>
          <p:nvSpPr>
            <p:cNvPr id="323" name="Freeform 184">
              <a:extLst>
                <a:ext uri="{FF2B5EF4-FFF2-40B4-BE49-F238E27FC236}">
                  <a16:creationId xmlns:a16="http://schemas.microsoft.com/office/drawing/2014/main" id="{8A8A7C0C-FD36-E1CB-6370-FE6B50F9F2AE}"/>
                </a:ext>
              </a:extLst>
            </p:cNvPr>
            <p:cNvSpPr/>
            <p:nvPr/>
          </p:nvSpPr>
          <p:spPr>
            <a:xfrm>
              <a:off x="127" y="0"/>
              <a:ext cx="564515" cy="559816"/>
            </a:xfrm>
            <a:custGeom>
              <a:avLst/>
              <a:gdLst/>
              <a:ahLst/>
              <a:cxnLst/>
              <a:rect l="l" t="t" r="r" b="b"/>
              <a:pathLst>
                <a:path w="564515" h="559816">
                  <a:moveTo>
                    <a:pt x="278892" y="102235"/>
                  </a:moveTo>
                  <a:cubicBezTo>
                    <a:pt x="298323" y="102235"/>
                    <a:pt x="314579" y="118364"/>
                    <a:pt x="314579" y="137922"/>
                  </a:cubicBezTo>
                  <a:cubicBezTo>
                    <a:pt x="314579" y="160655"/>
                    <a:pt x="298323" y="176911"/>
                    <a:pt x="278892" y="176911"/>
                  </a:cubicBezTo>
                  <a:cubicBezTo>
                    <a:pt x="259461" y="176911"/>
                    <a:pt x="243205" y="160782"/>
                    <a:pt x="243205" y="137922"/>
                  </a:cubicBezTo>
                  <a:cubicBezTo>
                    <a:pt x="246380" y="118491"/>
                    <a:pt x="262636" y="102235"/>
                    <a:pt x="278892" y="102235"/>
                  </a:cubicBezTo>
                  <a:close/>
                  <a:moveTo>
                    <a:pt x="282194" y="241681"/>
                  </a:moveTo>
                  <a:cubicBezTo>
                    <a:pt x="304800" y="241681"/>
                    <a:pt x="321056" y="257937"/>
                    <a:pt x="321056" y="277368"/>
                  </a:cubicBezTo>
                  <a:lnTo>
                    <a:pt x="321056" y="420116"/>
                  </a:lnTo>
                  <a:cubicBezTo>
                    <a:pt x="321056" y="439547"/>
                    <a:pt x="304800" y="455803"/>
                    <a:pt x="282194" y="455803"/>
                  </a:cubicBezTo>
                  <a:cubicBezTo>
                    <a:pt x="262763" y="455803"/>
                    <a:pt x="246507" y="439547"/>
                    <a:pt x="246507" y="420116"/>
                  </a:cubicBezTo>
                  <a:lnTo>
                    <a:pt x="246507" y="277368"/>
                  </a:lnTo>
                  <a:cubicBezTo>
                    <a:pt x="246507" y="257937"/>
                    <a:pt x="262763" y="241681"/>
                    <a:pt x="282194" y="241681"/>
                  </a:cubicBezTo>
                  <a:close/>
                  <a:moveTo>
                    <a:pt x="272288" y="0"/>
                  </a:moveTo>
                  <a:cubicBezTo>
                    <a:pt x="139827" y="0"/>
                    <a:pt x="0" y="113157"/>
                    <a:pt x="0" y="280543"/>
                  </a:cubicBezTo>
                  <a:cubicBezTo>
                    <a:pt x="0" y="329311"/>
                    <a:pt x="12954" y="374650"/>
                    <a:pt x="35687" y="413639"/>
                  </a:cubicBezTo>
                  <a:lnTo>
                    <a:pt x="3302" y="510921"/>
                  </a:lnTo>
                  <a:cubicBezTo>
                    <a:pt x="0" y="523875"/>
                    <a:pt x="3302" y="540131"/>
                    <a:pt x="12954" y="549910"/>
                  </a:cubicBezTo>
                  <a:cubicBezTo>
                    <a:pt x="17018" y="556133"/>
                    <a:pt x="25146" y="558419"/>
                    <a:pt x="33782" y="558419"/>
                  </a:cubicBezTo>
                  <a:cubicBezTo>
                    <a:pt x="38735" y="558419"/>
                    <a:pt x="43815" y="557657"/>
                    <a:pt x="48768" y="556514"/>
                  </a:cubicBezTo>
                  <a:lnTo>
                    <a:pt x="146050" y="524129"/>
                  </a:lnTo>
                  <a:cubicBezTo>
                    <a:pt x="184912" y="550037"/>
                    <a:pt x="230378" y="559816"/>
                    <a:pt x="282321" y="559816"/>
                  </a:cubicBezTo>
                  <a:cubicBezTo>
                    <a:pt x="438023" y="559816"/>
                    <a:pt x="564515" y="436499"/>
                    <a:pt x="564515" y="280670"/>
                  </a:cubicBezTo>
                  <a:cubicBezTo>
                    <a:pt x="564515" y="131318"/>
                    <a:pt x="444373" y="8001"/>
                    <a:pt x="298323" y="1524"/>
                  </a:cubicBezTo>
                  <a:cubicBezTo>
                    <a:pt x="289687" y="508"/>
                    <a:pt x="281051" y="0"/>
                    <a:pt x="27228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4" name="Group 185">
            <a:extLst>
              <a:ext uri="{FF2B5EF4-FFF2-40B4-BE49-F238E27FC236}">
                <a16:creationId xmlns:a16="http://schemas.microsoft.com/office/drawing/2014/main" id="{D0160880-9208-E4E5-CF74-A00B1D02C811}"/>
              </a:ext>
            </a:extLst>
          </p:cNvPr>
          <p:cNvGrpSpPr/>
          <p:nvPr/>
        </p:nvGrpSpPr>
        <p:grpSpPr>
          <a:xfrm>
            <a:off x="7540080" y="2811270"/>
            <a:ext cx="581760" cy="163440"/>
            <a:chOff x="0" y="0"/>
            <a:chExt cx="775680" cy="217920"/>
          </a:xfrm>
        </p:grpSpPr>
        <p:sp>
          <p:nvSpPr>
            <p:cNvPr id="325" name="Freeform 186">
              <a:extLst>
                <a:ext uri="{FF2B5EF4-FFF2-40B4-BE49-F238E27FC236}">
                  <a16:creationId xmlns:a16="http://schemas.microsoft.com/office/drawing/2014/main" id="{67E11294-5B78-93DF-54F2-564A1B9C7315}"/>
                </a:ext>
              </a:extLst>
            </p:cNvPr>
            <p:cNvSpPr/>
            <p:nvPr/>
          </p:nvSpPr>
          <p:spPr>
            <a:xfrm>
              <a:off x="0" y="0"/>
              <a:ext cx="775716" cy="217932"/>
            </a:xfrm>
            <a:custGeom>
              <a:avLst/>
              <a:gdLst/>
              <a:ahLst/>
              <a:cxnLst/>
              <a:rect l="l" t="t" r="r" b="b"/>
              <a:pathLst>
                <a:path w="775716" h="217932">
                  <a:moveTo>
                    <a:pt x="0" y="0"/>
                  </a:moveTo>
                  <a:lnTo>
                    <a:pt x="0" y="110617"/>
                  </a:lnTo>
                  <a:cubicBezTo>
                    <a:pt x="0" y="172466"/>
                    <a:pt x="48768" y="217932"/>
                    <a:pt x="107188" y="217932"/>
                  </a:cubicBezTo>
                  <a:lnTo>
                    <a:pt x="668528" y="217932"/>
                  </a:lnTo>
                  <a:cubicBezTo>
                    <a:pt x="726948" y="217932"/>
                    <a:pt x="775716" y="169164"/>
                    <a:pt x="775716" y="110617"/>
                  </a:cubicBezTo>
                  <a:lnTo>
                    <a:pt x="77571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6" name="Group 187">
            <a:extLst>
              <a:ext uri="{FF2B5EF4-FFF2-40B4-BE49-F238E27FC236}">
                <a16:creationId xmlns:a16="http://schemas.microsoft.com/office/drawing/2014/main" id="{547B67C8-CA9E-D69D-A977-BE0558DDE62C}"/>
              </a:ext>
            </a:extLst>
          </p:cNvPr>
          <p:cNvGrpSpPr/>
          <p:nvPr/>
        </p:nvGrpSpPr>
        <p:grpSpPr>
          <a:xfrm>
            <a:off x="7542960" y="2073990"/>
            <a:ext cx="474480" cy="105120"/>
            <a:chOff x="0" y="0"/>
            <a:chExt cx="632640" cy="140160"/>
          </a:xfrm>
        </p:grpSpPr>
        <p:sp>
          <p:nvSpPr>
            <p:cNvPr id="327" name="Freeform 188">
              <a:extLst>
                <a:ext uri="{FF2B5EF4-FFF2-40B4-BE49-F238E27FC236}">
                  <a16:creationId xmlns:a16="http://schemas.microsoft.com/office/drawing/2014/main" id="{8F1FD91D-A8BF-053E-F118-81BE532EDC58}"/>
                </a:ext>
              </a:extLst>
            </p:cNvPr>
            <p:cNvSpPr/>
            <p:nvPr/>
          </p:nvSpPr>
          <p:spPr>
            <a:xfrm>
              <a:off x="127" y="0"/>
              <a:ext cx="632587" cy="140208"/>
            </a:xfrm>
            <a:custGeom>
              <a:avLst/>
              <a:gdLst/>
              <a:ahLst/>
              <a:cxnLst/>
              <a:rect l="l" t="t" r="r" b="b"/>
              <a:pathLst>
                <a:path w="632587" h="140208">
                  <a:moveTo>
                    <a:pt x="106934" y="0"/>
                  </a:moveTo>
                  <a:cubicBezTo>
                    <a:pt x="48641" y="0"/>
                    <a:pt x="0" y="48895"/>
                    <a:pt x="0" y="104394"/>
                  </a:cubicBezTo>
                  <a:lnTo>
                    <a:pt x="0" y="140208"/>
                  </a:lnTo>
                  <a:lnTo>
                    <a:pt x="525526" y="140208"/>
                  </a:lnTo>
                  <a:cubicBezTo>
                    <a:pt x="544957" y="84709"/>
                    <a:pt x="583946" y="35941"/>
                    <a:pt x="63258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28" name="Group 189">
            <a:extLst>
              <a:ext uri="{FF2B5EF4-FFF2-40B4-BE49-F238E27FC236}">
                <a16:creationId xmlns:a16="http://schemas.microsoft.com/office/drawing/2014/main" id="{2A32A5EE-C910-51E0-882E-EF249631CEBA}"/>
              </a:ext>
            </a:extLst>
          </p:cNvPr>
          <p:cNvGrpSpPr/>
          <p:nvPr/>
        </p:nvGrpSpPr>
        <p:grpSpPr>
          <a:xfrm>
            <a:off x="9043440" y="2073270"/>
            <a:ext cx="498960" cy="498960"/>
            <a:chOff x="0" y="0"/>
            <a:chExt cx="665280" cy="665280"/>
          </a:xfrm>
        </p:grpSpPr>
        <p:sp>
          <p:nvSpPr>
            <p:cNvPr id="329" name="Freeform 190">
              <a:extLst>
                <a:ext uri="{FF2B5EF4-FFF2-40B4-BE49-F238E27FC236}">
                  <a16:creationId xmlns:a16="http://schemas.microsoft.com/office/drawing/2014/main" id="{44474A45-C0BC-71E6-0745-D6624BA584BD}"/>
                </a:ext>
              </a:extLst>
            </p:cNvPr>
            <p:cNvSpPr/>
            <p:nvPr/>
          </p:nvSpPr>
          <p:spPr>
            <a:xfrm>
              <a:off x="0" y="0"/>
              <a:ext cx="665226" cy="665353"/>
            </a:xfrm>
            <a:custGeom>
              <a:avLst/>
              <a:gdLst/>
              <a:ahLst/>
              <a:cxnLst/>
              <a:rect l="l" t="t" r="r" b="b"/>
              <a:pathLst>
                <a:path w="665226" h="665353">
                  <a:moveTo>
                    <a:pt x="382905" y="0"/>
                  </a:moveTo>
                  <a:cubicBezTo>
                    <a:pt x="366649" y="0"/>
                    <a:pt x="353695" y="6477"/>
                    <a:pt x="350520" y="19431"/>
                  </a:cubicBezTo>
                  <a:cubicBezTo>
                    <a:pt x="344043" y="32385"/>
                    <a:pt x="344043" y="48641"/>
                    <a:pt x="356997" y="55118"/>
                  </a:cubicBezTo>
                  <a:lnTo>
                    <a:pt x="431546" y="129794"/>
                  </a:lnTo>
                  <a:lnTo>
                    <a:pt x="129794" y="428244"/>
                  </a:lnTo>
                  <a:lnTo>
                    <a:pt x="58420" y="356997"/>
                  </a:lnTo>
                  <a:cubicBezTo>
                    <a:pt x="51054" y="349631"/>
                    <a:pt x="40132" y="346075"/>
                    <a:pt x="29718" y="346075"/>
                  </a:cubicBezTo>
                  <a:cubicBezTo>
                    <a:pt x="26162" y="346075"/>
                    <a:pt x="22860" y="346329"/>
                    <a:pt x="19558" y="347218"/>
                  </a:cubicBezTo>
                  <a:cubicBezTo>
                    <a:pt x="9779" y="350520"/>
                    <a:pt x="0" y="366649"/>
                    <a:pt x="0" y="379603"/>
                  </a:cubicBezTo>
                  <a:lnTo>
                    <a:pt x="0" y="626364"/>
                  </a:lnTo>
                  <a:cubicBezTo>
                    <a:pt x="0" y="648970"/>
                    <a:pt x="16256" y="665353"/>
                    <a:pt x="35687" y="665353"/>
                  </a:cubicBezTo>
                  <a:lnTo>
                    <a:pt x="285623" y="665353"/>
                  </a:lnTo>
                  <a:cubicBezTo>
                    <a:pt x="301752" y="665353"/>
                    <a:pt x="311531" y="655574"/>
                    <a:pt x="318008" y="642620"/>
                  </a:cubicBezTo>
                  <a:cubicBezTo>
                    <a:pt x="321183" y="632968"/>
                    <a:pt x="321183" y="616712"/>
                    <a:pt x="308229" y="606933"/>
                  </a:cubicBezTo>
                  <a:lnTo>
                    <a:pt x="236855" y="535559"/>
                  </a:lnTo>
                  <a:lnTo>
                    <a:pt x="535432" y="233680"/>
                  </a:lnTo>
                  <a:lnTo>
                    <a:pt x="610108" y="308229"/>
                  </a:lnTo>
                  <a:cubicBezTo>
                    <a:pt x="614807" y="312928"/>
                    <a:pt x="624840" y="316103"/>
                    <a:pt x="634873" y="316103"/>
                  </a:cubicBezTo>
                  <a:cubicBezTo>
                    <a:pt x="638556" y="316103"/>
                    <a:pt x="642239" y="315722"/>
                    <a:pt x="645795" y="314706"/>
                  </a:cubicBezTo>
                  <a:cubicBezTo>
                    <a:pt x="658749" y="311531"/>
                    <a:pt x="665226" y="295275"/>
                    <a:pt x="665226" y="282321"/>
                  </a:cubicBezTo>
                  <a:lnTo>
                    <a:pt x="665226" y="35687"/>
                  </a:lnTo>
                  <a:cubicBezTo>
                    <a:pt x="665226" y="16256"/>
                    <a:pt x="648970" y="0"/>
                    <a:pt x="62953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0" name="Group 191">
            <a:extLst>
              <a:ext uri="{FF2B5EF4-FFF2-40B4-BE49-F238E27FC236}">
                <a16:creationId xmlns:a16="http://schemas.microsoft.com/office/drawing/2014/main" id="{D43A2DF7-6E0F-38D6-9358-8A341DD950E9}"/>
              </a:ext>
            </a:extLst>
          </p:cNvPr>
          <p:cNvGrpSpPr/>
          <p:nvPr/>
        </p:nvGrpSpPr>
        <p:grpSpPr>
          <a:xfrm>
            <a:off x="8722320" y="2261910"/>
            <a:ext cx="236160" cy="227520"/>
            <a:chOff x="0" y="0"/>
            <a:chExt cx="314880" cy="303360"/>
          </a:xfrm>
        </p:grpSpPr>
        <p:sp>
          <p:nvSpPr>
            <p:cNvPr id="331" name="Freeform 192">
              <a:extLst>
                <a:ext uri="{FF2B5EF4-FFF2-40B4-BE49-F238E27FC236}">
                  <a16:creationId xmlns:a16="http://schemas.microsoft.com/office/drawing/2014/main" id="{B685BEB0-2A11-7B97-E8AB-21998748B510}"/>
                </a:ext>
              </a:extLst>
            </p:cNvPr>
            <p:cNvSpPr/>
            <p:nvPr/>
          </p:nvSpPr>
          <p:spPr>
            <a:xfrm>
              <a:off x="127" y="127"/>
              <a:ext cx="314960" cy="303276"/>
            </a:xfrm>
            <a:custGeom>
              <a:avLst/>
              <a:gdLst/>
              <a:ahLst/>
              <a:cxnLst/>
              <a:rect l="l" t="t" r="r" b="b"/>
              <a:pathLst>
                <a:path w="314960" h="303276">
                  <a:moveTo>
                    <a:pt x="99822" y="0"/>
                  </a:moveTo>
                  <a:cubicBezTo>
                    <a:pt x="70485" y="0"/>
                    <a:pt x="41529" y="11684"/>
                    <a:pt x="22606" y="30480"/>
                  </a:cubicBezTo>
                  <a:lnTo>
                    <a:pt x="0" y="56515"/>
                  </a:lnTo>
                  <a:lnTo>
                    <a:pt x="246761" y="303276"/>
                  </a:lnTo>
                  <a:lnTo>
                    <a:pt x="275971" y="283845"/>
                  </a:lnTo>
                  <a:cubicBezTo>
                    <a:pt x="314960" y="241554"/>
                    <a:pt x="314960" y="173355"/>
                    <a:pt x="275971" y="131191"/>
                  </a:cubicBezTo>
                  <a:lnTo>
                    <a:pt x="171958" y="30480"/>
                  </a:lnTo>
                  <a:cubicBezTo>
                    <a:pt x="152273" y="9144"/>
                    <a:pt x="125857" y="0"/>
                    <a:pt x="9982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2" name="Group 193">
            <a:extLst>
              <a:ext uri="{FF2B5EF4-FFF2-40B4-BE49-F238E27FC236}">
                <a16:creationId xmlns:a16="http://schemas.microsoft.com/office/drawing/2014/main" id="{3FD227C9-DD70-AD03-E08E-FB74FC7AE0ED}"/>
              </a:ext>
            </a:extLst>
          </p:cNvPr>
          <p:cNvGrpSpPr/>
          <p:nvPr/>
        </p:nvGrpSpPr>
        <p:grpSpPr>
          <a:xfrm>
            <a:off x="9119040" y="2661510"/>
            <a:ext cx="239040" cy="230400"/>
            <a:chOff x="0" y="0"/>
            <a:chExt cx="318720" cy="307200"/>
          </a:xfrm>
        </p:grpSpPr>
        <p:sp>
          <p:nvSpPr>
            <p:cNvPr id="333" name="Freeform 194">
              <a:extLst>
                <a:ext uri="{FF2B5EF4-FFF2-40B4-BE49-F238E27FC236}">
                  <a16:creationId xmlns:a16="http://schemas.microsoft.com/office/drawing/2014/main" id="{901DA788-1C3C-A8CA-FDB2-15AE2EDFF015}"/>
                </a:ext>
              </a:extLst>
            </p:cNvPr>
            <p:cNvSpPr/>
            <p:nvPr/>
          </p:nvSpPr>
          <p:spPr>
            <a:xfrm>
              <a:off x="127" y="0"/>
              <a:ext cx="318770" cy="307213"/>
            </a:xfrm>
            <a:custGeom>
              <a:avLst/>
              <a:gdLst/>
              <a:ahLst/>
              <a:cxnLst/>
              <a:rect l="l" t="t" r="r" b="b"/>
              <a:pathLst>
                <a:path w="318770" h="307213">
                  <a:moveTo>
                    <a:pt x="102997" y="0"/>
                  </a:moveTo>
                  <a:cubicBezTo>
                    <a:pt x="81153" y="0"/>
                    <a:pt x="59436" y="6858"/>
                    <a:pt x="42164" y="21209"/>
                  </a:cubicBezTo>
                  <a:cubicBezTo>
                    <a:pt x="38989" y="21209"/>
                    <a:pt x="32512" y="27686"/>
                    <a:pt x="29210" y="30861"/>
                  </a:cubicBezTo>
                  <a:lnTo>
                    <a:pt x="0" y="60198"/>
                  </a:lnTo>
                  <a:lnTo>
                    <a:pt x="250444" y="307213"/>
                  </a:lnTo>
                  <a:lnTo>
                    <a:pt x="276479" y="277876"/>
                  </a:lnTo>
                  <a:cubicBezTo>
                    <a:pt x="318770" y="238887"/>
                    <a:pt x="318770" y="167386"/>
                    <a:pt x="276479" y="128397"/>
                  </a:cubicBezTo>
                  <a:lnTo>
                    <a:pt x="178943" y="30861"/>
                  </a:lnTo>
                  <a:cubicBezTo>
                    <a:pt x="158877" y="10795"/>
                    <a:pt x="130683" y="0"/>
                    <a:pt x="10299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4" name="Group 195">
            <a:extLst>
              <a:ext uri="{FF2B5EF4-FFF2-40B4-BE49-F238E27FC236}">
                <a16:creationId xmlns:a16="http://schemas.microsoft.com/office/drawing/2014/main" id="{8EC65D9E-9E07-542E-930F-F5A86203446D}"/>
              </a:ext>
            </a:extLst>
          </p:cNvPr>
          <p:cNvGrpSpPr/>
          <p:nvPr/>
        </p:nvGrpSpPr>
        <p:grpSpPr>
          <a:xfrm>
            <a:off x="8629440" y="2346150"/>
            <a:ext cx="640080" cy="629280"/>
            <a:chOff x="0" y="0"/>
            <a:chExt cx="853440" cy="839040"/>
          </a:xfrm>
        </p:grpSpPr>
        <p:sp>
          <p:nvSpPr>
            <p:cNvPr id="335" name="Freeform 196">
              <a:extLst>
                <a:ext uri="{FF2B5EF4-FFF2-40B4-BE49-F238E27FC236}">
                  <a16:creationId xmlns:a16="http://schemas.microsoft.com/office/drawing/2014/main" id="{7719659D-1BF8-F733-E5A8-728E907FFB0D}"/>
                </a:ext>
              </a:extLst>
            </p:cNvPr>
            <p:cNvSpPr/>
            <p:nvPr/>
          </p:nvSpPr>
          <p:spPr>
            <a:xfrm>
              <a:off x="0" y="127"/>
              <a:ext cx="853440" cy="839089"/>
            </a:xfrm>
            <a:custGeom>
              <a:avLst/>
              <a:gdLst/>
              <a:ahLst/>
              <a:cxnLst/>
              <a:rect l="l" t="t" r="r" b="b"/>
              <a:pathLst>
                <a:path w="853440" h="839089">
                  <a:moveTo>
                    <a:pt x="74676" y="0"/>
                  </a:moveTo>
                  <a:cubicBezTo>
                    <a:pt x="9779" y="64897"/>
                    <a:pt x="0" y="142748"/>
                    <a:pt x="29210" y="207645"/>
                  </a:cubicBezTo>
                  <a:cubicBezTo>
                    <a:pt x="142875" y="434848"/>
                    <a:pt x="405511" y="697611"/>
                    <a:pt x="645795" y="821055"/>
                  </a:cubicBezTo>
                  <a:cubicBezTo>
                    <a:pt x="669417" y="832739"/>
                    <a:pt x="694690" y="839089"/>
                    <a:pt x="720598" y="839089"/>
                  </a:cubicBezTo>
                  <a:cubicBezTo>
                    <a:pt x="765683" y="839089"/>
                    <a:pt x="812292" y="820166"/>
                    <a:pt x="853440" y="778891"/>
                  </a:cubicBezTo>
                  <a:lnTo>
                    <a:pt x="7467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6" name="Group 197">
            <a:extLst>
              <a:ext uri="{FF2B5EF4-FFF2-40B4-BE49-F238E27FC236}">
                <a16:creationId xmlns:a16="http://schemas.microsoft.com/office/drawing/2014/main" id="{D4EB6D60-4DD6-E757-CE47-A3D7D7A4047D}"/>
              </a:ext>
            </a:extLst>
          </p:cNvPr>
          <p:cNvGrpSpPr/>
          <p:nvPr/>
        </p:nvGrpSpPr>
        <p:grpSpPr>
          <a:xfrm>
            <a:off x="14354880" y="3951750"/>
            <a:ext cx="583200" cy="640800"/>
            <a:chOff x="0" y="0"/>
            <a:chExt cx="777600" cy="854400"/>
          </a:xfrm>
        </p:grpSpPr>
        <p:sp>
          <p:nvSpPr>
            <p:cNvPr id="337" name="Freeform 198">
              <a:extLst>
                <a:ext uri="{FF2B5EF4-FFF2-40B4-BE49-F238E27FC236}">
                  <a16:creationId xmlns:a16="http://schemas.microsoft.com/office/drawing/2014/main" id="{5102A9C0-A083-9FA5-B5F8-3A72B5D2A16A}"/>
                </a:ext>
              </a:extLst>
            </p:cNvPr>
            <p:cNvSpPr/>
            <p:nvPr/>
          </p:nvSpPr>
          <p:spPr>
            <a:xfrm>
              <a:off x="0" y="0"/>
              <a:ext cx="777621" cy="854329"/>
            </a:xfrm>
            <a:custGeom>
              <a:avLst/>
              <a:gdLst/>
              <a:ahLst/>
              <a:cxnLst/>
              <a:rect l="l" t="t" r="r" b="b"/>
              <a:pathLst>
                <a:path w="777621" h="854329">
                  <a:moveTo>
                    <a:pt x="582295" y="236601"/>
                  </a:moveTo>
                  <a:cubicBezTo>
                    <a:pt x="592074" y="236601"/>
                    <a:pt x="601980" y="240284"/>
                    <a:pt x="609092" y="247396"/>
                  </a:cubicBezTo>
                  <a:cubicBezTo>
                    <a:pt x="619887" y="258064"/>
                    <a:pt x="619887" y="279654"/>
                    <a:pt x="609092" y="301244"/>
                  </a:cubicBezTo>
                  <a:lnTo>
                    <a:pt x="376174" y="534162"/>
                  </a:lnTo>
                  <a:cubicBezTo>
                    <a:pt x="365506" y="541274"/>
                    <a:pt x="358267" y="544957"/>
                    <a:pt x="347472" y="544957"/>
                  </a:cubicBezTo>
                  <a:cubicBezTo>
                    <a:pt x="340360" y="544957"/>
                    <a:pt x="329565" y="541274"/>
                    <a:pt x="322453" y="534162"/>
                  </a:cubicBezTo>
                  <a:lnTo>
                    <a:pt x="247142" y="455295"/>
                  </a:lnTo>
                  <a:cubicBezTo>
                    <a:pt x="232791" y="444627"/>
                    <a:pt x="232791" y="415925"/>
                    <a:pt x="247142" y="401574"/>
                  </a:cubicBezTo>
                  <a:cubicBezTo>
                    <a:pt x="252476" y="396113"/>
                    <a:pt x="262382" y="393446"/>
                    <a:pt x="272669" y="393446"/>
                  </a:cubicBezTo>
                  <a:cubicBezTo>
                    <a:pt x="282956" y="393446"/>
                    <a:pt x="293751" y="396113"/>
                    <a:pt x="300863" y="401574"/>
                  </a:cubicBezTo>
                  <a:lnTo>
                    <a:pt x="347345" y="451739"/>
                  </a:lnTo>
                  <a:lnTo>
                    <a:pt x="555371" y="247396"/>
                  </a:lnTo>
                  <a:cubicBezTo>
                    <a:pt x="562483" y="240284"/>
                    <a:pt x="572389" y="236601"/>
                    <a:pt x="582295" y="236601"/>
                  </a:cubicBezTo>
                  <a:close/>
                  <a:moveTo>
                    <a:pt x="193421" y="0"/>
                  </a:moveTo>
                  <a:cubicBezTo>
                    <a:pt x="82423" y="0"/>
                    <a:pt x="0" y="85979"/>
                    <a:pt x="0" y="193548"/>
                  </a:cubicBezTo>
                  <a:lnTo>
                    <a:pt x="0" y="501904"/>
                  </a:lnTo>
                  <a:cubicBezTo>
                    <a:pt x="0" y="609473"/>
                    <a:pt x="82423" y="695452"/>
                    <a:pt x="193421" y="695452"/>
                  </a:cubicBezTo>
                  <a:lnTo>
                    <a:pt x="232918" y="695452"/>
                  </a:lnTo>
                  <a:lnTo>
                    <a:pt x="232918" y="813816"/>
                  </a:lnTo>
                  <a:cubicBezTo>
                    <a:pt x="232918" y="831723"/>
                    <a:pt x="240030" y="846074"/>
                    <a:pt x="254381" y="849630"/>
                  </a:cubicBezTo>
                  <a:cubicBezTo>
                    <a:pt x="260350" y="852551"/>
                    <a:pt x="266954" y="854329"/>
                    <a:pt x="273050" y="854329"/>
                  </a:cubicBezTo>
                  <a:cubicBezTo>
                    <a:pt x="281686" y="854329"/>
                    <a:pt x="289687" y="850900"/>
                    <a:pt x="293878" y="842518"/>
                  </a:cubicBezTo>
                  <a:lnTo>
                    <a:pt x="437134" y="695579"/>
                  </a:lnTo>
                  <a:lnTo>
                    <a:pt x="576961" y="695579"/>
                  </a:lnTo>
                  <a:cubicBezTo>
                    <a:pt x="684403" y="695579"/>
                    <a:pt x="773938" y="609600"/>
                    <a:pt x="773938" y="502031"/>
                  </a:cubicBezTo>
                  <a:lnTo>
                    <a:pt x="773938" y="193548"/>
                  </a:lnTo>
                  <a:cubicBezTo>
                    <a:pt x="777621" y="85979"/>
                    <a:pt x="687959" y="0"/>
                    <a:pt x="58051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38" name="Group 199">
            <a:extLst>
              <a:ext uri="{FF2B5EF4-FFF2-40B4-BE49-F238E27FC236}">
                <a16:creationId xmlns:a16="http://schemas.microsoft.com/office/drawing/2014/main" id="{C82F0492-9D8D-6A10-1184-0346199968DF}"/>
              </a:ext>
            </a:extLst>
          </p:cNvPr>
          <p:cNvGrpSpPr/>
          <p:nvPr/>
        </p:nvGrpSpPr>
        <p:grpSpPr>
          <a:xfrm>
            <a:off x="13940880" y="3599670"/>
            <a:ext cx="642240" cy="699840"/>
            <a:chOff x="0" y="0"/>
            <a:chExt cx="856320" cy="933120"/>
          </a:xfrm>
        </p:grpSpPr>
        <p:sp>
          <p:nvSpPr>
            <p:cNvPr id="339" name="Freeform 200">
              <a:extLst>
                <a:ext uri="{FF2B5EF4-FFF2-40B4-BE49-F238E27FC236}">
                  <a16:creationId xmlns:a16="http://schemas.microsoft.com/office/drawing/2014/main" id="{6644E47B-FCD0-4F69-4DB9-2A6EA97C2578}"/>
                </a:ext>
              </a:extLst>
            </p:cNvPr>
            <p:cNvSpPr/>
            <p:nvPr/>
          </p:nvSpPr>
          <p:spPr>
            <a:xfrm>
              <a:off x="0" y="127"/>
              <a:ext cx="856361" cy="933069"/>
            </a:xfrm>
            <a:custGeom>
              <a:avLst/>
              <a:gdLst/>
              <a:ahLst/>
              <a:cxnLst/>
              <a:rect l="l" t="t" r="r" b="b"/>
              <a:pathLst>
                <a:path w="856361" h="933069">
                  <a:moveTo>
                    <a:pt x="430022" y="154178"/>
                  </a:moveTo>
                  <a:cubicBezTo>
                    <a:pt x="490982" y="154178"/>
                    <a:pt x="544703" y="207899"/>
                    <a:pt x="544703" y="272415"/>
                  </a:cubicBezTo>
                  <a:cubicBezTo>
                    <a:pt x="544703" y="308229"/>
                    <a:pt x="526796" y="344043"/>
                    <a:pt x="501777" y="365633"/>
                  </a:cubicBezTo>
                  <a:cubicBezTo>
                    <a:pt x="483870" y="380111"/>
                    <a:pt x="469646" y="401574"/>
                    <a:pt x="469646" y="430276"/>
                  </a:cubicBezTo>
                  <a:cubicBezTo>
                    <a:pt x="469646" y="451739"/>
                    <a:pt x="451739" y="469646"/>
                    <a:pt x="430149" y="469646"/>
                  </a:cubicBezTo>
                  <a:cubicBezTo>
                    <a:pt x="408559" y="469646"/>
                    <a:pt x="390652" y="451739"/>
                    <a:pt x="390652" y="430276"/>
                  </a:cubicBezTo>
                  <a:cubicBezTo>
                    <a:pt x="390652" y="380111"/>
                    <a:pt x="412242" y="333502"/>
                    <a:pt x="451612" y="304800"/>
                  </a:cubicBezTo>
                  <a:cubicBezTo>
                    <a:pt x="462407" y="294005"/>
                    <a:pt x="465963" y="286766"/>
                    <a:pt x="465963" y="272542"/>
                  </a:cubicBezTo>
                  <a:cubicBezTo>
                    <a:pt x="465963" y="251079"/>
                    <a:pt x="448056" y="233172"/>
                    <a:pt x="426593" y="233172"/>
                  </a:cubicBezTo>
                  <a:cubicBezTo>
                    <a:pt x="401447" y="233172"/>
                    <a:pt x="383540" y="251079"/>
                    <a:pt x="383540" y="272542"/>
                  </a:cubicBezTo>
                  <a:cubicBezTo>
                    <a:pt x="383540" y="294005"/>
                    <a:pt x="365633" y="312039"/>
                    <a:pt x="344170" y="312039"/>
                  </a:cubicBezTo>
                  <a:cubicBezTo>
                    <a:pt x="322707" y="312039"/>
                    <a:pt x="304673" y="294005"/>
                    <a:pt x="304673" y="272542"/>
                  </a:cubicBezTo>
                  <a:cubicBezTo>
                    <a:pt x="311785" y="208026"/>
                    <a:pt x="365633" y="154305"/>
                    <a:pt x="430149" y="154305"/>
                  </a:cubicBezTo>
                  <a:close/>
                  <a:moveTo>
                    <a:pt x="430149" y="541401"/>
                  </a:moveTo>
                  <a:cubicBezTo>
                    <a:pt x="451612" y="541401"/>
                    <a:pt x="469646" y="559435"/>
                    <a:pt x="469646" y="580898"/>
                  </a:cubicBezTo>
                  <a:cubicBezTo>
                    <a:pt x="469646" y="602361"/>
                    <a:pt x="451739" y="620268"/>
                    <a:pt x="430149" y="620268"/>
                  </a:cubicBezTo>
                  <a:cubicBezTo>
                    <a:pt x="408559" y="620268"/>
                    <a:pt x="390652" y="602361"/>
                    <a:pt x="390652" y="580898"/>
                  </a:cubicBezTo>
                  <a:cubicBezTo>
                    <a:pt x="390652" y="559435"/>
                    <a:pt x="408559" y="541401"/>
                    <a:pt x="430149" y="541401"/>
                  </a:cubicBezTo>
                  <a:close/>
                  <a:moveTo>
                    <a:pt x="197104" y="0"/>
                  </a:moveTo>
                  <a:cubicBezTo>
                    <a:pt x="89662" y="0"/>
                    <a:pt x="0" y="89662"/>
                    <a:pt x="0" y="197231"/>
                  </a:cubicBezTo>
                  <a:lnTo>
                    <a:pt x="0" y="584200"/>
                  </a:lnTo>
                  <a:cubicBezTo>
                    <a:pt x="0" y="680974"/>
                    <a:pt x="71755" y="756412"/>
                    <a:pt x="161290" y="774192"/>
                  </a:cubicBezTo>
                  <a:lnTo>
                    <a:pt x="161290" y="892556"/>
                  </a:lnTo>
                  <a:cubicBezTo>
                    <a:pt x="161290" y="910463"/>
                    <a:pt x="168402" y="924814"/>
                    <a:pt x="182753" y="928370"/>
                  </a:cubicBezTo>
                  <a:cubicBezTo>
                    <a:pt x="188722" y="931291"/>
                    <a:pt x="195199" y="933069"/>
                    <a:pt x="201422" y="933069"/>
                  </a:cubicBezTo>
                  <a:cubicBezTo>
                    <a:pt x="210185" y="933069"/>
                    <a:pt x="218059" y="929640"/>
                    <a:pt x="222250" y="921258"/>
                  </a:cubicBezTo>
                  <a:lnTo>
                    <a:pt x="365506" y="777875"/>
                  </a:lnTo>
                  <a:lnTo>
                    <a:pt x="465836" y="777875"/>
                  </a:lnTo>
                  <a:lnTo>
                    <a:pt x="465836" y="659638"/>
                  </a:lnTo>
                  <a:cubicBezTo>
                    <a:pt x="465836" y="509143"/>
                    <a:pt x="587629" y="387223"/>
                    <a:pt x="738124" y="387223"/>
                  </a:cubicBezTo>
                  <a:lnTo>
                    <a:pt x="856361" y="387223"/>
                  </a:lnTo>
                  <a:lnTo>
                    <a:pt x="856361" y="197231"/>
                  </a:lnTo>
                  <a:cubicBezTo>
                    <a:pt x="856361" y="89662"/>
                    <a:pt x="770382" y="0"/>
                    <a:pt x="66294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0" name="Group 201">
            <a:extLst>
              <a:ext uri="{FF2B5EF4-FFF2-40B4-BE49-F238E27FC236}">
                <a16:creationId xmlns:a16="http://schemas.microsoft.com/office/drawing/2014/main" id="{62555E30-BD5A-9009-6118-F00224084F0A}"/>
              </a:ext>
            </a:extLst>
          </p:cNvPr>
          <p:cNvGrpSpPr/>
          <p:nvPr/>
        </p:nvGrpSpPr>
        <p:grpSpPr>
          <a:xfrm>
            <a:off x="6292320" y="3655830"/>
            <a:ext cx="890640" cy="892800"/>
            <a:chOff x="0" y="0"/>
            <a:chExt cx="1187520" cy="1190400"/>
          </a:xfrm>
        </p:grpSpPr>
        <p:sp>
          <p:nvSpPr>
            <p:cNvPr id="341" name="Freeform 202">
              <a:extLst>
                <a:ext uri="{FF2B5EF4-FFF2-40B4-BE49-F238E27FC236}">
                  <a16:creationId xmlns:a16="http://schemas.microsoft.com/office/drawing/2014/main" id="{F7AF6F40-4651-597A-52D9-C3DB14956AA5}"/>
                </a:ext>
              </a:extLst>
            </p:cNvPr>
            <p:cNvSpPr/>
            <p:nvPr/>
          </p:nvSpPr>
          <p:spPr>
            <a:xfrm>
              <a:off x="127" y="0"/>
              <a:ext cx="1187577" cy="1190498"/>
            </a:xfrm>
            <a:custGeom>
              <a:avLst/>
              <a:gdLst/>
              <a:ahLst/>
              <a:cxnLst/>
              <a:rect l="l" t="t" r="r" b="b"/>
              <a:pathLst>
                <a:path w="1187577" h="1190498">
                  <a:moveTo>
                    <a:pt x="802259" y="141224"/>
                  </a:moveTo>
                  <a:cubicBezTo>
                    <a:pt x="940308" y="141224"/>
                    <a:pt x="1049401" y="250444"/>
                    <a:pt x="1049401" y="385191"/>
                  </a:cubicBezTo>
                  <a:lnTo>
                    <a:pt x="1049401" y="497459"/>
                  </a:lnTo>
                  <a:cubicBezTo>
                    <a:pt x="1042924" y="497459"/>
                    <a:pt x="1039876" y="503936"/>
                    <a:pt x="1036574" y="503936"/>
                  </a:cubicBezTo>
                  <a:cubicBezTo>
                    <a:pt x="1020445" y="426974"/>
                    <a:pt x="988441" y="359664"/>
                    <a:pt x="937006" y="301879"/>
                  </a:cubicBezTo>
                  <a:lnTo>
                    <a:pt x="786384" y="452374"/>
                  </a:lnTo>
                  <a:cubicBezTo>
                    <a:pt x="834517" y="516509"/>
                    <a:pt x="847344" y="596773"/>
                    <a:pt x="824865" y="677037"/>
                  </a:cubicBezTo>
                  <a:cubicBezTo>
                    <a:pt x="815213" y="699389"/>
                    <a:pt x="802386" y="718693"/>
                    <a:pt x="786384" y="741172"/>
                  </a:cubicBezTo>
                  <a:lnTo>
                    <a:pt x="937133" y="888873"/>
                  </a:lnTo>
                  <a:cubicBezTo>
                    <a:pt x="985266" y="831088"/>
                    <a:pt x="1020572" y="763651"/>
                    <a:pt x="1036701" y="686689"/>
                  </a:cubicBezTo>
                  <a:cubicBezTo>
                    <a:pt x="1040003" y="686689"/>
                    <a:pt x="1043178" y="693166"/>
                    <a:pt x="1049528" y="693166"/>
                  </a:cubicBezTo>
                  <a:lnTo>
                    <a:pt x="1049528" y="805561"/>
                  </a:lnTo>
                  <a:cubicBezTo>
                    <a:pt x="1049528" y="940308"/>
                    <a:pt x="940435" y="1049401"/>
                    <a:pt x="802386" y="1049401"/>
                  </a:cubicBezTo>
                  <a:lnTo>
                    <a:pt x="689991" y="1049401"/>
                  </a:lnTo>
                  <a:cubicBezTo>
                    <a:pt x="689991" y="1046226"/>
                    <a:pt x="686816" y="1039876"/>
                    <a:pt x="686816" y="1036574"/>
                  </a:cubicBezTo>
                  <a:cubicBezTo>
                    <a:pt x="763778" y="1020572"/>
                    <a:pt x="831215" y="988441"/>
                    <a:pt x="889000" y="937133"/>
                  </a:cubicBezTo>
                  <a:lnTo>
                    <a:pt x="741426" y="789305"/>
                  </a:lnTo>
                  <a:cubicBezTo>
                    <a:pt x="718947" y="805434"/>
                    <a:pt x="699643" y="814959"/>
                    <a:pt x="677164" y="824611"/>
                  </a:cubicBezTo>
                  <a:cubicBezTo>
                    <a:pt x="648335" y="831088"/>
                    <a:pt x="619379" y="837438"/>
                    <a:pt x="597027" y="837438"/>
                  </a:cubicBezTo>
                  <a:cubicBezTo>
                    <a:pt x="542417" y="837438"/>
                    <a:pt x="491109" y="821309"/>
                    <a:pt x="452628" y="789305"/>
                  </a:cubicBezTo>
                  <a:lnTo>
                    <a:pt x="301625" y="937006"/>
                  </a:lnTo>
                  <a:cubicBezTo>
                    <a:pt x="359410" y="985139"/>
                    <a:pt x="426847" y="1020445"/>
                    <a:pt x="503809" y="1036447"/>
                  </a:cubicBezTo>
                  <a:cubicBezTo>
                    <a:pt x="503809" y="1039749"/>
                    <a:pt x="500634" y="1046099"/>
                    <a:pt x="500634" y="1049274"/>
                  </a:cubicBezTo>
                  <a:lnTo>
                    <a:pt x="388366" y="1049274"/>
                  </a:lnTo>
                  <a:cubicBezTo>
                    <a:pt x="250317" y="1049274"/>
                    <a:pt x="141224" y="940181"/>
                    <a:pt x="141224" y="805434"/>
                  </a:cubicBezTo>
                  <a:lnTo>
                    <a:pt x="141224" y="693039"/>
                  </a:lnTo>
                  <a:cubicBezTo>
                    <a:pt x="147701" y="693039"/>
                    <a:pt x="150876" y="686562"/>
                    <a:pt x="154051" y="686562"/>
                  </a:cubicBezTo>
                  <a:cubicBezTo>
                    <a:pt x="170180" y="763524"/>
                    <a:pt x="202184" y="830961"/>
                    <a:pt x="253619" y="888746"/>
                  </a:cubicBezTo>
                  <a:lnTo>
                    <a:pt x="404368" y="741299"/>
                  </a:lnTo>
                  <a:cubicBezTo>
                    <a:pt x="356235" y="677164"/>
                    <a:pt x="343408" y="596900"/>
                    <a:pt x="365760" y="516636"/>
                  </a:cubicBezTo>
                  <a:cubicBezTo>
                    <a:pt x="375412" y="490982"/>
                    <a:pt x="388239" y="471678"/>
                    <a:pt x="404368" y="452501"/>
                  </a:cubicBezTo>
                  <a:lnTo>
                    <a:pt x="253492" y="301625"/>
                  </a:lnTo>
                  <a:cubicBezTo>
                    <a:pt x="205359" y="359410"/>
                    <a:pt x="170053" y="426720"/>
                    <a:pt x="153924" y="503682"/>
                  </a:cubicBezTo>
                  <a:cubicBezTo>
                    <a:pt x="150749" y="503682"/>
                    <a:pt x="147447" y="497205"/>
                    <a:pt x="141097" y="497205"/>
                  </a:cubicBezTo>
                  <a:lnTo>
                    <a:pt x="141097" y="385064"/>
                  </a:lnTo>
                  <a:cubicBezTo>
                    <a:pt x="141097" y="250317"/>
                    <a:pt x="250190" y="141097"/>
                    <a:pt x="388239" y="141097"/>
                  </a:cubicBezTo>
                  <a:lnTo>
                    <a:pt x="500634" y="141097"/>
                  </a:lnTo>
                  <a:cubicBezTo>
                    <a:pt x="500634" y="144399"/>
                    <a:pt x="503809" y="150749"/>
                    <a:pt x="503809" y="153924"/>
                  </a:cubicBezTo>
                  <a:cubicBezTo>
                    <a:pt x="426847" y="170053"/>
                    <a:pt x="359410" y="202057"/>
                    <a:pt x="301625" y="253492"/>
                  </a:cubicBezTo>
                  <a:lnTo>
                    <a:pt x="452501" y="401066"/>
                  </a:lnTo>
                  <a:cubicBezTo>
                    <a:pt x="471805" y="385064"/>
                    <a:pt x="490982" y="375412"/>
                    <a:pt x="516636" y="365887"/>
                  </a:cubicBezTo>
                  <a:cubicBezTo>
                    <a:pt x="543687" y="356108"/>
                    <a:pt x="570865" y="351536"/>
                    <a:pt x="597281" y="351536"/>
                  </a:cubicBezTo>
                  <a:cubicBezTo>
                    <a:pt x="649224" y="351536"/>
                    <a:pt x="698754" y="369316"/>
                    <a:pt x="741299" y="401193"/>
                  </a:cubicBezTo>
                  <a:lnTo>
                    <a:pt x="889000" y="253492"/>
                  </a:lnTo>
                  <a:cubicBezTo>
                    <a:pt x="831215" y="205359"/>
                    <a:pt x="763778" y="170053"/>
                    <a:pt x="686816" y="153924"/>
                  </a:cubicBezTo>
                  <a:cubicBezTo>
                    <a:pt x="686816" y="150749"/>
                    <a:pt x="689991" y="144399"/>
                    <a:pt x="689991" y="141097"/>
                  </a:cubicBezTo>
                  <a:close/>
                  <a:moveTo>
                    <a:pt x="593725" y="0"/>
                  </a:moveTo>
                  <a:cubicBezTo>
                    <a:pt x="552069" y="0"/>
                    <a:pt x="510286" y="32131"/>
                    <a:pt x="497459" y="73787"/>
                  </a:cubicBezTo>
                  <a:lnTo>
                    <a:pt x="385191" y="73787"/>
                  </a:lnTo>
                  <a:cubicBezTo>
                    <a:pt x="215011" y="73787"/>
                    <a:pt x="73914" y="215011"/>
                    <a:pt x="73914" y="385064"/>
                  </a:cubicBezTo>
                  <a:lnTo>
                    <a:pt x="73914" y="497332"/>
                  </a:lnTo>
                  <a:cubicBezTo>
                    <a:pt x="32004" y="513461"/>
                    <a:pt x="0" y="551942"/>
                    <a:pt x="0" y="593725"/>
                  </a:cubicBezTo>
                  <a:cubicBezTo>
                    <a:pt x="0" y="638683"/>
                    <a:pt x="32131" y="680339"/>
                    <a:pt x="73914" y="689991"/>
                  </a:cubicBezTo>
                  <a:lnTo>
                    <a:pt x="73914" y="802259"/>
                  </a:lnTo>
                  <a:cubicBezTo>
                    <a:pt x="73914" y="975614"/>
                    <a:pt x="215138" y="1116711"/>
                    <a:pt x="385191" y="1116711"/>
                  </a:cubicBezTo>
                  <a:lnTo>
                    <a:pt x="497459" y="1116711"/>
                  </a:lnTo>
                  <a:cubicBezTo>
                    <a:pt x="513588" y="1155192"/>
                    <a:pt x="552069" y="1190498"/>
                    <a:pt x="593725" y="1190498"/>
                  </a:cubicBezTo>
                  <a:cubicBezTo>
                    <a:pt x="638683" y="1190498"/>
                    <a:pt x="680466" y="1155319"/>
                    <a:pt x="689991" y="1116711"/>
                  </a:cubicBezTo>
                  <a:lnTo>
                    <a:pt x="802386" y="1116711"/>
                  </a:lnTo>
                  <a:cubicBezTo>
                    <a:pt x="975614" y="1116711"/>
                    <a:pt x="1116965" y="975487"/>
                    <a:pt x="1116965" y="802259"/>
                  </a:cubicBezTo>
                  <a:lnTo>
                    <a:pt x="1116965" y="689864"/>
                  </a:lnTo>
                  <a:cubicBezTo>
                    <a:pt x="1155446" y="673735"/>
                    <a:pt x="1187577" y="638556"/>
                    <a:pt x="1187577" y="593598"/>
                  </a:cubicBezTo>
                  <a:cubicBezTo>
                    <a:pt x="1187577" y="551815"/>
                    <a:pt x="1155446" y="516509"/>
                    <a:pt x="1116965" y="497205"/>
                  </a:cubicBezTo>
                  <a:lnTo>
                    <a:pt x="1116965" y="385064"/>
                  </a:lnTo>
                  <a:cubicBezTo>
                    <a:pt x="1116965" y="215011"/>
                    <a:pt x="975614" y="73787"/>
                    <a:pt x="802386" y="73787"/>
                  </a:cubicBezTo>
                  <a:lnTo>
                    <a:pt x="689991" y="73787"/>
                  </a:lnTo>
                  <a:cubicBezTo>
                    <a:pt x="673989" y="32131"/>
                    <a:pt x="638556" y="0"/>
                    <a:pt x="59372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2" name="Group 203">
            <a:extLst>
              <a:ext uri="{FF2B5EF4-FFF2-40B4-BE49-F238E27FC236}">
                <a16:creationId xmlns:a16="http://schemas.microsoft.com/office/drawing/2014/main" id="{68B3901A-C298-9CBC-9A3C-EABD753A0E8E}"/>
              </a:ext>
            </a:extLst>
          </p:cNvPr>
          <p:cNvGrpSpPr/>
          <p:nvPr/>
        </p:nvGrpSpPr>
        <p:grpSpPr>
          <a:xfrm>
            <a:off x="7414080" y="3657270"/>
            <a:ext cx="921600" cy="893520"/>
            <a:chOff x="0" y="0"/>
            <a:chExt cx="1228800" cy="1191360"/>
          </a:xfrm>
        </p:grpSpPr>
        <p:sp>
          <p:nvSpPr>
            <p:cNvPr id="343" name="Freeform 204">
              <a:extLst>
                <a:ext uri="{FF2B5EF4-FFF2-40B4-BE49-F238E27FC236}">
                  <a16:creationId xmlns:a16="http://schemas.microsoft.com/office/drawing/2014/main" id="{C9FDB08E-57DE-D322-5FA3-87457559AEE5}"/>
                </a:ext>
              </a:extLst>
            </p:cNvPr>
            <p:cNvSpPr/>
            <p:nvPr/>
          </p:nvSpPr>
          <p:spPr>
            <a:xfrm>
              <a:off x="254" y="0"/>
              <a:ext cx="1228725" cy="1191387"/>
            </a:xfrm>
            <a:custGeom>
              <a:avLst/>
              <a:gdLst/>
              <a:ahLst/>
              <a:cxnLst/>
              <a:rect l="l" t="t" r="r" b="b"/>
              <a:pathLst>
                <a:path w="1228725" h="1191387">
                  <a:moveTo>
                    <a:pt x="260223" y="0"/>
                  </a:moveTo>
                  <a:cubicBezTo>
                    <a:pt x="239776" y="0"/>
                    <a:pt x="219202" y="2413"/>
                    <a:pt x="198755" y="7112"/>
                  </a:cubicBezTo>
                  <a:cubicBezTo>
                    <a:pt x="185928" y="10414"/>
                    <a:pt x="176276" y="19939"/>
                    <a:pt x="173101" y="32766"/>
                  </a:cubicBezTo>
                  <a:cubicBezTo>
                    <a:pt x="169926" y="45593"/>
                    <a:pt x="173101" y="55245"/>
                    <a:pt x="182626" y="64897"/>
                  </a:cubicBezTo>
                  <a:lnTo>
                    <a:pt x="272542" y="157988"/>
                  </a:lnTo>
                  <a:cubicBezTo>
                    <a:pt x="301371" y="183642"/>
                    <a:pt x="301371" y="228600"/>
                    <a:pt x="272542" y="257429"/>
                  </a:cubicBezTo>
                  <a:cubicBezTo>
                    <a:pt x="259715" y="271780"/>
                    <a:pt x="241935" y="279019"/>
                    <a:pt x="223901" y="279019"/>
                  </a:cubicBezTo>
                  <a:cubicBezTo>
                    <a:pt x="205867" y="279019"/>
                    <a:pt x="187452" y="271780"/>
                    <a:pt x="172974" y="257429"/>
                  </a:cubicBezTo>
                  <a:lnTo>
                    <a:pt x="80010" y="164338"/>
                  </a:lnTo>
                  <a:cubicBezTo>
                    <a:pt x="75565" y="159766"/>
                    <a:pt x="67818" y="155321"/>
                    <a:pt x="59055" y="155321"/>
                  </a:cubicBezTo>
                  <a:cubicBezTo>
                    <a:pt x="55499" y="155321"/>
                    <a:pt x="51689" y="156083"/>
                    <a:pt x="48006" y="157988"/>
                  </a:cubicBezTo>
                  <a:cubicBezTo>
                    <a:pt x="35179" y="161163"/>
                    <a:pt x="28702" y="167513"/>
                    <a:pt x="25654" y="180340"/>
                  </a:cubicBezTo>
                  <a:cubicBezTo>
                    <a:pt x="0" y="263779"/>
                    <a:pt x="25654" y="353568"/>
                    <a:pt x="89789" y="417703"/>
                  </a:cubicBezTo>
                  <a:cubicBezTo>
                    <a:pt x="138938" y="457454"/>
                    <a:pt x="196596" y="483616"/>
                    <a:pt x="266573" y="483616"/>
                  </a:cubicBezTo>
                  <a:cubicBezTo>
                    <a:pt x="292481" y="483616"/>
                    <a:pt x="320167" y="480060"/>
                    <a:pt x="349631" y="472186"/>
                  </a:cubicBezTo>
                  <a:lnTo>
                    <a:pt x="737743" y="863600"/>
                  </a:lnTo>
                  <a:cubicBezTo>
                    <a:pt x="708787" y="969518"/>
                    <a:pt x="734441" y="1056005"/>
                    <a:pt x="795528" y="1116965"/>
                  </a:cubicBezTo>
                  <a:cubicBezTo>
                    <a:pt x="844169" y="1168019"/>
                    <a:pt x="905637" y="1191387"/>
                    <a:pt x="968883" y="1191387"/>
                  </a:cubicBezTo>
                  <a:cubicBezTo>
                    <a:pt x="989076" y="1191387"/>
                    <a:pt x="1009523" y="1188974"/>
                    <a:pt x="1029843" y="1184275"/>
                  </a:cubicBezTo>
                  <a:cubicBezTo>
                    <a:pt x="1042670" y="1177798"/>
                    <a:pt x="1052195" y="1171448"/>
                    <a:pt x="1055497" y="1158621"/>
                  </a:cubicBezTo>
                  <a:cubicBezTo>
                    <a:pt x="1058799" y="1145794"/>
                    <a:pt x="1055497" y="1132967"/>
                    <a:pt x="1045845" y="1126490"/>
                  </a:cubicBezTo>
                  <a:lnTo>
                    <a:pt x="956056" y="1033526"/>
                  </a:lnTo>
                  <a:cubicBezTo>
                    <a:pt x="927227" y="1004570"/>
                    <a:pt x="927227" y="962914"/>
                    <a:pt x="956056" y="934085"/>
                  </a:cubicBezTo>
                  <a:cubicBezTo>
                    <a:pt x="968883" y="919607"/>
                    <a:pt x="986536" y="912368"/>
                    <a:pt x="1004697" y="912368"/>
                  </a:cubicBezTo>
                  <a:cubicBezTo>
                    <a:pt x="1022858" y="912368"/>
                    <a:pt x="1041146" y="919607"/>
                    <a:pt x="1055624" y="934085"/>
                  </a:cubicBezTo>
                  <a:lnTo>
                    <a:pt x="1148588" y="1027176"/>
                  </a:lnTo>
                  <a:cubicBezTo>
                    <a:pt x="1153414" y="1031875"/>
                    <a:pt x="1161415" y="1034796"/>
                    <a:pt x="1170432" y="1034796"/>
                  </a:cubicBezTo>
                  <a:cubicBezTo>
                    <a:pt x="1173734" y="1034796"/>
                    <a:pt x="1177290" y="1034415"/>
                    <a:pt x="1180592" y="1033526"/>
                  </a:cubicBezTo>
                  <a:cubicBezTo>
                    <a:pt x="1193419" y="1030224"/>
                    <a:pt x="1199896" y="1020699"/>
                    <a:pt x="1203071" y="1011047"/>
                  </a:cubicBezTo>
                  <a:cubicBezTo>
                    <a:pt x="1228725" y="924560"/>
                    <a:pt x="1203071" y="837819"/>
                    <a:pt x="1138936" y="773684"/>
                  </a:cubicBezTo>
                  <a:cubicBezTo>
                    <a:pt x="1097534" y="729869"/>
                    <a:pt x="1041019" y="702691"/>
                    <a:pt x="971042" y="702691"/>
                  </a:cubicBezTo>
                  <a:cubicBezTo>
                    <a:pt x="943483" y="702691"/>
                    <a:pt x="913765" y="706882"/>
                    <a:pt x="882269" y="715899"/>
                  </a:cubicBezTo>
                  <a:lnTo>
                    <a:pt x="493903" y="327914"/>
                  </a:lnTo>
                  <a:lnTo>
                    <a:pt x="497205" y="308610"/>
                  </a:lnTo>
                  <a:cubicBezTo>
                    <a:pt x="522859" y="225171"/>
                    <a:pt x="497205" y="135382"/>
                    <a:pt x="433070" y="71247"/>
                  </a:cubicBezTo>
                  <a:cubicBezTo>
                    <a:pt x="384556" y="22860"/>
                    <a:pt x="323342" y="0"/>
                    <a:pt x="26022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4" name="Group 205">
            <a:extLst>
              <a:ext uri="{FF2B5EF4-FFF2-40B4-BE49-F238E27FC236}">
                <a16:creationId xmlns:a16="http://schemas.microsoft.com/office/drawing/2014/main" id="{E3CEB456-288C-EA48-E2F0-AC298959A685}"/>
              </a:ext>
            </a:extLst>
          </p:cNvPr>
          <p:cNvGrpSpPr/>
          <p:nvPr/>
        </p:nvGrpSpPr>
        <p:grpSpPr>
          <a:xfrm>
            <a:off x="7416960" y="4120230"/>
            <a:ext cx="440640" cy="429840"/>
            <a:chOff x="0" y="0"/>
            <a:chExt cx="587520" cy="573120"/>
          </a:xfrm>
        </p:grpSpPr>
        <p:sp>
          <p:nvSpPr>
            <p:cNvPr id="345" name="Freeform 206">
              <a:extLst>
                <a:ext uri="{FF2B5EF4-FFF2-40B4-BE49-F238E27FC236}">
                  <a16:creationId xmlns:a16="http://schemas.microsoft.com/office/drawing/2014/main" id="{8AAE14B5-28DE-A588-3738-0CBA161E6D77}"/>
                </a:ext>
              </a:extLst>
            </p:cNvPr>
            <p:cNvSpPr/>
            <p:nvPr/>
          </p:nvSpPr>
          <p:spPr>
            <a:xfrm>
              <a:off x="0" y="0"/>
              <a:ext cx="587502" cy="573151"/>
            </a:xfrm>
            <a:custGeom>
              <a:avLst/>
              <a:gdLst/>
              <a:ahLst/>
              <a:cxnLst/>
              <a:rect l="l" t="t" r="r" b="b"/>
              <a:pathLst>
                <a:path w="587502" h="573151">
                  <a:moveTo>
                    <a:pt x="415671" y="153289"/>
                  </a:moveTo>
                  <a:cubicBezTo>
                    <a:pt x="424561" y="153289"/>
                    <a:pt x="433324" y="155702"/>
                    <a:pt x="439674" y="160528"/>
                  </a:cubicBezTo>
                  <a:cubicBezTo>
                    <a:pt x="452501" y="173355"/>
                    <a:pt x="452501" y="199009"/>
                    <a:pt x="439674" y="208788"/>
                  </a:cubicBezTo>
                  <a:lnTo>
                    <a:pt x="224663" y="423799"/>
                  </a:lnTo>
                  <a:cubicBezTo>
                    <a:pt x="219837" y="428625"/>
                    <a:pt x="211074" y="431038"/>
                    <a:pt x="202184" y="431038"/>
                  </a:cubicBezTo>
                  <a:cubicBezTo>
                    <a:pt x="193294" y="431038"/>
                    <a:pt x="184531" y="428625"/>
                    <a:pt x="179705" y="423799"/>
                  </a:cubicBezTo>
                  <a:cubicBezTo>
                    <a:pt x="166878" y="410972"/>
                    <a:pt x="166878" y="385318"/>
                    <a:pt x="179705" y="375539"/>
                  </a:cubicBezTo>
                  <a:lnTo>
                    <a:pt x="391668" y="160528"/>
                  </a:lnTo>
                  <a:cubicBezTo>
                    <a:pt x="398145" y="155702"/>
                    <a:pt x="406908" y="153289"/>
                    <a:pt x="415671" y="153289"/>
                  </a:cubicBezTo>
                  <a:close/>
                  <a:moveTo>
                    <a:pt x="391668" y="0"/>
                  </a:moveTo>
                  <a:lnTo>
                    <a:pt x="57785" y="333883"/>
                  </a:lnTo>
                  <a:cubicBezTo>
                    <a:pt x="0" y="391668"/>
                    <a:pt x="0" y="478409"/>
                    <a:pt x="57785" y="529717"/>
                  </a:cubicBezTo>
                  <a:cubicBezTo>
                    <a:pt x="85090" y="558673"/>
                    <a:pt x="121158" y="573151"/>
                    <a:pt x="156972" y="573151"/>
                  </a:cubicBezTo>
                  <a:cubicBezTo>
                    <a:pt x="192786" y="573151"/>
                    <a:pt x="227965" y="558673"/>
                    <a:pt x="253619" y="529717"/>
                  </a:cubicBezTo>
                  <a:lnTo>
                    <a:pt x="587502" y="199009"/>
                  </a:lnTo>
                  <a:lnTo>
                    <a:pt x="391668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6" name="Group 207">
            <a:extLst>
              <a:ext uri="{FF2B5EF4-FFF2-40B4-BE49-F238E27FC236}">
                <a16:creationId xmlns:a16="http://schemas.microsoft.com/office/drawing/2014/main" id="{B2C797A9-5663-9AA5-BC1B-C563C898CBD1}"/>
              </a:ext>
            </a:extLst>
          </p:cNvPr>
          <p:cNvGrpSpPr/>
          <p:nvPr/>
        </p:nvGrpSpPr>
        <p:grpSpPr>
          <a:xfrm>
            <a:off x="7931760" y="3652950"/>
            <a:ext cx="394560" cy="390240"/>
            <a:chOff x="0" y="0"/>
            <a:chExt cx="526080" cy="520320"/>
          </a:xfrm>
        </p:grpSpPr>
        <p:sp>
          <p:nvSpPr>
            <p:cNvPr id="347" name="Freeform 208">
              <a:extLst>
                <a:ext uri="{FF2B5EF4-FFF2-40B4-BE49-F238E27FC236}">
                  <a16:creationId xmlns:a16="http://schemas.microsoft.com/office/drawing/2014/main" id="{4054E91F-3363-FE76-82EC-4F6C404D558C}"/>
                </a:ext>
              </a:extLst>
            </p:cNvPr>
            <p:cNvSpPr/>
            <p:nvPr/>
          </p:nvSpPr>
          <p:spPr>
            <a:xfrm>
              <a:off x="0" y="127"/>
              <a:ext cx="526034" cy="520319"/>
            </a:xfrm>
            <a:custGeom>
              <a:avLst/>
              <a:gdLst/>
              <a:ahLst/>
              <a:cxnLst/>
              <a:rect l="l" t="t" r="r" b="b"/>
              <a:pathLst>
                <a:path w="526034" h="520319">
                  <a:moveTo>
                    <a:pt x="432562" y="0"/>
                  </a:moveTo>
                  <a:cubicBezTo>
                    <a:pt x="425450" y="0"/>
                    <a:pt x="417957" y="2286"/>
                    <a:pt x="410591" y="6858"/>
                  </a:cubicBezTo>
                  <a:lnTo>
                    <a:pt x="224663" y="119126"/>
                  </a:lnTo>
                  <a:cubicBezTo>
                    <a:pt x="205359" y="128651"/>
                    <a:pt x="202184" y="157607"/>
                    <a:pt x="218186" y="173609"/>
                  </a:cubicBezTo>
                  <a:lnTo>
                    <a:pt x="234188" y="189738"/>
                  </a:lnTo>
                  <a:lnTo>
                    <a:pt x="0" y="424053"/>
                  </a:lnTo>
                  <a:lnTo>
                    <a:pt x="96266" y="520319"/>
                  </a:lnTo>
                  <a:lnTo>
                    <a:pt x="330454" y="286004"/>
                  </a:lnTo>
                  <a:lnTo>
                    <a:pt x="349758" y="305308"/>
                  </a:lnTo>
                  <a:cubicBezTo>
                    <a:pt x="356743" y="312293"/>
                    <a:pt x="366014" y="315595"/>
                    <a:pt x="375158" y="315595"/>
                  </a:cubicBezTo>
                  <a:cubicBezTo>
                    <a:pt x="387223" y="315595"/>
                    <a:pt x="398780" y="309753"/>
                    <a:pt x="404241" y="298831"/>
                  </a:cubicBezTo>
                  <a:lnTo>
                    <a:pt x="516509" y="112776"/>
                  </a:lnTo>
                  <a:cubicBezTo>
                    <a:pt x="526034" y="103124"/>
                    <a:pt x="526034" y="80645"/>
                    <a:pt x="513207" y="70993"/>
                  </a:cubicBezTo>
                  <a:lnTo>
                    <a:pt x="455549" y="10033"/>
                  </a:lnTo>
                  <a:cubicBezTo>
                    <a:pt x="448564" y="3048"/>
                    <a:pt x="440944" y="0"/>
                    <a:pt x="43268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48" name="Group 209">
            <a:extLst>
              <a:ext uri="{FF2B5EF4-FFF2-40B4-BE49-F238E27FC236}">
                <a16:creationId xmlns:a16="http://schemas.microsoft.com/office/drawing/2014/main" id="{342A37B4-0DA0-F2B0-ED0D-9B2DE6773B98}"/>
              </a:ext>
            </a:extLst>
          </p:cNvPr>
          <p:cNvGrpSpPr/>
          <p:nvPr/>
        </p:nvGrpSpPr>
        <p:grpSpPr>
          <a:xfrm>
            <a:off x="8549520" y="3653670"/>
            <a:ext cx="900000" cy="897840"/>
            <a:chOff x="0" y="0"/>
            <a:chExt cx="1200000" cy="1197120"/>
          </a:xfrm>
        </p:grpSpPr>
        <p:sp>
          <p:nvSpPr>
            <p:cNvPr id="349" name="Freeform 210">
              <a:extLst>
                <a:ext uri="{FF2B5EF4-FFF2-40B4-BE49-F238E27FC236}">
                  <a16:creationId xmlns:a16="http://schemas.microsoft.com/office/drawing/2014/main" id="{8929B282-22D6-357D-123E-B53BC6225546}"/>
                </a:ext>
              </a:extLst>
            </p:cNvPr>
            <p:cNvSpPr/>
            <p:nvPr/>
          </p:nvSpPr>
          <p:spPr>
            <a:xfrm>
              <a:off x="127" y="127"/>
              <a:ext cx="1200023" cy="1197102"/>
            </a:xfrm>
            <a:custGeom>
              <a:avLst/>
              <a:gdLst/>
              <a:ahLst/>
              <a:cxnLst/>
              <a:rect l="l" t="t" r="r" b="b"/>
              <a:pathLst>
                <a:path w="1200023" h="1197102">
                  <a:moveTo>
                    <a:pt x="529336" y="0"/>
                  </a:moveTo>
                  <a:cubicBezTo>
                    <a:pt x="513334" y="0"/>
                    <a:pt x="500507" y="12827"/>
                    <a:pt x="497205" y="28829"/>
                  </a:cubicBezTo>
                  <a:lnTo>
                    <a:pt x="481203" y="89789"/>
                  </a:lnTo>
                  <a:cubicBezTo>
                    <a:pt x="426593" y="99314"/>
                    <a:pt x="371983" y="125095"/>
                    <a:pt x="320675" y="153924"/>
                  </a:cubicBezTo>
                  <a:lnTo>
                    <a:pt x="269494" y="125095"/>
                  </a:lnTo>
                  <a:cubicBezTo>
                    <a:pt x="264668" y="122682"/>
                    <a:pt x="258826" y="121666"/>
                    <a:pt x="252730" y="121666"/>
                  </a:cubicBezTo>
                  <a:cubicBezTo>
                    <a:pt x="242951" y="121666"/>
                    <a:pt x="232537" y="124460"/>
                    <a:pt x="224663" y="128397"/>
                  </a:cubicBezTo>
                  <a:lnTo>
                    <a:pt x="128270" y="224663"/>
                  </a:lnTo>
                  <a:cubicBezTo>
                    <a:pt x="115443" y="237490"/>
                    <a:pt x="115443" y="253619"/>
                    <a:pt x="125095" y="269621"/>
                  </a:cubicBezTo>
                  <a:lnTo>
                    <a:pt x="153924" y="320929"/>
                  </a:lnTo>
                  <a:cubicBezTo>
                    <a:pt x="121793" y="369062"/>
                    <a:pt x="99441" y="426847"/>
                    <a:pt x="89789" y="481330"/>
                  </a:cubicBezTo>
                  <a:lnTo>
                    <a:pt x="28829" y="497459"/>
                  </a:lnTo>
                  <a:cubicBezTo>
                    <a:pt x="12827" y="503809"/>
                    <a:pt x="0" y="513461"/>
                    <a:pt x="0" y="529463"/>
                  </a:cubicBezTo>
                  <a:lnTo>
                    <a:pt x="0" y="670687"/>
                  </a:lnTo>
                  <a:cubicBezTo>
                    <a:pt x="0" y="686816"/>
                    <a:pt x="12827" y="699643"/>
                    <a:pt x="28829" y="702818"/>
                  </a:cubicBezTo>
                  <a:lnTo>
                    <a:pt x="89789" y="718947"/>
                  </a:lnTo>
                  <a:cubicBezTo>
                    <a:pt x="96266" y="754253"/>
                    <a:pt x="109093" y="792734"/>
                    <a:pt x="125095" y="828040"/>
                  </a:cubicBezTo>
                  <a:cubicBezTo>
                    <a:pt x="153035" y="799973"/>
                    <a:pt x="289433" y="660654"/>
                    <a:pt x="289179" y="660654"/>
                  </a:cubicBezTo>
                  <a:cubicBezTo>
                    <a:pt x="289179" y="660654"/>
                    <a:pt x="288925" y="660908"/>
                    <a:pt x="288671" y="661162"/>
                  </a:cubicBezTo>
                  <a:cubicBezTo>
                    <a:pt x="288671" y="657860"/>
                    <a:pt x="285496" y="616204"/>
                    <a:pt x="285496" y="606552"/>
                  </a:cubicBezTo>
                  <a:cubicBezTo>
                    <a:pt x="282321" y="430022"/>
                    <a:pt x="426720" y="288798"/>
                    <a:pt x="596773" y="288798"/>
                  </a:cubicBezTo>
                  <a:cubicBezTo>
                    <a:pt x="770001" y="288798"/>
                    <a:pt x="911098" y="430022"/>
                    <a:pt x="911098" y="603377"/>
                  </a:cubicBezTo>
                  <a:cubicBezTo>
                    <a:pt x="911098" y="763778"/>
                    <a:pt x="789178" y="898652"/>
                    <a:pt x="622427" y="911479"/>
                  </a:cubicBezTo>
                  <a:cubicBezTo>
                    <a:pt x="617601" y="911479"/>
                    <a:pt x="607187" y="912241"/>
                    <a:pt x="592709" y="912241"/>
                  </a:cubicBezTo>
                  <a:cubicBezTo>
                    <a:pt x="578231" y="912241"/>
                    <a:pt x="559943" y="911479"/>
                    <a:pt x="538988" y="908304"/>
                  </a:cubicBezTo>
                  <a:lnTo>
                    <a:pt x="372110" y="1071880"/>
                  </a:lnTo>
                  <a:cubicBezTo>
                    <a:pt x="410718" y="1088009"/>
                    <a:pt x="442849" y="1100836"/>
                    <a:pt x="481330" y="1107186"/>
                  </a:cubicBezTo>
                  <a:lnTo>
                    <a:pt x="497332" y="1168146"/>
                  </a:lnTo>
                  <a:cubicBezTo>
                    <a:pt x="500634" y="1184275"/>
                    <a:pt x="513461" y="1197102"/>
                    <a:pt x="529463" y="1197102"/>
                  </a:cubicBezTo>
                  <a:lnTo>
                    <a:pt x="670560" y="1197102"/>
                  </a:lnTo>
                  <a:cubicBezTo>
                    <a:pt x="686689" y="1197102"/>
                    <a:pt x="699516" y="1184275"/>
                    <a:pt x="702691" y="1168146"/>
                  </a:cubicBezTo>
                  <a:lnTo>
                    <a:pt x="718693" y="1107186"/>
                  </a:lnTo>
                  <a:cubicBezTo>
                    <a:pt x="773303" y="1097534"/>
                    <a:pt x="827786" y="1071880"/>
                    <a:pt x="879094" y="1043051"/>
                  </a:cubicBezTo>
                  <a:lnTo>
                    <a:pt x="930402" y="1071880"/>
                  </a:lnTo>
                  <a:cubicBezTo>
                    <a:pt x="935228" y="1074293"/>
                    <a:pt x="941197" y="1075436"/>
                    <a:pt x="947166" y="1075436"/>
                  </a:cubicBezTo>
                  <a:cubicBezTo>
                    <a:pt x="957072" y="1075436"/>
                    <a:pt x="967486" y="1072642"/>
                    <a:pt x="975233" y="1068705"/>
                  </a:cubicBezTo>
                  <a:lnTo>
                    <a:pt x="1071626" y="972439"/>
                  </a:lnTo>
                  <a:cubicBezTo>
                    <a:pt x="1084453" y="959612"/>
                    <a:pt x="1084453" y="943483"/>
                    <a:pt x="1074801" y="927481"/>
                  </a:cubicBezTo>
                  <a:lnTo>
                    <a:pt x="1049147" y="876046"/>
                  </a:lnTo>
                  <a:cubicBezTo>
                    <a:pt x="1081278" y="827913"/>
                    <a:pt x="1100455" y="770255"/>
                    <a:pt x="1113282" y="715645"/>
                  </a:cubicBezTo>
                  <a:lnTo>
                    <a:pt x="1171067" y="699643"/>
                  </a:lnTo>
                  <a:cubicBezTo>
                    <a:pt x="1187196" y="693166"/>
                    <a:pt x="1200023" y="683514"/>
                    <a:pt x="1200023" y="667512"/>
                  </a:cubicBezTo>
                  <a:lnTo>
                    <a:pt x="1200023" y="526288"/>
                  </a:lnTo>
                  <a:cubicBezTo>
                    <a:pt x="1196721" y="513461"/>
                    <a:pt x="1187196" y="500634"/>
                    <a:pt x="1171067" y="497459"/>
                  </a:cubicBezTo>
                  <a:lnTo>
                    <a:pt x="1110107" y="481330"/>
                  </a:lnTo>
                  <a:cubicBezTo>
                    <a:pt x="1100455" y="426847"/>
                    <a:pt x="1074801" y="375539"/>
                    <a:pt x="1045972" y="320929"/>
                  </a:cubicBezTo>
                  <a:lnTo>
                    <a:pt x="1074801" y="269621"/>
                  </a:lnTo>
                  <a:cubicBezTo>
                    <a:pt x="1084453" y="256794"/>
                    <a:pt x="1078103" y="237490"/>
                    <a:pt x="1071626" y="224663"/>
                  </a:cubicBezTo>
                  <a:lnTo>
                    <a:pt x="975233" y="128397"/>
                  </a:lnTo>
                  <a:cubicBezTo>
                    <a:pt x="968248" y="123063"/>
                    <a:pt x="960120" y="120650"/>
                    <a:pt x="951738" y="120650"/>
                  </a:cubicBezTo>
                  <a:cubicBezTo>
                    <a:pt x="944753" y="120650"/>
                    <a:pt x="937641" y="122301"/>
                    <a:pt x="930402" y="125095"/>
                  </a:cubicBezTo>
                  <a:lnTo>
                    <a:pt x="879094" y="154051"/>
                  </a:lnTo>
                  <a:cubicBezTo>
                    <a:pt x="830961" y="121920"/>
                    <a:pt x="773303" y="99441"/>
                    <a:pt x="718693" y="89789"/>
                  </a:cubicBezTo>
                  <a:lnTo>
                    <a:pt x="702691" y="28829"/>
                  </a:lnTo>
                  <a:cubicBezTo>
                    <a:pt x="699389" y="12827"/>
                    <a:pt x="686562" y="0"/>
                    <a:pt x="670560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0" name="Group 211">
            <a:extLst>
              <a:ext uri="{FF2B5EF4-FFF2-40B4-BE49-F238E27FC236}">
                <a16:creationId xmlns:a16="http://schemas.microsoft.com/office/drawing/2014/main" id="{77A38B33-D69B-B4D6-D73D-EC39A5CE826A}"/>
              </a:ext>
            </a:extLst>
          </p:cNvPr>
          <p:cNvGrpSpPr/>
          <p:nvPr/>
        </p:nvGrpSpPr>
        <p:grpSpPr>
          <a:xfrm>
            <a:off x="8549520" y="3922230"/>
            <a:ext cx="657360" cy="626400"/>
            <a:chOff x="0" y="0"/>
            <a:chExt cx="876480" cy="835200"/>
          </a:xfrm>
        </p:grpSpPr>
        <p:sp>
          <p:nvSpPr>
            <p:cNvPr id="351" name="Freeform 212">
              <a:extLst>
                <a:ext uri="{FF2B5EF4-FFF2-40B4-BE49-F238E27FC236}">
                  <a16:creationId xmlns:a16="http://schemas.microsoft.com/office/drawing/2014/main" id="{9E371FB5-A676-7C2A-9272-43A375207389}"/>
                </a:ext>
              </a:extLst>
            </p:cNvPr>
            <p:cNvSpPr/>
            <p:nvPr/>
          </p:nvSpPr>
          <p:spPr>
            <a:xfrm>
              <a:off x="127" y="0"/>
              <a:ext cx="876427" cy="835152"/>
            </a:xfrm>
            <a:custGeom>
              <a:avLst/>
              <a:gdLst/>
              <a:ahLst/>
              <a:cxnLst/>
              <a:rect l="l" t="t" r="r" b="b"/>
              <a:pathLst>
                <a:path w="876427" h="835152">
                  <a:moveTo>
                    <a:pt x="605028" y="0"/>
                  </a:moveTo>
                  <a:cubicBezTo>
                    <a:pt x="481838" y="0"/>
                    <a:pt x="382016" y="86995"/>
                    <a:pt x="362712" y="199898"/>
                  </a:cubicBezTo>
                  <a:cubicBezTo>
                    <a:pt x="353060" y="244856"/>
                    <a:pt x="356235" y="286512"/>
                    <a:pt x="369189" y="328295"/>
                  </a:cubicBezTo>
                  <a:lnTo>
                    <a:pt x="41656" y="658749"/>
                  </a:lnTo>
                  <a:cubicBezTo>
                    <a:pt x="0" y="697230"/>
                    <a:pt x="0" y="764667"/>
                    <a:pt x="41656" y="806323"/>
                  </a:cubicBezTo>
                  <a:cubicBezTo>
                    <a:pt x="60960" y="825627"/>
                    <a:pt x="86741" y="835152"/>
                    <a:pt x="113030" y="835152"/>
                  </a:cubicBezTo>
                  <a:cubicBezTo>
                    <a:pt x="139319" y="835152"/>
                    <a:pt x="166878" y="825627"/>
                    <a:pt x="189357" y="806323"/>
                  </a:cubicBezTo>
                  <a:lnTo>
                    <a:pt x="523240" y="472567"/>
                  </a:lnTo>
                  <a:cubicBezTo>
                    <a:pt x="548894" y="482219"/>
                    <a:pt x="577088" y="487045"/>
                    <a:pt x="605917" y="487045"/>
                  </a:cubicBezTo>
                  <a:cubicBezTo>
                    <a:pt x="634746" y="487045"/>
                    <a:pt x="664464" y="482219"/>
                    <a:pt x="693420" y="472567"/>
                  </a:cubicBezTo>
                  <a:cubicBezTo>
                    <a:pt x="799338" y="437388"/>
                    <a:pt x="876427" y="312166"/>
                    <a:pt x="837946" y="180594"/>
                  </a:cubicBezTo>
                  <a:cubicBezTo>
                    <a:pt x="834644" y="167767"/>
                    <a:pt x="828294" y="158242"/>
                    <a:pt x="815467" y="154940"/>
                  </a:cubicBezTo>
                  <a:cubicBezTo>
                    <a:pt x="812292" y="154178"/>
                    <a:pt x="809244" y="153797"/>
                    <a:pt x="806450" y="153797"/>
                  </a:cubicBezTo>
                  <a:cubicBezTo>
                    <a:pt x="797941" y="153797"/>
                    <a:pt x="790702" y="157353"/>
                    <a:pt x="783463" y="164592"/>
                  </a:cubicBezTo>
                  <a:lnTo>
                    <a:pt x="703326" y="244856"/>
                  </a:lnTo>
                  <a:cubicBezTo>
                    <a:pt x="688848" y="257683"/>
                    <a:pt x="670433" y="264160"/>
                    <a:pt x="652272" y="264160"/>
                  </a:cubicBezTo>
                  <a:cubicBezTo>
                    <a:pt x="634111" y="264160"/>
                    <a:pt x="616585" y="257683"/>
                    <a:pt x="603758" y="244856"/>
                  </a:cubicBezTo>
                  <a:cubicBezTo>
                    <a:pt x="574802" y="215900"/>
                    <a:pt x="574802" y="171069"/>
                    <a:pt x="603758" y="142113"/>
                  </a:cubicBezTo>
                  <a:lnTo>
                    <a:pt x="683895" y="61976"/>
                  </a:lnTo>
                  <a:cubicBezTo>
                    <a:pt x="690372" y="55499"/>
                    <a:pt x="693547" y="42672"/>
                    <a:pt x="690372" y="29845"/>
                  </a:cubicBezTo>
                  <a:cubicBezTo>
                    <a:pt x="687197" y="20193"/>
                    <a:pt x="677545" y="10541"/>
                    <a:pt x="667893" y="7366"/>
                  </a:cubicBezTo>
                  <a:cubicBezTo>
                    <a:pt x="646303" y="2286"/>
                    <a:pt x="625475" y="0"/>
                    <a:pt x="60502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2" name="Group 213">
            <a:extLst>
              <a:ext uri="{FF2B5EF4-FFF2-40B4-BE49-F238E27FC236}">
                <a16:creationId xmlns:a16="http://schemas.microsoft.com/office/drawing/2014/main" id="{371F8FAE-AE3C-8C23-04B4-229EAEF0A372}"/>
              </a:ext>
            </a:extLst>
          </p:cNvPr>
          <p:cNvGrpSpPr/>
          <p:nvPr/>
        </p:nvGrpSpPr>
        <p:grpSpPr>
          <a:xfrm>
            <a:off x="3894720" y="3691830"/>
            <a:ext cx="211680" cy="892800"/>
            <a:chOff x="0" y="0"/>
            <a:chExt cx="282240" cy="1190400"/>
          </a:xfrm>
        </p:grpSpPr>
        <p:sp>
          <p:nvSpPr>
            <p:cNvPr id="353" name="Freeform 214">
              <a:extLst>
                <a:ext uri="{FF2B5EF4-FFF2-40B4-BE49-F238E27FC236}">
                  <a16:creationId xmlns:a16="http://schemas.microsoft.com/office/drawing/2014/main" id="{987370E7-77ED-5266-FA0F-BE1712415F63}"/>
                </a:ext>
              </a:extLst>
            </p:cNvPr>
            <p:cNvSpPr/>
            <p:nvPr/>
          </p:nvSpPr>
          <p:spPr>
            <a:xfrm>
              <a:off x="127" y="0"/>
              <a:ext cx="282194" cy="1190371"/>
            </a:xfrm>
            <a:custGeom>
              <a:avLst/>
              <a:gdLst/>
              <a:ahLst/>
              <a:cxnLst/>
              <a:rect l="l" t="t" r="r" b="b"/>
              <a:pathLst>
                <a:path w="282194" h="1190371">
                  <a:moveTo>
                    <a:pt x="144272" y="0"/>
                  </a:moveTo>
                  <a:cubicBezTo>
                    <a:pt x="109093" y="0"/>
                    <a:pt x="76962" y="32131"/>
                    <a:pt x="76962" y="67437"/>
                  </a:cubicBezTo>
                  <a:lnTo>
                    <a:pt x="76962" y="975360"/>
                  </a:lnTo>
                  <a:cubicBezTo>
                    <a:pt x="76962" y="1001014"/>
                    <a:pt x="92964" y="1023366"/>
                    <a:pt x="112141" y="1036320"/>
                  </a:cubicBezTo>
                  <a:lnTo>
                    <a:pt x="112141" y="1119886"/>
                  </a:lnTo>
                  <a:lnTo>
                    <a:pt x="35179" y="1119886"/>
                  </a:lnTo>
                  <a:cubicBezTo>
                    <a:pt x="15875" y="1119886"/>
                    <a:pt x="0" y="1135888"/>
                    <a:pt x="0" y="1155065"/>
                  </a:cubicBezTo>
                  <a:cubicBezTo>
                    <a:pt x="0" y="1174242"/>
                    <a:pt x="16002" y="1190371"/>
                    <a:pt x="35179" y="1190371"/>
                  </a:cubicBezTo>
                  <a:lnTo>
                    <a:pt x="243713" y="1190371"/>
                  </a:lnTo>
                  <a:cubicBezTo>
                    <a:pt x="266192" y="1190371"/>
                    <a:pt x="282194" y="1174242"/>
                    <a:pt x="282194" y="1155065"/>
                  </a:cubicBezTo>
                  <a:cubicBezTo>
                    <a:pt x="282194" y="1135888"/>
                    <a:pt x="266192" y="1119886"/>
                    <a:pt x="243713" y="1119886"/>
                  </a:cubicBezTo>
                  <a:lnTo>
                    <a:pt x="176276" y="1119886"/>
                  </a:lnTo>
                  <a:lnTo>
                    <a:pt x="176276" y="1036320"/>
                  </a:lnTo>
                  <a:cubicBezTo>
                    <a:pt x="195580" y="1023493"/>
                    <a:pt x="211582" y="1004189"/>
                    <a:pt x="211582" y="975360"/>
                  </a:cubicBezTo>
                  <a:lnTo>
                    <a:pt x="211582" y="67437"/>
                  </a:lnTo>
                  <a:cubicBezTo>
                    <a:pt x="211709" y="28956"/>
                    <a:pt x="179578" y="0"/>
                    <a:pt x="14427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4" name="Group 215">
            <a:extLst>
              <a:ext uri="{FF2B5EF4-FFF2-40B4-BE49-F238E27FC236}">
                <a16:creationId xmlns:a16="http://schemas.microsoft.com/office/drawing/2014/main" id="{8E02D985-5FF0-D406-058F-27B9725D1279}"/>
              </a:ext>
            </a:extLst>
          </p:cNvPr>
          <p:cNvGrpSpPr/>
          <p:nvPr/>
        </p:nvGrpSpPr>
        <p:grpSpPr>
          <a:xfrm>
            <a:off x="4527600" y="4035990"/>
            <a:ext cx="259920" cy="77040"/>
            <a:chOff x="0" y="0"/>
            <a:chExt cx="346560" cy="102720"/>
          </a:xfrm>
        </p:grpSpPr>
        <p:sp>
          <p:nvSpPr>
            <p:cNvPr id="355" name="Freeform 216">
              <a:extLst>
                <a:ext uri="{FF2B5EF4-FFF2-40B4-BE49-F238E27FC236}">
                  <a16:creationId xmlns:a16="http://schemas.microsoft.com/office/drawing/2014/main" id="{BB76033E-9501-A526-C97D-69D108C31F44}"/>
                </a:ext>
              </a:extLst>
            </p:cNvPr>
            <p:cNvSpPr/>
            <p:nvPr/>
          </p:nvSpPr>
          <p:spPr>
            <a:xfrm>
              <a:off x="0" y="127"/>
              <a:ext cx="346583" cy="102743"/>
            </a:xfrm>
            <a:custGeom>
              <a:avLst/>
              <a:gdLst/>
              <a:ahLst/>
              <a:cxnLst/>
              <a:rect l="l" t="t" r="r" b="b"/>
              <a:pathLst>
                <a:path w="346583" h="102743">
                  <a:moveTo>
                    <a:pt x="51435" y="0"/>
                  </a:moveTo>
                  <a:cubicBezTo>
                    <a:pt x="22479" y="0"/>
                    <a:pt x="0" y="22352"/>
                    <a:pt x="0" y="51308"/>
                  </a:cubicBezTo>
                  <a:cubicBezTo>
                    <a:pt x="0" y="80264"/>
                    <a:pt x="22479" y="102743"/>
                    <a:pt x="51435" y="102743"/>
                  </a:cubicBezTo>
                  <a:lnTo>
                    <a:pt x="295275" y="102743"/>
                  </a:lnTo>
                  <a:cubicBezTo>
                    <a:pt x="324104" y="102743"/>
                    <a:pt x="346583" y="80264"/>
                    <a:pt x="346583" y="51435"/>
                  </a:cubicBezTo>
                  <a:cubicBezTo>
                    <a:pt x="346583" y="19304"/>
                    <a:pt x="324104" y="127"/>
                    <a:pt x="295275" y="12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6" name="Group 217">
            <a:extLst>
              <a:ext uri="{FF2B5EF4-FFF2-40B4-BE49-F238E27FC236}">
                <a16:creationId xmlns:a16="http://schemas.microsoft.com/office/drawing/2014/main" id="{9440291B-9E7F-6A5B-4735-47C397F9B09A}"/>
              </a:ext>
            </a:extLst>
          </p:cNvPr>
          <p:cNvGrpSpPr/>
          <p:nvPr/>
        </p:nvGrpSpPr>
        <p:grpSpPr>
          <a:xfrm>
            <a:off x="4527600" y="4165590"/>
            <a:ext cx="259920" cy="77040"/>
            <a:chOff x="0" y="0"/>
            <a:chExt cx="346560" cy="102720"/>
          </a:xfrm>
        </p:grpSpPr>
        <p:sp>
          <p:nvSpPr>
            <p:cNvPr id="357" name="Freeform 218">
              <a:extLst>
                <a:ext uri="{FF2B5EF4-FFF2-40B4-BE49-F238E27FC236}">
                  <a16:creationId xmlns:a16="http://schemas.microsoft.com/office/drawing/2014/main" id="{9883154F-6E43-37D2-B15E-DB9858B3E0F9}"/>
                </a:ext>
              </a:extLst>
            </p:cNvPr>
            <p:cNvSpPr/>
            <p:nvPr/>
          </p:nvSpPr>
          <p:spPr>
            <a:xfrm>
              <a:off x="0" y="127"/>
              <a:ext cx="346583" cy="102743"/>
            </a:xfrm>
            <a:custGeom>
              <a:avLst/>
              <a:gdLst/>
              <a:ahLst/>
              <a:cxnLst/>
              <a:rect l="l" t="t" r="r" b="b"/>
              <a:pathLst>
                <a:path w="346583" h="102743">
                  <a:moveTo>
                    <a:pt x="51435" y="0"/>
                  </a:moveTo>
                  <a:cubicBezTo>
                    <a:pt x="22479" y="0"/>
                    <a:pt x="0" y="22352"/>
                    <a:pt x="0" y="51308"/>
                  </a:cubicBezTo>
                  <a:cubicBezTo>
                    <a:pt x="0" y="80264"/>
                    <a:pt x="22479" y="102743"/>
                    <a:pt x="51435" y="102743"/>
                  </a:cubicBezTo>
                  <a:lnTo>
                    <a:pt x="295275" y="102743"/>
                  </a:lnTo>
                  <a:cubicBezTo>
                    <a:pt x="324104" y="102743"/>
                    <a:pt x="346583" y="80264"/>
                    <a:pt x="346583" y="51435"/>
                  </a:cubicBezTo>
                  <a:cubicBezTo>
                    <a:pt x="346583" y="22606"/>
                    <a:pt x="324104" y="0"/>
                    <a:pt x="29527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58" name="Group 219">
            <a:extLst>
              <a:ext uri="{FF2B5EF4-FFF2-40B4-BE49-F238E27FC236}">
                <a16:creationId xmlns:a16="http://schemas.microsoft.com/office/drawing/2014/main" id="{67F6A5C4-CA50-49A2-68B1-BCF368DA7FD6}"/>
              </a:ext>
            </a:extLst>
          </p:cNvPr>
          <p:cNvGrpSpPr/>
          <p:nvPr/>
        </p:nvGrpSpPr>
        <p:grpSpPr>
          <a:xfrm>
            <a:off x="4527600" y="4293030"/>
            <a:ext cx="206640" cy="79200"/>
            <a:chOff x="0" y="0"/>
            <a:chExt cx="275520" cy="105600"/>
          </a:xfrm>
        </p:grpSpPr>
        <p:sp>
          <p:nvSpPr>
            <p:cNvPr id="359" name="Freeform 220">
              <a:extLst>
                <a:ext uri="{FF2B5EF4-FFF2-40B4-BE49-F238E27FC236}">
                  <a16:creationId xmlns:a16="http://schemas.microsoft.com/office/drawing/2014/main" id="{9E7FB781-BF90-8202-20F0-20B0BF809F69}"/>
                </a:ext>
              </a:extLst>
            </p:cNvPr>
            <p:cNvSpPr/>
            <p:nvPr/>
          </p:nvSpPr>
          <p:spPr>
            <a:xfrm>
              <a:off x="0" y="127"/>
              <a:ext cx="275463" cy="105537"/>
            </a:xfrm>
            <a:custGeom>
              <a:avLst/>
              <a:gdLst/>
              <a:ahLst/>
              <a:cxnLst/>
              <a:rect l="l" t="t" r="r" b="b"/>
              <a:pathLst>
                <a:path w="275463" h="105537">
                  <a:moveTo>
                    <a:pt x="51308" y="0"/>
                  </a:moveTo>
                  <a:cubicBezTo>
                    <a:pt x="22479" y="0"/>
                    <a:pt x="0" y="25527"/>
                    <a:pt x="0" y="54356"/>
                  </a:cubicBezTo>
                  <a:cubicBezTo>
                    <a:pt x="0" y="80010"/>
                    <a:pt x="22479" y="105537"/>
                    <a:pt x="51308" y="105537"/>
                  </a:cubicBezTo>
                  <a:lnTo>
                    <a:pt x="224282" y="105537"/>
                  </a:lnTo>
                  <a:cubicBezTo>
                    <a:pt x="249936" y="105537"/>
                    <a:pt x="275463" y="79883"/>
                    <a:pt x="275463" y="54356"/>
                  </a:cubicBezTo>
                  <a:cubicBezTo>
                    <a:pt x="275463" y="25654"/>
                    <a:pt x="256286" y="0"/>
                    <a:pt x="22428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0" name="Group 221">
            <a:extLst>
              <a:ext uri="{FF2B5EF4-FFF2-40B4-BE49-F238E27FC236}">
                <a16:creationId xmlns:a16="http://schemas.microsoft.com/office/drawing/2014/main" id="{B7242324-D942-080D-0F4E-50BBCA74E40A}"/>
              </a:ext>
            </a:extLst>
          </p:cNvPr>
          <p:cNvGrpSpPr/>
          <p:nvPr/>
        </p:nvGrpSpPr>
        <p:grpSpPr>
          <a:xfrm>
            <a:off x="4423920" y="3691830"/>
            <a:ext cx="156240" cy="159120"/>
            <a:chOff x="0" y="0"/>
            <a:chExt cx="208320" cy="212160"/>
          </a:xfrm>
        </p:grpSpPr>
        <p:sp>
          <p:nvSpPr>
            <p:cNvPr id="361" name="Freeform 222">
              <a:extLst>
                <a:ext uri="{FF2B5EF4-FFF2-40B4-BE49-F238E27FC236}">
                  <a16:creationId xmlns:a16="http://schemas.microsoft.com/office/drawing/2014/main" id="{BF097038-ADCB-EA8A-6A80-1E6676D51B0A}"/>
                </a:ext>
              </a:extLst>
            </p:cNvPr>
            <p:cNvSpPr/>
            <p:nvPr/>
          </p:nvSpPr>
          <p:spPr>
            <a:xfrm>
              <a:off x="127" y="0"/>
              <a:ext cx="208280" cy="212217"/>
            </a:xfrm>
            <a:custGeom>
              <a:avLst/>
              <a:gdLst/>
              <a:ahLst/>
              <a:cxnLst/>
              <a:rect l="l" t="t" r="r" b="b"/>
              <a:pathLst>
                <a:path w="208280" h="212217">
                  <a:moveTo>
                    <a:pt x="172974" y="0"/>
                  </a:moveTo>
                  <a:cubicBezTo>
                    <a:pt x="76835" y="0"/>
                    <a:pt x="0" y="80391"/>
                    <a:pt x="0" y="176784"/>
                  </a:cubicBezTo>
                  <a:lnTo>
                    <a:pt x="0" y="212217"/>
                  </a:lnTo>
                  <a:lnTo>
                    <a:pt x="208280" y="212217"/>
                  </a:lnTo>
                  <a:lnTo>
                    <a:pt x="208280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2" name="Group 223">
            <a:extLst>
              <a:ext uri="{FF2B5EF4-FFF2-40B4-BE49-F238E27FC236}">
                <a16:creationId xmlns:a16="http://schemas.microsoft.com/office/drawing/2014/main" id="{6E3AD03D-21C6-CDE3-01AC-213A077F055D}"/>
              </a:ext>
            </a:extLst>
          </p:cNvPr>
          <p:cNvGrpSpPr/>
          <p:nvPr/>
        </p:nvGrpSpPr>
        <p:grpSpPr>
          <a:xfrm>
            <a:off x="4628400" y="3691830"/>
            <a:ext cx="105840" cy="168480"/>
            <a:chOff x="0" y="0"/>
            <a:chExt cx="141120" cy="224640"/>
          </a:xfrm>
        </p:grpSpPr>
        <p:sp>
          <p:nvSpPr>
            <p:cNvPr id="363" name="Freeform 224">
              <a:extLst>
                <a:ext uri="{FF2B5EF4-FFF2-40B4-BE49-F238E27FC236}">
                  <a16:creationId xmlns:a16="http://schemas.microsoft.com/office/drawing/2014/main" id="{80262A08-B2C3-8C38-55D2-801EAA241C84}"/>
                </a:ext>
              </a:extLst>
            </p:cNvPr>
            <p:cNvSpPr/>
            <p:nvPr/>
          </p:nvSpPr>
          <p:spPr>
            <a:xfrm>
              <a:off x="127" y="0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0" y="0"/>
                  </a:moveTo>
                  <a:lnTo>
                    <a:pt x="0" y="215011"/>
                  </a:lnTo>
                  <a:lnTo>
                    <a:pt x="89789" y="215011"/>
                  </a:lnTo>
                  <a:cubicBezTo>
                    <a:pt x="109093" y="215011"/>
                    <a:pt x="128270" y="218313"/>
                    <a:pt x="141097" y="224663"/>
                  </a:cubicBezTo>
                  <a:lnTo>
                    <a:pt x="141097" y="105918"/>
                  </a:lnTo>
                  <a:cubicBezTo>
                    <a:pt x="141097" y="48133"/>
                    <a:pt x="92964" y="0"/>
                    <a:pt x="3517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4" name="Group 225">
            <a:extLst>
              <a:ext uri="{FF2B5EF4-FFF2-40B4-BE49-F238E27FC236}">
                <a16:creationId xmlns:a16="http://schemas.microsoft.com/office/drawing/2014/main" id="{5AF85FDE-75B5-9D40-AC64-1041844DC47C}"/>
              </a:ext>
            </a:extLst>
          </p:cNvPr>
          <p:cNvGrpSpPr/>
          <p:nvPr/>
        </p:nvGrpSpPr>
        <p:grpSpPr>
          <a:xfrm>
            <a:off x="4102080" y="3903510"/>
            <a:ext cx="632880" cy="469440"/>
            <a:chOff x="0" y="0"/>
            <a:chExt cx="843840" cy="625920"/>
          </a:xfrm>
        </p:grpSpPr>
        <p:sp>
          <p:nvSpPr>
            <p:cNvPr id="365" name="Freeform 226">
              <a:extLst>
                <a:ext uri="{FF2B5EF4-FFF2-40B4-BE49-F238E27FC236}">
                  <a16:creationId xmlns:a16="http://schemas.microsoft.com/office/drawing/2014/main" id="{2AF21717-4B25-C31D-5052-2FC5F0A9A58D}"/>
                </a:ext>
              </a:extLst>
            </p:cNvPr>
            <p:cNvSpPr/>
            <p:nvPr/>
          </p:nvSpPr>
          <p:spPr>
            <a:xfrm>
              <a:off x="0" y="127"/>
              <a:ext cx="843788" cy="625856"/>
            </a:xfrm>
            <a:custGeom>
              <a:avLst/>
              <a:gdLst/>
              <a:ahLst/>
              <a:cxnLst/>
              <a:rect l="l" t="t" r="r" b="b"/>
              <a:pathLst>
                <a:path w="843788" h="625856">
                  <a:moveTo>
                    <a:pt x="0" y="0"/>
                  </a:moveTo>
                  <a:lnTo>
                    <a:pt x="0" y="625856"/>
                  </a:lnTo>
                  <a:lnTo>
                    <a:pt x="38481" y="625856"/>
                  </a:lnTo>
                  <a:cubicBezTo>
                    <a:pt x="76962" y="625856"/>
                    <a:pt x="109093" y="600202"/>
                    <a:pt x="128270" y="568071"/>
                  </a:cubicBezTo>
                  <a:lnTo>
                    <a:pt x="205232" y="606552"/>
                  </a:lnTo>
                  <a:cubicBezTo>
                    <a:pt x="230886" y="616204"/>
                    <a:pt x="259842" y="625856"/>
                    <a:pt x="282321" y="625856"/>
                  </a:cubicBezTo>
                  <a:lnTo>
                    <a:pt x="356108" y="625856"/>
                  </a:lnTo>
                  <a:lnTo>
                    <a:pt x="356108" y="311404"/>
                  </a:lnTo>
                  <a:cubicBezTo>
                    <a:pt x="327279" y="337058"/>
                    <a:pt x="291973" y="349885"/>
                    <a:pt x="250190" y="349885"/>
                  </a:cubicBezTo>
                  <a:cubicBezTo>
                    <a:pt x="230886" y="349885"/>
                    <a:pt x="215011" y="333756"/>
                    <a:pt x="215011" y="311404"/>
                  </a:cubicBezTo>
                  <a:cubicBezTo>
                    <a:pt x="215011" y="292100"/>
                    <a:pt x="231013" y="276098"/>
                    <a:pt x="250190" y="276098"/>
                  </a:cubicBezTo>
                  <a:cubicBezTo>
                    <a:pt x="307975" y="276098"/>
                    <a:pt x="356108" y="227965"/>
                    <a:pt x="356108" y="173355"/>
                  </a:cubicBezTo>
                  <a:lnTo>
                    <a:pt x="356108" y="102743"/>
                  </a:lnTo>
                  <a:lnTo>
                    <a:pt x="792480" y="102743"/>
                  </a:lnTo>
                  <a:cubicBezTo>
                    <a:pt x="821309" y="102743"/>
                    <a:pt x="843788" y="80264"/>
                    <a:pt x="843788" y="51435"/>
                  </a:cubicBezTo>
                  <a:cubicBezTo>
                    <a:pt x="843788" y="22606"/>
                    <a:pt x="821309" y="0"/>
                    <a:pt x="792480" y="0"/>
                  </a:cubicBezTo>
                  <a:lnTo>
                    <a:pt x="362585" y="0"/>
                  </a:lnTo>
                  <a:cubicBezTo>
                    <a:pt x="336931" y="0"/>
                    <a:pt x="295275" y="16002"/>
                    <a:pt x="263144" y="44958"/>
                  </a:cubicBezTo>
                  <a:cubicBezTo>
                    <a:pt x="247142" y="60960"/>
                    <a:pt x="224663" y="67437"/>
                    <a:pt x="202184" y="67437"/>
                  </a:cubicBezTo>
                  <a:lnTo>
                    <a:pt x="134747" y="67437"/>
                  </a:lnTo>
                  <a:cubicBezTo>
                    <a:pt x="118745" y="28829"/>
                    <a:pt x="80264" y="0"/>
                    <a:pt x="3848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6" name="Group 227">
            <a:extLst>
              <a:ext uri="{FF2B5EF4-FFF2-40B4-BE49-F238E27FC236}">
                <a16:creationId xmlns:a16="http://schemas.microsoft.com/office/drawing/2014/main" id="{12F2F526-6FB0-E5BF-07D5-55AED71062D2}"/>
              </a:ext>
            </a:extLst>
          </p:cNvPr>
          <p:cNvGrpSpPr/>
          <p:nvPr/>
        </p:nvGrpSpPr>
        <p:grpSpPr>
          <a:xfrm>
            <a:off x="4421760" y="4030950"/>
            <a:ext cx="156240" cy="553680"/>
            <a:chOff x="0" y="0"/>
            <a:chExt cx="208320" cy="738240"/>
          </a:xfrm>
        </p:grpSpPr>
        <p:sp>
          <p:nvSpPr>
            <p:cNvPr id="367" name="Freeform 228">
              <a:extLst>
                <a:ext uri="{FF2B5EF4-FFF2-40B4-BE49-F238E27FC236}">
                  <a16:creationId xmlns:a16="http://schemas.microsoft.com/office/drawing/2014/main" id="{245B918A-9EDC-ACBE-F78E-99A09AA80365}"/>
                </a:ext>
              </a:extLst>
            </p:cNvPr>
            <p:cNvSpPr/>
            <p:nvPr/>
          </p:nvSpPr>
          <p:spPr>
            <a:xfrm>
              <a:off x="0" y="127"/>
              <a:ext cx="208280" cy="738124"/>
            </a:xfrm>
            <a:custGeom>
              <a:avLst/>
              <a:gdLst/>
              <a:ahLst/>
              <a:cxnLst/>
              <a:rect l="l" t="t" r="r" b="b"/>
              <a:pathLst>
                <a:path w="208280" h="738124">
                  <a:moveTo>
                    <a:pt x="0" y="0"/>
                  </a:moveTo>
                  <a:lnTo>
                    <a:pt x="0" y="6350"/>
                  </a:lnTo>
                  <a:lnTo>
                    <a:pt x="0" y="561594"/>
                  </a:lnTo>
                  <a:cubicBezTo>
                    <a:pt x="0" y="657860"/>
                    <a:pt x="76962" y="738124"/>
                    <a:pt x="172974" y="738124"/>
                  </a:cubicBezTo>
                  <a:lnTo>
                    <a:pt x="208280" y="738124"/>
                  </a:lnTo>
                  <a:lnTo>
                    <a:pt x="208280" y="526288"/>
                  </a:lnTo>
                  <a:lnTo>
                    <a:pt x="192405" y="526288"/>
                  </a:lnTo>
                  <a:cubicBezTo>
                    <a:pt x="125095" y="526288"/>
                    <a:pt x="73787" y="471805"/>
                    <a:pt x="73787" y="407543"/>
                  </a:cubicBezTo>
                  <a:cubicBezTo>
                    <a:pt x="73787" y="369062"/>
                    <a:pt x="89789" y="343408"/>
                    <a:pt x="108966" y="317627"/>
                  </a:cubicBezTo>
                  <a:cubicBezTo>
                    <a:pt x="83312" y="295148"/>
                    <a:pt x="73787" y="266192"/>
                    <a:pt x="73787" y="230886"/>
                  </a:cubicBezTo>
                  <a:cubicBezTo>
                    <a:pt x="73787" y="195580"/>
                    <a:pt x="89789" y="166751"/>
                    <a:pt x="108966" y="140970"/>
                  </a:cubicBezTo>
                  <a:cubicBezTo>
                    <a:pt x="83312" y="118618"/>
                    <a:pt x="73787" y="89789"/>
                    <a:pt x="73787" y="54483"/>
                  </a:cubicBezTo>
                  <a:cubicBezTo>
                    <a:pt x="73787" y="32131"/>
                    <a:pt x="76962" y="19177"/>
                    <a:pt x="8331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68" name="Group 229">
            <a:extLst>
              <a:ext uri="{FF2B5EF4-FFF2-40B4-BE49-F238E27FC236}">
                <a16:creationId xmlns:a16="http://schemas.microsoft.com/office/drawing/2014/main" id="{FAE9B8CF-7420-3BE1-6C9C-761CA9CA4EE1}"/>
              </a:ext>
            </a:extLst>
          </p:cNvPr>
          <p:cNvGrpSpPr/>
          <p:nvPr/>
        </p:nvGrpSpPr>
        <p:grpSpPr>
          <a:xfrm>
            <a:off x="4631280" y="4418310"/>
            <a:ext cx="105840" cy="168480"/>
            <a:chOff x="0" y="0"/>
            <a:chExt cx="141120" cy="224640"/>
          </a:xfrm>
        </p:grpSpPr>
        <p:sp>
          <p:nvSpPr>
            <p:cNvPr id="369" name="Freeform 230">
              <a:extLst>
                <a:ext uri="{FF2B5EF4-FFF2-40B4-BE49-F238E27FC236}">
                  <a16:creationId xmlns:a16="http://schemas.microsoft.com/office/drawing/2014/main" id="{DB02A3DA-DFFD-1CD6-BAF3-47D9F4333034}"/>
                </a:ext>
              </a:extLst>
            </p:cNvPr>
            <p:cNvSpPr/>
            <p:nvPr/>
          </p:nvSpPr>
          <p:spPr>
            <a:xfrm>
              <a:off x="0" y="127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141097" y="0"/>
                  </a:moveTo>
                  <a:cubicBezTo>
                    <a:pt x="125095" y="6350"/>
                    <a:pt x="109093" y="9525"/>
                    <a:pt x="89789" y="9525"/>
                  </a:cubicBezTo>
                  <a:lnTo>
                    <a:pt x="0" y="9525"/>
                  </a:lnTo>
                  <a:lnTo>
                    <a:pt x="0" y="224663"/>
                  </a:lnTo>
                  <a:lnTo>
                    <a:pt x="38481" y="224663"/>
                  </a:lnTo>
                  <a:cubicBezTo>
                    <a:pt x="93091" y="224663"/>
                    <a:pt x="141097" y="176530"/>
                    <a:pt x="141097" y="118872"/>
                  </a:cubicBezTo>
                  <a:lnTo>
                    <a:pt x="14109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0" name="Group 231">
            <a:extLst>
              <a:ext uri="{FF2B5EF4-FFF2-40B4-BE49-F238E27FC236}">
                <a16:creationId xmlns:a16="http://schemas.microsoft.com/office/drawing/2014/main" id="{6EE09A47-E826-9F28-9E98-C125BE2CD276}"/>
              </a:ext>
            </a:extLst>
          </p:cNvPr>
          <p:cNvGrpSpPr/>
          <p:nvPr/>
        </p:nvGrpSpPr>
        <p:grpSpPr>
          <a:xfrm>
            <a:off x="9814560" y="3640710"/>
            <a:ext cx="890640" cy="890640"/>
            <a:chOff x="0" y="0"/>
            <a:chExt cx="1187520" cy="1187520"/>
          </a:xfrm>
        </p:grpSpPr>
        <p:sp>
          <p:nvSpPr>
            <p:cNvPr id="371" name="Freeform 232">
              <a:extLst>
                <a:ext uri="{FF2B5EF4-FFF2-40B4-BE49-F238E27FC236}">
                  <a16:creationId xmlns:a16="http://schemas.microsoft.com/office/drawing/2014/main" id="{22F57747-DC4E-2223-A3DE-7CC419B495B1}"/>
                </a:ext>
              </a:extLst>
            </p:cNvPr>
            <p:cNvSpPr/>
            <p:nvPr/>
          </p:nvSpPr>
          <p:spPr>
            <a:xfrm>
              <a:off x="127" y="0"/>
              <a:ext cx="1187450" cy="1187577"/>
            </a:xfrm>
            <a:custGeom>
              <a:avLst/>
              <a:gdLst/>
              <a:ahLst/>
              <a:cxnLst/>
              <a:rect l="l" t="t" r="r" b="b"/>
              <a:pathLst>
                <a:path w="1187450" h="1187577">
                  <a:moveTo>
                    <a:pt x="593725" y="0"/>
                  </a:moveTo>
                  <a:cubicBezTo>
                    <a:pt x="343408" y="0"/>
                    <a:pt x="128270" y="183007"/>
                    <a:pt x="80137" y="423672"/>
                  </a:cubicBezTo>
                  <a:cubicBezTo>
                    <a:pt x="35179" y="436499"/>
                    <a:pt x="0" y="478155"/>
                    <a:pt x="0" y="526415"/>
                  </a:cubicBezTo>
                  <a:lnTo>
                    <a:pt x="0" y="802386"/>
                  </a:lnTo>
                  <a:cubicBezTo>
                    <a:pt x="0" y="856996"/>
                    <a:pt x="48133" y="905129"/>
                    <a:pt x="102743" y="905129"/>
                  </a:cubicBezTo>
                  <a:lnTo>
                    <a:pt x="173355" y="905129"/>
                  </a:lnTo>
                  <a:cubicBezTo>
                    <a:pt x="192659" y="905129"/>
                    <a:pt x="208661" y="889000"/>
                    <a:pt x="208661" y="869823"/>
                  </a:cubicBezTo>
                  <a:lnTo>
                    <a:pt x="208661" y="452501"/>
                  </a:lnTo>
                  <a:cubicBezTo>
                    <a:pt x="208661" y="433197"/>
                    <a:pt x="192532" y="417195"/>
                    <a:pt x="173355" y="417195"/>
                  </a:cubicBezTo>
                  <a:lnTo>
                    <a:pt x="150749" y="417195"/>
                  </a:lnTo>
                  <a:cubicBezTo>
                    <a:pt x="198882" y="215011"/>
                    <a:pt x="385064" y="64135"/>
                    <a:pt x="593725" y="64135"/>
                  </a:cubicBezTo>
                  <a:cubicBezTo>
                    <a:pt x="802386" y="64135"/>
                    <a:pt x="985266" y="215011"/>
                    <a:pt x="1033399" y="417195"/>
                  </a:cubicBezTo>
                  <a:lnTo>
                    <a:pt x="1014095" y="417195"/>
                  </a:lnTo>
                  <a:cubicBezTo>
                    <a:pt x="994791" y="417195"/>
                    <a:pt x="978789" y="433197"/>
                    <a:pt x="978789" y="452501"/>
                  </a:cubicBezTo>
                  <a:lnTo>
                    <a:pt x="978789" y="869823"/>
                  </a:lnTo>
                  <a:cubicBezTo>
                    <a:pt x="978789" y="889127"/>
                    <a:pt x="994791" y="905129"/>
                    <a:pt x="1014095" y="905129"/>
                  </a:cubicBezTo>
                  <a:lnTo>
                    <a:pt x="1046226" y="905129"/>
                  </a:lnTo>
                  <a:cubicBezTo>
                    <a:pt x="1030224" y="985266"/>
                    <a:pt x="959612" y="1046353"/>
                    <a:pt x="872998" y="1046353"/>
                  </a:cubicBezTo>
                  <a:lnTo>
                    <a:pt x="689991" y="1046353"/>
                  </a:lnTo>
                  <a:cubicBezTo>
                    <a:pt x="673989" y="1007872"/>
                    <a:pt x="638683" y="978916"/>
                    <a:pt x="593725" y="978916"/>
                  </a:cubicBezTo>
                  <a:cubicBezTo>
                    <a:pt x="535940" y="978916"/>
                    <a:pt x="487807" y="1027049"/>
                    <a:pt x="487807" y="1081659"/>
                  </a:cubicBezTo>
                  <a:cubicBezTo>
                    <a:pt x="487807" y="1139444"/>
                    <a:pt x="535940" y="1187577"/>
                    <a:pt x="593725" y="1187577"/>
                  </a:cubicBezTo>
                  <a:cubicBezTo>
                    <a:pt x="638683" y="1187577"/>
                    <a:pt x="677164" y="1158621"/>
                    <a:pt x="689991" y="1120140"/>
                  </a:cubicBezTo>
                  <a:lnTo>
                    <a:pt x="872871" y="1120140"/>
                  </a:lnTo>
                  <a:cubicBezTo>
                    <a:pt x="998093" y="1120140"/>
                    <a:pt x="1097534" y="1027176"/>
                    <a:pt x="1113536" y="905129"/>
                  </a:cubicBezTo>
                  <a:cubicBezTo>
                    <a:pt x="1155192" y="895477"/>
                    <a:pt x="1187450" y="853694"/>
                    <a:pt x="1187450" y="805561"/>
                  </a:cubicBezTo>
                  <a:lnTo>
                    <a:pt x="1187450" y="529590"/>
                  </a:lnTo>
                  <a:cubicBezTo>
                    <a:pt x="1187450" y="478282"/>
                    <a:pt x="1152144" y="433324"/>
                    <a:pt x="1107186" y="423799"/>
                  </a:cubicBezTo>
                  <a:cubicBezTo>
                    <a:pt x="1059053" y="183007"/>
                    <a:pt x="840867" y="0"/>
                    <a:pt x="59372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2" name="Group 233">
            <a:extLst>
              <a:ext uri="{FF2B5EF4-FFF2-40B4-BE49-F238E27FC236}">
                <a16:creationId xmlns:a16="http://schemas.microsoft.com/office/drawing/2014/main" id="{50D564F1-A6DE-2792-CCF6-62A1D91DA7BD}"/>
              </a:ext>
            </a:extLst>
          </p:cNvPr>
          <p:cNvGrpSpPr/>
          <p:nvPr/>
        </p:nvGrpSpPr>
        <p:grpSpPr>
          <a:xfrm>
            <a:off x="10021200" y="3850230"/>
            <a:ext cx="478800" cy="471600"/>
            <a:chOff x="0" y="0"/>
            <a:chExt cx="638400" cy="628800"/>
          </a:xfrm>
        </p:grpSpPr>
        <p:sp>
          <p:nvSpPr>
            <p:cNvPr id="373" name="Freeform 234">
              <a:extLst>
                <a:ext uri="{FF2B5EF4-FFF2-40B4-BE49-F238E27FC236}">
                  <a16:creationId xmlns:a16="http://schemas.microsoft.com/office/drawing/2014/main" id="{6A1A2FD0-8FF5-AC34-1C40-DDB965EBA5E0}"/>
                </a:ext>
              </a:extLst>
            </p:cNvPr>
            <p:cNvSpPr/>
            <p:nvPr/>
          </p:nvSpPr>
          <p:spPr>
            <a:xfrm>
              <a:off x="0" y="0"/>
              <a:ext cx="638556" cy="628650"/>
            </a:xfrm>
            <a:custGeom>
              <a:avLst/>
              <a:gdLst/>
              <a:ahLst/>
              <a:cxnLst/>
              <a:rect l="l" t="t" r="r" b="b"/>
              <a:pathLst>
                <a:path w="638556" h="628650">
                  <a:moveTo>
                    <a:pt x="317627" y="141224"/>
                  </a:moveTo>
                  <a:cubicBezTo>
                    <a:pt x="336931" y="141224"/>
                    <a:pt x="352933" y="157353"/>
                    <a:pt x="352933" y="176530"/>
                  </a:cubicBezTo>
                  <a:cubicBezTo>
                    <a:pt x="352933" y="199009"/>
                    <a:pt x="336804" y="211836"/>
                    <a:pt x="317627" y="211836"/>
                  </a:cubicBezTo>
                  <a:cubicBezTo>
                    <a:pt x="298450" y="211836"/>
                    <a:pt x="282448" y="199009"/>
                    <a:pt x="282448" y="176530"/>
                  </a:cubicBezTo>
                  <a:cubicBezTo>
                    <a:pt x="282448" y="157226"/>
                    <a:pt x="298450" y="141224"/>
                    <a:pt x="317627" y="141224"/>
                  </a:cubicBezTo>
                  <a:close/>
                  <a:moveTo>
                    <a:pt x="317627" y="279273"/>
                  </a:moveTo>
                  <a:cubicBezTo>
                    <a:pt x="336931" y="279273"/>
                    <a:pt x="352933" y="292100"/>
                    <a:pt x="352933" y="314579"/>
                  </a:cubicBezTo>
                  <a:lnTo>
                    <a:pt x="352933" y="455930"/>
                  </a:lnTo>
                  <a:cubicBezTo>
                    <a:pt x="352933" y="475234"/>
                    <a:pt x="336804" y="491236"/>
                    <a:pt x="317627" y="491236"/>
                  </a:cubicBezTo>
                  <a:cubicBezTo>
                    <a:pt x="298450" y="491236"/>
                    <a:pt x="282448" y="475234"/>
                    <a:pt x="282448" y="455930"/>
                  </a:cubicBezTo>
                  <a:lnTo>
                    <a:pt x="282448" y="314706"/>
                  </a:lnTo>
                  <a:cubicBezTo>
                    <a:pt x="282448" y="292227"/>
                    <a:pt x="298450" y="279400"/>
                    <a:pt x="317627" y="279400"/>
                  </a:cubicBezTo>
                  <a:close/>
                  <a:moveTo>
                    <a:pt x="320929" y="0"/>
                  </a:moveTo>
                  <a:cubicBezTo>
                    <a:pt x="147574" y="0"/>
                    <a:pt x="6477" y="141224"/>
                    <a:pt x="6477" y="314706"/>
                  </a:cubicBezTo>
                  <a:cubicBezTo>
                    <a:pt x="6477" y="366014"/>
                    <a:pt x="16129" y="417449"/>
                    <a:pt x="44958" y="465582"/>
                  </a:cubicBezTo>
                  <a:lnTo>
                    <a:pt x="6477" y="584327"/>
                  </a:lnTo>
                  <a:cubicBezTo>
                    <a:pt x="0" y="593852"/>
                    <a:pt x="0" y="606806"/>
                    <a:pt x="12954" y="619633"/>
                  </a:cubicBezTo>
                  <a:cubicBezTo>
                    <a:pt x="17526" y="624078"/>
                    <a:pt x="26924" y="628650"/>
                    <a:pt x="36449" y="628650"/>
                  </a:cubicBezTo>
                  <a:cubicBezTo>
                    <a:pt x="40386" y="628650"/>
                    <a:pt x="44450" y="627888"/>
                    <a:pt x="48260" y="625983"/>
                  </a:cubicBezTo>
                  <a:lnTo>
                    <a:pt x="166878" y="587375"/>
                  </a:lnTo>
                  <a:cubicBezTo>
                    <a:pt x="211836" y="616331"/>
                    <a:pt x="266319" y="625983"/>
                    <a:pt x="320929" y="625983"/>
                  </a:cubicBezTo>
                  <a:cubicBezTo>
                    <a:pt x="494157" y="625983"/>
                    <a:pt x="638556" y="487934"/>
                    <a:pt x="638556" y="314579"/>
                  </a:cubicBezTo>
                  <a:cubicBezTo>
                    <a:pt x="638556" y="141224"/>
                    <a:pt x="494030" y="0"/>
                    <a:pt x="32080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4" name="Group 235">
            <a:extLst>
              <a:ext uri="{FF2B5EF4-FFF2-40B4-BE49-F238E27FC236}">
                <a16:creationId xmlns:a16="http://schemas.microsoft.com/office/drawing/2014/main" id="{1EC6F6BB-3F50-E142-4A60-516E81620383}"/>
              </a:ext>
            </a:extLst>
          </p:cNvPr>
          <p:cNvGrpSpPr/>
          <p:nvPr/>
        </p:nvGrpSpPr>
        <p:grpSpPr>
          <a:xfrm>
            <a:off x="5448480" y="3655830"/>
            <a:ext cx="652320" cy="655920"/>
            <a:chOff x="0" y="0"/>
            <a:chExt cx="869760" cy="874560"/>
          </a:xfrm>
        </p:grpSpPr>
        <p:sp>
          <p:nvSpPr>
            <p:cNvPr id="375" name="Freeform 236">
              <a:extLst>
                <a:ext uri="{FF2B5EF4-FFF2-40B4-BE49-F238E27FC236}">
                  <a16:creationId xmlns:a16="http://schemas.microsoft.com/office/drawing/2014/main" id="{20D7EB51-7610-7480-F961-EC71E039FD93}"/>
                </a:ext>
              </a:extLst>
            </p:cNvPr>
            <p:cNvSpPr/>
            <p:nvPr/>
          </p:nvSpPr>
          <p:spPr>
            <a:xfrm>
              <a:off x="127" y="127"/>
              <a:ext cx="869696" cy="874522"/>
            </a:xfrm>
            <a:custGeom>
              <a:avLst/>
              <a:gdLst/>
              <a:ahLst/>
              <a:cxnLst/>
              <a:rect l="l" t="t" r="r" b="b"/>
              <a:pathLst>
                <a:path w="869696" h="874522">
                  <a:moveTo>
                    <a:pt x="525145" y="0"/>
                  </a:moveTo>
                  <a:cubicBezTo>
                    <a:pt x="445262" y="0"/>
                    <a:pt x="365887" y="31242"/>
                    <a:pt x="304927" y="93853"/>
                  </a:cubicBezTo>
                  <a:lnTo>
                    <a:pt x="147574" y="251079"/>
                  </a:lnTo>
                  <a:cubicBezTo>
                    <a:pt x="171069" y="246126"/>
                    <a:pt x="195072" y="243586"/>
                    <a:pt x="219075" y="243586"/>
                  </a:cubicBezTo>
                  <a:cubicBezTo>
                    <a:pt x="257429" y="243586"/>
                    <a:pt x="296164" y="250063"/>
                    <a:pt x="333629" y="263906"/>
                  </a:cubicBezTo>
                  <a:lnTo>
                    <a:pt x="401066" y="193294"/>
                  </a:lnTo>
                  <a:cubicBezTo>
                    <a:pt x="434848" y="159512"/>
                    <a:pt x="478917" y="142621"/>
                    <a:pt x="522986" y="142621"/>
                  </a:cubicBezTo>
                  <a:cubicBezTo>
                    <a:pt x="567055" y="142621"/>
                    <a:pt x="611251" y="159512"/>
                    <a:pt x="644906" y="193294"/>
                  </a:cubicBezTo>
                  <a:cubicBezTo>
                    <a:pt x="715645" y="263906"/>
                    <a:pt x="715645" y="369697"/>
                    <a:pt x="644906" y="440436"/>
                  </a:cubicBezTo>
                  <a:lnTo>
                    <a:pt x="401193" y="684403"/>
                  </a:lnTo>
                  <a:cubicBezTo>
                    <a:pt x="367411" y="718185"/>
                    <a:pt x="323342" y="734949"/>
                    <a:pt x="279273" y="734949"/>
                  </a:cubicBezTo>
                  <a:cubicBezTo>
                    <a:pt x="235204" y="734949"/>
                    <a:pt x="191008" y="718185"/>
                    <a:pt x="157353" y="684403"/>
                  </a:cubicBezTo>
                  <a:cubicBezTo>
                    <a:pt x="128397" y="655447"/>
                    <a:pt x="112395" y="620268"/>
                    <a:pt x="109220" y="584835"/>
                  </a:cubicBezTo>
                  <a:lnTo>
                    <a:pt x="0" y="690753"/>
                  </a:lnTo>
                  <a:cubicBezTo>
                    <a:pt x="16002" y="722884"/>
                    <a:pt x="35306" y="751713"/>
                    <a:pt x="60960" y="780542"/>
                  </a:cubicBezTo>
                  <a:cubicBezTo>
                    <a:pt x="123571" y="843153"/>
                    <a:pt x="203835" y="874522"/>
                    <a:pt x="283083" y="874522"/>
                  </a:cubicBezTo>
                  <a:cubicBezTo>
                    <a:pt x="362331" y="874522"/>
                    <a:pt x="441198" y="843153"/>
                    <a:pt x="500634" y="780542"/>
                  </a:cubicBezTo>
                  <a:lnTo>
                    <a:pt x="747776" y="536702"/>
                  </a:lnTo>
                  <a:cubicBezTo>
                    <a:pt x="869696" y="414782"/>
                    <a:pt x="869696" y="218948"/>
                    <a:pt x="747776" y="93726"/>
                  </a:cubicBezTo>
                  <a:cubicBezTo>
                    <a:pt x="685165" y="31242"/>
                    <a:pt x="605028" y="0"/>
                    <a:pt x="52514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6" name="Group 237">
            <a:extLst>
              <a:ext uri="{FF2B5EF4-FFF2-40B4-BE49-F238E27FC236}">
                <a16:creationId xmlns:a16="http://schemas.microsoft.com/office/drawing/2014/main" id="{A5178172-008A-6724-4A59-1AC15DA999EA}"/>
              </a:ext>
            </a:extLst>
          </p:cNvPr>
          <p:cNvGrpSpPr/>
          <p:nvPr/>
        </p:nvGrpSpPr>
        <p:grpSpPr>
          <a:xfrm>
            <a:off x="5161920" y="3886950"/>
            <a:ext cx="659520" cy="660960"/>
            <a:chOff x="0" y="0"/>
            <a:chExt cx="879360" cy="881280"/>
          </a:xfrm>
        </p:grpSpPr>
        <p:sp>
          <p:nvSpPr>
            <p:cNvPr id="377" name="Freeform 238">
              <a:extLst>
                <a:ext uri="{FF2B5EF4-FFF2-40B4-BE49-F238E27FC236}">
                  <a16:creationId xmlns:a16="http://schemas.microsoft.com/office/drawing/2014/main" id="{9BF584F0-C20A-B65E-2B90-F60CBA389AE5}"/>
                </a:ext>
              </a:extLst>
            </p:cNvPr>
            <p:cNvSpPr/>
            <p:nvPr/>
          </p:nvSpPr>
          <p:spPr>
            <a:xfrm>
              <a:off x="127" y="127"/>
              <a:ext cx="879221" cy="881253"/>
            </a:xfrm>
            <a:custGeom>
              <a:avLst/>
              <a:gdLst/>
              <a:ahLst/>
              <a:cxnLst/>
              <a:rect l="l" t="t" r="r" b="b"/>
              <a:pathLst>
                <a:path w="879221" h="881253">
                  <a:moveTo>
                    <a:pt x="597408" y="0"/>
                  </a:moveTo>
                  <a:cubicBezTo>
                    <a:pt x="517525" y="0"/>
                    <a:pt x="438023" y="31242"/>
                    <a:pt x="378587" y="93726"/>
                  </a:cubicBezTo>
                  <a:lnTo>
                    <a:pt x="125222" y="347091"/>
                  </a:lnTo>
                  <a:cubicBezTo>
                    <a:pt x="0" y="472313"/>
                    <a:pt x="0" y="668020"/>
                    <a:pt x="125222" y="789813"/>
                  </a:cubicBezTo>
                  <a:cubicBezTo>
                    <a:pt x="187833" y="850773"/>
                    <a:pt x="268097" y="881253"/>
                    <a:pt x="347853" y="881253"/>
                  </a:cubicBezTo>
                  <a:cubicBezTo>
                    <a:pt x="427609" y="881253"/>
                    <a:pt x="507111" y="850773"/>
                    <a:pt x="568071" y="789813"/>
                  </a:cubicBezTo>
                  <a:lnTo>
                    <a:pt x="728472" y="629412"/>
                  </a:lnTo>
                  <a:cubicBezTo>
                    <a:pt x="706628" y="632841"/>
                    <a:pt x="684403" y="634619"/>
                    <a:pt x="661924" y="634619"/>
                  </a:cubicBezTo>
                  <a:cubicBezTo>
                    <a:pt x="621919" y="634619"/>
                    <a:pt x="581406" y="628904"/>
                    <a:pt x="542290" y="616585"/>
                  </a:cubicBezTo>
                  <a:lnTo>
                    <a:pt x="465328" y="693547"/>
                  </a:lnTo>
                  <a:cubicBezTo>
                    <a:pt x="431546" y="727202"/>
                    <a:pt x="387477" y="744093"/>
                    <a:pt x="343408" y="744093"/>
                  </a:cubicBezTo>
                  <a:cubicBezTo>
                    <a:pt x="299339" y="744093"/>
                    <a:pt x="255143" y="727329"/>
                    <a:pt x="221488" y="693547"/>
                  </a:cubicBezTo>
                  <a:cubicBezTo>
                    <a:pt x="154051" y="622935"/>
                    <a:pt x="154051" y="517144"/>
                    <a:pt x="221488" y="446532"/>
                  </a:cubicBezTo>
                  <a:lnTo>
                    <a:pt x="474980" y="193167"/>
                  </a:lnTo>
                  <a:cubicBezTo>
                    <a:pt x="508635" y="159512"/>
                    <a:pt x="552831" y="142621"/>
                    <a:pt x="596900" y="142621"/>
                  </a:cubicBezTo>
                  <a:cubicBezTo>
                    <a:pt x="640969" y="142621"/>
                    <a:pt x="685165" y="159385"/>
                    <a:pt x="718820" y="193167"/>
                  </a:cubicBezTo>
                  <a:cubicBezTo>
                    <a:pt x="747776" y="222123"/>
                    <a:pt x="763778" y="260604"/>
                    <a:pt x="766953" y="295783"/>
                  </a:cubicBezTo>
                  <a:lnTo>
                    <a:pt x="843915" y="218821"/>
                  </a:lnTo>
                  <a:lnTo>
                    <a:pt x="879221" y="183642"/>
                  </a:lnTo>
                  <a:cubicBezTo>
                    <a:pt x="863219" y="151511"/>
                    <a:pt x="843915" y="122682"/>
                    <a:pt x="818261" y="93726"/>
                  </a:cubicBezTo>
                  <a:cubicBezTo>
                    <a:pt x="757428" y="31242"/>
                    <a:pt x="677164" y="0"/>
                    <a:pt x="59740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78" name="Group 239">
            <a:extLst>
              <a:ext uri="{FF2B5EF4-FFF2-40B4-BE49-F238E27FC236}">
                <a16:creationId xmlns:a16="http://schemas.microsoft.com/office/drawing/2014/main" id="{FF00E6FF-3746-B43D-E44C-120B39AD4B03}"/>
              </a:ext>
            </a:extLst>
          </p:cNvPr>
          <p:cNvGrpSpPr/>
          <p:nvPr/>
        </p:nvGrpSpPr>
        <p:grpSpPr>
          <a:xfrm>
            <a:off x="11218560" y="3813510"/>
            <a:ext cx="575280" cy="570240"/>
            <a:chOff x="0" y="0"/>
            <a:chExt cx="767040" cy="760320"/>
          </a:xfrm>
        </p:grpSpPr>
        <p:sp>
          <p:nvSpPr>
            <p:cNvPr id="379" name="Freeform 240">
              <a:extLst>
                <a:ext uri="{FF2B5EF4-FFF2-40B4-BE49-F238E27FC236}">
                  <a16:creationId xmlns:a16="http://schemas.microsoft.com/office/drawing/2014/main" id="{872F0D75-DA04-FB84-24C8-3FB9F35CB6C5}"/>
                </a:ext>
              </a:extLst>
            </p:cNvPr>
            <p:cNvSpPr/>
            <p:nvPr/>
          </p:nvSpPr>
          <p:spPr>
            <a:xfrm>
              <a:off x="127" y="127"/>
              <a:ext cx="766953" cy="760349"/>
            </a:xfrm>
            <a:custGeom>
              <a:avLst/>
              <a:gdLst/>
              <a:ahLst/>
              <a:cxnLst/>
              <a:rect l="l" t="t" r="r" b="b"/>
              <a:pathLst>
                <a:path w="766953" h="760349">
                  <a:moveTo>
                    <a:pt x="381889" y="67437"/>
                  </a:moveTo>
                  <a:cubicBezTo>
                    <a:pt x="401193" y="67437"/>
                    <a:pt x="417195" y="83439"/>
                    <a:pt x="417195" y="102616"/>
                  </a:cubicBezTo>
                  <a:lnTo>
                    <a:pt x="417195" y="368935"/>
                  </a:lnTo>
                  <a:lnTo>
                    <a:pt x="545719" y="497205"/>
                  </a:lnTo>
                  <a:cubicBezTo>
                    <a:pt x="561721" y="513334"/>
                    <a:pt x="561721" y="532511"/>
                    <a:pt x="545719" y="545338"/>
                  </a:cubicBezTo>
                  <a:cubicBezTo>
                    <a:pt x="539242" y="551815"/>
                    <a:pt x="530479" y="554863"/>
                    <a:pt x="521589" y="554863"/>
                  </a:cubicBezTo>
                  <a:cubicBezTo>
                    <a:pt x="512699" y="554863"/>
                    <a:pt x="503936" y="551688"/>
                    <a:pt x="497586" y="545338"/>
                  </a:cubicBezTo>
                  <a:lnTo>
                    <a:pt x="356235" y="404241"/>
                  </a:lnTo>
                  <a:cubicBezTo>
                    <a:pt x="349758" y="397764"/>
                    <a:pt x="346583" y="388112"/>
                    <a:pt x="346583" y="378587"/>
                  </a:cubicBezTo>
                  <a:lnTo>
                    <a:pt x="346583" y="102616"/>
                  </a:lnTo>
                  <a:cubicBezTo>
                    <a:pt x="346583" y="83312"/>
                    <a:pt x="362712" y="67437"/>
                    <a:pt x="381889" y="67437"/>
                  </a:cubicBezTo>
                  <a:close/>
                  <a:moveTo>
                    <a:pt x="381889" y="0"/>
                  </a:moveTo>
                  <a:cubicBezTo>
                    <a:pt x="170053" y="0"/>
                    <a:pt x="0" y="173228"/>
                    <a:pt x="0" y="381762"/>
                  </a:cubicBezTo>
                  <a:cubicBezTo>
                    <a:pt x="0" y="593471"/>
                    <a:pt x="173355" y="760349"/>
                    <a:pt x="381889" y="760349"/>
                  </a:cubicBezTo>
                  <a:cubicBezTo>
                    <a:pt x="590423" y="760349"/>
                    <a:pt x="763905" y="590296"/>
                    <a:pt x="763905" y="381762"/>
                  </a:cubicBezTo>
                  <a:cubicBezTo>
                    <a:pt x="766953" y="173228"/>
                    <a:pt x="593725" y="0"/>
                    <a:pt x="38188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0" name="Group 241">
            <a:extLst>
              <a:ext uri="{FF2B5EF4-FFF2-40B4-BE49-F238E27FC236}">
                <a16:creationId xmlns:a16="http://schemas.microsoft.com/office/drawing/2014/main" id="{EEC5C647-C12D-FEC3-4F15-BA2CCF6DEBB7}"/>
              </a:ext>
            </a:extLst>
          </p:cNvPr>
          <p:cNvGrpSpPr/>
          <p:nvPr/>
        </p:nvGrpSpPr>
        <p:grpSpPr>
          <a:xfrm>
            <a:off x="11059440" y="3654390"/>
            <a:ext cx="892800" cy="890640"/>
            <a:chOff x="0" y="0"/>
            <a:chExt cx="1190400" cy="1187520"/>
          </a:xfrm>
        </p:grpSpPr>
        <p:sp>
          <p:nvSpPr>
            <p:cNvPr id="381" name="Freeform 242">
              <a:extLst>
                <a:ext uri="{FF2B5EF4-FFF2-40B4-BE49-F238E27FC236}">
                  <a16:creationId xmlns:a16="http://schemas.microsoft.com/office/drawing/2014/main" id="{8F7929BD-0E4B-45A6-C948-C35D8448684A}"/>
                </a:ext>
              </a:extLst>
            </p:cNvPr>
            <p:cNvSpPr/>
            <p:nvPr/>
          </p:nvSpPr>
          <p:spPr>
            <a:xfrm>
              <a:off x="0" y="127"/>
              <a:ext cx="1190371" cy="1187450"/>
            </a:xfrm>
            <a:custGeom>
              <a:avLst/>
              <a:gdLst/>
              <a:ahLst/>
              <a:cxnLst/>
              <a:rect l="l" t="t" r="r" b="b"/>
              <a:pathLst>
                <a:path w="1190371" h="1187450">
                  <a:moveTo>
                    <a:pt x="593598" y="137922"/>
                  </a:moveTo>
                  <a:cubicBezTo>
                    <a:pt x="843788" y="137922"/>
                    <a:pt x="1045972" y="343408"/>
                    <a:pt x="1045972" y="593725"/>
                  </a:cubicBezTo>
                  <a:cubicBezTo>
                    <a:pt x="1045972" y="844042"/>
                    <a:pt x="847090" y="1046226"/>
                    <a:pt x="593598" y="1046226"/>
                  </a:cubicBezTo>
                  <a:cubicBezTo>
                    <a:pt x="346583" y="1046226"/>
                    <a:pt x="141224" y="840867"/>
                    <a:pt x="141224" y="593725"/>
                  </a:cubicBezTo>
                  <a:cubicBezTo>
                    <a:pt x="141224" y="343408"/>
                    <a:pt x="343281" y="137922"/>
                    <a:pt x="593598" y="137922"/>
                  </a:cubicBezTo>
                  <a:close/>
                  <a:moveTo>
                    <a:pt x="593598" y="0"/>
                  </a:moveTo>
                  <a:cubicBezTo>
                    <a:pt x="269621" y="0"/>
                    <a:pt x="0" y="266446"/>
                    <a:pt x="0" y="593725"/>
                  </a:cubicBezTo>
                  <a:cubicBezTo>
                    <a:pt x="0" y="917956"/>
                    <a:pt x="269621" y="1187450"/>
                    <a:pt x="593598" y="1187450"/>
                  </a:cubicBezTo>
                  <a:cubicBezTo>
                    <a:pt x="917575" y="1187450"/>
                    <a:pt x="1187196" y="917956"/>
                    <a:pt x="1187196" y="593725"/>
                  </a:cubicBezTo>
                  <a:cubicBezTo>
                    <a:pt x="1190371" y="266446"/>
                    <a:pt x="920877" y="0"/>
                    <a:pt x="59359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2" name="Group 243">
            <a:extLst>
              <a:ext uri="{FF2B5EF4-FFF2-40B4-BE49-F238E27FC236}">
                <a16:creationId xmlns:a16="http://schemas.microsoft.com/office/drawing/2014/main" id="{6E21024B-6A85-F55C-AD43-DF83BEEFF74C}"/>
              </a:ext>
            </a:extLst>
          </p:cNvPr>
          <p:cNvGrpSpPr/>
          <p:nvPr/>
        </p:nvGrpSpPr>
        <p:grpSpPr>
          <a:xfrm>
            <a:off x="6278640" y="5394630"/>
            <a:ext cx="902160" cy="926640"/>
            <a:chOff x="0" y="0"/>
            <a:chExt cx="1202880" cy="1235520"/>
          </a:xfrm>
        </p:grpSpPr>
        <p:sp>
          <p:nvSpPr>
            <p:cNvPr id="383" name="Freeform 244">
              <a:extLst>
                <a:ext uri="{FF2B5EF4-FFF2-40B4-BE49-F238E27FC236}">
                  <a16:creationId xmlns:a16="http://schemas.microsoft.com/office/drawing/2014/main" id="{853035AD-162A-82E9-FC81-F3C253DFD95D}"/>
                </a:ext>
              </a:extLst>
            </p:cNvPr>
            <p:cNvSpPr/>
            <p:nvPr/>
          </p:nvSpPr>
          <p:spPr>
            <a:xfrm>
              <a:off x="127" y="127"/>
              <a:ext cx="1202817" cy="1235456"/>
            </a:xfrm>
            <a:custGeom>
              <a:avLst/>
              <a:gdLst/>
              <a:ahLst/>
              <a:cxnLst/>
              <a:rect l="l" t="t" r="r" b="b"/>
              <a:pathLst>
                <a:path w="1202817" h="1235456">
                  <a:moveTo>
                    <a:pt x="602996" y="0"/>
                  </a:moveTo>
                  <a:cubicBezTo>
                    <a:pt x="493395" y="0"/>
                    <a:pt x="405003" y="88900"/>
                    <a:pt x="401955" y="205486"/>
                  </a:cubicBezTo>
                  <a:cubicBezTo>
                    <a:pt x="401955" y="300482"/>
                    <a:pt x="468884" y="383286"/>
                    <a:pt x="560324" y="398653"/>
                  </a:cubicBezTo>
                  <a:lnTo>
                    <a:pt x="560324" y="515112"/>
                  </a:lnTo>
                  <a:cubicBezTo>
                    <a:pt x="468884" y="533527"/>
                    <a:pt x="401955" y="616204"/>
                    <a:pt x="401955" y="711327"/>
                  </a:cubicBezTo>
                  <a:cubicBezTo>
                    <a:pt x="401955" y="745109"/>
                    <a:pt x="408051" y="775716"/>
                    <a:pt x="423291" y="803275"/>
                  </a:cubicBezTo>
                  <a:lnTo>
                    <a:pt x="328803" y="879856"/>
                  </a:lnTo>
                  <a:cubicBezTo>
                    <a:pt x="295402" y="849249"/>
                    <a:pt x="249682" y="833882"/>
                    <a:pt x="203962" y="833882"/>
                  </a:cubicBezTo>
                  <a:cubicBezTo>
                    <a:pt x="91313" y="836930"/>
                    <a:pt x="0" y="925830"/>
                    <a:pt x="0" y="1036320"/>
                  </a:cubicBezTo>
                  <a:cubicBezTo>
                    <a:pt x="0" y="1146810"/>
                    <a:pt x="91313" y="1235456"/>
                    <a:pt x="204089" y="1235456"/>
                  </a:cubicBezTo>
                  <a:cubicBezTo>
                    <a:pt x="313690" y="1235456"/>
                    <a:pt x="398907" y="1143508"/>
                    <a:pt x="405003" y="1036193"/>
                  </a:cubicBezTo>
                  <a:cubicBezTo>
                    <a:pt x="405003" y="1002411"/>
                    <a:pt x="395859" y="971804"/>
                    <a:pt x="380619" y="944118"/>
                  </a:cubicBezTo>
                  <a:lnTo>
                    <a:pt x="478028" y="867537"/>
                  </a:lnTo>
                  <a:cubicBezTo>
                    <a:pt x="511556" y="898144"/>
                    <a:pt x="557149" y="913511"/>
                    <a:pt x="602869" y="913511"/>
                  </a:cubicBezTo>
                  <a:cubicBezTo>
                    <a:pt x="651637" y="913511"/>
                    <a:pt x="694182" y="895096"/>
                    <a:pt x="727710" y="867537"/>
                  </a:cubicBezTo>
                  <a:lnTo>
                    <a:pt x="822198" y="944118"/>
                  </a:lnTo>
                  <a:cubicBezTo>
                    <a:pt x="807085" y="971804"/>
                    <a:pt x="800989" y="1002411"/>
                    <a:pt x="800989" y="1036193"/>
                  </a:cubicBezTo>
                  <a:cubicBezTo>
                    <a:pt x="800989" y="1146556"/>
                    <a:pt x="892302" y="1235456"/>
                    <a:pt x="1001903" y="1235456"/>
                  </a:cubicBezTo>
                  <a:cubicBezTo>
                    <a:pt x="1111504" y="1235456"/>
                    <a:pt x="1199896" y="1143508"/>
                    <a:pt x="1202817" y="1036193"/>
                  </a:cubicBezTo>
                  <a:cubicBezTo>
                    <a:pt x="1202817" y="925703"/>
                    <a:pt x="1117600" y="836930"/>
                    <a:pt x="1001903" y="833755"/>
                  </a:cubicBezTo>
                  <a:cubicBezTo>
                    <a:pt x="953135" y="833755"/>
                    <a:pt x="910590" y="852170"/>
                    <a:pt x="877062" y="879729"/>
                  </a:cubicBezTo>
                  <a:lnTo>
                    <a:pt x="782574" y="803021"/>
                  </a:lnTo>
                  <a:cubicBezTo>
                    <a:pt x="797814" y="775462"/>
                    <a:pt x="803910" y="744855"/>
                    <a:pt x="803910" y="711073"/>
                  </a:cubicBezTo>
                  <a:cubicBezTo>
                    <a:pt x="803910" y="615950"/>
                    <a:pt x="736981" y="530225"/>
                    <a:pt x="645541" y="514858"/>
                  </a:cubicBezTo>
                  <a:lnTo>
                    <a:pt x="645541" y="398526"/>
                  </a:lnTo>
                  <a:cubicBezTo>
                    <a:pt x="736854" y="380111"/>
                    <a:pt x="803910" y="300355"/>
                    <a:pt x="803910" y="205359"/>
                  </a:cubicBezTo>
                  <a:cubicBezTo>
                    <a:pt x="803910" y="91948"/>
                    <a:pt x="715518" y="6096"/>
                    <a:pt x="60299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4" name="Group 245">
            <a:extLst>
              <a:ext uri="{FF2B5EF4-FFF2-40B4-BE49-F238E27FC236}">
                <a16:creationId xmlns:a16="http://schemas.microsoft.com/office/drawing/2014/main" id="{E935D554-5D8A-A884-5FBF-B8543587998A}"/>
              </a:ext>
            </a:extLst>
          </p:cNvPr>
          <p:cNvGrpSpPr/>
          <p:nvPr/>
        </p:nvGrpSpPr>
        <p:grpSpPr>
          <a:xfrm>
            <a:off x="7357920" y="5539350"/>
            <a:ext cx="918000" cy="781200"/>
            <a:chOff x="0" y="0"/>
            <a:chExt cx="1224000" cy="1041600"/>
          </a:xfrm>
        </p:grpSpPr>
        <p:sp>
          <p:nvSpPr>
            <p:cNvPr id="385" name="Freeform 246">
              <a:extLst>
                <a:ext uri="{FF2B5EF4-FFF2-40B4-BE49-F238E27FC236}">
                  <a16:creationId xmlns:a16="http://schemas.microsoft.com/office/drawing/2014/main" id="{B1F8B18A-8208-58BA-9075-42E4DEA3FBEE}"/>
                </a:ext>
              </a:extLst>
            </p:cNvPr>
            <p:cNvSpPr/>
            <p:nvPr/>
          </p:nvSpPr>
          <p:spPr>
            <a:xfrm>
              <a:off x="127" y="127"/>
              <a:ext cx="1224026" cy="1041527"/>
            </a:xfrm>
            <a:custGeom>
              <a:avLst/>
              <a:gdLst/>
              <a:ahLst/>
              <a:cxnLst/>
              <a:rect l="l" t="t" r="r" b="b"/>
              <a:pathLst>
                <a:path w="1224026" h="1041527">
                  <a:moveTo>
                    <a:pt x="170434" y="321691"/>
                  </a:moveTo>
                  <a:lnTo>
                    <a:pt x="170434" y="686181"/>
                  </a:lnTo>
                  <a:cubicBezTo>
                    <a:pt x="170434" y="707517"/>
                    <a:pt x="188722" y="722884"/>
                    <a:pt x="213106" y="722884"/>
                  </a:cubicBezTo>
                  <a:lnTo>
                    <a:pt x="252603" y="722884"/>
                  </a:lnTo>
                  <a:lnTo>
                    <a:pt x="252603" y="965073"/>
                  </a:lnTo>
                  <a:lnTo>
                    <a:pt x="76073" y="965073"/>
                  </a:lnTo>
                  <a:lnTo>
                    <a:pt x="76073" y="321691"/>
                  </a:lnTo>
                  <a:close/>
                  <a:moveTo>
                    <a:pt x="395859" y="321691"/>
                  </a:moveTo>
                  <a:lnTo>
                    <a:pt x="395859" y="686181"/>
                  </a:lnTo>
                  <a:cubicBezTo>
                    <a:pt x="395859" y="707517"/>
                    <a:pt x="414147" y="722884"/>
                    <a:pt x="438531" y="722884"/>
                  </a:cubicBezTo>
                  <a:lnTo>
                    <a:pt x="475107" y="722884"/>
                  </a:lnTo>
                  <a:lnTo>
                    <a:pt x="475107" y="965073"/>
                  </a:lnTo>
                  <a:lnTo>
                    <a:pt x="328803" y="965073"/>
                  </a:lnTo>
                  <a:lnTo>
                    <a:pt x="328803" y="723011"/>
                  </a:lnTo>
                  <a:lnTo>
                    <a:pt x="368427" y="723011"/>
                  </a:lnTo>
                  <a:cubicBezTo>
                    <a:pt x="389636" y="723011"/>
                    <a:pt x="411099" y="704596"/>
                    <a:pt x="411099" y="686308"/>
                  </a:cubicBezTo>
                  <a:lnTo>
                    <a:pt x="411099" y="321691"/>
                  </a:lnTo>
                  <a:close/>
                  <a:moveTo>
                    <a:pt x="733806" y="321691"/>
                  </a:moveTo>
                  <a:lnTo>
                    <a:pt x="733806" y="686181"/>
                  </a:lnTo>
                  <a:cubicBezTo>
                    <a:pt x="733806" y="707517"/>
                    <a:pt x="752094" y="722884"/>
                    <a:pt x="776478" y="722884"/>
                  </a:cubicBezTo>
                  <a:lnTo>
                    <a:pt x="819150" y="722884"/>
                  </a:lnTo>
                  <a:lnTo>
                    <a:pt x="819150" y="965073"/>
                  </a:lnTo>
                  <a:lnTo>
                    <a:pt x="648462" y="965073"/>
                  </a:lnTo>
                  <a:lnTo>
                    <a:pt x="648462" y="723011"/>
                  </a:lnTo>
                  <a:lnTo>
                    <a:pt x="691134" y="723011"/>
                  </a:lnTo>
                  <a:cubicBezTo>
                    <a:pt x="715518" y="723011"/>
                    <a:pt x="733806" y="704596"/>
                    <a:pt x="733806" y="686308"/>
                  </a:cubicBezTo>
                  <a:lnTo>
                    <a:pt x="733806" y="321691"/>
                  </a:lnTo>
                  <a:close/>
                  <a:moveTo>
                    <a:pt x="1062736" y="321691"/>
                  </a:moveTo>
                  <a:lnTo>
                    <a:pt x="1062736" y="965073"/>
                  </a:lnTo>
                  <a:lnTo>
                    <a:pt x="965200" y="965073"/>
                  </a:lnTo>
                  <a:lnTo>
                    <a:pt x="965200" y="723011"/>
                  </a:lnTo>
                  <a:lnTo>
                    <a:pt x="1007872" y="723011"/>
                  </a:lnTo>
                  <a:cubicBezTo>
                    <a:pt x="1029081" y="723011"/>
                    <a:pt x="1050544" y="704596"/>
                    <a:pt x="1050544" y="686308"/>
                  </a:cubicBezTo>
                  <a:lnTo>
                    <a:pt x="1050544" y="321691"/>
                  </a:lnTo>
                  <a:close/>
                  <a:moveTo>
                    <a:pt x="36449" y="0"/>
                  </a:moveTo>
                  <a:cubicBezTo>
                    <a:pt x="15113" y="0"/>
                    <a:pt x="0" y="18288"/>
                    <a:pt x="0" y="36703"/>
                  </a:cubicBezTo>
                  <a:lnTo>
                    <a:pt x="0" y="1004824"/>
                  </a:lnTo>
                  <a:cubicBezTo>
                    <a:pt x="0" y="1026287"/>
                    <a:pt x="18288" y="1041527"/>
                    <a:pt x="36576" y="1041527"/>
                  </a:cubicBezTo>
                  <a:lnTo>
                    <a:pt x="1181354" y="1041527"/>
                  </a:lnTo>
                  <a:cubicBezTo>
                    <a:pt x="1205738" y="1041527"/>
                    <a:pt x="1224026" y="1023112"/>
                    <a:pt x="1224026" y="1004824"/>
                  </a:cubicBezTo>
                  <a:lnTo>
                    <a:pt x="1224026" y="36703"/>
                  </a:lnTo>
                  <a:cubicBezTo>
                    <a:pt x="1220978" y="18288"/>
                    <a:pt x="1202690" y="0"/>
                    <a:pt x="118135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6" name="Group 247">
            <a:extLst>
              <a:ext uri="{FF2B5EF4-FFF2-40B4-BE49-F238E27FC236}">
                <a16:creationId xmlns:a16="http://schemas.microsoft.com/office/drawing/2014/main" id="{D1885EEC-E4F8-2748-9B93-B9AB15E9DF64}"/>
              </a:ext>
            </a:extLst>
          </p:cNvPr>
          <p:cNvGrpSpPr/>
          <p:nvPr/>
        </p:nvGrpSpPr>
        <p:grpSpPr>
          <a:xfrm>
            <a:off x="8652480" y="5418390"/>
            <a:ext cx="737280" cy="740160"/>
            <a:chOff x="0" y="0"/>
            <a:chExt cx="983040" cy="986880"/>
          </a:xfrm>
        </p:grpSpPr>
        <p:sp>
          <p:nvSpPr>
            <p:cNvPr id="387" name="Freeform 248">
              <a:extLst>
                <a:ext uri="{FF2B5EF4-FFF2-40B4-BE49-F238E27FC236}">
                  <a16:creationId xmlns:a16="http://schemas.microsoft.com/office/drawing/2014/main" id="{74513186-31E4-A761-2B85-552C33EF9042}"/>
                </a:ext>
              </a:extLst>
            </p:cNvPr>
            <p:cNvSpPr/>
            <p:nvPr/>
          </p:nvSpPr>
          <p:spPr>
            <a:xfrm>
              <a:off x="0" y="0"/>
              <a:ext cx="982980" cy="986917"/>
            </a:xfrm>
            <a:custGeom>
              <a:avLst/>
              <a:gdLst/>
              <a:ahLst/>
              <a:cxnLst/>
              <a:rect l="l" t="t" r="r" b="b"/>
              <a:pathLst>
                <a:path w="982980" h="986917">
                  <a:moveTo>
                    <a:pt x="493014" y="370967"/>
                  </a:moveTo>
                  <a:cubicBezTo>
                    <a:pt x="559943" y="370967"/>
                    <a:pt x="614680" y="423037"/>
                    <a:pt x="614680" y="493522"/>
                  </a:cubicBezTo>
                  <a:cubicBezTo>
                    <a:pt x="614680" y="560959"/>
                    <a:pt x="559943" y="616077"/>
                    <a:pt x="493014" y="616077"/>
                  </a:cubicBezTo>
                  <a:cubicBezTo>
                    <a:pt x="423037" y="616077"/>
                    <a:pt x="371348" y="560959"/>
                    <a:pt x="371348" y="493522"/>
                  </a:cubicBezTo>
                  <a:cubicBezTo>
                    <a:pt x="371348" y="429133"/>
                    <a:pt x="426085" y="370967"/>
                    <a:pt x="493014" y="370967"/>
                  </a:cubicBezTo>
                  <a:close/>
                  <a:moveTo>
                    <a:pt x="493014" y="0"/>
                  </a:moveTo>
                  <a:cubicBezTo>
                    <a:pt x="222250" y="0"/>
                    <a:pt x="0" y="220726"/>
                    <a:pt x="0" y="493522"/>
                  </a:cubicBezTo>
                  <a:cubicBezTo>
                    <a:pt x="6096" y="769239"/>
                    <a:pt x="222250" y="986917"/>
                    <a:pt x="493014" y="986917"/>
                  </a:cubicBezTo>
                  <a:cubicBezTo>
                    <a:pt x="760857" y="986917"/>
                    <a:pt x="982980" y="766318"/>
                    <a:pt x="982980" y="493522"/>
                  </a:cubicBezTo>
                  <a:cubicBezTo>
                    <a:pt x="982980" y="220726"/>
                    <a:pt x="760984" y="0"/>
                    <a:pt x="49301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88" name="Group 249">
            <a:extLst>
              <a:ext uri="{FF2B5EF4-FFF2-40B4-BE49-F238E27FC236}">
                <a16:creationId xmlns:a16="http://schemas.microsoft.com/office/drawing/2014/main" id="{F4F162E0-75B3-59B1-D03F-3C492FF3DA72}"/>
              </a:ext>
            </a:extLst>
          </p:cNvPr>
          <p:cNvGrpSpPr/>
          <p:nvPr/>
        </p:nvGrpSpPr>
        <p:grpSpPr>
          <a:xfrm>
            <a:off x="8776320" y="5790630"/>
            <a:ext cx="799200" cy="552240"/>
            <a:chOff x="0" y="0"/>
            <a:chExt cx="1065600" cy="736320"/>
          </a:xfrm>
        </p:grpSpPr>
        <p:sp>
          <p:nvSpPr>
            <p:cNvPr id="389" name="Freeform 250">
              <a:extLst>
                <a:ext uri="{FF2B5EF4-FFF2-40B4-BE49-F238E27FC236}">
                  <a16:creationId xmlns:a16="http://schemas.microsoft.com/office/drawing/2014/main" id="{FC68964B-E28D-5B39-B0E3-4284AFAF5C5B}"/>
                </a:ext>
              </a:extLst>
            </p:cNvPr>
            <p:cNvSpPr/>
            <p:nvPr/>
          </p:nvSpPr>
          <p:spPr>
            <a:xfrm>
              <a:off x="127" y="0"/>
              <a:ext cx="1065530" cy="736346"/>
            </a:xfrm>
            <a:custGeom>
              <a:avLst/>
              <a:gdLst/>
              <a:ahLst/>
              <a:cxnLst/>
              <a:rect l="l" t="t" r="r" b="b"/>
              <a:pathLst>
                <a:path w="1065530" h="736346">
                  <a:moveTo>
                    <a:pt x="944499" y="0"/>
                  </a:moveTo>
                  <a:cubicBezTo>
                    <a:pt x="873506" y="0"/>
                    <a:pt x="815975" y="53340"/>
                    <a:pt x="815975" y="123063"/>
                  </a:cubicBezTo>
                  <a:cubicBezTo>
                    <a:pt x="815975" y="175260"/>
                    <a:pt x="849376" y="224282"/>
                    <a:pt x="898271" y="239649"/>
                  </a:cubicBezTo>
                  <a:lnTo>
                    <a:pt x="898271" y="288671"/>
                  </a:lnTo>
                  <a:cubicBezTo>
                    <a:pt x="898271" y="429641"/>
                    <a:pt x="791718" y="549275"/>
                    <a:pt x="654685" y="567690"/>
                  </a:cubicBezTo>
                  <a:lnTo>
                    <a:pt x="654685" y="469519"/>
                  </a:lnTo>
                  <a:cubicBezTo>
                    <a:pt x="563372" y="533908"/>
                    <a:pt x="450723" y="570738"/>
                    <a:pt x="328930" y="570738"/>
                  </a:cubicBezTo>
                  <a:cubicBezTo>
                    <a:pt x="207137" y="570738"/>
                    <a:pt x="94234" y="534035"/>
                    <a:pt x="0" y="469519"/>
                  </a:cubicBezTo>
                  <a:lnTo>
                    <a:pt x="0" y="613664"/>
                  </a:lnTo>
                  <a:cubicBezTo>
                    <a:pt x="0" y="684276"/>
                    <a:pt x="54737" y="736346"/>
                    <a:pt x="121793" y="736346"/>
                  </a:cubicBezTo>
                  <a:lnTo>
                    <a:pt x="520573" y="736346"/>
                  </a:lnTo>
                  <a:cubicBezTo>
                    <a:pt x="575310" y="736346"/>
                    <a:pt x="624078" y="702691"/>
                    <a:pt x="639318" y="653669"/>
                  </a:cubicBezTo>
                  <a:cubicBezTo>
                    <a:pt x="831088" y="632206"/>
                    <a:pt x="974217" y="478917"/>
                    <a:pt x="977265" y="282702"/>
                  </a:cubicBezTo>
                  <a:lnTo>
                    <a:pt x="977265" y="233553"/>
                  </a:lnTo>
                  <a:cubicBezTo>
                    <a:pt x="1028954" y="215138"/>
                    <a:pt x="1065530" y="165989"/>
                    <a:pt x="1062482" y="107823"/>
                  </a:cubicBezTo>
                  <a:cubicBezTo>
                    <a:pt x="1059434" y="55626"/>
                    <a:pt x="1013841" y="9779"/>
                    <a:pt x="955929" y="508"/>
                  </a:cubicBezTo>
                  <a:cubicBezTo>
                    <a:pt x="952119" y="254"/>
                    <a:pt x="948182" y="0"/>
                    <a:pt x="94437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0" name="Group 251">
            <a:extLst>
              <a:ext uri="{FF2B5EF4-FFF2-40B4-BE49-F238E27FC236}">
                <a16:creationId xmlns:a16="http://schemas.microsoft.com/office/drawing/2014/main" id="{5288D687-3E82-2843-7133-D033F48A2665}"/>
              </a:ext>
            </a:extLst>
          </p:cNvPr>
          <p:cNvGrpSpPr/>
          <p:nvPr/>
        </p:nvGrpSpPr>
        <p:grpSpPr>
          <a:xfrm>
            <a:off x="12870960" y="5953350"/>
            <a:ext cx="367920" cy="358560"/>
            <a:chOff x="0" y="0"/>
            <a:chExt cx="490560" cy="478080"/>
          </a:xfrm>
        </p:grpSpPr>
        <p:sp>
          <p:nvSpPr>
            <p:cNvPr id="391" name="Freeform 252">
              <a:extLst>
                <a:ext uri="{FF2B5EF4-FFF2-40B4-BE49-F238E27FC236}">
                  <a16:creationId xmlns:a16="http://schemas.microsoft.com/office/drawing/2014/main" id="{EDAA4933-1DB3-AD11-99C8-BDA60D1EA0ED}"/>
                </a:ext>
              </a:extLst>
            </p:cNvPr>
            <p:cNvSpPr/>
            <p:nvPr/>
          </p:nvSpPr>
          <p:spPr>
            <a:xfrm>
              <a:off x="127" y="127"/>
              <a:ext cx="490474" cy="478028"/>
            </a:xfrm>
            <a:custGeom>
              <a:avLst/>
              <a:gdLst/>
              <a:ahLst/>
              <a:cxnLst/>
              <a:rect l="l" t="t" r="r" b="b"/>
              <a:pathLst>
                <a:path w="490474" h="478028">
                  <a:moveTo>
                    <a:pt x="216281" y="0"/>
                  </a:moveTo>
                  <a:cubicBezTo>
                    <a:pt x="191897" y="42926"/>
                    <a:pt x="161417" y="79629"/>
                    <a:pt x="127889" y="119507"/>
                  </a:cubicBezTo>
                  <a:cubicBezTo>
                    <a:pt x="91313" y="162433"/>
                    <a:pt x="45593" y="193040"/>
                    <a:pt x="0" y="217551"/>
                  </a:cubicBezTo>
                  <a:lnTo>
                    <a:pt x="213233" y="432054"/>
                  </a:lnTo>
                  <a:cubicBezTo>
                    <a:pt x="243713" y="462661"/>
                    <a:pt x="282575" y="478028"/>
                    <a:pt x="321437" y="478028"/>
                  </a:cubicBezTo>
                  <a:cubicBezTo>
                    <a:pt x="360299" y="478028"/>
                    <a:pt x="399161" y="462661"/>
                    <a:pt x="429514" y="432054"/>
                  </a:cubicBezTo>
                  <a:cubicBezTo>
                    <a:pt x="490474" y="370713"/>
                    <a:pt x="490474" y="275717"/>
                    <a:pt x="429514" y="214503"/>
                  </a:cubicBezTo>
                  <a:lnTo>
                    <a:pt x="216281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2" name="Group 253">
            <a:extLst>
              <a:ext uri="{FF2B5EF4-FFF2-40B4-BE49-F238E27FC236}">
                <a16:creationId xmlns:a16="http://schemas.microsoft.com/office/drawing/2014/main" id="{DFAA8566-02D7-1BC0-4E1E-4E32B6CCC002}"/>
              </a:ext>
            </a:extLst>
          </p:cNvPr>
          <p:cNvGrpSpPr/>
          <p:nvPr/>
        </p:nvGrpSpPr>
        <p:grpSpPr>
          <a:xfrm>
            <a:off x="12306480" y="5383110"/>
            <a:ext cx="719280" cy="726480"/>
            <a:chOff x="0" y="0"/>
            <a:chExt cx="959040" cy="968640"/>
          </a:xfrm>
        </p:grpSpPr>
        <p:sp>
          <p:nvSpPr>
            <p:cNvPr id="393" name="Freeform 254">
              <a:extLst>
                <a:ext uri="{FF2B5EF4-FFF2-40B4-BE49-F238E27FC236}">
                  <a16:creationId xmlns:a16="http://schemas.microsoft.com/office/drawing/2014/main" id="{03FC68C2-6CD8-78E1-C8E7-EE369252CE9A}"/>
                </a:ext>
              </a:extLst>
            </p:cNvPr>
            <p:cNvSpPr/>
            <p:nvPr/>
          </p:nvSpPr>
          <p:spPr>
            <a:xfrm>
              <a:off x="0" y="127"/>
              <a:ext cx="959104" cy="968629"/>
            </a:xfrm>
            <a:custGeom>
              <a:avLst/>
              <a:gdLst/>
              <a:ahLst/>
              <a:cxnLst/>
              <a:rect l="l" t="t" r="r" b="b"/>
              <a:pathLst>
                <a:path w="959104" h="968629">
                  <a:moveTo>
                    <a:pt x="481076" y="165481"/>
                  </a:moveTo>
                  <a:cubicBezTo>
                    <a:pt x="654685" y="165481"/>
                    <a:pt x="800735" y="312547"/>
                    <a:pt x="800735" y="487299"/>
                  </a:cubicBezTo>
                  <a:cubicBezTo>
                    <a:pt x="797687" y="573151"/>
                    <a:pt x="767207" y="652780"/>
                    <a:pt x="709422" y="711073"/>
                  </a:cubicBezTo>
                  <a:cubicBezTo>
                    <a:pt x="651637" y="769366"/>
                    <a:pt x="572389" y="809117"/>
                    <a:pt x="481076" y="809117"/>
                  </a:cubicBezTo>
                  <a:cubicBezTo>
                    <a:pt x="304546" y="809117"/>
                    <a:pt x="161417" y="664972"/>
                    <a:pt x="161417" y="487299"/>
                  </a:cubicBezTo>
                  <a:cubicBezTo>
                    <a:pt x="161417" y="312547"/>
                    <a:pt x="304546" y="165481"/>
                    <a:pt x="481076" y="165481"/>
                  </a:cubicBezTo>
                  <a:close/>
                  <a:moveTo>
                    <a:pt x="481076" y="0"/>
                  </a:moveTo>
                  <a:cubicBezTo>
                    <a:pt x="219202" y="0"/>
                    <a:pt x="0" y="220599"/>
                    <a:pt x="0" y="484251"/>
                  </a:cubicBezTo>
                  <a:cubicBezTo>
                    <a:pt x="0" y="747903"/>
                    <a:pt x="219202" y="968502"/>
                    <a:pt x="481076" y="968502"/>
                  </a:cubicBezTo>
                  <a:cubicBezTo>
                    <a:pt x="484505" y="968629"/>
                    <a:pt x="487807" y="968629"/>
                    <a:pt x="491236" y="968629"/>
                  </a:cubicBezTo>
                  <a:cubicBezTo>
                    <a:pt x="615315" y="968629"/>
                    <a:pt x="733171" y="913892"/>
                    <a:pt x="822071" y="821436"/>
                  </a:cubicBezTo>
                  <a:cubicBezTo>
                    <a:pt x="910336" y="729488"/>
                    <a:pt x="959104" y="609981"/>
                    <a:pt x="959104" y="484251"/>
                  </a:cubicBezTo>
                  <a:cubicBezTo>
                    <a:pt x="958977" y="220599"/>
                    <a:pt x="742823" y="0"/>
                    <a:pt x="48107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4" name="Group 255">
            <a:extLst>
              <a:ext uri="{FF2B5EF4-FFF2-40B4-BE49-F238E27FC236}">
                <a16:creationId xmlns:a16="http://schemas.microsoft.com/office/drawing/2014/main" id="{5B6D24B3-A206-29BD-E94D-56A5B0AF0ADB}"/>
              </a:ext>
            </a:extLst>
          </p:cNvPr>
          <p:cNvGrpSpPr/>
          <p:nvPr/>
        </p:nvGrpSpPr>
        <p:grpSpPr>
          <a:xfrm>
            <a:off x="7401840" y="7230630"/>
            <a:ext cx="812880" cy="600480"/>
            <a:chOff x="0" y="0"/>
            <a:chExt cx="1083840" cy="800640"/>
          </a:xfrm>
        </p:grpSpPr>
        <p:sp>
          <p:nvSpPr>
            <p:cNvPr id="395" name="Freeform 256">
              <a:extLst>
                <a:ext uri="{FF2B5EF4-FFF2-40B4-BE49-F238E27FC236}">
                  <a16:creationId xmlns:a16="http://schemas.microsoft.com/office/drawing/2014/main" id="{4CA29CA2-22EA-1289-06CC-22C36D54B6CB}"/>
                </a:ext>
              </a:extLst>
            </p:cNvPr>
            <p:cNvSpPr/>
            <p:nvPr/>
          </p:nvSpPr>
          <p:spPr>
            <a:xfrm>
              <a:off x="-35179" y="0"/>
              <a:ext cx="1118997" cy="800735"/>
            </a:xfrm>
            <a:custGeom>
              <a:avLst/>
              <a:gdLst/>
              <a:ahLst/>
              <a:cxnLst/>
              <a:rect l="l" t="t" r="r" b="b"/>
              <a:pathLst>
                <a:path w="1118997" h="800735">
                  <a:moveTo>
                    <a:pt x="1011174" y="146558"/>
                  </a:moveTo>
                  <a:cubicBezTo>
                    <a:pt x="1030097" y="146558"/>
                    <a:pt x="1048893" y="162814"/>
                    <a:pt x="1048893" y="184531"/>
                  </a:cubicBezTo>
                  <a:cubicBezTo>
                    <a:pt x="1048893" y="322961"/>
                    <a:pt x="984250" y="401701"/>
                    <a:pt x="887095" y="428879"/>
                  </a:cubicBezTo>
                  <a:cubicBezTo>
                    <a:pt x="895223" y="399034"/>
                    <a:pt x="903224" y="363728"/>
                    <a:pt x="903224" y="331216"/>
                  </a:cubicBezTo>
                  <a:lnTo>
                    <a:pt x="903224" y="146558"/>
                  </a:lnTo>
                  <a:close/>
                  <a:moveTo>
                    <a:pt x="148336" y="146558"/>
                  </a:moveTo>
                  <a:lnTo>
                    <a:pt x="148336" y="328422"/>
                  </a:lnTo>
                  <a:cubicBezTo>
                    <a:pt x="148336" y="363728"/>
                    <a:pt x="153670" y="396367"/>
                    <a:pt x="164465" y="431546"/>
                  </a:cubicBezTo>
                  <a:cubicBezTo>
                    <a:pt x="67437" y="404368"/>
                    <a:pt x="0" y="325755"/>
                    <a:pt x="0" y="184531"/>
                  </a:cubicBezTo>
                  <a:cubicBezTo>
                    <a:pt x="0" y="162814"/>
                    <a:pt x="16129" y="146558"/>
                    <a:pt x="37719" y="146558"/>
                  </a:cubicBezTo>
                  <a:close/>
                  <a:moveTo>
                    <a:pt x="164465" y="314833"/>
                  </a:moveTo>
                  <a:cubicBezTo>
                    <a:pt x="186055" y="314833"/>
                    <a:pt x="202184" y="333756"/>
                    <a:pt x="202184" y="352806"/>
                  </a:cubicBezTo>
                  <a:cubicBezTo>
                    <a:pt x="202184" y="398907"/>
                    <a:pt x="229108" y="434213"/>
                    <a:pt x="266827" y="453136"/>
                  </a:cubicBezTo>
                  <a:cubicBezTo>
                    <a:pt x="282956" y="458597"/>
                    <a:pt x="293751" y="482981"/>
                    <a:pt x="285623" y="499364"/>
                  </a:cubicBezTo>
                  <a:cubicBezTo>
                    <a:pt x="281305" y="512699"/>
                    <a:pt x="264033" y="522478"/>
                    <a:pt x="249047" y="522478"/>
                  </a:cubicBezTo>
                  <a:cubicBezTo>
                    <a:pt x="245872" y="522478"/>
                    <a:pt x="242697" y="522097"/>
                    <a:pt x="239903" y="521081"/>
                  </a:cubicBezTo>
                  <a:cubicBezTo>
                    <a:pt x="169799" y="493903"/>
                    <a:pt x="129286" y="426085"/>
                    <a:pt x="129286" y="352806"/>
                  </a:cubicBezTo>
                  <a:cubicBezTo>
                    <a:pt x="129286" y="333756"/>
                    <a:pt x="145415" y="314833"/>
                    <a:pt x="164338" y="314833"/>
                  </a:cubicBezTo>
                  <a:close/>
                  <a:moveTo>
                    <a:pt x="291338" y="0"/>
                  </a:moveTo>
                  <a:cubicBezTo>
                    <a:pt x="269748" y="0"/>
                    <a:pt x="253619" y="16256"/>
                    <a:pt x="253619" y="37973"/>
                  </a:cubicBezTo>
                  <a:lnTo>
                    <a:pt x="253619" y="75946"/>
                  </a:lnTo>
                  <a:lnTo>
                    <a:pt x="143129" y="75946"/>
                  </a:lnTo>
                  <a:cubicBezTo>
                    <a:pt x="81026" y="75946"/>
                    <a:pt x="35306" y="122174"/>
                    <a:pt x="35306" y="184531"/>
                  </a:cubicBezTo>
                  <a:cubicBezTo>
                    <a:pt x="35306" y="393573"/>
                    <a:pt x="164719" y="499364"/>
                    <a:pt x="307594" y="510286"/>
                  </a:cubicBezTo>
                  <a:cubicBezTo>
                    <a:pt x="391160" y="635127"/>
                    <a:pt x="469392" y="610743"/>
                    <a:pt x="469392" y="662305"/>
                  </a:cubicBezTo>
                  <a:cubicBezTo>
                    <a:pt x="469392" y="713867"/>
                    <a:pt x="447802" y="765429"/>
                    <a:pt x="415417" y="800735"/>
                  </a:cubicBezTo>
                  <a:lnTo>
                    <a:pt x="736219" y="800735"/>
                  </a:lnTo>
                  <a:cubicBezTo>
                    <a:pt x="701167" y="765429"/>
                    <a:pt x="682244" y="713867"/>
                    <a:pt x="682244" y="662305"/>
                  </a:cubicBezTo>
                  <a:cubicBezTo>
                    <a:pt x="682244" y="610743"/>
                    <a:pt x="763143" y="635127"/>
                    <a:pt x="846709" y="510286"/>
                  </a:cubicBezTo>
                  <a:cubicBezTo>
                    <a:pt x="994918" y="499491"/>
                    <a:pt x="1118997" y="390906"/>
                    <a:pt x="1118997" y="184531"/>
                  </a:cubicBezTo>
                  <a:cubicBezTo>
                    <a:pt x="1118997" y="122174"/>
                    <a:pt x="1070356" y="75946"/>
                    <a:pt x="1011047" y="75946"/>
                  </a:cubicBezTo>
                  <a:lnTo>
                    <a:pt x="903351" y="75946"/>
                  </a:lnTo>
                  <a:lnTo>
                    <a:pt x="903351" y="37973"/>
                  </a:lnTo>
                  <a:cubicBezTo>
                    <a:pt x="903351" y="16256"/>
                    <a:pt x="887222" y="0"/>
                    <a:pt x="86563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6" name="Group 257">
            <a:extLst>
              <a:ext uri="{FF2B5EF4-FFF2-40B4-BE49-F238E27FC236}">
                <a16:creationId xmlns:a16="http://schemas.microsoft.com/office/drawing/2014/main" id="{2ECDE859-E722-A6EC-1A34-A174E17C3637}"/>
              </a:ext>
            </a:extLst>
          </p:cNvPr>
          <p:cNvGrpSpPr/>
          <p:nvPr/>
        </p:nvGrpSpPr>
        <p:grpSpPr>
          <a:xfrm>
            <a:off x="7557360" y="7885830"/>
            <a:ext cx="498960" cy="162720"/>
            <a:chOff x="0" y="0"/>
            <a:chExt cx="665280" cy="216960"/>
          </a:xfrm>
        </p:grpSpPr>
        <p:sp>
          <p:nvSpPr>
            <p:cNvPr id="397" name="Freeform 258">
              <a:extLst>
                <a:ext uri="{FF2B5EF4-FFF2-40B4-BE49-F238E27FC236}">
                  <a16:creationId xmlns:a16="http://schemas.microsoft.com/office/drawing/2014/main" id="{B765F21C-7AC5-F413-5471-FC4294B193EA}"/>
                </a:ext>
              </a:extLst>
            </p:cNvPr>
            <p:cNvSpPr/>
            <p:nvPr/>
          </p:nvSpPr>
          <p:spPr>
            <a:xfrm>
              <a:off x="0" y="127"/>
              <a:ext cx="665226" cy="216916"/>
            </a:xfrm>
            <a:custGeom>
              <a:avLst/>
              <a:gdLst/>
              <a:ahLst/>
              <a:cxnLst/>
              <a:rect l="l" t="t" r="r" b="b"/>
              <a:pathLst>
                <a:path w="665226" h="216916">
                  <a:moveTo>
                    <a:pt x="64770" y="0"/>
                  </a:moveTo>
                  <a:lnTo>
                    <a:pt x="5334" y="168148"/>
                  </a:lnTo>
                  <a:cubicBezTo>
                    <a:pt x="0" y="192532"/>
                    <a:pt x="13462" y="216916"/>
                    <a:pt x="40386" y="216916"/>
                  </a:cubicBezTo>
                  <a:lnTo>
                    <a:pt x="622173" y="216916"/>
                  </a:lnTo>
                  <a:cubicBezTo>
                    <a:pt x="649097" y="216916"/>
                    <a:pt x="665226" y="192405"/>
                    <a:pt x="657225" y="168148"/>
                  </a:cubicBezTo>
                  <a:lnTo>
                    <a:pt x="59804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398" name="Group 259">
            <a:extLst>
              <a:ext uri="{FF2B5EF4-FFF2-40B4-BE49-F238E27FC236}">
                <a16:creationId xmlns:a16="http://schemas.microsoft.com/office/drawing/2014/main" id="{E4D42A7E-7FB2-0B7A-A360-493666BC1889}"/>
              </a:ext>
            </a:extLst>
          </p:cNvPr>
          <p:cNvGrpSpPr/>
          <p:nvPr/>
        </p:nvGrpSpPr>
        <p:grpSpPr>
          <a:xfrm>
            <a:off x="9895920" y="5406150"/>
            <a:ext cx="545760" cy="643680"/>
            <a:chOff x="0" y="0"/>
            <a:chExt cx="727680" cy="858240"/>
          </a:xfrm>
        </p:grpSpPr>
        <p:sp>
          <p:nvSpPr>
            <p:cNvPr id="399" name="Freeform 260">
              <a:extLst>
                <a:ext uri="{FF2B5EF4-FFF2-40B4-BE49-F238E27FC236}">
                  <a16:creationId xmlns:a16="http://schemas.microsoft.com/office/drawing/2014/main" id="{A4C3DB7A-F28D-17F0-CC6A-820E9B68C5BC}"/>
                </a:ext>
              </a:extLst>
            </p:cNvPr>
            <p:cNvSpPr/>
            <p:nvPr/>
          </p:nvSpPr>
          <p:spPr>
            <a:xfrm>
              <a:off x="0" y="127"/>
              <a:ext cx="727837" cy="858266"/>
            </a:xfrm>
            <a:custGeom>
              <a:avLst/>
              <a:gdLst/>
              <a:ahLst/>
              <a:cxnLst/>
              <a:rect l="l" t="t" r="r" b="b"/>
              <a:pathLst>
                <a:path w="727837" h="858266">
                  <a:moveTo>
                    <a:pt x="325882" y="0"/>
                  </a:moveTo>
                  <a:lnTo>
                    <a:pt x="9144" y="554736"/>
                  </a:lnTo>
                  <a:cubicBezTo>
                    <a:pt x="0" y="567055"/>
                    <a:pt x="0" y="582422"/>
                    <a:pt x="9144" y="594614"/>
                  </a:cubicBezTo>
                  <a:lnTo>
                    <a:pt x="137033" y="858266"/>
                  </a:lnTo>
                  <a:lnTo>
                    <a:pt x="587756" y="858266"/>
                  </a:lnTo>
                  <a:lnTo>
                    <a:pt x="721741" y="594614"/>
                  </a:lnTo>
                  <a:cubicBezTo>
                    <a:pt x="727837" y="582295"/>
                    <a:pt x="724789" y="566928"/>
                    <a:pt x="721741" y="554736"/>
                  </a:cubicBezTo>
                  <a:lnTo>
                    <a:pt x="405003" y="0"/>
                  </a:lnTo>
                  <a:lnTo>
                    <a:pt x="405003" y="459740"/>
                  </a:lnTo>
                  <a:cubicBezTo>
                    <a:pt x="450596" y="474980"/>
                    <a:pt x="484124" y="521081"/>
                    <a:pt x="484124" y="573151"/>
                  </a:cubicBezTo>
                  <a:cubicBezTo>
                    <a:pt x="484124" y="640588"/>
                    <a:pt x="432308" y="692785"/>
                    <a:pt x="362331" y="692785"/>
                  </a:cubicBezTo>
                  <a:cubicBezTo>
                    <a:pt x="298323" y="692785"/>
                    <a:pt x="243586" y="640588"/>
                    <a:pt x="243586" y="573151"/>
                  </a:cubicBezTo>
                  <a:cubicBezTo>
                    <a:pt x="243586" y="521081"/>
                    <a:pt x="280162" y="478155"/>
                    <a:pt x="325882" y="459740"/>
                  </a:cubicBezTo>
                  <a:lnTo>
                    <a:pt x="325882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0" name="Group 261">
            <a:extLst>
              <a:ext uri="{FF2B5EF4-FFF2-40B4-BE49-F238E27FC236}">
                <a16:creationId xmlns:a16="http://schemas.microsoft.com/office/drawing/2014/main" id="{B5FDF218-B460-D0BF-B2F2-2ED706124D76}"/>
              </a:ext>
            </a:extLst>
          </p:cNvPr>
          <p:cNvGrpSpPr/>
          <p:nvPr/>
        </p:nvGrpSpPr>
        <p:grpSpPr>
          <a:xfrm>
            <a:off x="10019040" y="6109590"/>
            <a:ext cx="303840" cy="221040"/>
            <a:chOff x="0" y="0"/>
            <a:chExt cx="405120" cy="294720"/>
          </a:xfrm>
        </p:grpSpPr>
        <p:sp>
          <p:nvSpPr>
            <p:cNvPr id="401" name="Freeform 262">
              <a:extLst>
                <a:ext uri="{FF2B5EF4-FFF2-40B4-BE49-F238E27FC236}">
                  <a16:creationId xmlns:a16="http://schemas.microsoft.com/office/drawing/2014/main" id="{45BC7839-69DC-344B-877C-165170B18342}"/>
                </a:ext>
              </a:extLst>
            </p:cNvPr>
            <p:cNvSpPr/>
            <p:nvPr/>
          </p:nvSpPr>
          <p:spPr>
            <a:xfrm>
              <a:off x="0" y="0"/>
              <a:ext cx="405257" cy="294767"/>
            </a:xfrm>
            <a:custGeom>
              <a:avLst/>
              <a:gdLst/>
              <a:ahLst/>
              <a:cxnLst/>
              <a:rect l="l" t="t" r="r" b="b"/>
              <a:pathLst>
                <a:path w="405257" h="294767">
                  <a:moveTo>
                    <a:pt x="3048" y="0"/>
                  </a:moveTo>
                  <a:lnTo>
                    <a:pt x="3048" y="254762"/>
                  </a:lnTo>
                  <a:cubicBezTo>
                    <a:pt x="0" y="276352"/>
                    <a:pt x="18288" y="294767"/>
                    <a:pt x="42672" y="294767"/>
                  </a:cubicBezTo>
                  <a:lnTo>
                    <a:pt x="362585" y="294767"/>
                  </a:lnTo>
                  <a:cubicBezTo>
                    <a:pt x="383794" y="294767"/>
                    <a:pt x="405257" y="276352"/>
                    <a:pt x="405257" y="254762"/>
                  </a:cubicBezTo>
                  <a:lnTo>
                    <a:pt x="40525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2" name="Group 263">
            <a:extLst>
              <a:ext uri="{FF2B5EF4-FFF2-40B4-BE49-F238E27FC236}">
                <a16:creationId xmlns:a16="http://schemas.microsoft.com/office/drawing/2014/main" id="{F416A103-2C99-8395-7FE3-78FF3CDA7884}"/>
              </a:ext>
            </a:extLst>
          </p:cNvPr>
          <p:cNvGrpSpPr/>
          <p:nvPr/>
        </p:nvGrpSpPr>
        <p:grpSpPr>
          <a:xfrm>
            <a:off x="5191440" y="5449350"/>
            <a:ext cx="276480" cy="449280"/>
            <a:chOff x="0" y="0"/>
            <a:chExt cx="368640" cy="599040"/>
          </a:xfrm>
        </p:grpSpPr>
        <p:sp>
          <p:nvSpPr>
            <p:cNvPr id="403" name="Freeform 264">
              <a:extLst>
                <a:ext uri="{FF2B5EF4-FFF2-40B4-BE49-F238E27FC236}">
                  <a16:creationId xmlns:a16="http://schemas.microsoft.com/office/drawing/2014/main" id="{DFC6F369-35D2-EEAE-CBDC-478D17CEA3B7}"/>
                </a:ext>
              </a:extLst>
            </p:cNvPr>
            <p:cNvSpPr/>
            <p:nvPr/>
          </p:nvSpPr>
          <p:spPr>
            <a:xfrm>
              <a:off x="127" y="0"/>
              <a:ext cx="368681" cy="599186"/>
            </a:xfrm>
            <a:custGeom>
              <a:avLst/>
              <a:gdLst/>
              <a:ahLst/>
              <a:cxnLst/>
              <a:rect l="l" t="t" r="r" b="b"/>
              <a:pathLst>
                <a:path w="368681" h="599186">
                  <a:moveTo>
                    <a:pt x="164084" y="127"/>
                  </a:moveTo>
                  <a:cubicBezTo>
                    <a:pt x="146812" y="127"/>
                    <a:pt x="132715" y="13462"/>
                    <a:pt x="124968" y="29083"/>
                  </a:cubicBezTo>
                  <a:lnTo>
                    <a:pt x="0" y="498094"/>
                  </a:lnTo>
                  <a:cubicBezTo>
                    <a:pt x="0" y="516509"/>
                    <a:pt x="12192" y="537845"/>
                    <a:pt x="30480" y="547116"/>
                  </a:cubicBezTo>
                  <a:lnTo>
                    <a:pt x="225425" y="599186"/>
                  </a:lnTo>
                  <a:cubicBezTo>
                    <a:pt x="316865" y="255905"/>
                    <a:pt x="277241" y="400050"/>
                    <a:pt x="368681" y="56642"/>
                  </a:cubicBezTo>
                  <a:lnTo>
                    <a:pt x="173609" y="1397"/>
                  </a:lnTo>
                  <a:cubicBezTo>
                    <a:pt x="170307" y="381"/>
                    <a:pt x="167132" y="0"/>
                    <a:pt x="164084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4" name="Group 265">
            <a:extLst>
              <a:ext uri="{FF2B5EF4-FFF2-40B4-BE49-F238E27FC236}">
                <a16:creationId xmlns:a16="http://schemas.microsoft.com/office/drawing/2014/main" id="{6029A498-5E87-67B4-8CE9-C59830F77262}"/>
              </a:ext>
            </a:extLst>
          </p:cNvPr>
          <p:cNvGrpSpPr/>
          <p:nvPr/>
        </p:nvGrpSpPr>
        <p:grpSpPr>
          <a:xfrm>
            <a:off x="5359920" y="5565270"/>
            <a:ext cx="627840" cy="809280"/>
            <a:chOff x="0" y="0"/>
            <a:chExt cx="837120" cy="1079040"/>
          </a:xfrm>
        </p:grpSpPr>
        <p:sp>
          <p:nvSpPr>
            <p:cNvPr id="405" name="Freeform 266">
              <a:extLst>
                <a:ext uri="{FF2B5EF4-FFF2-40B4-BE49-F238E27FC236}">
                  <a16:creationId xmlns:a16="http://schemas.microsoft.com/office/drawing/2014/main" id="{77A39353-0794-FF64-7D0F-D1F5C5E81C15}"/>
                </a:ext>
              </a:extLst>
            </p:cNvPr>
            <p:cNvSpPr/>
            <p:nvPr/>
          </p:nvSpPr>
          <p:spPr>
            <a:xfrm>
              <a:off x="0" y="0"/>
              <a:ext cx="837057" cy="1078992"/>
            </a:xfrm>
            <a:custGeom>
              <a:avLst/>
              <a:gdLst/>
              <a:ahLst/>
              <a:cxnLst/>
              <a:rect l="l" t="t" r="r" b="b"/>
              <a:pathLst>
                <a:path w="837057" h="1078992">
                  <a:moveTo>
                    <a:pt x="420116" y="337185"/>
                  </a:moveTo>
                  <a:cubicBezTo>
                    <a:pt x="465709" y="337185"/>
                    <a:pt x="502285" y="374015"/>
                    <a:pt x="502285" y="419862"/>
                  </a:cubicBezTo>
                  <a:cubicBezTo>
                    <a:pt x="502285" y="465709"/>
                    <a:pt x="465709" y="499618"/>
                    <a:pt x="420116" y="499618"/>
                  </a:cubicBezTo>
                  <a:cubicBezTo>
                    <a:pt x="377444" y="499618"/>
                    <a:pt x="340995" y="465836"/>
                    <a:pt x="340995" y="419862"/>
                  </a:cubicBezTo>
                  <a:cubicBezTo>
                    <a:pt x="340995" y="376936"/>
                    <a:pt x="374396" y="337185"/>
                    <a:pt x="420116" y="337185"/>
                  </a:cubicBezTo>
                  <a:close/>
                  <a:moveTo>
                    <a:pt x="493141" y="560959"/>
                  </a:moveTo>
                  <a:lnTo>
                    <a:pt x="587502" y="741680"/>
                  </a:lnTo>
                  <a:lnTo>
                    <a:pt x="252603" y="741680"/>
                  </a:lnTo>
                  <a:lnTo>
                    <a:pt x="343916" y="560959"/>
                  </a:lnTo>
                  <a:cubicBezTo>
                    <a:pt x="368300" y="573278"/>
                    <a:pt x="395732" y="579374"/>
                    <a:pt x="420116" y="579374"/>
                  </a:cubicBezTo>
                  <a:cubicBezTo>
                    <a:pt x="447421" y="579374"/>
                    <a:pt x="471805" y="573278"/>
                    <a:pt x="493141" y="560959"/>
                  </a:cubicBezTo>
                  <a:close/>
                  <a:moveTo>
                    <a:pt x="197866" y="0"/>
                  </a:moveTo>
                  <a:cubicBezTo>
                    <a:pt x="133858" y="239141"/>
                    <a:pt x="158242" y="150241"/>
                    <a:pt x="94361" y="389255"/>
                  </a:cubicBezTo>
                  <a:lnTo>
                    <a:pt x="258699" y="435229"/>
                  </a:lnTo>
                  <a:cubicBezTo>
                    <a:pt x="258699" y="459740"/>
                    <a:pt x="264795" y="487426"/>
                    <a:pt x="280035" y="505714"/>
                  </a:cubicBezTo>
                  <a:lnTo>
                    <a:pt x="3048" y="1023747"/>
                  </a:lnTo>
                  <a:cubicBezTo>
                    <a:pt x="0" y="1038987"/>
                    <a:pt x="6096" y="1066673"/>
                    <a:pt x="24257" y="1072769"/>
                  </a:cubicBezTo>
                  <a:cubicBezTo>
                    <a:pt x="31623" y="1076960"/>
                    <a:pt x="38989" y="1078992"/>
                    <a:pt x="45847" y="1078992"/>
                  </a:cubicBezTo>
                  <a:cubicBezTo>
                    <a:pt x="59182" y="1078992"/>
                    <a:pt x="71120" y="1071499"/>
                    <a:pt x="79121" y="1057402"/>
                  </a:cubicBezTo>
                  <a:lnTo>
                    <a:pt x="207010" y="824484"/>
                  </a:lnTo>
                  <a:lnTo>
                    <a:pt x="627126" y="824484"/>
                  </a:lnTo>
                  <a:lnTo>
                    <a:pt x="757936" y="1057402"/>
                  </a:lnTo>
                  <a:cubicBezTo>
                    <a:pt x="763905" y="1071499"/>
                    <a:pt x="776478" y="1078992"/>
                    <a:pt x="789686" y="1078992"/>
                  </a:cubicBezTo>
                  <a:cubicBezTo>
                    <a:pt x="796417" y="1078992"/>
                    <a:pt x="803529" y="1076960"/>
                    <a:pt x="809752" y="1072769"/>
                  </a:cubicBezTo>
                  <a:cubicBezTo>
                    <a:pt x="828040" y="1063498"/>
                    <a:pt x="837057" y="1038987"/>
                    <a:pt x="824865" y="1020572"/>
                  </a:cubicBezTo>
                  <a:lnTo>
                    <a:pt x="553974" y="511937"/>
                  </a:lnTo>
                  <a:lnTo>
                    <a:pt x="636270" y="533400"/>
                  </a:lnTo>
                  <a:cubicBezTo>
                    <a:pt x="687959" y="334137"/>
                    <a:pt x="669671" y="410845"/>
                    <a:pt x="736600" y="147320"/>
                  </a:cubicBezTo>
                  <a:lnTo>
                    <a:pt x="197866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6" name="Group 267">
            <a:extLst>
              <a:ext uri="{FF2B5EF4-FFF2-40B4-BE49-F238E27FC236}">
                <a16:creationId xmlns:a16="http://schemas.microsoft.com/office/drawing/2014/main" id="{673E9C56-FF28-EF8F-4019-5F63A1F4B3EB}"/>
              </a:ext>
            </a:extLst>
          </p:cNvPr>
          <p:cNvGrpSpPr/>
          <p:nvPr/>
        </p:nvGrpSpPr>
        <p:grpSpPr>
          <a:xfrm>
            <a:off x="5912880" y="5746710"/>
            <a:ext cx="187200" cy="208800"/>
            <a:chOff x="0" y="0"/>
            <a:chExt cx="249600" cy="278400"/>
          </a:xfrm>
        </p:grpSpPr>
        <p:sp>
          <p:nvSpPr>
            <p:cNvPr id="407" name="Freeform 268">
              <a:extLst>
                <a:ext uri="{FF2B5EF4-FFF2-40B4-BE49-F238E27FC236}">
                  <a16:creationId xmlns:a16="http://schemas.microsoft.com/office/drawing/2014/main" id="{DD165E47-134B-E22E-8C64-77DE374870DB}"/>
                </a:ext>
              </a:extLst>
            </p:cNvPr>
            <p:cNvSpPr/>
            <p:nvPr/>
          </p:nvSpPr>
          <p:spPr>
            <a:xfrm>
              <a:off x="0" y="0"/>
              <a:ext cx="249555" cy="278384"/>
            </a:xfrm>
            <a:custGeom>
              <a:avLst/>
              <a:gdLst/>
              <a:ahLst/>
              <a:cxnLst/>
              <a:rect l="l" t="t" r="r" b="b"/>
              <a:pathLst>
                <a:path w="249555" h="278384">
                  <a:moveTo>
                    <a:pt x="60833" y="0"/>
                  </a:moveTo>
                  <a:cubicBezTo>
                    <a:pt x="24384" y="140843"/>
                    <a:pt x="39624" y="91821"/>
                    <a:pt x="0" y="232791"/>
                  </a:cubicBezTo>
                  <a:lnTo>
                    <a:pt x="155194" y="275717"/>
                  </a:lnTo>
                  <a:cubicBezTo>
                    <a:pt x="160147" y="277622"/>
                    <a:pt x="164846" y="278384"/>
                    <a:pt x="169291" y="278384"/>
                  </a:cubicBezTo>
                  <a:cubicBezTo>
                    <a:pt x="186563" y="278384"/>
                    <a:pt x="199644" y="265176"/>
                    <a:pt x="207010" y="248031"/>
                  </a:cubicBezTo>
                  <a:lnTo>
                    <a:pt x="249555" y="91821"/>
                  </a:lnTo>
                  <a:cubicBezTo>
                    <a:pt x="246507" y="70485"/>
                    <a:pt x="237363" y="45974"/>
                    <a:pt x="216027" y="42799"/>
                  </a:cubicBezTo>
                  <a:lnTo>
                    <a:pt x="60833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08" name="Group 269">
            <a:extLst>
              <a:ext uri="{FF2B5EF4-FFF2-40B4-BE49-F238E27FC236}">
                <a16:creationId xmlns:a16="http://schemas.microsoft.com/office/drawing/2014/main" id="{DFFB41AA-C995-8A13-BACC-7AC6CCB33028}"/>
              </a:ext>
            </a:extLst>
          </p:cNvPr>
          <p:cNvGrpSpPr/>
          <p:nvPr/>
        </p:nvGrpSpPr>
        <p:grpSpPr>
          <a:xfrm>
            <a:off x="11562000" y="5397510"/>
            <a:ext cx="360720" cy="543600"/>
            <a:chOff x="0" y="0"/>
            <a:chExt cx="480960" cy="724800"/>
          </a:xfrm>
        </p:grpSpPr>
        <p:sp>
          <p:nvSpPr>
            <p:cNvPr id="409" name="Freeform 270">
              <a:extLst>
                <a:ext uri="{FF2B5EF4-FFF2-40B4-BE49-F238E27FC236}">
                  <a16:creationId xmlns:a16="http://schemas.microsoft.com/office/drawing/2014/main" id="{61E5AD52-7166-89FE-2E85-9E247CB7E48E}"/>
                </a:ext>
              </a:extLst>
            </p:cNvPr>
            <p:cNvSpPr/>
            <p:nvPr/>
          </p:nvSpPr>
          <p:spPr>
            <a:xfrm>
              <a:off x="0" y="0"/>
              <a:ext cx="480949" cy="724916"/>
            </a:xfrm>
            <a:custGeom>
              <a:avLst/>
              <a:gdLst/>
              <a:ahLst/>
              <a:cxnLst/>
              <a:rect l="l" t="t" r="r" b="b"/>
              <a:pathLst>
                <a:path w="480949" h="724916">
                  <a:moveTo>
                    <a:pt x="240538" y="79756"/>
                  </a:moveTo>
                  <a:cubicBezTo>
                    <a:pt x="328803" y="79756"/>
                    <a:pt x="398780" y="153289"/>
                    <a:pt x="398780" y="242316"/>
                  </a:cubicBezTo>
                  <a:cubicBezTo>
                    <a:pt x="398780" y="328168"/>
                    <a:pt x="328803" y="401701"/>
                    <a:pt x="240538" y="401701"/>
                  </a:cubicBezTo>
                  <a:cubicBezTo>
                    <a:pt x="152273" y="401701"/>
                    <a:pt x="79121" y="328168"/>
                    <a:pt x="79121" y="242316"/>
                  </a:cubicBezTo>
                  <a:cubicBezTo>
                    <a:pt x="79121" y="153416"/>
                    <a:pt x="152146" y="79756"/>
                    <a:pt x="240411" y="79756"/>
                  </a:cubicBezTo>
                  <a:close/>
                  <a:moveTo>
                    <a:pt x="240411" y="0"/>
                  </a:moveTo>
                  <a:cubicBezTo>
                    <a:pt x="106553" y="127"/>
                    <a:pt x="0" y="107442"/>
                    <a:pt x="0" y="242316"/>
                  </a:cubicBezTo>
                  <a:cubicBezTo>
                    <a:pt x="0" y="312801"/>
                    <a:pt x="30480" y="374142"/>
                    <a:pt x="79121" y="420116"/>
                  </a:cubicBezTo>
                  <a:lnTo>
                    <a:pt x="79121" y="686943"/>
                  </a:lnTo>
                  <a:cubicBezTo>
                    <a:pt x="79121" y="709168"/>
                    <a:pt x="97790" y="724916"/>
                    <a:pt x="118364" y="724916"/>
                  </a:cubicBezTo>
                  <a:cubicBezTo>
                    <a:pt x="128905" y="724916"/>
                    <a:pt x="139954" y="720852"/>
                    <a:pt x="149225" y="711454"/>
                  </a:cubicBezTo>
                  <a:lnTo>
                    <a:pt x="240538" y="619506"/>
                  </a:lnTo>
                  <a:lnTo>
                    <a:pt x="331851" y="711454"/>
                  </a:lnTo>
                  <a:cubicBezTo>
                    <a:pt x="341122" y="720852"/>
                    <a:pt x="351790" y="724916"/>
                    <a:pt x="361823" y="724916"/>
                  </a:cubicBezTo>
                  <a:cubicBezTo>
                    <a:pt x="381508" y="724916"/>
                    <a:pt x="398780" y="709295"/>
                    <a:pt x="398780" y="686943"/>
                  </a:cubicBezTo>
                  <a:lnTo>
                    <a:pt x="398780" y="420116"/>
                  </a:lnTo>
                  <a:cubicBezTo>
                    <a:pt x="450596" y="374142"/>
                    <a:pt x="480949" y="312801"/>
                    <a:pt x="480949" y="242316"/>
                  </a:cubicBezTo>
                  <a:cubicBezTo>
                    <a:pt x="480949" y="107442"/>
                    <a:pt x="374396" y="127"/>
                    <a:pt x="240538" y="127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0" name="Group 271">
            <a:extLst>
              <a:ext uri="{FF2B5EF4-FFF2-40B4-BE49-F238E27FC236}">
                <a16:creationId xmlns:a16="http://schemas.microsoft.com/office/drawing/2014/main" id="{3AF33415-6F8C-5A91-AC0E-A90F77211659}"/>
              </a:ext>
            </a:extLst>
          </p:cNvPr>
          <p:cNvGrpSpPr/>
          <p:nvPr/>
        </p:nvGrpSpPr>
        <p:grpSpPr>
          <a:xfrm>
            <a:off x="11135040" y="6201750"/>
            <a:ext cx="783360" cy="119520"/>
            <a:chOff x="0" y="0"/>
            <a:chExt cx="1044480" cy="159360"/>
          </a:xfrm>
        </p:grpSpPr>
        <p:sp>
          <p:nvSpPr>
            <p:cNvPr id="411" name="Freeform 272">
              <a:extLst>
                <a:ext uri="{FF2B5EF4-FFF2-40B4-BE49-F238E27FC236}">
                  <a16:creationId xmlns:a16="http://schemas.microsoft.com/office/drawing/2014/main" id="{CC4A8A6A-C128-4952-06C9-5774DE34EFFD}"/>
                </a:ext>
              </a:extLst>
            </p:cNvPr>
            <p:cNvSpPr/>
            <p:nvPr/>
          </p:nvSpPr>
          <p:spPr>
            <a:xfrm>
              <a:off x="127" y="127"/>
              <a:ext cx="1044448" cy="159385"/>
            </a:xfrm>
            <a:custGeom>
              <a:avLst/>
              <a:gdLst/>
              <a:ahLst/>
              <a:cxnLst/>
              <a:rect l="l" t="t" r="r" b="b"/>
              <a:pathLst>
                <a:path w="1044448" h="159385">
                  <a:moveTo>
                    <a:pt x="140081" y="0"/>
                  </a:moveTo>
                  <a:cubicBezTo>
                    <a:pt x="124714" y="76581"/>
                    <a:pt x="63881" y="134874"/>
                    <a:pt x="0" y="159385"/>
                  </a:cubicBezTo>
                  <a:lnTo>
                    <a:pt x="852551" y="159385"/>
                  </a:lnTo>
                  <a:cubicBezTo>
                    <a:pt x="947039" y="159385"/>
                    <a:pt x="1029081" y="91948"/>
                    <a:pt x="1044448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2" name="Group 273">
            <a:extLst>
              <a:ext uri="{FF2B5EF4-FFF2-40B4-BE49-F238E27FC236}">
                <a16:creationId xmlns:a16="http://schemas.microsoft.com/office/drawing/2014/main" id="{E2AA6D20-64E5-E519-5E66-A60A87836CCC}"/>
              </a:ext>
            </a:extLst>
          </p:cNvPr>
          <p:cNvGrpSpPr/>
          <p:nvPr/>
        </p:nvGrpSpPr>
        <p:grpSpPr>
          <a:xfrm>
            <a:off x="11009760" y="5392470"/>
            <a:ext cx="794880" cy="862560"/>
            <a:chOff x="0" y="0"/>
            <a:chExt cx="1059840" cy="1150080"/>
          </a:xfrm>
        </p:grpSpPr>
        <p:sp>
          <p:nvSpPr>
            <p:cNvPr id="413" name="Freeform 274">
              <a:extLst>
                <a:ext uri="{FF2B5EF4-FFF2-40B4-BE49-F238E27FC236}">
                  <a16:creationId xmlns:a16="http://schemas.microsoft.com/office/drawing/2014/main" id="{620F7809-2980-20C8-C7A5-76207C698EF0}"/>
                </a:ext>
              </a:extLst>
            </p:cNvPr>
            <p:cNvSpPr/>
            <p:nvPr/>
          </p:nvSpPr>
          <p:spPr>
            <a:xfrm>
              <a:off x="127" y="127"/>
              <a:ext cx="1059815" cy="1149985"/>
            </a:xfrm>
            <a:custGeom>
              <a:avLst/>
              <a:gdLst/>
              <a:ahLst/>
              <a:cxnLst/>
              <a:rect l="l" t="t" r="r" b="b"/>
              <a:pathLst>
                <a:path w="1059815" h="1149985">
                  <a:moveTo>
                    <a:pt x="36449" y="0"/>
                  </a:moveTo>
                  <a:cubicBezTo>
                    <a:pt x="15113" y="0"/>
                    <a:pt x="0" y="21336"/>
                    <a:pt x="0" y="39878"/>
                  </a:cubicBezTo>
                  <a:lnTo>
                    <a:pt x="0" y="1032510"/>
                  </a:lnTo>
                  <a:cubicBezTo>
                    <a:pt x="0" y="1096899"/>
                    <a:pt x="51816" y="1148969"/>
                    <a:pt x="115697" y="1148969"/>
                  </a:cubicBezTo>
                  <a:cubicBezTo>
                    <a:pt x="120396" y="1149731"/>
                    <a:pt x="125095" y="1149985"/>
                    <a:pt x="129667" y="1149985"/>
                  </a:cubicBezTo>
                  <a:cubicBezTo>
                    <a:pt x="184785" y="1149985"/>
                    <a:pt x="231394" y="1100582"/>
                    <a:pt x="231394" y="1035558"/>
                  </a:cubicBezTo>
                  <a:cubicBezTo>
                    <a:pt x="231394" y="1011047"/>
                    <a:pt x="249682" y="998855"/>
                    <a:pt x="274066" y="998855"/>
                  </a:cubicBezTo>
                  <a:lnTo>
                    <a:pt x="1059815" y="998855"/>
                  </a:lnTo>
                  <a:lnTo>
                    <a:pt x="1059815" y="802767"/>
                  </a:lnTo>
                  <a:cubicBezTo>
                    <a:pt x="1044575" y="793623"/>
                    <a:pt x="1029335" y="787527"/>
                    <a:pt x="1014095" y="775208"/>
                  </a:cubicBezTo>
                  <a:lnTo>
                    <a:pt x="980694" y="741426"/>
                  </a:lnTo>
                  <a:lnTo>
                    <a:pt x="947166" y="775208"/>
                  </a:lnTo>
                  <a:cubicBezTo>
                    <a:pt x="922782" y="799719"/>
                    <a:pt x="892302" y="808863"/>
                    <a:pt x="861949" y="808863"/>
                  </a:cubicBezTo>
                  <a:cubicBezTo>
                    <a:pt x="797941" y="808863"/>
                    <a:pt x="746252" y="756793"/>
                    <a:pt x="746252" y="686308"/>
                  </a:cubicBezTo>
                  <a:lnTo>
                    <a:pt x="746252" y="453517"/>
                  </a:lnTo>
                  <a:cubicBezTo>
                    <a:pt x="694436" y="395224"/>
                    <a:pt x="663956" y="321691"/>
                    <a:pt x="663956" y="242062"/>
                  </a:cubicBezTo>
                  <a:cubicBezTo>
                    <a:pt x="663956" y="147066"/>
                    <a:pt x="706628" y="58293"/>
                    <a:pt x="77660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4" name="Group 275">
            <a:extLst>
              <a:ext uri="{FF2B5EF4-FFF2-40B4-BE49-F238E27FC236}">
                <a16:creationId xmlns:a16="http://schemas.microsoft.com/office/drawing/2014/main" id="{19DB8975-E304-CC71-B2C6-849E7A4590FE}"/>
              </a:ext>
            </a:extLst>
          </p:cNvPr>
          <p:cNvGrpSpPr/>
          <p:nvPr/>
        </p:nvGrpSpPr>
        <p:grpSpPr>
          <a:xfrm>
            <a:off x="8981520" y="7287510"/>
            <a:ext cx="220320" cy="280080"/>
            <a:chOff x="0" y="0"/>
            <a:chExt cx="293760" cy="373440"/>
          </a:xfrm>
        </p:grpSpPr>
        <p:sp>
          <p:nvSpPr>
            <p:cNvPr id="415" name="Freeform 276">
              <a:extLst>
                <a:ext uri="{FF2B5EF4-FFF2-40B4-BE49-F238E27FC236}">
                  <a16:creationId xmlns:a16="http://schemas.microsoft.com/office/drawing/2014/main" id="{BBCB6831-92C0-378D-C993-EEC2304D2629}"/>
                </a:ext>
              </a:extLst>
            </p:cNvPr>
            <p:cNvSpPr/>
            <p:nvPr/>
          </p:nvSpPr>
          <p:spPr>
            <a:xfrm>
              <a:off x="127" y="0"/>
              <a:ext cx="293751" cy="373507"/>
            </a:xfrm>
            <a:custGeom>
              <a:avLst/>
              <a:gdLst/>
              <a:ahLst/>
              <a:cxnLst/>
              <a:rect l="l" t="t" r="r" b="b"/>
              <a:pathLst>
                <a:path w="293751" h="373507">
                  <a:moveTo>
                    <a:pt x="146812" y="0"/>
                  </a:moveTo>
                  <a:cubicBezTo>
                    <a:pt x="51435" y="0"/>
                    <a:pt x="0" y="160782"/>
                    <a:pt x="0" y="226441"/>
                  </a:cubicBezTo>
                  <a:cubicBezTo>
                    <a:pt x="0" y="307594"/>
                    <a:pt x="65786" y="373253"/>
                    <a:pt x="146812" y="373507"/>
                  </a:cubicBezTo>
                  <a:cubicBezTo>
                    <a:pt x="227965" y="373253"/>
                    <a:pt x="293751" y="307721"/>
                    <a:pt x="293751" y="226441"/>
                  </a:cubicBezTo>
                  <a:cubicBezTo>
                    <a:pt x="293751" y="160782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6" name="Group 277">
            <a:extLst>
              <a:ext uri="{FF2B5EF4-FFF2-40B4-BE49-F238E27FC236}">
                <a16:creationId xmlns:a16="http://schemas.microsoft.com/office/drawing/2014/main" id="{47429FC3-728F-2DD6-1496-817BFD2A795D}"/>
              </a:ext>
            </a:extLst>
          </p:cNvPr>
          <p:cNvGrpSpPr/>
          <p:nvPr/>
        </p:nvGrpSpPr>
        <p:grpSpPr>
          <a:xfrm>
            <a:off x="8734560" y="7518630"/>
            <a:ext cx="274320" cy="265680"/>
            <a:chOff x="0" y="0"/>
            <a:chExt cx="365760" cy="354240"/>
          </a:xfrm>
        </p:grpSpPr>
        <p:sp>
          <p:nvSpPr>
            <p:cNvPr id="417" name="Freeform 278">
              <a:extLst>
                <a:ext uri="{FF2B5EF4-FFF2-40B4-BE49-F238E27FC236}">
                  <a16:creationId xmlns:a16="http://schemas.microsoft.com/office/drawing/2014/main" id="{1C1B466D-EE2B-F7B2-F380-BC0B98E51681}"/>
                </a:ext>
              </a:extLst>
            </p:cNvPr>
            <p:cNvSpPr/>
            <p:nvPr/>
          </p:nvSpPr>
          <p:spPr>
            <a:xfrm>
              <a:off x="127" y="0"/>
              <a:ext cx="365633" cy="354203"/>
            </a:xfrm>
            <a:custGeom>
              <a:avLst/>
              <a:gdLst/>
              <a:ahLst/>
              <a:cxnLst/>
              <a:rect l="l" t="t" r="r" b="b"/>
              <a:pathLst>
                <a:path w="365633" h="354203">
                  <a:moveTo>
                    <a:pt x="126746" y="0"/>
                  </a:moveTo>
                  <a:cubicBezTo>
                    <a:pt x="111125" y="0"/>
                    <a:pt x="96139" y="3429"/>
                    <a:pt x="82423" y="11430"/>
                  </a:cubicBezTo>
                  <a:cubicBezTo>
                    <a:pt x="0" y="58928"/>
                    <a:pt x="37719" y="223901"/>
                    <a:pt x="70612" y="280670"/>
                  </a:cubicBezTo>
                  <a:cubicBezTo>
                    <a:pt x="97790" y="327787"/>
                    <a:pt x="147193" y="354203"/>
                    <a:pt x="197993" y="354203"/>
                  </a:cubicBezTo>
                  <a:cubicBezTo>
                    <a:pt x="222885" y="354203"/>
                    <a:pt x="248158" y="347853"/>
                    <a:pt x="271272" y="334518"/>
                  </a:cubicBezTo>
                  <a:cubicBezTo>
                    <a:pt x="341630" y="294005"/>
                    <a:pt x="365633" y="204089"/>
                    <a:pt x="325120" y="133731"/>
                  </a:cubicBezTo>
                  <a:cubicBezTo>
                    <a:pt x="297688" y="86487"/>
                    <a:pt x="204724" y="0"/>
                    <a:pt x="12674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18" name="Group 279">
            <a:extLst>
              <a:ext uri="{FF2B5EF4-FFF2-40B4-BE49-F238E27FC236}">
                <a16:creationId xmlns:a16="http://schemas.microsoft.com/office/drawing/2014/main" id="{7A1F492B-7E41-0496-DC62-89DCF0DF8EAF}"/>
              </a:ext>
            </a:extLst>
          </p:cNvPr>
          <p:cNvGrpSpPr/>
          <p:nvPr/>
        </p:nvGrpSpPr>
        <p:grpSpPr>
          <a:xfrm>
            <a:off x="9257280" y="7287510"/>
            <a:ext cx="220320" cy="280080"/>
            <a:chOff x="0" y="0"/>
            <a:chExt cx="293760" cy="373440"/>
          </a:xfrm>
        </p:grpSpPr>
        <p:sp>
          <p:nvSpPr>
            <p:cNvPr id="419" name="Freeform 280">
              <a:extLst>
                <a:ext uri="{FF2B5EF4-FFF2-40B4-BE49-F238E27FC236}">
                  <a16:creationId xmlns:a16="http://schemas.microsoft.com/office/drawing/2014/main" id="{B60E3EF9-801A-3CCF-DA48-E583E1B1B5A5}"/>
                </a:ext>
              </a:extLst>
            </p:cNvPr>
            <p:cNvSpPr/>
            <p:nvPr/>
          </p:nvSpPr>
          <p:spPr>
            <a:xfrm>
              <a:off x="127" y="0"/>
              <a:ext cx="293751" cy="373380"/>
            </a:xfrm>
            <a:custGeom>
              <a:avLst/>
              <a:gdLst/>
              <a:ahLst/>
              <a:cxnLst/>
              <a:rect l="l" t="t" r="r" b="b"/>
              <a:pathLst>
                <a:path w="293751" h="373380">
                  <a:moveTo>
                    <a:pt x="146812" y="0"/>
                  </a:moveTo>
                  <a:cubicBezTo>
                    <a:pt x="51435" y="0"/>
                    <a:pt x="0" y="160782"/>
                    <a:pt x="0" y="226441"/>
                  </a:cubicBezTo>
                  <a:cubicBezTo>
                    <a:pt x="0" y="307594"/>
                    <a:pt x="65786" y="373380"/>
                    <a:pt x="146812" y="373380"/>
                  </a:cubicBezTo>
                  <a:cubicBezTo>
                    <a:pt x="227838" y="373380"/>
                    <a:pt x="293751" y="307594"/>
                    <a:pt x="293751" y="226314"/>
                  </a:cubicBezTo>
                  <a:cubicBezTo>
                    <a:pt x="293751" y="160782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0" name="Group 281">
            <a:extLst>
              <a:ext uri="{FF2B5EF4-FFF2-40B4-BE49-F238E27FC236}">
                <a16:creationId xmlns:a16="http://schemas.microsoft.com/office/drawing/2014/main" id="{DAB0D561-99D0-087C-3572-B9BD1262E99A}"/>
              </a:ext>
            </a:extLst>
          </p:cNvPr>
          <p:cNvGrpSpPr/>
          <p:nvPr/>
        </p:nvGrpSpPr>
        <p:grpSpPr>
          <a:xfrm>
            <a:off x="9449520" y="7517910"/>
            <a:ext cx="270000" cy="265680"/>
            <a:chOff x="0" y="0"/>
            <a:chExt cx="360000" cy="354240"/>
          </a:xfrm>
        </p:grpSpPr>
        <p:sp>
          <p:nvSpPr>
            <p:cNvPr id="421" name="Freeform 282">
              <a:extLst>
                <a:ext uri="{FF2B5EF4-FFF2-40B4-BE49-F238E27FC236}">
                  <a16:creationId xmlns:a16="http://schemas.microsoft.com/office/drawing/2014/main" id="{C2CE608B-943F-8032-EA74-6F4FC3B24EA1}"/>
                </a:ext>
              </a:extLst>
            </p:cNvPr>
            <p:cNvSpPr/>
            <p:nvPr/>
          </p:nvSpPr>
          <p:spPr>
            <a:xfrm>
              <a:off x="127" y="127"/>
              <a:ext cx="359918" cy="354203"/>
            </a:xfrm>
            <a:custGeom>
              <a:avLst/>
              <a:gdLst/>
              <a:ahLst/>
              <a:cxnLst/>
              <a:rect l="l" t="t" r="r" b="b"/>
              <a:pathLst>
                <a:path w="359918" h="354203">
                  <a:moveTo>
                    <a:pt x="238633" y="0"/>
                  </a:moveTo>
                  <a:cubicBezTo>
                    <a:pt x="160655" y="0"/>
                    <a:pt x="67818" y="86360"/>
                    <a:pt x="40513" y="133731"/>
                  </a:cubicBezTo>
                  <a:cubicBezTo>
                    <a:pt x="0" y="203835"/>
                    <a:pt x="24003" y="294005"/>
                    <a:pt x="94361" y="334518"/>
                  </a:cubicBezTo>
                  <a:cubicBezTo>
                    <a:pt x="117475" y="347853"/>
                    <a:pt x="143002" y="354203"/>
                    <a:pt x="168148" y="354203"/>
                  </a:cubicBezTo>
                  <a:cubicBezTo>
                    <a:pt x="219837" y="354203"/>
                    <a:pt x="270383" y="327660"/>
                    <a:pt x="297561" y="280670"/>
                  </a:cubicBezTo>
                  <a:cubicBezTo>
                    <a:pt x="336042" y="213741"/>
                    <a:pt x="359918" y="55626"/>
                    <a:pt x="283210" y="11430"/>
                  </a:cubicBezTo>
                  <a:cubicBezTo>
                    <a:pt x="269367" y="3429"/>
                    <a:pt x="254254" y="0"/>
                    <a:pt x="238633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2" name="Group 283">
            <a:extLst>
              <a:ext uri="{FF2B5EF4-FFF2-40B4-BE49-F238E27FC236}">
                <a16:creationId xmlns:a16="http://schemas.microsoft.com/office/drawing/2014/main" id="{FFA9C2C2-9843-C34F-8154-9FFEE0497135}"/>
              </a:ext>
            </a:extLst>
          </p:cNvPr>
          <p:cNvGrpSpPr/>
          <p:nvPr/>
        </p:nvGrpSpPr>
        <p:grpSpPr>
          <a:xfrm>
            <a:off x="8926080" y="7622310"/>
            <a:ext cx="606240" cy="440640"/>
            <a:chOff x="0" y="0"/>
            <a:chExt cx="808320" cy="587520"/>
          </a:xfrm>
        </p:grpSpPr>
        <p:sp>
          <p:nvSpPr>
            <p:cNvPr id="423" name="Freeform 284">
              <a:extLst>
                <a:ext uri="{FF2B5EF4-FFF2-40B4-BE49-F238E27FC236}">
                  <a16:creationId xmlns:a16="http://schemas.microsoft.com/office/drawing/2014/main" id="{F5818D5C-984C-67BD-3075-FF6CAED28D13}"/>
                </a:ext>
              </a:extLst>
            </p:cNvPr>
            <p:cNvSpPr/>
            <p:nvPr/>
          </p:nvSpPr>
          <p:spPr>
            <a:xfrm>
              <a:off x="127" y="127"/>
              <a:ext cx="808482" cy="587502"/>
            </a:xfrm>
            <a:custGeom>
              <a:avLst/>
              <a:gdLst/>
              <a:ahLst/>
              <a:cxnLst/>
              <a:rect l="l" t="t" r="r" b="b"/>
              <a:pathLst>
                <a:path w="808482" h="587502">
                  <a:moveTo>
                    <a:pt x="404241" y="0"/>
                  </a:moveTo>
                  <a:cubicBezTo>
                    <a:pt x="340487" y="0"/>
                    <a:pt x="146939" y="0"/>
                    <a:pt x="146939" y="183515"/>
                  </a:cubicBezTo>
                  <a:lnTo>
                    <a:pt x="146939" y="204597"/>
                  </a:lnTo>
                  <a:cubicBezTo>
                    <a:pt x="146939" y="219456"/>
                    <a:pt x="137922" y="233045"/>
                    <a:pt x="124079" y="238633"/>
                  </a:cubicBezTo>
                  <a:cubicBezTo>
                    <a:pt x="48641" y="269367"/>
                    <a:pt x="0" y="334264"/>
                    <a:pt x="0" y="403733"/>
                  </a:cubicBezTo>
                  <a:cubicBezTo>
                    <a:pt x="0" y="504952"/>
                    <a:pt x="98933" y="587375"/>
                    <a:pt x="220472" y="587375"/>
                  </a:cubicBezTo>
                  <a:cubicBezTo>
                    <a:pt x="221234" y="587502"/>
                    <a:pt x="222123" y="587502"/>
                    <a:pt x="222885" y="587502"/>
                  </a:cubicBezTo>
                  <a:cubicBezTo>
                    <a:pt x="244221" y="587502"/>
                    <a:pt x="265557" y="584962"/>
                    <a:pt x="286385" y="579882"/>
                  </a:cubicBezTo>
                  <a:cubicBezTo>
                    <a:pt x="325120" y="570103"/>
                    <a:pt x="364744" y="565150"/>
                    <a:pt x="404368" y="565150"/>
                  </a:cubicBezTo>
                  <a:cubicBezTo>
                    <a:pt x="443992" y="565150"/>
                    <a:pt x="483743" y="569976"/>
                    <a:pt x="522605" y="579882"/>
                  </a:cubicBezTo>
                  <a:cubicBezTo>
                    <a:pt x="543179" y="584962"/>
                    <a:pt x="564261" y="587502"/>
                    <a:pt x="585724" y="587502"/>
                  </a:cubicBezTo>
                  <a:cubicBezTo>
                    <a:pt x="586486" y="587502"/>
                    <a:pt x="587248" y="587502"/>
                    <a:pt x="588010" y="587375"/>
                  </a:cubicBezTo>
                  <a:cubicBezTo>
                    <a:pt x="709549" y="587375"/>
                    <a:pt x="808482" y="504952"/>
                    <a:pt x="808482" y="403733"/>
                  </a:cubicBezTo>
                  <a:cubicBezTo>
                    <a:pt x="808482" y="334010"/>
                    <a:pt x="759841" y="269240"/>
                    <a:pt x="684403" y="238633"/>
                  </a:cubicBezTo>
                  <a:cubicBezTo>
                    <a:pt x="670433" y="232918"/>
                    <a:pt x="661543" y="219456"/>
                    <a:pt x="661543" y="204597"/>
                  </a:cubicBezTo>
                  <a:lnTo>
                    <a:pt x="661543" y="183388"/>
                  </a:lnTo>
                  <a:cubicBezTo>
                    <a:pt x="661289" y="0"/>
                    <a:pt x="467868" y="0"/>
                    <a:pt x="404241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4" name="Group 285">
            <a:extLst>
              <a:ext uri="{FF2B5EF4-FFF2-40B4-BE49-F238E27FC236}">
                <a16:creationId xmlns:a16="http://schemas.microsoft.com/office/drawing/2014/main" id="{73D3178F-2F64-1D41-BF76-86558A62C5EF}"/>
              </a:ext>
            </a:extLst>
          </p:cNvPr>
          <p:cNvGrpSpPr/>
          <p:nvPr/>
        </p:nvGrpSpPr>
        <p:grpSpPr>
          <a:xfrm>
            <a:off x="4238160" y="5432070"/>
            <a:ext cx="295200" cy="208080"/>
            <a:chOff x="0" y="0"/>
            <a:chExt cx="393600" cy="277440"/>
          </a:xfrm>
        </p:grpSpPr>
        <p:sp>
          <p:nvSpPr>
            <p:cNvPr id="425" name="Freeform 286">
              <a:extLst>
                <a:ext uri="{FF2B5EF4-FFF2-40B4-BE49-F238E27FC236}">
                  <a16:creationId xmlns:a16="http://schemas.microsoft.com/office/drawing/2014/main" id="{5FD0560C-5762-37C6-922A-CD15AB624128}"/>
                </a:ext>
              </a:extLst>
            </p:cNvPr>
            <p:cNvSpPr/>
            <p:nvPr/>
          </p:nvSpPr>
          <p:spPr>
            <a:xfrm>
              <a:off x="127" y="0"/>
              <a:ext cx="393573" cy="277495"/>
            </a:xfrm>
            <a:custGeom>
              <a:avLst/>
              <a:gdLst/>
              <a:ahLst/>
              <a:cxnLst/>
              <a:rect l="l" t="t" r="r" b="b"/>
              <a:pathLst>
                <a:path w="393573" h="277495">
                  <a:moveTo>
                    <a:pt x="43307" y="0"/>
                  </a:moveTo>
                  <a:cubicBezTo>
                    <a:pt x="19304" y="0"/>
                    <a:pt x="0" y="19431"/>
                    <a:pt x="0" y="43307"/>
                  </a:cubicBezTo>
                  <a:cubicBezTo>
                    <a:pt x="381" y="127762"/>
                    <a:pt x="28067" y="210058"/>
                    <a:pt x="79248" y="277495"/>
                  </a:cubicBezTo>
                  <a:cubicBezTo>
                    <a:pt x="160782" y="241300"/>
                    <a:pt x="255016" y="220345"/>
                    <a:pt x="384556" y="220345"/>
                  </a:cubicBezTo>
                  <a:cubicBezTo>
                    <a:pt x="387604" y="220345"/>
                    <a:pt x="390652" y="220980"/>
                    <a:pt x="393573" y="220980"/>
                  </a:cubicBezTo>
                  <a:cubicBezTo>
                    <a:pt x="328930" y="85852"/>
                    <a:pt x="192786" y="0"/>
                    <a:pt x="4330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6" name="Group 287">
            <a:extLst>
              <a:ext uri="{FF2B5EF4-FFF2-40B4-BE49-F238E27FC236}">
                <a16:creationId xmlns:a16="http://schemas.microsoft.com/office/drawing/2014/main" id="{BAD9B9B5-4ACF-1C1D-3D39-A9833439FB44}"/>
              </a:ext>
            </a:extLst>
          </p:cNvPr>
          <p:cNvGrpSpPr/>
          <p:nvPr/>
        </p:nvGrpSpPr>
        <p:grpSpPr>
          <a:xfrm>
            <a:off x="4238160" y="6139830"/>
            <a:ext cx="295200" cy="207360"/>
            <a:chOff x="0" y="0"/>
            <a:chExt cx="393600" cy="276480"/>
          </a:xfrm>
        </p:grpSpPr>
        <p:sp>
          <p:nvSpPr>
            <p:cNvPr id="427" name="Freeform 288">
              <a:extLst>
                <a:ext uri="{FF2B5EF4-FFF2-40B4-BE49-F238E27FC236}">
                  <a16:creationId xmlns:a16="http://schemas.microsoft.com/office/drawing/2014/main" id="{314F102F-7086-33B1-1017-F4D9D15F9BF3}"/>
                </a:ext>
              </a:extLst>
            </p:cNvPr>
            <p:cNvSpPr/>
            <p:nvPr/>
          </p:nvSpPr>
          <p:spPr>
            <a:xfrm>
              <a:off x="127" y="127"/>
              <a:ext cx="393573" cy="276479"/>
            </a:xfrm>
            <a:custGeom>
              <a:avLst/>
              <a:gdLst/>
              <a:ahLst/>
              <a:cxnLst/>
              <a:rect l="l" t="t" r="r" b="b"/>
              <a:pathLst>
                <a:path w="393573" h="276479">
                  <a:moveTo>
                    <a:pt x="78359" y="0"/>
                  </a:moveTo>
                  <a:cubicBezTo>
                    <a:pt x="27686" y="67056"/>
                    <a:pt x="127" y="148844"/>
                    <a:pt x="0" y="233172"/>
                  </a:cubicBezTo>
                  <a:cubicBezTo>
                    <a:pt x="0" y="257048"/>
                    <a:pt x="19177" y="276479"/>
                    <a:pt x="43180" y="276479"/>
                  </a:cubicBezTo>
                  <a:cubicBezTo>
                    <a:pt x="192659" y="276479"/>
                    <a:pt x="328803" y="190500"/>
                    <a:pt x="393573" y="55499"/>
                  </a:cubicBezTo>
                  <a:cubicBezTo>
                    <a:pt x="390779" y="55499"/>
                    <a:pt x="387604" y="56388"/>
                    <a:pt x="384556" y="56388"/>
                  </a:cubicBezTo>
                  <a:cubicBezTo>
                    <a:pt x="254635" y="56515"/>
                    <a:pt x="160147" y="35433"/>
                    <a:pt x="78359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28" name="Group 289">
            <a:extLst>
              <a:ext uri="{FF2B5EF4-FFF2-40B4-BE49-F238E27FC236}">
                <a16:creationId xmlns:a16="http://schemas.microsoft.com/office/drawing/2014/main" id="{0DF0CE33-9280-A8F5-35F8-E9E4C7399CCD}"/>
              </a:ext>
            </a:extLst>
          </p:cNvPr>
          <p:cNvGrpSpPr/>
          <p:nvPr/>
        </p:nvGrpSpPr>
        <p:grpSpPr>
          <a:xfrm>
            <a:off x="4078320" y="5661750"/>
            <a:ext cx="563760" cy="455040"/>
            <a:chOff x="0" y="0"/>
            <a:chExt cx="751680" cy="606720"/>
          </a:xfrm>
        </p:grpSpPr>
        <p:sp>
          <p:nvSpPr>
            <p:cNvPr id="429" name="Freeform 290">
              <a:extLst>
                <a:ext uri="{FF2B5EF4-FFF2-40B4-BE49-F238E27FC236}">
                  <a16:creationId xmlns:a16="http://schemas.microsoft.com/office/drawing/2014/main" id="{56B687EF-7E6C-51D3-B2F7-E8AF7B13EA25}"/>
                </a:ext>
              </a:extLst>
            </p:cNvPr>
            <p:cNvSpPr/>
            <p:nvPr/>
          </p:nvSpPr>
          <p:spPr>
            <a:xfrm>
              <a:off x="0" y="127"/>
              <a:ext cx="751713" cy="606679"/>
            </a:xfrm>
            <a:custGeom>
              <a:avLst/>
              <a:gdLst/>
              <a:ahLst/>
              <a:cxnLst/>
              <a:rect l="l" t="t" r="r" b="b"/>
              <a:pathLst>
                <a:path w="751713" h="606679">
                  <a:moveTo>
                    <a:pt x="464185" y="200152"/>
                  </a:moveTo>
                  <a:cubicBezTo>
                    <a:pt x="475361" y="200152"/>
                    <a:pt x="486410" y="204470"/>
                    <a:pt x="494792" y="212979"/>
                  </a:cubicBezTo>
                  <a:cubicBezTo>
                    <a:pt x="511683" y="229870"/>
                    <a:pt x="511683" y="257429"/>
                    <a:pt x="494792" y="274193"/>
                  </a:cubicBezTo>
                  <a:cubicBezTo>
                    <a:pt x="477901" y="290957"/>
                    <a:pt x="478028" y="318516"/>
                    <a:pt x="494792" y="335407"/>
                  </a:cubicBezTo>
                  <a:cubicBezTo>
                    <a:pt x="511556" y="352298"/>
                    <a:pt x="511683" y="379730"/>
                    <a:pt x="494792" y="396621"/>
                  </a:cubicBezTo>
                  <a:cubicBezTo>
                    <a:pt x="486410" y="405003"/>
                    <a:pt x="475234" y="409321"/>
                    <a:pt x="464185" y="409321"/>
                  </a:cubicBezTo>
                  <a:cubicBezTo>
                    <a:pt x="453136" y="409321"/>
                    <a:pt x="441960" y="405130"/>
                    <a:pt x="433578" y="396621"/>
                  </a:cubicBezTo>
                  <a:cubicBezTo>
                    <a:pt x="382778" y="345821"/>
                    <a:pt x="382778" y="263779"/>
                    <a:pt x="433578" y="212852"/>
                  </a:cubicBezTo>
                  <a:cubicBezTo>
                    <a:pt x="442087" y="204343"/>
                    <a:pt x="453136" y="200025"/>
                    <a:pt x="464185" y="200025"/>
                  </a:cubicBezTo>
                  <a:close/>
                  <a:moveTo>
                    <a:pt x="597916" y="0"/>
                  </a:moveTo>
                  <a:cubicBezTo>
                    <a:pt x="342646" y="0"/>
                    <a:pt x="245999" y="81534"/>
                    <a:pt x="70612" y="229870"/>
                  </a:cubicBezTo>
                  <a:lnTo>
                    <a:pt x="20828" y="271780"/>
                  </a:lnTo>
                  <a:cubicBezTo>
                    <a:pt x="0" y="288798"/>
                    <a:pt x="0" y="320802"/>
                    <a:pt x="20828" y="338074"/>
                  </a:cubicBezTo>
                  <a:lnTo>
                    <a:pt x="65786" y="375793"/>
                  </a:lnTo>
                  <a:cubicBezTo>
                    <a:pt x="241681" y="524637"/>
                    <a:pt x="338836" y="606679"/>
                    <a:pt x="597916" y="606679"/>
                  </a:cubicBezTo>
                  <a:cubicBezTo>
                    <a:pt x="648843" y="606425"/>
                    <a:pt x="699135" y="597662"/>
                    <a:pt x="747141" y="581152"/>
                  </a:cubicBezTo>
                  <a:cubicBezTo>
                    <a:pt x="641731" y="533273"/>
                    <a:pt x="572516" y="429768"/>
                    <a:pt x="569087" y="313944"/>
                  </a:cubicBezTo>
                  <a:cubicBezTo>
                    <a:pt x="565658" y="198374"/>
                    <a:pt x="628015" y="90678"/>
                    <a:pt x="730504" y="36703"/>
                  </a:cubicBezTo>
                  <a:cubicBezTo>
                    <a:pt x="737362" y="33020"/>
                    <a:pt x="744601" y="30353"/>
                    <a:pt x="751713" y="27178"/>
                  </a:cubicBezTo>
                  <a:cubicBezTo>
                    <a:pt x="702437" y="9398"/>
                    <a:pt x="650367" y="127"/>
                    <a:pt x="597916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0" name="Group 291">
            <a:extLst>
              <a:ext uri="{FF2B5EF4-FFF2-40B4-BE49-F238E27FC236}">
                <a16:creationId xmlns:a16="http://schemas.microsoft.com/office/drawing/2014/main" id="{C5C5A38D-16D9-A53A-79F2-285B2F9FF517}"/>
              </a:ext>
            </a:extLst>
          </p:cNvPr>
          <p:cNvGrpSpPr/>
          <p:nvPr/>
        </p:nvGrpSpPr>
        <p:grpSpPr>
          <a:xfrm>
            <a:off x="4567920" y="5729430"/>
            <a:ext cx="300240" cy="323280"/>
            <a:chOff x="0" y="0"/>
            <a:chExt cx="400320" cy="431040"/>
          </a:xfrm>
        </p:grpSpPr>
        <p:sp>
          <p:nvSpPr>
            <p:cNvPr id="431" name="Freeform 292">
              <a:extLst>
                <a:ext uri="{FF2B5EF4-FFF2-40B4-BE49-F238E27FC236}">
                  <a16:creationId xmlns:a16="http://schemas.microsoft.com/office/drawing/2014/main" id="{312DEB6A-2843-F52D-A526-D7A1ACC1375F}"/>
                </a:ext>
              </a:extLst>
            </p:cNvPr>
            <p:cNvSpPr/>
            <p:nvPr/>
          </p:nvSpPr>
          <p:spPr>
            <a:xfrm>
              <a:off x="0" y="0"/>
              <a:ext cx="400431" cy="431038"/>
            </a:xfrm>
            <a:custGeom>
              <a:avLst/>
              <a:gdLst/>
              <a:ahLst/>
              <a:cxnLst/>
              <a:rect l="l" t="t" r="r" b="b"/>
              <a:pathLst>
                <a:path w="400431" h="431038">
                  <a:moveTo>
                    <a:pt x="179959" y="137287"/>
                  </a:moveTo>
                  <a:cubicBezTo>
                    <a:pt x="202184" y="137287"/>
                    <a:pt x="223647" y="154686"/>
                    <a:pt x="223647" y="180721"/>
                  </a:cubicBezTo>
                  <a:cubicBezTo>
                    <a:pt x="223647" y="204470"/>
                    <a:pt x="204216" y="223901"/>
                    <a:pt x="180467" y="223901"/>
                  </a:cubicBezTo>
                  <a:cubicBezTo>
                    <a:pt x="141859" y="223901"/>
                    <a:pt x="122428" y="177292"/>
                    <a:pt x="149733" y="149987"/>
                  </a:cubicBezTo>
                  <a:cubicBezTo>
                    <a:pt x="158623" y="141224"/>
                    <a:pt x="169418" y="137287"/>
                    <a:pt x="180086" y="137287"/>
                  </a:cubicBezTo>
                  <a:close/>
                  <a:moveTo>
                    <a:pt x="218567" y="0"/>
                  </a:moveTo>
                  <a:cubicBezTo>
                    <a:pt x="183896" y="0"/>
                    <a:pt x="149479" y="6477"/>
                    <a:pt x="118237" y="23114"/>
                  </a:cubicBezTo>
                  <a:cubicBezTo>
                    <a:pt x="49530" y="59436"/>
                    <a:pt x="5588" y="129413"/>
                    <a:pt x="2794" y="207010"/>
                  </a:cubicBezTo>
                  <a:cubicBezTo>
                    <a:pt x="0" y="284353"/>
                    <a:pt x="38862" y="357632"/>
                    <a:pt x="105029" y="398526"/>
                  </a:cubicBezTo>
                  <a:cubicBezTo>
                    <a:pt x="137668" y="418846"/>
                    <a:pt x="175133" y="430149"/>
                    <a:pt x="213741" y="431038"/>
                  </a:cubicBezTo>
                  <a:cubicBezTo>
                    <a:pt x="288290" y="380238"/>
                    <a:pt x="349504" y="312801"/>
                    <a:pt x="393192" y="234061"/>
                  </a:cubicBezTo>
                  <a:cubicBezTo>
                    <a:pt x="400431" y="221107"/>
                    <a:pt x="400431" y="205105"/>
                    <a:pt x="393192" y="192278"/>
                  </a:cubicBezTo>
                  <a:cubicBezTo>
                    <a:pt x="350901" y="116078"/>
                    <a:pt x="291719" y="50165"/>
                    <a:pt x="220472" y="0"/>
                  </a:cubicBezTo>
                  <a:cubicBezTo>
                    <a:pt x="219837" y="0"/>
                    <a:pt x="219202" y="0"/>
                    <a:pt x="218567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2" name="Group 293">
            <a:extLst>
              <a:ext uri="{FF2B5EF4-FFF2-40B4-BE49-F238E27FC236}">
                <a16:creationId xmlns:a16="http://schemas.microsoft.com/office/drawing/2014/main" id="{14BD7E63-6B5F-6385-1673-0713F0BE1964}"/>
              </a:ext>
            </a:extLst>
          </p:cNvPr>
          <p:cNvGrpSpPr/>
          <p:nvPr/>
        </p:nvGrpSpPr>
        <p:grpSpPr>
          <a:xfrm>
            <a:off x="3755040" y="5923110"/>
            <a:ext cx="380160" cy="325440"/>
            <a:chOff x="0" y="0"/>
            <a:chExt cx="506880" cy="433920"/>
          </a:xfrm>
        </p:grpSpPr>
        <p:sp>
          <p:nvSpPr>
            <p:cNvPr id="433" name="Freeform 294">
              <a:extLst>
                <a:ext uri="{FF2B5EF4-FFF2-40B4-BE49-F238E27FC236}">
                  <a16:creationId xmlns:a16="http://schemas.microsoft.com/office/drawing/2014/main" id="{66EF82A8-03CA-63BD-9B6A-E053EDDABCD8}"/>
                </a:ext>
              </a:extLst>
            </p:cNvPr>
            <p:cNvSpPr/>
            <p:nvPr/>
          </p:nvSpPr>
          <p:spPr>
            <a:xfrm>
              <a:off x="0" y="127"/>
              <a:ext cx="506857" cy="433832"/>
            </a:xfrm>
            <a:custGeom>
              <a:avLst/>
              <a:gdLst/>
              <a:ahLst/>
              <a:cxnLst/>
              <a:rect l="l" t="t" r="r" b="b"/>
              <a:pathLst>
                <a:path w="506857" h="433832">
                  <a:moveTo>
                    <a:pt x="306324" y="0"/>
                  </a:moveTo>
                  <a:cubicBezTo>
                    <a:pt x="138811" y="0"/>
                    <a:pt x="0" y="136017"/>
                    <a:pt x="0" y="303784"/>
                  </a:cubicBezTo>
                  <a:lnTo>
                    <a:pt x="0" y="390525"/>
                  </a:lnTo>
                  <a:cubicBezTo>
                    <a:pt x="0" y="414401"/>
                    <a:pt x="19431" y="433832"/>
                    <a:pt x="43434" y="433832"/>
                  </a:cubicBezTo>
                  <a:lnTo>
                    <a:pt x="130175" y="433832"/>
                  </a:lnTo>
                  <a:cubicBezTo>
                    <a:pt x="308229" y="433832"/>
                    <a:pt x="460375" y="313055"/>
                    <a:pt x="506857" y="149225"/>
                  </a:cubicBezTo>
                  <a:cubicBezTo>
                    <a:pt x="485648" y="131826"/>
                    <a:pt x="463804" y="113284"/>
                    <a:pt x="440690" y="93853"/>
                  </a:cubicBezTo>
                  <a:lnTo>
                    <a:pt x="420878" y="77089"/>
                  </a:lnTo>
                  <a:lnTo>
                    <a:pt x="337185" y="161036"/>
                  </a:lnTo>
                  <a:cubicBezTo>
                    <a:pt x="328676" y="169164"/>
                    <a:pt x="317881" y="173228"/>
                    <a:pt x="306959" y="173228"/>
                  </a:cubicBezTo>
                  <a:cubicBezTo>
                    <a:pt x="295783" y="173228"/>
                    <a:pt x="284734" y="169037"/>
                    <a:pt x="276352" y="160655"/>
                  </a:cubicBezTo>
                  <a:cubicBezTo>
                    <a:pt x="259461" y="143764"/>
                    <a:pt x="259207" y="116713"/>
                    <a:pt x="275844" y="99822"/>
                  </a:cubicBezTo>
                  <a:lnTo>
                    <a:pt x="354076" y="21336"/>
                  </a:lnTo>
                  <a:lnTo>
                    <a:pt x="329057" y="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434" name="Group 295">
            <a:extLst>
              <a:ext uri="{FF2B5EF4-FFF2-40B4-BE49-F238E27FC236}">
                <a16:creationId xmlns:a16="http://schemas.microsoft.com/office/drawing/2014/main" id="{56ABDCF1-05BE-6F16-D3D1-BD4C38599B7E}"/>
              </a:ext>
            </a:extLst>
          </p:cNvPr>
          <p:cNvGrpSpPr/>
          <p:nvPr/>
        </p:nvGrpSpPr>
        <p:grpSpPr>
          <a:xfrm>
            <a:off x="3755040" y="5532870"/>
            <a:ext cx="380160" cy="325440"/>
            <a:chOff x="0" y="0"/>
            <a:chExt cx="506880" cy="433920"/>
          </a:xfrm>
        </p:grpSpPr>
        <p:sp>
          <p:nvSpPr>
            <p:cNvPr id="435" name="Freeform 296">
              <a:extLst>
                <a:ext uri="{FF2B5EF4-FFF2-40B4-BE49-F238E27FC236}">
                  <a16:creationId xmlns:a16="http://schemas.microsoft.com/office/drawing/2014/main" id="{78365BB1-1C71-5D83-8945-19B8C7F9E000}"/>
                </a:ext>
              </a:extLst>
            </p:cNvPr>
            <p:cNvSpPr/>
            <p:nvPr/>
          </p:nvSpPr>
          <p:spPr>
            <a:xfrm>
              <a:off x="0" y="127"/>
              <a:ext cx="506730" cy="433832"/>
            </a:xfrm>
            <a:custGeom>
              <a:avLst/>
              <a:gdLst/>
              <a:ahLst/>
              <a:cxnLst/>
              <a:rect l="l" t="t" r="r" b="b"/>
              <a:pathLst>
                <a:path w="506730" h="433832">
                  <a:moveTo>
                    <a:pt x="43434" y="0"/>
                  </a:moveTo>
                  <a:cubicBezTo>
                    <a:pt x="19431" y="0"/>
                    <a:pt x="254" y="19431"/>
                    <a:pt x="254" y="43434"/>
                  </a:cubicBezTo>
                  <a:lnTo>
                    <a:pt x="254" y="130429"/>
                  </a:lnTo>
                  <a:cubicBezTo>
                    <a:pt x="0" y="297942"/>
                    <a:pt x="138811" y="433832"/>
                    <a:pt x="306324" y="433832"/>
                  </a:cubicBezTo>
                  <a:lnTo>
                    <a:pt x="328930" y="433832"/>
                  </a:lnTo>
                  <a:lnTo>
                    <a:pt x="353949" y="412750"/>
                  </a:lnTo>
                  <a:lnTo>
                    <a:pt x="275717" y="334264"/>
                  </a:lnTo>
                  <a:cubicBezTo>
                    <a:pt x="259334" y="317373"/>
                    <a:pt x="259461" y="290322"/>
                    <a:pt x="276225" y="273685"/>
                  </a:cubicBezTo>
                  <a:cubicBezTo>
                    <a:pt x="284734" y="265049"/>
                    <a:pt x="295910" y="260858"/>
                    <a:pt x="307086" y="260858"/>
                  </a:cubicBezTo>
                  <a:cubicBezTo>
                    <a:pt x="317881" y="260858"/>
                    <a:pt x="328676" y="264795"/>
                    <a:pt x="337058" y="273050"/>
                  </a:cubicBezTo>
                  <a:lnTo>
                    <a:pt x="420751" y="356870"/>
                  </a:lnTo>
                  <a:lnTo>
                    <a:pt x="445897" y="335788"/>
                  </a:lnTo>
                  <a:cubicBezTo>
                    <a:pt x="466979" y="318008"/>
                    <a:pt x="487045" y="300990"/>
                    <a:pt x="506730" y="284607"/>
                  </a:cubicBezTo>
                  <a:cubicBezTo>
                    <a:pt x="460375" y="120904"/>
                    <a:pt x="308483" y="0"/>
                    <a:pt x="130175" y="0"/>
                  </a:cubicBezTo>
                  <a:close/>
                </a:path>
              </a:pathLst>
            </a:custGeom>
            <a:solidFill>
              <a:srgbClr val="737373"/>
            </a:solidFill>
          </p:spPr>
        </p:sp>
      </p:grpSp>
    </p:spTree>
    <p:extLst>
      <p:ext uri="{BB962C8B-B14F-4D97-AF65-F5344CB8AC3E}">
        <p14:creationId xmlns:p14="http://schemas.microsoft.com/office/powerpoint/2010/main" val="8178466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09DB9810-FC57-9C02-A82D-AFF5AC7968E1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775D41BF-A2DC-FAD1-823F-44124B69B91B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E5D8E31F-2259-3F49-7585-55F188EB1B87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1435735D-787F-06A5-F4A9-F08D0D787FC9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oogle Shape;1201;p70">
            <a:extLst>
              <a:ext uri="{FF2B5EF4-FFF2-40B4-BE49-F238E27FC236}">
                <a16:creationId xmlns:a16="http://schemas.microsoft.com/office/drawing/2014/main" id="{B0D78002-E24D-BC58-3DD8-73DA11C3CB25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7" name="Google Shape;1202;p70">
              <a:extLst>
                <a:ext uri="{FF2B5EF4-FFF2-40B4-BE49-F238E27FC236}">
                  <a16:creationId xmlns:a16="http://schemas.microsoft.com/office/drawing/2014/main" id="{95DDFA52-1CD9-30CA-C0AA-9EEDA7283C16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3;p70">
              <a:extLst>
                <a:ext uri="{FF2B5EF4-FFF2-40B4-BE49-F238E27FC236}">
                  <a16:creationId xmlns:a16="http://schemas.microsoft.com/office/drawing/2014/main" id="{205D9E34-7BAF-ABAF-88A6-498C662A0A65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4;p70">
              <a:extLst>
                <a:ext uri="{FF2B5EF4-FFF2-40B4-BE49-F238E27FC236}">
                  <a16:creationId xmlns:a16="http://schemas.microsoft.com/office/drawing/2014/main" id="{7CCF979D-2846-6B65-C6F3-35283F15286F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5;p70">
              <a:extLst>
                <a:ext uri="{FF2B5EF4-FFF2-40B4-BE49-F238E27FC236}">
                  <a16:creationId xmlns:a16="http://schemas.microsoft.com/office/drawing/2014/main" id="{2EABAF79-9005-ADB1-558C-03E86424EEEC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206;p70">
            <a:extLst>
              <a:ext uri="{FF2B5EF4-FFF2-40B4-BE49-F238E27FC236}">
                <a16:creationId xmlns:a16="http://schemas.microsoft.com/office/drawing/2014/main" id="{9E557D28-63B9-9987-A88B-7BF6CF3DDED9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2" name="Google Shape;1207;p70">
              <a:extLst>
                <a:ext uri="{FF2B5EF4-FFF2-40B4-BE49-F238E27FC236}">
                  <a16:creationId xmlns:a16="http://schemas.microsoft.com/office/drawing/2014/main" id="{5B177DBB-37CB-6A15-E5AD-A657EC56F581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B4D123A4-B431-8175-7F24-4C77EE6296AD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9832C212-7B81-7B9F-F167-B60A53144C27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2B504C43-4151-91D6-4430-0587AE811CA9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6E471BF7-92D8-DEC4-EDB4-5A2F205F8284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5C7626EB-B606-3A78-CB7E-EE169755EA7C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60D1AD5D-CEEF-1308-F7BF-F6031A690878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9ACF68BC-6449-6AE2-881B-0B68E6DC2D6E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361275D0-975E-E8E4-D204-C63A4B874BD2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EF50E386-CD9A-0B97-1A2A-BACAD168F4C6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4F0867E0-9D54-D540-E8DB-39DC8A2AEBF8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91308402-4150-90D1-2411-0492AFDACC03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917941BD-AF6B-E4CD-3D74-9C1C211DCD9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DE36160E-C055-5F03-65CC-AA16C21732D4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02AD94DE-C8BC-9DCF-4230-B12F69446979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B83AC57C-2518-ACC1-AAF4-607511F3D729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ABEC9043-CA75-E195-8B52-80F70D19FA84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357B002B-8117-5072-4B8D-8B628148CCD8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8F985172-B251-6F85-72B9-973AE9493AEC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39679D4E-612E-40FE-9597-8D584540BC63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514867A0-8E57-B0BB-5303-A25DD69D7A2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6FFBC807-135D-1588-C41E-229F31215A09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53C0526D-29B8-AC3B-23F9-987E408AC9EF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EF773BF6-BE48-EF60-2935-CAB508798CB6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2117A25B-2671-3531-B8D8-B45983E0E896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A3F5D161-B0D6-1227-57B3-6DB3E6BAA216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BC5CCF66-72F3-5BC6-2D3E-C61102CD7840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81610EA5-FCBD-40C0-5162-6B400D8B7299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C8353DD8-FAAB-2E83-2D28-0E4E859D51BF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6;p70">
              <a:extLst>
                <a:ext uri="{FF2B5EF4-FFF2-40B4-BE49-F238E27FC236}">
                  <a16:creationId xmlns:a16="http://schemas.microsoft.com/office/drawing/2014/main" id="{64C4855D-2BE9-C487-7B7C-152FD6495F7B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237;p70">
            <a:extLst>
              <a:ext uri="{FF2B5EF4-FFF2-40B4-BE49-F238E27FC236}">
                <a16:creationId xmlns:a16="http://schemas.microsoft.com/office/drawing/2014/main" id="{A603DEAC-9C9A-BAA9-848D-F4551D879C27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5" name="Google Shape;1238;p70">
              <a:extLst>
                <a:ext uri="{FF2B5EF4-FFF2-40B4-BE49-F238E27FC236}">
                  <a16:creationId xmlns:a16="http://schemas.microsoft.com/office/drawing/2014/main" id="{ECFE4BDE-AF3E-D134-6F61-315BD1CE6A21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9;p70">
              <a:extLst>
                <a:ext uri="{FF2B5EF4-FFF2-40B4-BE49-F238E27FC236}">
                  <a16:creationId xmlns:a16="http://schemas.microsoft.com/office/drawing/2014/main" id="{17D4530F-79AB-3D25-6D4E-00661B64B6D7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40;p70">
              <a:extLst>
                <a:ext uri="{FF2B5EF4-FFF2-40B4-BE49-F238E27FC236}">
                  <a16:creationId xmlns:a16="http://schemas.microsoft.com/office/drawing/2014/main" id="{02EB77D8-974A-FA51-8DEA-CCCD5A03D7D5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41;p70">
            <a:extLst>
              <a:ext uri="{FF2B5EF4-FFF2-40B4-BE49-F238E27FC236}">
                <a16:creationId xmlns:a16="http://schemas.microsoft.com/office/drawing/2014/main" id="{8513D162-0120-F00D-57F9-2E848FD1C26E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49" name="Google Shape;1242;p70">
              <a:extLst>
                <a:ext uri="{FF2B5EF4-FFF2-40B4-BE49-F238E27FC236}">
                  <a16:creationId xmlns:a16="http://schemas.microsoft.com/office/drawing/2014/main" id="{B74032AC-BCAC-232C-0801-0DD6BB7A0F74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3;p70">
              <a:extLst>
                <a:ext uri="{FF2B5EF4-FFF2-40B4-BE49-F238E27FC236}">
                  <a16:creationId xmlns:a16="http://schemas.microsoft.com/office/drawing/2014/main" id="{C1F1830D-8512-9EDB-8535-7F140775CA64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4;p70">
              <a:extLst>
                <a:ext uri="{FF2B5EF4-FFF2-40B4-BE49-F238E27FC236}">
                  <a16:creationId xmlns:a16="http://schemas.microsoft.com/office/drawing/2014/main" id="{7C499F1A-F716-F4B0-05BA-C51218819997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5;p70">
              <a:extLst>
                <a:ext uri="{FF2B5EF4-FFF2-40B4-BE49-F238E27FC236}">
                  <a16:creationId xmlns:a16="http://schemas.microsoft.com/office/drawing/2014/main" id="{3FBD8F4B-AEE5-BDCB-484D-595DCD53A1B4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6;p70">
              <a:extLst>
                <a:ext uri="{FF2B5EF4-FFF2-40B4-BE49-F238E27FC236}">
                  <a16:creationId xmlns:a16="http://schemas.microsoft.com/office/drawing/2014/main" id="{C66D94A0-9FAC-5B60-B34A-1026EE07B679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7;p70">
              <a:extLst>
                <a:ext uri="{FF2B5EF4-FFF2-40B4-BE49-F238E27FC236}">
                  <a16:creationId xmlns:a16="http://schemas.microsoft.com/office/drawing/2014/main" id="{5823C524-E17A-21F0-0B13-9654C0946EF5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48;p70">
            <a:extLst>
              <a:ext uri="{FF2B5EF4-FFF2-40B4-BE49-F238E27FC236}">
                <a16:creationId xmlns:a16="http://schemas.microsoft.com/office/drawing/2014/main" id="{15F5550F-4A61-35EA-BDCE-EBDEA8F652B8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6" name="Google Shape;1249;p70">
              <a:extLst>
                <a:ext uri="{FF2B5EF4-FFF2-40B4-BE49-F238E27FC236}">
                  <a16:creationId xmlns:a16="http://schemas.microsoft.com/office/drawing/2014/main" id="{338C9A01-047B-40DF-D370-B0B5F1D9D88A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0;p70">
              <a:extLst>
                <a:ext uri="{FF2B5EF4-FFF2-40B4-BE49-F238E27FC236}">
                  <a16:creationId xmlns:a16="http://schemas.microsoft.com/office/drawing/2014/main" id="{25FD5516-8585-6CFA-A112-77BBB09B3D90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1;p70">
              <a:extLst>
                <a:ext uri="{FF2B5EF4-FFF2-40B4-BE49-F238E27FC236}">
                  <a16:creationId xmlns:a16="http://schemas.microsoft.com/office/drawing/2014/main" id="{6225DA1F-1C1F-D758-F9A4-B651007D583C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2;p70">
              <a:extLst>
                <a:ext uri="{FF2B5EF4-FFF2-40B4-BE49-F238E27FC236}">
                  <a16:creationId xmlns:a16="http://schemas.microsoft.com/office/drawing/2014/main" id="{8F55FB13-3A30-D51F-4E77-7213006D6887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3;p70">
              <a:extLst>
                <a:ext uri="{FF2B5EF4-FFF2-40B4-BE49-F238E27FC236}">
                  <a16:creationId xmlns:a16="http://schemas.microsoft.com/office/drawing/2014/main" id="{611C33B9-7186-B87F-15AC-FBAA2252EF7E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4;p70">
              <a:extLst>
                <a:ext uri="{FF2B5EF4-FFF2-40B4-BE49-F238E27FC236}">
                  <a16:creationId xmlns:a16="http://schemas.microsoft.com/office/drawing/2014/main" id="{A29662E5-B95E-F4AD-FF6D-0291B70AC36D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5;p70">
              <a:extLst>
                <a:ext uri="{FF2B5EF4-FFF2-40B4-BE49-F238E27FC236}">
                  <a16:creationId xmlns:a16="http://schemas.microsoft.com/office/drawing/2014/main" id="{1F95C857-22A4-E005-4D7A-AC02832FA5BE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256;p70">
            <a:extLst>
              <a:ext uri="{FF2B5EF4-FFF2-40B4-BE49-F238E27FC236}">
                <a16:creationId xmlns:a16="http://schemas.microsoft.com/office/drawing/2014/main" id="{EB7A4BC2-9CEB-8B00-798E-A3290AAA2C5D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4" name="Google Shape;1257;p70">
              <a:extLst>
                <a:ext uri="{FF2B5EF4-FFF2-40B4-BE49-F238E27FC236}">
                  <a16:creationId xmlns:a16="http://schemas.microsoft.com/office/drawing/2014/main" id="{D79DE395-2519-B8EC-4898-64A6AB90E813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8;p70">
              <a:extLst>
                <a:ext uri="{FF2B5EF4-FFF2-40B4-BE49-F238E27FC236}">
                  <a16:creationId xmlns:a16="http://schemas.microsoft.com/office/drawing/2014/main" id="{4E81D5C1-F15C-2867-10A0-257AAF1D27E1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9;p70">
              <a:extLst>
                <a:ext uri="{FF2B5EF4-FFF2-40B4-BE49-F238E27FC236}">
                  <a16:creationId xmlns:a16="http://schemas.microsoft.com/office/drawing/2014/main" id="{89B6E7F1-4FFF-1FFE-D6DA-A64AB45E1A29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60;p70">
              <a:extLst>
                <a:ext uri="{FF2B5EF4-FFF2-40B4-BE49-F238E27FC236}">
                  <a16:creationId xmlns:a16="http://schemas.microsoft.com/office/drawing/2014/main" id="{76818611-D14E-52BF-8836-3172ACD77254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261;p70">
            <a:extLst>
              <a:ext uri="{FF2B5EF4-FFF2-40B4-BE49-F238E27FC236}">
                <a16:creationId xmlns:a16="http://schemas.microsoft.com/office/drawing/2014/main" id="{12D744A9-FD62-7940-BFE2-1F0B1AEC4341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69" name="Google Shape;1262;p70">
              <a:extLst>
                <a:ext uri="{FF2B5EF4-FFF2-40B4-BE49-F238E27FC236}">
                  <a16:creationId xmlns:a16="http://schemas.microsoft.com/office/drawing/2014/main" id="{8A2512AF-CE90-3E4D-D3B7-5D8F5C38B6A9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3;p70">
              <a:extLst>
                <a:ext uri="{FF2B5EF4-FFF2-40B4-BE49-F238E27FC236}">
                  <a16:creationId xmlns:a16="http://schemas.microsoft.com/office/drawing/2014/main" id="{4F1264A0-0E49-5F31-D586-920BBFF053E8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4;p70">
              <a:extLst>
                <a:ext uri="{FF2B5EF4-FFF2-40B4-BE49-F238E27FC236}">
                  <a16:creationId xmlns:a16="http://schemas.microsoft.com/office/drawing/2014/main" id="{5BC903DF-60F0-4431-D4D4-48D9B3450E5A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5;p70">
            <a:extLst>
              <a:ext uri="{FF2B5EF4-FFF2-40B4-BE49-F238E27FC236}">
                <a16:creationId xmlns:a16="http://schemas.microsoft.com/office/drawing/2014/main" id="{89B38F5E-7D79-0EC6-5A3A-4845E16ECCCC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3" name="Google Shape;1266;p70">
              <a:extLst>
                <a:ext uri="{FF2B5EF4-FFF2-40B4-BE49-F238E27FC236}">
                  <a16:creationId xmlns:a16="http://schemas.microsoft.com/office/drawing/2014/main" id="{64529B0D-C21E-A535-80C5-E771BAE8B4B5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7;p70">
              <a:extLst>
                <a:ext uri="{FF2B5EF4-FFF2-40B4-BE49-F238E27FC236}">
                  <a16:creationId xmlns:a16="http://schemas.microsoft.com/office/drawing/2014/main" id="{66C038E6-B079-31FB-DB4C-0BE8CA9E1A9F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8;p70">
              <a:extLst>
                <a:ext uri="{FF2B5EF4-FFF2-40B4-BE49-F238E27FC236}">
                  <a16:creationId xmlns:a16="http://schemas.microsoft.com/office/drawing/2014/main" id="{3417106E-1910-1EF8-AC63-BDEC339E9561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9;p70">
            <a:extLst>
              <a:ext uri="{FF2B5EF4-FFF2-40B4-BE49-F238E27FC236}">
                <a16:creationId xmlns:a16="http://schemas.microsoft.com/office/drawing/2014/main" id="{2E338BA4-9604-C713-CB89-EEB4B005F1EB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7" name="Google Shape;1270;p70">
              <a:extLst>
                <a:ext uri="{FF2B5EF4-FFF2-40B4-BE49-F238E27FC236}">
                  <a16:creationId xmlns:a16="http://schemas.microsoft.com/office/drawing/2014/main" id="{9CCF319B-21E3-C5D7-D004-373EA278F537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71;p70">
              <a:extLst>
                <a:ext uri="{FF2B5EF4-FFF2-40B4-BE49-F238E27FC236}">
                  <a16:creationId xmlns:a16="http://schemas.microsoft.com/office/drawing/2014/main" id="{12F8E3F5-54FA-ECD9-0486-493983B58D5C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9" name="Google Shape;1272;p70">
            <a:extLst>
              <a:ext uri="{FF2B5EF4-FFF2-40B4-BE49-F238E27FC236}">
                <a16:creationId xmlns:a16="http://schemas.microsoft.com/office/drawing/2014/main" id="{B5C380E5-A6EC-D749-83BD-67DB05022E61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0" name="Google Shape;1273;p70">
            <a:extLst>
              <a:ext uri="{FF2B5EF4-FFF2-40B4-BE49-F238E27FC236}">
                <a16:creationId xmlns:a16="http://schemas.microsoft.com/office/drawing/2014/main" id="{BDACE66C-58CF-E027-0233-37BB4D06A1AA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1" name="Google Shape;1274;p70">
              <a:extLst>
                <a:ext uri="{FF2B5EF4-FFF2-40B4-BE49-F238E27FC236}">
                  <a16:creationId xmlns:a16="http://schemas.microsoft.com/office/drawing/2014/main" id="{5CBD8735-4142-1592-41BD-BBC3F17F2FDA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5;p70">
              <a:extLst>
                <a:ext uri="{FF2B5EF4-FFF2-40B4-BE49-F238E27FC236}">
                  <a16:creationId xmlns:a16="http://schemas.microsoft.com/office/drawing/2014/main" id="{65874659-00EA-1882-9460-E7351C89A7FF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76;p70">
              <a:extLst>
                <a:ext uri="{FF2B5EF4-FFF2-40B4-BE49-F238E27FC236}">
                  <a16:creationId xmlns:a16="http://schemas.microsoft.com/office/drawing/2014/main" id="{F45C848D-794B-34BD-D0AF-E730E6002CEB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7;p70">
              <a:extLst>
                <a:ext uri="{FF2B5EF4-FFF2-40B4-BE49-F238E27FC236}">
                  <a16:creationId xmlns:a16="http://schemas.microsoft.com/office/drawing/2014/main" id="{5FBDB53F-8619-6609-D9B0-B417BA70E4F9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78;p70">
            <a:extLst>
              <a:ext uri="{FF2B5EF4-FFF2-40B4-BE49-F238E27FC236}">
                <a16:creationId xmlns:a16="http://schemas.microsoft.com/office/drawing/2014/main" id="{9048A208-D88B-44B3-32E3-A85A9C9DBCBF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6" name="Google Shape;1279;p70">
              <a:extLst>
                <a:ext uri="{FF2B5EF4-FFF2-40B4-BE49-F238E27FC236}">
                  <a16:creationId xmlns:a16="http://schemas.microsoft.com/office/drawing/2014/main" id="{20E96569-EC23-AFB2-9300-ECD3CFF1C83B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80;p70">
              <a:extLst>
                <a:ext uri="{FF2B5EF4-FFF2-40B4-BE49-F238E27FC236}">
                  <a16:creationId xmlns:a16="http://schemas.microsoft.com/office/drawing/2014/main" id="{AEE9951D-90BA-7775-373D-8C41C25AE89E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281;p70">
            <a:extLst>
              <a:ext uri="{FF2B5EF4-FFF2-40B4-BE49-F238E27FC236}">
                <a16:creationId xmlns:a16="http://schemas.microsoft.com/office/drawing/2014/main" id="{715AE538-0654-1033-01B3-83D0FC9F4D00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89" name="Google Shape;1282;p70">
              <a:extLst>
                <a:ext uri="{FF2B5EF4-FFF2-40B4-BE49-F238E27FC236}">
                  <a16:creationId xmlns:a16="http://schemas.microsoft.com/office/drawing/2014/main" id="{5F7B0B40-7322-C258-A1CC-3F7665EEBFDC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83;p70">
              <a:extLst>
                <a:ext uri="{FF2B5EF4-FFF2-40B4-BE49-F238E27FC236}">
                  <a16:creationId xmlns:a16="http://schemas.microsoft.com/office/drawing/2014/main" id="{8F44966C-4552-1B4A-6F2D-36291DFFAEF3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1" name="Google Shape;1284;p70" descr="Timeline background shape">
            <a:extLst>
              <a:ext uri="{FF2B5EF4-FFF2-40B4-BE49-F238E27FC236}">
                <a16:creationId xmlns:a16="http://schemas.microsoft.com/office/drawing/2014/main" id="{116DCEED-124F-C36E-47F3-EC0D8CA1630B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2" name="Google Shape;1285;p70">
            <a:extLst>
              <a:ext uri="{FF2B5EF4-FFF2-40B4-BE49-F238E27FC236}">
                <a16:creationId xmlns:a16="http://schemas.microsoft.com/office/drawing/2014/main" id="{EF6E1E4E-7901-92FC-E14F-770F3CE0341B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3" name="Google Shape;1286;p70">
              <a:extLst>
                <a:ext uri="{FF2B5EF4-FFF2-40B4-BE49-F238E27FC236}">
                  <a16:creationId xmlns:a16="http://schemas.microsoft.com/office/drawing/2014/main" id="{9F5588F1-C21A-6FC2-38C1-D7AC5D123F27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7;p70">
              <a:extLst>
                <a:ext uri="{FF2B5EF4-FFF2-40B4-BE49-F238E27FC236}">
                  <a16:creationId xmlns:a16="http://schemas.microsoft.com/office/drawing/2014/main" id="{CF40A0CB-8C28-8236-591C-56844440395B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288;p70">
            <a:extLst>
              <a:ext uri="{FF2B5EF4-FFF2-40B4-BE49-F238E27FC236}">
                <a16:creationId xmlns:a16="http://schemas.microsoft.com/office/drawing/2014/main" id="{9AEF4CBF-4515-AE1A-875F-A3BF952BB33C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6" name="Google Shape;1289;p70">
              <a:extLst>
                <a:ext uri="{FF2B5EF4-FFF2-40B4-BE49-F238E27FC236}">
                  <a16:creationId xmlns:a16="http://schemas.microsoft.com/office/drawing/2014/main" id="{174D5BBA-EE8F-DC09-C299-761504BE0C5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90;p70">
              <a:extLst>
                <a:ext uri="{FF2B5EF4-FFF2-40B4-BE49-F238E27FC236}">
                  <a16:creationId xmlns:a16="http://schemas.microsoft.com/office/drawing/2014/main" id="{DA0217FA-AAAB-B641-01D8-2AB9C881F0C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291;p70">
            <a:extLst>
              <a:ext uri="{FF2B5EF4-FFF2-40B4-BE49-F238E27FC236}">
                <a16:creationId xmlns:a16="http://schemas.microsoft.com/office/drawing/2014/main" id="{9BF6FA90-D52D-A375-2AAA-6AAB737A63BA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99" name="Google Shape;1292;p70">
              <a:extLst>
                <a:ext uri="{FF2B5EF4-FFF2-40B4-BE49-F238E27FC236}">
                  <a16:creationId xmlns:a16="http://schemas.microsoft.com/office/drawing/2014/main" id="{A49DF363-A6F4-BD79-6D6C-68E27144C3E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93;p70">
              <a:extLst>
                <a:ext uri="{FF2B5EF4-FFF2-40B4-BE49-F238E27FC236}">
                  <a16:creationId xmlns:a16="http://schemas.microsoft.com/office/drawing/2014/main" id="{2C2ACBFA-03DC-E476-10B1-4075FF33CD6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94;p70">
            <a:extLst>
              <a:ext uri="{FF2B5EF4-FFF2-40B4-BE49-F238E27FC236}">
                <a16:creationId xmlns:a16="http://schemas.microsoft.com/office/drawing/2014/main" id="{A0CBEB47-796F-610D-CB15-1B4DC6EE85F4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2" name="Google Shape;1295;p70">
              <a:extLst>
                <a:ext uri="{FF2B5EF4-FFF2-40B4-BE49-F238E27FC236}">
                  <a16:creationId xmlns:a16="http://schemas.microsoft.com/office/drawing/2014/main" id="{F3BAC058-C58A-C2A4-D103-4918204C1C91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6;p70">
              <a:extLst>
                <a:ext uri="{FF2B5EF4-FFF2-40B4-BE49-F238E27FC236}">
                  <a16:creationId xmlns:a16="http://schemas.microsoft.com/office/drawing/2014/main" id="{B60701D7-EDB9-450E-5745-46DCAB6270A8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7;p70">
              <a:extLst>
                <a:ext uri="{FF2B5EF4-FFF2-40B4-BE49-F238E27FC236}">
                  <a16:creationId xmlns:a16="http://schemas.microsoft.com/office/drawing/2014/main" id="{8C8F0B33-A59D-81C7-7D5B-606584B87444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8;p70">
              <a:extLst>
                <a:ext uri="{FF2B5EF4-FFF2-40B4-BE49-F238E27FC236}">
                  <a16:creationId xmlns:a16="http://schemas.microsoft.com/office/drawing/2014/main" id="{9B15C97A-C409-710F-7019-6616EA3B95B0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9;p70">
              <a:extLst>
                <a:ext uri="{FF2B5EF4-FFF2-40B4-BE49-F238E27FC236}">
                  <a16:creationId xmlns:a16="http://schemas.microsoft.com/office/drawing/2014/main" id="{55261EE4-83C8-844E-0CAD-BE6AB26E81A7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300;p70">
              <a:extLst>
                <a:ext uri="{FF2B5EF4-FFF2-40B4-BE49-F238E27FC236}">
                  <a16:creationId xmlns:a16="http://schemas.microsoft.com/office/drawing/2014/main" id="{E4A605B5-6ADD-911C-999F-D7FBE79399E1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301;p70">
              <a:extLst>
                <a:ext uri="{FF2B5EF4-FFF2-40B4-BE49-F238E27FC236}">
                  <a16:creationId xmlns:a16="http://schemas.microsoft.com/office/drawing/2014/main" id="{AAD11778-7446-3521-D877-B8B82DD53414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2;p70">
              <a:extLst>
                <a:ext uri="{FF2B5EF4-FFF2-40B4-BE49-F238E27FC236}">
                  <a16:creationId xmlns:a16="http://schemas.microsoft.com/office/drawing/2014/main" id="{67517C3C-2F50-F1DC-76BC-30493E461B44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303;p70">
            <a:extLst>
              <a:ext uri="{FF2B5EF4-FFF2-40B4-BE49-F238E27FC236}">
                <a16:creationId xmlns:a16="http://schemas.microsoft.com/office/drawing/2014/main" id="{4F6CB454-1F2D-165A-25D3-F6A913990AEF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1" name="Google Shape;1304;p70">
              <a:extLst>
                <a:ext uri="{FF2B5EF4-FFF2-40B4-BE49-F238E27FC236}">
                  <a16:creationId xmlns:a16="http://schemas.microsoft.com/office/drawing/2014/main" id="{7467B331-A092-06A8-A5D0-81176A8BB1DB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5;p70">
              <a:extLst>
                <a:ext uri="{FF2B5EF4-FFF2-40B4-BE49-F238E27FC236}">
                  <a16:creationId xmlns:a16="http://schemas.microsoft.com/office/drawing/2014/main" id="{0B9A9978-F588-4B43-BADB-CDED53712BB9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6;p70">
              <a:extLst>
                <a:ext uri="{FF2B5EF4-FFF2-40B4-BE49-F238E27FC236}">
                  <a16:creationId xmlns:a16="http://schemas.microsoft.com/office/drawing/2014/main" id="{B278EE59-D905-9A00-6C55-B5F08E7A46D0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7;p70">
              <a:extLst>
                <a:ext uri="{FF2B5EF4-FFF2-40B4-BE49-F238E27FC236}">
                  <a16:creationId xmlns:a16="http://schemas.microsoft.com/office/drawing/2014/main" id="{0A6BCDFE-036E-4E9E-E6DF-970A7E2AB88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8;p70">
              <a:extLst>
                <a:ext uri="{FF2B5EF4-FFF2-40B4-BE49-F238E27FC236}">
                  <a16:creationId xmlns:a16="http://schemas.microsoft.com/office/drawing/2014/main" id="{22FB81C9-6D51-174C-5269-90AFB1F458DB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9;p70">
              <a:extLst>
                <a:ext uri="{FF2B5EF4-FFF2-40B4-BE49-F238E27FC236}">
                  <a16:creationId xmlns:a16="http://schemas.microsoft.com/office/drawing/2014/main" id="{189E9D05-DAAB-0275-49B4-052AC3D28E5D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10;p70">
              <a:extLst>
                <a:ext uri="{FF2B5EF4-FFF2-40B4-BE49-F238E27FC236}">
                  <a16:creationId xmlns:a16="http://schemas.microsoft.com/office/drawing/2014/main" id="{05A04EA2-D6B7-3E1E-D4E3-C703AE23FE7E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1;p70">
              <a:extLst>
                <a:ext uri="{FF2B5EF4-FFF2-40B4-BE49-F238E27FC236}">
                  <a16:creationId xmlns:a16="http://schemas.microsoft.com/office/drawing/2014/main" id="{5FEADD46-706C-819A-28AF-A799441AE1B8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2;p70">
              <a:extLst>
                <a:ext uri="{FF2B5EF4-FFF2-40B4-BE49-F238E27FC236}">
                  <a16:creationId xmlns:a16="http://schemas.microsoft.com/office/drawing/2014/main" id="{A6320CB6-5423-9184-F8B8-08101DDA90A6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3;p70">
              <a:extLst>
                <a:ext uri="{FF2B5EF4-FFF2-40B4-BE49-F238E27FC236}">
                  <a16:creationId xmlns:a16="http://schemas.microsoft.com/office/drawing/2014/main" id="{C10D75EE-C2D3-5776-2F2A-FA08A7FFB1E0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4;p70">
              <a:extLst>
                <a:ext uri="{FF2B5EF4-FFF2-40B4-BE49-F238E27FC236}">
                  <a16:creationId xmlns:a16="http://schemas.microsoft.com/office/drawing/2014/main" id="{BEA699FC-CE5B-E8C9-0A63-10694B7C538F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5;p70">
              <a:extLst>
                <a:ext uri="{FF2B5EF4-FFF2-40B4-BE49-F238E27FC236}">
                  <a16:creationId xmlns:a16="http://schemas.microsoft.com/office/drawing/2014/main" id="{83E1CB62-7E86-7C0E-8214-F973200F156E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6;p70">
              <a:extLst>
                <a:ext uri="{FF2B5EF4-FFF2-40B4-BE49-F238E27FC236}">
                  <a16:creationId xmlns:a16="http://schemas.microsoft.com/office/drawing/2014/main" id="{FB89C6A0-3DC3-7724-631C-C403F30B7D22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7;p70">
              <a:extLst>
                <a:ext uri="{FF2B5EF4-FFF2-40B4-BE49-F238E27FC236}">
                  <a16:creationId xmlns:a16="http://schemas.microsoft.com/office/drawing/2014/main" id="{7C68D731-4FC3-93B3-A17C-10C9FC08FCC6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8;p70">
              <a:extLst>
                <a:ext uri="{FF2B5EF4-FFF2-40B4-BE49-F238E27FC236}">
                  <a16:creationId xmlns:a16="http://schemas.microsoft.com/office/drawing/2014/main" id="{57660106-9B90-1BFA-58F6-D296F3FE2072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9;p70">
              <a:extLst>
                <a:ext uri="{FF2B5EF4-FFF2-40B4-BE49-F238E27FC236}">
                  <a16:creationId xmlns:a16="http://schemas.microsoft.com/office/drawing/2014/main" id="{E169CE14-DF4A-F421-8D80-C45B0BD5A20D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20;p70">
              <a:extLst>
                <a:ext uri="{FF2B5EF4-FFF2-40B4-BE49-F238E27FC236}">
                  <a16:creationId xmlns:a16="http://schemas.microsoft.com/office/drawing/2014/main" id="{28F60661-F412-650A-FD2F-9F86A40F456D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1;p70">
              <a:extLst>
                <a:ext uri="{FF2B5EF4-FFF2-40B4-BE49-F238E27FC236}">
                  <a16:creationId xmlns:a16="http://schemas.microsoft.com/office/drawing/2014/main" id="{D6DE4A80-B7D3-DF43-2FCB-576873EF2BA2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2;p70">
              <a:extLst>
                <a:ext uri="{FF2B5EF4-FFF2-40B4-BE49-F238E27FC236}">
                  <a16:creationId xmlns:a16="http://schemas.microsoft.com/office/drawing/2014/main" id="{4841AD90-D70D-BABB-EE75-60707C138BC0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3;p70">
              <a:extLst>
                <a:ext uri="{FF2B5EF4-FFF2-40B4-BE49-F238E27FC236}">
                  <a16:creationId xmlns:a16="http://schemas.microsoft.com/office/drawing/2014/main" id="{293EDFC8-6035-BEE1-0117-3D34BB8887B3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4;p70">
              <a:extLst>
                <a:ext uri="{FF2B5EF4-FFF2-40B4-BE49-F238E27FC236}">
                  <a16:creationId xmlns:a16="http://schemas.microsoft.com/office/drawing/2014/main" id="{6B0724DC-7353-96D9-1F6D-BE8A12A861FF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1325;p70">
            <a:extLst>
              <a:ext uri="{FF2B5EF4-FFF2-40B4-BE49-F238E27FC236}">
                <a16:creationId xmlns:a16="http://schemas.microsoft.com/office/drawing/2014/main" id="{212BA824-AF06-18C1-C950-72F0FE7D59E6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3" name="Google Shape;1326;p70">
              <a:extLst>
                <a:ext uri="{FF2B5EF4-FFF2-40B4-BE49-F238E27FC236}">
                  <a16:creationId xmlns:a16="http://schemas.microsoft.com/office/drawing/2014/main" id="{F5D4F667-3E45-452A-22CF-D9542AF5FEE3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7;p70">
              <a:extLst>
                <a:ext uri="{FF2B5EF4-FFF2-40B4-BE49-F238E27FC236}">
                  <a16:creationId xmlns:a16="http://schemas.microsoft.com/office/drawing/2014/main" id="{B187DCE3-1115-0332-8272-DAF2B109036E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8;p70">
              <a:extLst>
                <a:ext uri="{FF2B5EF4-FFF2-40B4-BE49-F238E27FC236}">
                  <a16:creationId xmlns:a16="http://schemas.microsoft.com/office/drawing/2014/main" id="{840A3EF6-2C1A-59E8-15CE-94AF03102DC7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9;p70">
              <a:extLst>
                <a:ext uri="{FF2B5EF4-FFF2-40B4-BE49-F238E27FC236}">
                  <a16:creationId xmlns:a16="http://schemas.microsoft.com/office/drawing/2014/main" id="{913902ED-E9B0-9137-8517-01313922FE7B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330;p70">
            <a:extLst>
              <a:ext uri="{FF2B5EF4-FFF2-40B4-BE49-F238E27FC236}">
                <a16:creationId xmlns:a16="http://schemas.microsoft.com/office/drawing/2014/main" id="{5A17586F-8318-F0A6-D46A-364923288E12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8" name="Google Shape;1331;p70">
              <a:extLst>
                <a:ext uri="{FF2B5EF4-FFF2-40B4-BE49-F238E27FC236}">
                  <a16:creationId xmlns:a16="http://schemas.microsoft.com/office/drawing/2014/main" id="{CF3323D2-9855-24E2-474F-0247E74DB83C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32;p70">
              <a:extLst>
                <a:ext uri="{FF2B5EF4-FFF2-40B4-BE49-F238E27FC236}">
                  <a16:creationId xmlns:a16="http://schemas.microsoft.com/office/drawing/2014/main" id="{D63B562C-573C-8C16-0EF3-3FEE314DF651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3;p70">
              <a:extLst>
                <a:ext uri="{FF2B5EF4-FFF2-40B4-BE49-F238E27FC236}">
                  <a16:creationId xmlns:a16="http://schemas.microsoft.com/office/drawing/2014/main" id="{E5C65C15-8BC5-C52B-1ECB-F5B6F0D0CD7C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4;p70">
              <a:extLst>
                <a:ext uri="{FF2B5EF4-FFF2-40B4-BE49-F238E27FC236}">
                  <a16:creationId xmlns:a16="http://schemas.microsoft.com/office/drawing/2014/main" id="{FA8C6B88-B70C-C5F8-27B1-C248AA16E607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5;p70">
              <a:extLst>
                <a:ext uri="{FF2B5EF4-FFF2-40B4-BE49-F238E27FC236}">
                  <a16:creationId xmlns:a16="http://schemas.microsoft.com/office/drawing/2014/main" id="{25048187-CF3E-1DAE-003E-7738A1F280C2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6;p70">
              <a:extLst>
                <a:ext uri="{FF2B5EF4-FFF2-40B4-BE49-F238E27FC236}">
                  <a16:creationId xmlns:a16="http://schemas.microsoft.com/office/drawing/2014/main" id="{643DF5A8-5DC3-56C0-836E-68038C7DDBCE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7;p70">
              <a:extLst>
                <a:ext uri="{FF2B5EF4-FFF2-40B4-BE49-F238E27FC236}">
                  <a16:creationId xmlns:a16="http://schemas.microsoft.com/office/drawing/2014/main" id="{3064A9E5-2FEE-2575-9AEB-5B8011433A9A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8;p70">
              <a:extLst>
                <a:ext uri="{FF2B5EF4-FFF2-40B4-BE49-F238E27FC236}">
                  <a16:creationId xmlns:a16="http://schemas.microsoft.com/office/drawing/2014/main" id="{93974550-6E14-2810-92D9-C20476479C12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9;p70">
              <a:extLst>
                <a:ext uri="{FF2B5EF4-FFF2-40B4-BE49-F238E27FC236}">
                  <a16:creationId xmlns:a16="http://schemas.microsoft.com/office/drawing/2014/main" id="{52DADD29-33A7-2AEE-F222-3110C72A6EE6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40;p70">
              <a:extLst>
                <a:ext uri="{FF2B5EF4-FFF2-40B4-BE49-F238E27FC236}">
                  <a16:creationId xmlns:a16="http://schemas.microsoft.com/office/drawing/2014/main" id="{66A79AA9-F561-1290-1A32-29E8285997A2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41;p70">
              <a:extLst>
                <a:ext uri="{FF2B5EF4-FFF2-40B4-BE49-F238E27FC236}">
                  <a16:creationId xmlns:a16="http://schemas.microsoft.com/office/drawing/2014/main" id="{59BA056E-0C89-DE86-27AE-3F240D5BD4BD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2;p70">
              <a:extLst>
                <a:ext uri="{FF2B5EF4-FFF2-40B4-BE49-F238E27FC236}">
                  <a16:creationId xmlns:a16="http://schemas.microsoft.com/office/drawing/2014/main" id="{AF3AB3E3-A1A2-77F3-7164-F16ACDF92A7B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343;p70">
            <a:extLst>
              <a:ext uri="{FF2B5EF4-FFF2-40B4-BE49-F238E27FC236}">
                <a16:creationId xmlns:a16="http://schemas.microsoft.com/office/drawing/2014/main" id="{9854F515-ECAC-A759-9116-FC3B42636497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1" name="Google Shape;1344;p70">
              <a:extLst>
                <a:ext uri="{FF2B5EF4-FFF2-40B4-BE49-F238E27FC236}">
                  <a16:creationId xmlns:a16="http://schemas.microsoft.com/office/drawing/2014/main" id="{F92A2E54-9A42-29DE-8C55-C8D9BF04BD0A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5;p70">
              <a:extLst>
                <a:ext uri="{FF2B5EF4-FFF2-40B4-BE49-F238E27FC236}">
                  <a16:creationId xmlns:a16="http://schemas.microsoft.com/office/drawing/2014/main" id="{7C66E25A-39C3-3F26-F4CE-23F5C2F6537B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346;p70">
            <a:extLst>
              <a:ext uri="{FF2B5EF4-FFF2-40B4-BE49-F238E27FC236}">
                <a16:creationId xmlns:a16="http://schemas.microsoft.com/office/drawing/2014/main" id="{43C70FD2-0002-91B5-AB90-B9217D6943EA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4" name="Google Shape;1347;p70">
              <a:extLst>
                <a:ext uri="{FF2B5EF4-FFF2-40B4-BE49-F238E27FC236}">
                  <a16:creationId xmlns:a16="http://schemas.microsoft.com/office/drawing/2014/main" id="{ADF99955-61C0-CE60-E13B-71D4E2C2D39E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8;p70">
              <a:extLst>
                <a:ext uri="{FF2B5EF4-FFF2-40B4-BE49-F238E27FC236}">
                  <a16:creationId xmlns:a16="http://schemas.microsoft.com/office/drawing/2014/main" id="{DC741E4E-3EF5-DAAE-77E5-7869E6D0E814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9;p70">
              <a:extLst>
                <a:ext uri="{FF2B5EF4-FFF2-40B4-BE49-F238E27FC236}">
                  <a16:creationId xmlns:a16="http://schemas.microsoft.com/office/drawing/2014/main" id="{C4B4C807-91C2-75A7-E1AA-029319B7F90C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7" name="Google Shape;1350;p70">
            <a:extLst>
              <a:ext uri="{FF2B5EF4-FFF2-40B4-BE49-F238E27FC236}">
                <a16:creationId xmlns:a16="http://schemas.microsoft.com/office/drawing/2014/main" id="{3D82CE15-E29E-8086-092F-686CA1F34900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8" name="Google Shape;1351;p70">
            <a:extLst>
              <a:ext uri="{FF2B5EF4-FFF2-40B4-BE49-F238E27FC236}">
                <a16:creationId xmlns:a16="http://schemas.microsoft.com/office/drawing/2014/main" id="{55925907-F53E-6C15-385F-CB7CF021825F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9" name="Google Shape;1352;p70">
            <a:extLst>
              <a:ext uri="{FF2B5EF4-FFF2-40B4-BE49-F238E27FC236}">
                <a16:creationId xmlns:a16="http://schemas.microsoft.com/office/drawing/2014/main" id="{11995EFA-6E2A-73D7-E687-EC05BFC77681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0" name="Google Shape;1353;p70">
            <a:extLst>
              <a:ext uri="{FF2B5EF4-FFF2-40B4-BE49-F238E27FC236}">
                <a16:creationId xmlns:a16="http://schemas.microsoft.com/office/drawing/2014/main" id="{1664C95A-70A8-5C2F-81C5-52C30159FE67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61" name="Google Shape;1354;p70">
            <a:extLst>
              <a:ext uri="{FF2B5EF4-FFF2-40B4-BE49-F238E27FC236}">
                <a16:creationId xmlns:a16="http://schemas.microsoft.com/office/drawing/2014/main" id="{F6002662-04A9-B0A2-6A9D-B792B7E4A0C8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2" name="Google Shape;1355;p70">
              <a:extLst>
                <a:ext uri="{FF2B5EF4-FFF2-40B4-BE49-F238E27FC236}">
                  <a16:creationId xmlns:a16="http://schemas.microsoft.com/office/drawing/2014/main" id="{88D31CEC-5267-3FC1-DB55-33ED200E9A8A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56;p70">
              <a:extLst>
                <a:ext uri="{FF2B5EF4-FFF2-40B4-BE49-F238E27FC236}">
                  <a16:creationId xmlns:a16="http://schemas.microsoft.com/office/drawing/2014/main" id="{6D6B620D-2721-93F1-D070-713D58AB459C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357;p70">
            <a:extLst>
              <a:ext uri="{FF2B5EF4-FFF2-40B4-BE49-F238E27FC236}">
                <a16:creationId xmlns:a16="http://schemas.microsoft.com/office/drawing/2014/main" id="{7F0F2A17-F329-7EF9-8DD7-94759726EFDD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5" name="Google Shape;1358;p70">
              <a:extLst>
                <a:ext uri="{FF2B5EF4-FFF2-40B4-BE49-F238E27FC236}">
                  <a16:creationId xmlns:a16="http://schemas.microsoft.com/office/drawing/2014/main" id="{36370105-C3D4-6974-6521-3AD0A522E7DC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59;p70">
              <a:extLst>
                <a:ext uri="{FF2B5EF4-FFF2-40B4-BE49-F238E27FC236}">
                  <a16:creationId xmlns:a16="http://schemas.microsoft.com/office/drawing/2014/main" id="{76E69C9F-ADB1-571D-35D1-07240249F96C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60;p70">
            <a:extLst>
              <a:ext uri="{FF2B5EF4-FFF2-40B4-BE49-F238E27FC236}">
                <a16:creationId xmlns:a16="http://schemas.microsoft.com/office/drawing/2014/main" id="{797B43B8-2501-26B9-827D-413E57BA6D57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68" name="Google Shape;1361;p70">
              <a:extLst>
                <a:ext uri="{FF2B5EF4-FFF2-40B4-BE49-F238E27FC236}">
                  <a16:creationId xmlns:a16="http://schemas.microsoft.com/office/drawing/2014/main" id="{2B2BDAB6-660F-29A9-BDFC-08447A8AEED4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62;p70">
              <a:extLst>
                <a:ext uri="{FF2B5EF4-FFF2-40B4-BE49-F238E27FC236}">
                  <a16:creationId xmlns:a16="http://schemas.microsoft.com/office/drawing/2014/main" id="{DE641FF3-8060-DB5E-378A-DB9D4CA08A98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63;p70">
            <a:extLst>
              <a:ext uri="{FF2B5EF4-FFF2-40B4-BE49-F238E27FC236}">
                <a16:creationId xmlns:a16="http://schemas.microsoft.com/office/drawing/2014/main" id="{018C7F60-30D0-E3A6-ED6A-13C063D8B2E4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1" name="Google Shape;1364;p70">
              <a:extLst>
                <a:ext uri="{FF2B5EF4-FFF2-40B4-BE49-F238E27FC236}">
                  <a16:creationId xmlns:a16="http://schemas.microsoft.com/office/drawing/2014/main" id="{17D2D0B7-0103-2321-BDAE-B9F517A28B1A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65;p70">
              <a:extLst>
                <a:ext uri="{FF2B5EF4-FFF2-40B4-BE49-F238E27FC236}">
                  <a16:creationId xmlns:a16="http://schemas.microsoft.com/office/drawing/2014/main" id="{10D3E5B9-FE64-E1F3-0F1B-AEF214343C64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6;p70">
            <a:extLst>
              <a:ext uri="{FF2B5EF4-FFF2-40B4-BE49-F238E27FC236}">
                <a16:creationId xmlns:a16="http://schemas.microsoft.com/office/drawing/2014/main" id="{EC9508EF-22EF-1096-AE3B-79A884DDE96F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4" name="Google Shape;1367;p70">
              <a:extLst>
                <a:ext uri="{FF2B5EF4-FFF2-40B4-BE49-F238E27FC236}">
                  <a16:creationId xmlns:a16="http://schemas.microsoft.com/office/drawing/2014/main" id="{8447A5ED-7DA2-78A3-4FCF-78249095A6ED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8;p70">
              <a:extLst>
                <a:ext uri="{FF2B5EF4-FFF2-40B4-BE49-F238E27FC236}">
                  <a16:creationId xmlns:a16="http://schemas.microsoft.com/office/drawing/2014/main" id="{F8675169-6E73-B3C1-DB15-825C9A220BB5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9;p70">
            <a:extLst>
              <a:ext uri="{FF2B5EF4-FFF2-40B4-BE49-F238E27FC236}">
                <a16:creationId xmlns:a16="http://schemas.microsoft.com/office/drawing/2014/main" id="{D092B88C-6664-64F6-86A7-0126CF79AD74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7" name="Google Shape;1370;p70">
              <a:extLst>
                <a:ext uri="{FF2B5EF4-FFF2-40B4-BE49-F238E27FC236}">
                  <a16:creationId xmlns:a16="http://schemas.microsoft.com/office/drawing/2014/main" id="{80090021-6A6E-8BF1-9B79-6890DA898A1B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71;p70">
              <a:extLst>
                <a:ext uri="{FF2B5EF4-FFF2-40B4-BE49-F238E27FC236}">
                  <a16:creationId xmlns:a16="http://schemas.microsoft.com/office/drawing/2014/main" id="{05415B56-97D6-1B35-2FA7-463D0348F027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72;p70">
            <a:extLst>
              <a:ext uri="{FF2B5EF4-FFF2-40B4-BE49-F238E27FC236}">
                <a16:creationId xmlns:a16="http://schemas.microsoft.com/office/drawing/2014/main" id="{2984F536-1CAE-3D6E-0A56-220446CF9E65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0" name="Google Shape;1373;p70">
              <a:extLst>
                <a:ext uri="{FF2B5EF4-FFF2-40B4-BE49-F238E27FC236}">
                  <a16:creationId xmlns:a16="http://schemas.microsoft.com/office/drawing/2014/main" id="{8C327D52-A628-D28B-5FE0-F842B41E9A8D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74;p70">
              <a:extLst>
                <a:ext uri="{FF2B5EF4-FFF2-40B4-BE49-F238E27FC236}">
                  <a16:creationId xmlns:a16="http://schemas.microsoft.com/office/drawing/2014/main" id="{E3A92DA3-034B-E83D-E915-C259688C837A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75;p70">
            <a:extLst>
              <a:ext uri="{FF2B5EF4-FFF2-40B4-BE49-F238E27FC236}">
                <a16:creationId xmlns:a16="http://schemas.microsoft.com/office/drawing/2014/main" id="{2A08C846-46DA-B7ED-A239-E506685773D2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3" name="Google Shape;1376;p70">
              <a:extLst>
                <a:ext uri="{FF2B5EF4-FFF2-40B4-BE49-F238E27FC236}">
                  <a16:creationId xmlns:a16="http://schemas.microsoft.com/office/drawing/2014/main" id="{453C5F36-E9EC-B2EA-9D9B-5E5AFEAB554F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7;p70">
              <a:extLst>
                <a:ext uri="{FF2B5EF4-FFF2-40B4-BE49-F238E27FC236}">
                  <a16:creationId xmlns:a16="http://schemas.microsoft.com/office/drawing/2014/main" id="{91B78EC0-2127-48D1-32C8-D3261FF13632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8;p70">
              <a:extLst>
                <a:ext uri="{FF2B5EF4-FFF2-40B4-BE49-F238E27FC236}">
                  <a16:creationId xmlns:a16="http://schemas.microsoft.com/office/drawing/2014/main" id="{0CFF72C1-FFE4-B0EE-16EA-FBF112AD9FC1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9;p70">
            <a:extLst>
              <a:ext uri="{FF2B5EF4-FFF2-40B4-BE49-F238E27FC236}">
                <a16:creationId xmlns:a16="http://schemas.microsoft.com/office/drawing/2014/main" id="{9076DE2D-6C08-FA45-96D9-96A5CBE32A5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7" name="Google Shape;1380;p70">
              <a:extLst>
                <a:ext uri="{FF2B5EF4-FFF2-40B4-BE49-F238E27FC236}">
                  <a16:creationId xmlns:a16="http://schemas.microsoft.com/office/drawing/2014/main" id="{F50FB03D-19E0-8C82-ADBF-EB6D5BD0FACE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81;p70">
              <a:extLst>
                <a:ext uri="{FF2B5EF4-FFF2-40B4-BE49-F238E27FC236}">
                  <a16:creationId xmlns:a16="http://schemas.microsoft.com/office/drawing/2014/main" id="{F99D1E19-A24C-0D90-EFD0-F19DBD19664F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82;p70">
              <a:extLst>
                <a:ext uri="{FF2B5EF4-FFF2-40B4-BE49-F238E27FC236}">
                  <a16:creationId xmlns:a16="http://schemas.microsoft.com/office/drawing/2014/main" id="{848317AE-E69C-999A-3361-656DDA430EBA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83;p70">
            <a:extLst>
              <a:ext uri="{FF2B5EF4-FFF2-40B4-BE49-F238E27FC236}">
                <a16:creationId xmlns:a16="http://schemas.microsoft.com/office/drawing/2014/main" id="{0E19208B-EC30-1D4B-F185-82C19CE0AC98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1" name="Google Shape;1384;p70">
              <a:extLst>
                <a:ext uri="{FF2B5EF4-FFF2-40B4-BE49-F238E27FC236}">
                  <a16:creationId xmlns:a16="http://schemas.microsoft.com/office/drawing/2014/main" id="{A504C6E8-71F7-904E-51DB-C7BFBFF83AAA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5;p70">
              <a:extLst>
                <a:ext uri="{FF2B5EF4-FFF2-40B4-BE49-F238E27FC236}">
                  <a16:creationId xmlns:a16="http://schemas.microsoft.com/office/drawing/2014/main" id="{23FD62C1-3E69-BE93-23E9-74BA75F44510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6;p70">
              <a:extLst>
                <a:ext uri="{FF2B5EF4-FFF2-40B4-BE49-F238E27FC236}">
                  <a16:creationId xmlns:a16="http://schemas.microsoft.com/office/drawing/2014/main" id="{BB65284A-7613-426B-EBB3-C6EDCE8E2B14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7;p70">
            <a:extLst>
              <a:ext uri="{FF2B5EF4-FFF2-40B4-BE49-F238E27FC236}">
                <a16:creationId xmlns:a16="http://schemas.microsoft.com/office/drawing/2014/main" id="{685B1F3E-3080-43A8-EC51-8BE6330BF733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5" name="Google Shape;1388;p70">
              <a:extLst>
                <a:ext uri="{FF2B5EF4-FFF2-40B4-BE49-F238E27FC236}">
                  <a16:creationId xmlns:a16="http://schemas.microsoft.com/office/drawing/2014/main" id="{9E633B5B-3085-B5EB-AED3-1D30B6C34648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9;p70">
              <a:extLst>
                <a:ext uri="{FF2B5EF4-FFF2-40B4-BE49-F238E27FC236}">
                  <a16:creationId xmlns:a16="http://schemas.microsoft.com/office/drawing/2014/main" id="{0F7169B5-D37F-067D-0E4C-E75634329EFA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90;p70">
              <a:extLst>
                <a:ext uri="{FF2B5EF4-FFF2-40B4-BE49-F238E27FC236}">
                  <a16:creationId xmlns:a16="http://schemas.microsoft.com/office/drawing/2014/main" id="{8F32CBA0-8440-5A36-80D9-A10A525D5F2A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91;p70">
            <a:extLst>
              <a:ext uri="{FF2B5EF4-FFF2-40B4-BE49-F238E27FC236}">
                <a16:creationId xmlns:a16="http://schemas.microsoft.com/office/drawing/2014/main" id="{FAF57C35-C91A-7B55-1D5F-1D2ED6E35A72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99" name="Google Shape;1392;p70">
              <a:extLst>
                <a:ext uri="{FF2B5EF4-FFF2-40B4-BE49-F238E27FC236}">
                  <a16:creationId xmlns:a16="http://schemas.microsoft.com/office/drawing/2014/main" id="{84F363C7-F1C4-4DA0-A2FF-867CAC5D027B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93;p70">
              <a:extLst>
                <a:ext uri="{FF2B5EF4-FFF2-40B4-BE49-F238E27FC236}">
                  <a16:creationId xmlns:a16="http://schemas.microsoft.com/office/drawing/2014/main" id="{D6BFC797-7B66-8D16-22BB-F9653322BD20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1" name="Google Shape;1394;p70">
            <a:extLst>
              <a:ext uri="{FF2B5EF4-FFF2-40B4-BE49-F238E27FC236}">
                <a16:creationId xmlns:a16="http://schemas.microsoft.com/office/drawing/2014/main" id="{7C203393-2B58-2180-9520-A5EA5E806D8C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2" name="Google Shape;1395;p70">
            <a:extLst>
              <a:ext uri="{FF2B5EF4-FFF2-40B4-BE49-F238E27FC236}">
                <a16:creationId xmlns:a16="http://schemas.microsoft.com/office/drawing/2014/main" id="{4E57A81D-5AC3-84D8-798F-DAAF052FE216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3" name="Google Shape;1396;p70">
            <a:extLst>
              <a:ext uri="{FF2B5EF4-FFF2-40B4-BE49-F238E27FC236}">
                <a16:creationId xmlns:a16="http://schemas.microsoft.com/office/drawing/2014/main" id="{750B2EC3-96BD-F27B-81E0-1AF4EEB48E41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4" name="Google Shape;1397;p70">
            <a:extLst>
              <a:ext uri="{FF2B5EF4-FFF2-40B4-BE49-F238E27FC236}">
                <a16:creationId xmlns:a16="http://schemas.microsoft.com/office/drawing/2014/main" id="{DF36E7B4-3D81-5AE0-717B-02C04AD85A13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5" name="Google Shape;1398;p70">
            <a:extLst>
              <a:ext uri="{FF2B5EF4-FFF2-40B4-BE49-F238E27FC236}">
                <a16:creationId xmlns:a16="http://schemas.microsoft.com/office/drawing/2014/main" id="{6873CC40-B6D0-2734-CF0B-1DD2D55BF7A5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6" name="Google Shape;1399;p70">
            <a:extLst>
              <a:ext uri="{FF2B5EF4-FFF2-40B4-BE49-F238E27FC236}">
                <a16:creationId xmlns:a16="http://schemas.microsoft.com/office/drawing/2014/main" id="{7FC35779-8488-83A2-E932-E6BFCE8EAE4B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07" name="Google Shape;1400;p70">
            <a:extLst>
              <a:ext uri="{FF2B5EF4-FFF2-40B4-BE49-F238E27FC236}">
                <a16:creationId xmlns:a16="http://schemas.microsoft.com/office/drawing/2014/main" id="{C418999C-22FC-9014-20EC-BB8C37E961F3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08" name="Google Shape;1401;p70">
              <a:extLst>
                <a:ext uri="{FF2B5EF4-FFF2-40B4-BE49-F238E27FC236}">
                  <a16:creationId xmlns:a16="http://schemas.microsoft.com/office/drawing/2014/main" id="{A7E288DC-7274-9B6E-23BA-19991A1B6A85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402;p70">
              <a:extLst>
                <a:ext uri="{FF2B5EF4-FFF2-40B4-BE49-F238E27FC236}">
                  <a16:creationId xmlns:a16="http://schemas.microsoft.com/office/drawing/2014/main" id="{97E888D7-3EB5-D1C8-7438-2EC5DAD98733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1403;p70">
            <a:extLst>
              <a:ext uri="{FF2B5EF4-FFF2-40B4-BE49-F238E27FC236}">
                <a16:creationId xmlns:a16="http://schemas.microsoft.com/office/drawing/2014/main" id="{D35E92F5-1E17-CA6D-52DE-C6D422FCBE9D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1" name="Google Shape;1404;p70">
              <a:extLst>
                <a:ext uri="{FF2B5EF4-FFF2-40B4-BE49-F238E27FC236}">
                  <a16:creationId xmlns:a16="http://schemas.microsoft.com/office/drawing/2014/main" id="{52369E7F-00C9-3A7F-2A22-03FE8583D8CC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405;p70">
              <a:extLst>
                <a:ext uri="{FF2B5EF4-FFF2-40B4-BE49-F238E27FC236}">
                  <a16:creationId xmlns:a16="http://schemas.microsoft.com/office/drawing/2014/main" id="{1BCF4E77-E8F7-0C98-5E5E-AB7787474E00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406;p70">
            <a:extLst>
              <a:ext uri="{FF2B5EF4-FFF2-40B4-BE49-F238E27FC236}">
                <a16:creationId xmlns:a16="http://schemas.microsoft.com/office/drawing/2014/main" id="{2F9EAF53-99C2-9377-D201-7CF299BA7CA0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4" name="Google Shape;1407;p70">
              <a:extLst>
                <a:ext uri="{FF2B5EF4-FFF2-40B4-BE49-F238E27FC236}">
                  <a16:creationId xmlns:a16="http://schemas.microsoft.com/office/drawing/2014/main" id="{68771439-931B-EA80-755E-8954C1B4F127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8;p70">
              <a:extLst>
                <a:ext uri="{FF2B5EF4-FFF2-40B4-BE49-F238E27FC236}">
                  <a16:creationId xmlns:a16="http://schemas.microsoft.com/office/drawing/2014/main" id="{A83E4698-99F8-8211-4CB3-87CA6AA76D91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6" name="Google Shape;1409;p70">
            <a:extLst>
              <a:ext uri="{FF2B5EF4-FFF2-40B4-BE49-F238E27FC236}">
                <a16:creationId xmlns:a16="http://schemas.microsoft.com/office/drawing/2014/main" id="{96C7F97C-5E5A-A9FA-2126-248A31489471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7" name="Google Shape;1410;p70">
            <a:extLst>
              <a:ext uri="{FF2B5EF4-FFF2-40B4-BE49-F238E27FC236}">
                <a16:creationId xmlns:a16="http://schemas.microsoft.com/office/drawing/2014/main" id="{93AFDD20-476E-686F-87A2-1F8B0D9F593D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8" name="Google Shape;1411;p70">
            <a:extLst>
              <a:ext uri="{FF2B5EF4-FFF2-40B4-BE49-F238E27FC236}">
                <a16:creationId xmlns:a16="http://schemas.microsoft.com/office/drawing/2014/main" id="{132A3E06-DA46-C76A-BBEE-A7276BEE75FD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19" name="Google Shape;1412;p70">
            <a:extLst>
              <a:ext uri="{FF2B5EF4-FFF2-40B4-BE49-F238E27FC236}">
                <a16:creationId xmlns:a16="http://schemas.microsoft.com/office/drawing/2014/main" id="{4015A725-5633-E1AE-1E5C-561CF10ECA20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0" name="Google Shape;1413;p70">
              <a:extLst>
                <a:ext uri="{FF2B5EF4-FFF2-40B4-BE49-F238E27FC236}">
                  <a16:creationId xmlns:a16="http://schemas.microsoft.com/office/drawing/2014/main" id="{79FFBDCA-2D67-56A9-9519-7B0F91C3773F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14;p70">
              <a:extLst>
                <a:ext uri="{FF2B5EF4-FFF2-40B4-BE49-F238E27FC236}">
                  <a16:creationId xmlns:a16="http://schemas.microsoft.com/office/drawing/2014/main" id="{4608F7D0-948B-4704-C448-E75CCD974E4B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5;p70">
              <a:extLst>
                <a:ext uri="{FF2B5EF4-FFF2-40B4-BE49-F238E27FC236}">
                  <a16:creationId xmlns:a16="http://schemas.microsoft.com/office/drawing/2014/main" id="{72665015-43E8-DCE9-97B1-34D8604F9958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6;p70">
              <a:extLst>
                <a:ext uri="{FF2B5EF4-FFF2-40B4-BE49-F238E27FC236}">
                  <a16:creationId xmlns:a16="http://schemas.microsoft.com/office/drawing/2014/main" id="{42F1A02E-548A-9505-3959-5A847C4A9296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7;p70">
              <a:extLst>
                <a:ext uri="{FF2B5EF4-FFF2-40B4-BE49-F238E27FC236}">
                  <a16:creationId xmlns:a16="http://schemas.microsoft.com/office/drawing/2014/main" id="{53CFD18A-83D4-44EA-09A6-8A15E5AD9BCB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8;p70">
              <a:extLst>
                <a:ext uri="{FF2B5EF4-FFF2-40B4-BE49-F238E27FC236}">
                  <a16:creationId xmlns:a16="http://schemas.microsoft.com/office/drawing/2014/main" id="{B3E86D30-A797-2AD4-97BF-3E91B6453598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9;p70">
              <a:extLst>
                <a:ext uri="{FF2B5EF4-FFF2-40B4-BE49-F238E27FC236}">
                  <a16:creationId xmlns:a16="http://schemas.microsoft.com/office/drawing/2014/main" id="{D25B9DAB-29C0-0E99-D300-6486C1964220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20;p70">
              <a:extLst>
                <a:ext uri="{FF2B5EF4-FFF2-40B4-BE49-F238E27FC236}">
                  <a16:creationId xmlns:a16="http://schemas.microsoft.com/office/drawing/2014/main" id="{905C23C2-DE17-3C9F-C790-1FCCAE4B07FE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21;p70">
              <a:extLst>
                <a:ext uri="{FF2B5EF4-FFF2-40B4-BE49-F238E27FC236}">
                  <a16:creationId xmlns:a16="http://schemas.microsoft.com/office/drawing/2014/main" id="{6516A27A-A5BD-8E1C-70B3-5CA57ED718B0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422;p70">
            <a:extLst>
              <a:ext uri="{FF2B5EF4-FFF2-40B4-BE49-F238E27FC236}">
                <a16:creationId xmlns:a16="http://schemas.microsoft.com/office/drawing/2014/main" id="{C24EF0D3-DA4B-CABB-26F9-5F900BB50B93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0" name="Google Shape;1423;p70">
              <a:extLst>
                <a:ext uri="{FF2B5EF4-FFF2-40B4-BE49-F238E27FC236}">
                  <a16:creationId xmlns:a16="http://schemas.microsoft.com/office/drawing/2014/main" id="{06958B22-4E44-62C0-1D0B-59E3DF1A86F1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4;p70">
              <a:extLst>
                <a:ext uri="{FF2B5EF4-FFF2-40B4-BE49-F238E27FC236}">
                  <a16:creationId xmlns:a16="http://schemas.microsoft.com/office/drawing/2014/main" id="{A1250769-B1AD-4063-1545-36D5F7D00334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425;p70">
            <a:extLst>
              <a:ext uri="{FF2B5EF4-FFF2-40B4-BE49-F238E27FC236}">
                <a16:creationId xmlns:a16="http://schemas.microsoft.com/office/drawing/2014/main" id="{18FE4213-B6D3-535B-DDB8-D4E5EE9BC985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3" name="Google Shape;1426;p70">
              <a:extLst>
                <a:ext uri="{FF2B5EF4-FFF2-40B4-BE49-F238E27FC236}">
                  <a16:creationId xmlns:a16="http://schemas.microsoft.com/office/drawing/2014/main" id="{C91B91CE-FC3B-A33C-3324-FCFAF850F16E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7;p70">
              <a:extLst>
                <a:ext uri="{FF2B5EF4-FFF2-40B4-BE49-F238E27FC236}">
                  <a16:creationId xmlns:a16="http://schemas.microsoft.com/office/drawing/2014/main" id="{365CA4A6-3CEB-642C-B4E0-8E877754D05F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8;p70">
              <a:extLst>
                <a:ext uri="{FF2B5EF4-FFF2-40B4-BE49-F238E27FC236}">
                  <a16:creationId xmlns:a16="http://schemas.microsoft.com/office/drawing/2014/main" id="{ADD4F6AD-33E1-C56C-2F80-75B2CB8F8B62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9;p70">
              <a:extLst>
                <a:ext uri="{FF2B5EF4-FFF2-40B4-BE49-F238E27FC236}">
                  <a16:creationId xmlns:a16="http://schemas.microsoft.com/office/drawing/2014/main" id="{BFF16E18-549B-265A-1E99-D4444D93D17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30;p70">
              <a:extLst>
                <a:ext uri="{FF2B5EF4-FFF2-40B4-BE49-F238E27FC236}">
                  <a16:creationId xmlns:a16="http://schemas.microsoft.com/office/drawing/2014/main" id="{45784AAF-B927-5DE8-71A1-923408B30B7B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1;p70">
              <a:extLst>
                <a:ext uri="{FF2B5EF4-FFF2-40B4-BE49-F238E27FC236}">
                  <a16:creationId xmlns:a16="http://schemas.microsoft.com/office/drawing/2014/main" id="{13CE5F71-05E5-E9C2-EE11-68C757124748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2;p70">
              <a:extLst>
                <a:ext uri="{FF2B5EF4-FFF2-40B4-BE49-F238E27FC236}">
                  <a16:creationId xmlns:a16="http://schemas.microsoft.com/office/drawing/2014/main" id="{A222AD57-4A1D-E99B-33AC-7D06BC5D7C42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3;p70">
              <a:extLst>
                <a:ext uri="{FF2B5EF4-FFF2-40B4-BE49-F238E27FC236}">
                  <a16:creationId xmlns:a16="http://schemas.microsoft.com/office/drawing/2014/main" id="{2D95CC17-19D9-5231-82F7-5273E476BE6A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4;p70">
              <a:extLst>
                <a:ext uri="{FF2B5EF4-FFF2-40B4-BE49-F238E27FC236}">
                  <a16:creationId xmlns:a16="http://schemas.microsoft.com/office/drawing/2014/main" id="{4BF9D6CF-16CF-2FE4-5B33-AB7209133C35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5;p70">
              <a:extLst>
                <a:ext uri="{FF2B5EF4-FFF2-40B4-BE49-F238E27FC236}">
                  <a16:creationId xmlns:a16="http://schemas.microsoft.com/office/drawing/2014/main" id="{B4BA2214-B3B7-0254-9BC2-E9E1A6F52749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6;p70">
              <a:extLst>
                <a:ext uri="{FF2B5EF4-FFF2-40B4-BE49-F238E27FC236}">
                  <a16:creationId xmlns:a16="http://schemas.microsoft.com/office/drawing/2014/main" id="{4E8739FA-EAF3-867F-99E0-6EAAB938E72E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7;p70">
              <a:extLst>
                <a:ext uri="{FF2B5EF4-FFF2-40B4-BE49-F238E27FC236}">
                  <a16:creationId xmlns:a16="http://schemas.microsoft.com/office/drawing/2014/main" id="{1FC467B3-0931-3B92-972A-9D721F82731A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8;p70">
              <a:extLst>
                <a:ext uri="{FF2B5EF4-FFF2-40B4-BE49-F238E27FC236}">
                  <a16:creationId xmlns:a16="http://schemas.microsoft.com/office/drawing/2014/main" id="{A3892538-BBB6-E76B-74FC-A7BBA22D5669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9;p70">
              <a:extLst>
                <a:ext uri="{FF2B5EF4-FFF2-40B4-BE49-F238E27FC236}">
                  <a16:creationId xmlns:a16="http://schemas.microsoft.com/office/drawing/2014/main" id="{C49F123A-87F2-227E-D28B-480C1C5F0A22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40;p70">
              <a:extLst>
                <a:ext uri="{FF2B5EF4-FFF2-40B4-BE49-F238E27FC236}">
                  <a16:creationId xmlns:a16="http://schemas.microsoft.com/office/drawing/2014/main" id="{740FD572-7698-7682-1D8B-C90B934AD7E1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1;p70">
              <a:extLst>
                <a:ext uri="{FF2B5EF4-FFF2-40B4-BE49-F238E27FC236}">
                  <a16:creationId xmlns:a16="http://schemas.microsoft.com/office/drawing/2014/main" id="{254604E8-84AF-F19E-E1CE-FFC31868D4B6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2;p70">
              <a:extLst>
                <a:ext uri="{FF2B5EF4-FFF2-40B4-BE49-F238E27FC236}">
                  <a16:creationId xmlns:a16="http://schemas.microsoft.com/office/drawing/2014/main" id="{42D2665D-60DD-F3B2-EAA2-B5F69D00B133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3;p70">
              <a:extLst>
                <a:ext uri="{FF2B5EF4-FFF2-40B4-BE49-F238E27FC236}">
                  <a16:creationId xmlns:a16="http://schemas.microsoft.com/office/drawing/2014/main" id="{269E916E-0AB9-703D-DB96-E91FFB8D6600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4;p70">
              <a:extLst>
                <a:ext uri="{FF2B5EF4-FFF2-40B4-BE49-F238E27FC236}">
                  <a16:creationId xmlns:a16="http://schemas.microsoft.com/office/drawing/2014/main" id="{5CEDEB18-EA1F-6D1D-5C1D-192A475BA2E0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5;p70">
              <a:extLst>
                <a:ext uri="{FF2B5EF4-FFF2-40B4-BE49-F238E27FC236}">
                  <a16:creationId xmlns:a16="http://schemas.microsoft.com/office/drawing/2014/main" id="{16CFB3CB-4B96-F4C2-3475-F5076B916730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1446;p70">
            <a:extLst>
              <a:ext uri="{FF2B5EF4-FFF2-40B4-BE49-F238E27FC236}">
                <a16:creationId xmlns:a16="http://schemas.microsoft.com/office/drawing/2014/main" id="{CB05D7C7-DA9D-6381-55BE-D9B126463C72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4" name="Google Shape;1447;p70">
              <a:extLst>
                <a:ext uri="{FF2B5EF4-FFF2-40B4-BE49-F238E27FC236}">
                  <a16:creationId xmlns:a16="http://schemas.microsoft.com/office/drawing/2014/main" id="{DB890C59-D6B2-0C56-6874-C9AC0414CD14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8;p70">
              <a:extLst>
                <a:ext uri="{FF2B5EF4-FFF2-40B4-BE49-F238E27FC236}">
                  <a16:creationId xmlns:a16="http://schemas.microsoft.com/office/drawing/2014/main" id="{D8B2D5B7-61F1-806D-19CB-3D1F8888A3B7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9;p70">
              <a:extLst>
                <a:ext uri="{FF2B5EF4-FFF2-40B4-BE49-F238E27FC236}">
                  <a16:creationId xmlns:a16="http://schemas.microsoft.com/office/drawing/2014/main" id="{37E74283-DD90-EBF7-7866-73655D089380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50;p70">
              <a:extLst>
                <a:ext uri="{FF2B5EF4-FFF2-40B4-BE49-F238E27FC236}">
                  <a16:creationId xmlns:a16="http://schemas.microsoft.com/office/drawing/2014/main" id="{57431521-F32C-7399-930C-E43EAC931459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1;p70">
              <a:extLst>
                <a:ext uri="{FF2B5EF4-FFF2-40B4-BE49-F238E27FC236}">
                  <a16:creationId xmlns:a16="http://schemas.microsoft.com/office/drawing/2014/main" id="{40ED43F2-7709-CF77-B464-7547559233A7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2;p70">
              <a:extLst>
                <a:ext uri="{FF2B5EF4-FFF2-40B4-BE49-F238E27FC236}">
                  <a16:creationId xmlns:a16="http://schemas.microsoft.com/office/drawing/2014/main" id="{16D81E73-1007-EAE7-2082-626F9648ED9B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3;p70">
              <a:extLst>
                <a:ext uri="{FF2B5EF4-FFF2-40B4-BE49-F238E27FC236}">
                  <a16:creationId xmlns:a16="http://schemas.microsoft.com/office/drawing/2014/main" id="{21C58FEA-CCEE-FB76-0AB0-DBB0AFF83CF2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4;p70">
              <a:extLst>
                <a:ext uri="{FF2B5EF4-FFF2-40B4-BE49-F238E27FC236}">
                  <a16:creationId xmlns:a16="http://schemas.microsoft.com/office/drawing/2014/main" id="{4760CBC9-72A6-4F94-3D10-CE225B8F2455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5;p70">
              <a:extLst>
                <a:ext uri="{FF2B5EF4-FFF2-40B4-BE49-F238E27FC236}">
                  <a16:creationId xmlns:a16="http://schemas.microsoft.com/office/drawing/2014/main" id="{0BB415DA-88F3-BC36-7D31-AFF996F7ED71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6;p70">
              <a:extLst>
                <a:ext uri="{FF2B5EF4-FFF2-40B4-BE49-F238E27FC236}">
                  <a16:creationId xmlns:a16="http://schemas.microsoft.com/office/drawing/2014/main" id="{16F9DE8F-593A-1C67-D6C5-C45AC6438DD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7;p70">
              <a:extLst>
                <a:ext uri="{FF2B5EF4-FFF2-40B4-BE49-F238E27FC236}">
                  <a16:creationId xmlns:a16="http://schemas.microsoft.com/office/drawing/2014/main" id="{BEA276E5-6806-7B5B-ACB8-CB86B8E1367C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8;p70">
              <a:extLst>
                <a:ext uri="{FF2B5EF4-FFF2-40B4-BE49-F238E27FC236}">
                  <a16:creationId xmlns:a16="http://schemas.microsoft.com/office/drawing/2014/main" id="{1EF2858A-FF7C-4816-403A-5AB320FEAB81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9;p70">
              <a:extLst>
                <a:ext uri="{FF2B5EF4-FFF2-40B4-BE49-F238E27FC236}">
                  <a16:creationId xmlns:a16="http://schemas.microsoft.com/office/drawing/2014/main" id="{0AE4742D-1E3B-F3E1-F742-01D620954912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60;p70">
              <a:extLst>
                <a:ext uri="{FF2B5EF4-FFF2-40B4-BE49-F238E27FC236}">
                  <a16:creationId xmlns:a16="http://schemas.microsoft.com/office/drawing/2014/main" id="{2DBBC465-9F70-03C5-A116-C602F8F0F37F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1;p70">
              <a:extLst>
                <a:ext uri="{FF2B5EF4-FFF2-40B4-BE49-F238E27FC236}">
                  <a16:creationId xmlns:a16="http://schemas.microsoft.com/office/drawing/2014/main" id="{D191F22C-C6CE-4FA7-27EE-922F6379C0D7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2;p70">
              <a:extLst>
                <a:ext uri="{FF2B5EF4-FFF2-40B4-BE49-F238E27FC236}">
                  <a16:creationId xmlns:a16="http://schemas.microsoft.com/office/drawing/2014/main" id="{76DA3A26-88FD-F3A8-7213-70086EAA12FD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3;p70">
              <a:extLst>
                <a:ext uri="{FF2B5EF4-FFF2-40B4-BE49-F238E27FC236}">
                  <a16:creationId xmlns:a16="http://schemas.microsoft.com/office/drawing/2014/main" id="{BB07AFD1-B88F-012E-FC00-D29ACDDC4BC4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4;p70">
              <a:extLst>
                <a:ext uri="{FF2B5EF4-FFF2-40B4-BE49-F238E27FC236}">
                  <a16:creationId xmlns:a16="http://schemas.microsoft.com/office/drawing/2014/main" id="{EA9B4E22-E81F-4065-0ED0-96FD60F1BF0B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5;p70">
              <a:extLst>
                <a:ext uri="{FF2B5EF4-FFF2-40B4-BE49-F238E27FC236}">
                  <a16:creationId xmlns:a16="http://schemas.microsoft.com/office/drawing/2014/main" id="{FE8ECEB8-53FC-D9C4-755C-AF22E8C7F520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6;p70">
              <a:extLst>
                <a:ext uri="{FF2B5EF4-FFF2-40B4-BE49-F238E27FC236}">
                  <a16:creationId xmlns:a16="http://schemas.microsoft.com/office/drawing/2014/main" id="{0200B231-C2D2-788A-9154-5D210528E139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7;p70">
              <a:extLst>
                <a:ext uri="{FF2B5EF4-FFF2-40B4-BE49-F238E27FC236}">
                  <a16:creationId xmlns:a16="http://schemas.microsoft.com/office/drawing/2014/main" id="{51833A3A-31C8-1FF6-8F44-DC9CF34BED39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8;p70">
              <a:extLst>
                <a:ext uri="{FF2B5EF4-FFF2-40B4-BE49-F238E27FC236}">
                  <a16:creationId xmlns:a16="http://schemas.microsoft.com/office/drawing/2014/main" id="{214E10C6-9C50-2B7B-B2F0-4FA0E267C3CA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9;p70">
              <a:extLst>
                <a:ext uri="{FF2B5EF4-FFF2-40B4-BE49-F238E27FC236}">
                  <a16:creationId xmlns:a16="http://schemas.microsoft.com/office/drawing/2014/main" id="{A0E48E26-B322-3E35-2D65-786337684FCC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70;p70">
              <a:extLst>
                <a:ext uri="{FF2B5EF4-FFF2-40B4-BE49-F238E27FC236}">
                  <a16:creationId xmlns:a16="http://schemas.microsoft.com/office/drawing/2014/main" id="{60E7EA7A-5F55-0149-9171-0D0AAE8A9D8B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1;p70">
              <a:extLst>
                <a:ext uri="{FF2B5EF4-FFF2-40B4-BE49-F238E27FC236}">
                  <a16:creationId xmlns:a16="http://schemas.microsoft.com/office/drawing/2014/main" id="{31252DA3-BBD2-B27A-E26A-97B45B135DF5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2;p70">
              <a:extLst>
                <a:ext uri="{FF2B5EF4-FFF2-40B4-BE49-F238E27FC236}">
                  <a16:creationId xmlns:a16="http://schemas.microsoft.com/office/drawing/2014/main" id="{AA0F1315-E031-60D5-E94F-944465BD1CF0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3;p70">
              <a:extLst>
                <a:ext uri="{FF2B5EF4-FFF2-40B4-BE49-F238E27FC236}">
                  <a16:creationId xmlns:a16="http://schemas.microsoft.com/office/drawing/2014/main" id="{32946823-ECFA-E6F0-0869-EE4C9D3C23FA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4;p70">
              <a:extLst>
                <a:ext uri="{FF2B5EF4-FFF2-40B4-BE49-F238E27FC236}">
                  <a16:creationId xmlns:a16="http://schemas.microsoft.com/office/drawing/2014/main" id="{879287AA-739C-1D68-CDB2-5C0AE89F43DD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5;p70">
              <a:extLst>
                <a:ext uri="{FF2B5EF4-FFF2-40B4-BE49-F238E27FC236}">
                  <a16:creationId xmlns:a16="http://schemas.microsoft.com/office/drawing/2014/main" id="{A7DBCE83-36FE-85B1-8020-8789EDE4F8E9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6;p70">
              <a:extLst>
                <a:ext uri="{FF2B5EF4-FFF2-40B4-BE49-F238E27FC236}">
                  <a16:creationId xmlns:a16="http://schemas.microsoft.com/office/drawing/2014/main" id="{6481459F-38C5-D164-F7A5-0201CCA64925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7;p70">
              <a:extLst>
                <a:ext uri="{FF2B5EF4-FFF2-40B4-BE49-F238E27FC236}">
                  <a16:creationId xmlns:a16="http://schemas.microsoft.com/office/drawing/2014/main" id="{8CDDC64B-0222-8736-E848-F49098FA8B40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8;p70">
              <a:extLst>
                <a:ext uri="{FF2B5EF4-FFF2-40B4-BE49-F238E27FC236}">
                  <a16:creationId xmlns:a16="http://schemas.microsoft.com/office/drawing/2014/main" id="{3799C9BC-6BDE-B478-324D-44483FDE3D88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9;p70">
              <a:extLst>
                <a:ext uri="{FF2B5EF4-FFF2-40B4-BE49-F238E27FC236}">
                  <a16:creationId xmlns:a16="http://schemas.microsoft.com/office/drawing/2014/main" id="{0C447565-E49A-FD5F-747D-1FF1FACFCEFC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80;p70">
              <a:extLst>
                <a:ext uri="{FF2B5EF4-FFF2-40B4-BE49-F238E27FC236}">
                  <a16:creationId xmlns:a16="http://schemas.microsoft.com/office/drawing/2014/main" id="{00C6E88D-B8F7-A91E-6B06-B51FECAB16DE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1;p70">
              <a:extLst>
                <a:ext uri="{FF2B5EF4-FFF2-40B4-BE49-F238E27FC236}">
                  <a16:creationId xmlns:a16="http://schemas.microsoft.com/office/drawing/2014/main" id="{F69131F1-1326-E43D-071F-FA4F1930A0F4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2;p70">
              <a:extLst>
                <a:ext uri="{FF2B5EF4-FFF2-40B4-BE49-F238E27FC236}">
                  <a16:creationId xmlns:a16="http://schemas.microsoft.com/office/drawing/2014/main" id="{E1687EE2-3660-25D5-BD91-C410A7F9BC43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3;p70">
              <a:extLst>
                <a:ext uri="{FF2B5EF4-FFF2-40B4-BE49-F238E27FC236}">
                  <a16:creationId xmlns:a16="http://schemas.microsoft.com/office/drawing/2014/main" id="{A8C5092B-A1EB-3C3E-19A7-BFC9DBF56CA9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4;p70">
              <a:extLst>
                <a:ext uri="{FF2B5EF4-FFF2-40B4-BE49-F238E27FC236}">
                  <a16:creationId xmlns:a16="http://schemas.microsoft.com/office/drawing/2014/main" id="{FD9555E4-88CC-0592-F650-300D515F7DFF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5;p70">
              <a:extLst>
                <a:ext uri="{FF2B5EF4-FFF2-40B4-BE49-F238E27FC236}">
                  <a16:creationId xmlns:a16="http://schemas.microsoft.com/office/drawing/2014/main" id="{A4913AEC-EC38-9A2D-00EB-2A18FCB49E54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6;p70">
              <a:extLst>
                <a:ext uri="{FF2B5EF4-FFF2-40B4-BE49-F238E27FC236}">
                  <a16:creationId xmlns:a16="http://schemas.microsoft.com/office/drawing/2014/main" id="{D5AF8993-0250-FB96-35CC-D97228D2ABD7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7;p70">
              <a:extLst>
                <a:ext uri="{FF2B5EF4-FFF2-40B4-BE49-F238E27FC236}">
                  <a16:creationId xmlns:a16="http://schemas.microsoft.com/office/drawing/2014/main" id="{E723DDCB-E898-A2A1-94F5-D98664790BC9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8;p70">
              <a:extLst>
                <a:ext uri="{FF2B5EF4-FFF2-40B4-BE49-F238E27FC236}">
                  <a16:creationId xmlns:a16="http://schemas.microsoft.com/office/drawing/2014/main" id="{6F1EB04C-8BFF-9BD3-8920-31A6572E2185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9;p70">
              <a:extLst>
                <a:ext uri="{FF2B5EF4-FFF2-40B4-BE49-F238E27FC236}">
                  <a16:creationId xmlns:a16="http://schemas.microsoft.com/office/drawing/2014/main" id="{9BCA3A15-B2CE-E34B-779C-5C70D5C84527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90;p70">
              <a:extLst>
                <a:ext uri="{FF2B5EF4-FFF2-40B4-BE49-F238E27FC236}">
                  <a16:creationId xmlns:a16="http://schemas.microsoft.com/office/drawing/2014/main" id="{BC8BE3C9-DC7A-018B-81BD-1E4EBE71FF23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1;p70">
              <a:extLst>
                <a:ext uri="{FF2B5EF4-FFF2-40B4-BE49-F238E27FC236}">
                  <a16:creationId xmlns:a16="http://schemas.microsoft.com/office/drawing/2014/main" id="{4D330C57-3717-5910-4619-6B5E3E324EEF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2;p70">
              <a:extLst>
                <a:ext uri="{FF2B5EF4-FFF2-40B4-BE49-F238E27FC236}">
                  <a16:creationId xmlns:a16="http://schemas.microsoft.com/office/drawing/2014/main" id="{6AF9A903-AB13-1F13-8AF1-69038C2E3C78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3;p70">
              <a:extLst>
                <a:ext uri="{FF2B5EF4-FFF2-40B4-BE49-F238E27FC236}">
                  <a16:creationId xmlns:a16="http://schemas.microsoft.com/office/drawing/2014/main" id="{3F71AAB4-8EDC-25CD-911C-AFFB09D48129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4;p70">
              <a:extLst>
                <a:ext uri="{FF2B5EF4-FFF2-40B4-BE49-F238E27FC236}">
                  <a16:creationId xmlns:a16="http://schemas.microsoft.com/office/drawing/2014/main" id="{EFBB0645-875D-AF76-3E97-1C8E14ABE6D6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5;p70">
              <a:extLst>
                <a:ext uri="{FF2B5EF4-FFF2-40B4-BE49-F238E27FC236}">
                  <a16:creationId xmlns:a16="http://schemas.microsoft.com/office/drawing/2014/main" id="{7C329738-42A8-60B3-6864-EE2D4662AD43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6;p70">
              <a:extLst>
                <a:ext uri="{FF2B5EF4-FFF2-40B4-BE49-F238E27FC236}">
                  <a16:creationId xmlns:a16="http://schemas.microsoft.com/office/drawing/2014/main" id="{9D5E9F25-3C93-BA19-C785-195DE2848725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7;p70">
              <a:extLst>
                <a:ext uri="{FF2B5EF4-FFF2-40B4-BE49-F238E27FC236}">
                  <a16:creationId xmlns:a16="http://schemas.microsoft.com/office/drawing/2014/main" id="{43418D62-6659-B831-E4D1-6CA461830CDD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8;p70">
              <a:extLst>
                <a:ext uri="{FF2B5EF4-FFF2-40B4-BE49-F238E27FC236}">
                  <a16:creationId xmlns:a16="http://schemas.microsoft.com/office/drawing/2014/main" id="{25BF1FCF-57D0-782B-E033-45AFD29B4B1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9;p70">
              <a:extLst>
                <a:ext uri="{FF2B5EF4-FFF2-40B4-BE49-F238E27FC236}">
                  <a16:creationId xmlns:a16="http://schemas.microsoft.com/office/drawing/2014/main" id="{4D7E1D6D-36FB-A609-5088-CE3C4E7FEBC6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500;p70">
              <a:extLst>
                <a:ext uri="{FF2B5EF4-FFF2-40B4-BE49-F238E27FC236}">
                  <a16:creationId xmlns:a16="http://schemas.microsoft.com/office/drawing/2014/main" id="{C87FCBB9-12B4-4DC2-D1B9-E6D361336018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1;p70">
              <a:extLst>
                <a:ext uri="{FF2B5EF4-FFF2-40B4-BE49-F238E27FC236}">
                  <a16:creationId xmlns:a16="http://schemas.microsoft.com/office/drawing/2014/main" id="{A64F21B5-0F8F-95D5-F36C-A3EB47F61F8B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2;p70">
              <a:extLst>
                <a:ext uri="{FF2B5EF4-FFF2-40B4-BE49-F238E27FC236}">
                  <a16:creationId xmlns:a16="http://schemas.microsoft.com/office/drawing/2014/main" id="{80158D16-2B6D-0D7A-2093-EB8D17F609C9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3;p70">
              <a:extLst>
                <a:ext uri="{FF2B5EF4-FFF2-40B4-BE49-F238E27FC236}">
                  <a16:creationId xmlns:a16="http://schemas.microsoft.com/office/drawing/2014/main" id="{084E5BAB-263F-F897-7D95-1AEF4247AA75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4;p70">
              <a:extLst>
                <a:ext uri="{FF2B5EF4-FFF2-40B4-BE49-F238E27FC236}">
                  <a16:creationId xmlns:a16="http://schemas.microsoft.com/office/drawing/2014/main" id="{1E67D93B-7DE1-6F06-8E50-95E717DC9FB7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5;p70">
              <a:extLst>
                <a:ext uri="{FF2B5EF4-FFF2-40B4-BE49-F238E27FC236}">
                  <a16:creationId xmlns:a16="http://schemas.microsoft.com/office/drawing/2014/main" id="{4FDDB13E-D88C-ED5C-7701-50EB5E701BDE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6;p70">
              <a:extLst>
                <a:ext uri="{FF2B5EF4-FFF2-40B4-BE49-F238E27FC236}">
                  <a16:creationId xmlns:a16="http://schemas.microsoft.com/office/drawing/2014/main" id="{53B07E1C-1976-A980-44F0-F84D200AB883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7;p70">
              <a:extLst>
                <a:ext uri="{FF2B5EF4-FFF2-40B4-BE49-F238E27FC236}">
                  <a16:creationId xmlns:a16="http://schemas.microsoft.com/office/drawing/2014/main" id="{DB25BDCF-A12B-BDB5-D27D-704A608F98F6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8;p70">
              <a:extLst>
                <a:ext uri="{FF2B5EF4-FFF2-40B4-BE49-F238E27FC236}">
                  <a16:creationId xmlns:a16="http://schemas.microsoft.com/office/drawing/2014/main" id="{9D6426F1-E64C-8EDC-4A34-BFD6C135D2F6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9;p70">
              <a:extLst>
                <a:ext uri="{FF2B5EF4-FFF2-40B4-BE49-F238E27FC236}">
                  <a16:creationId xmlns:a16="http://schemas.microsoft.com/office/drawing/2014/main" id="{FAE16BD8-99E8-A0E7-2B73-EFDC6A7F4F1C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10;p70">
              <a:extLst>
                <a:ext uri="{FF2B5EF4-FFF2-40B4-BE49-F238E27FC236}">
                  <a16:creationId xmlns:a16="http://schemas.microsoft.com/office/drawing/2014/main" id="{EBB80175-95AD-4877-FAEE-FF9F66E71C73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1;p70">
              <a:extLst>
                <a:ext uri="{FF2B5EF4-FFF2-40B4-BE49-F238E27FC236}">
                  <a16:creationId xmlns:a16="http://schemas.microsoft.com/office/drawing/2014/main" id="{7B1B5647-54D3-A4E1-147E-2B7C493024FD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2;p70">
              <a:extLst>
                <a:ext uri="{FF2B5EF4-FFF2-40B4-BE49-F238E27FC236}">
                  <a16:creationId xmlns:a16="http://schemas.microsoft.com/office/drawing/2014/main" id="{BB4369D3-5E4B-DACB-1EBE-9CDCBD189A71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3;p70">
              <a:extLst>
                <a:ext uri="{FF2B5EF4-FFF2-40B4-BE49-F238E27FC236}">
                  <a16:creationId xmlns:a16="http://schemas.microsoft.com/office/drawing/2014/main" id="{1A88CAAD-DF29-604B-1C94-6957E2268A9B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4;p70">
              <a:extLst>
                <a:ext uri="{FF2B5EF4-FFF2-40B4-BE49-F238E27FC236}">
                  <a16:creationId xmlns:a16="http://schemas.microsoft.com/office/drawing/2014/main" id="{F6C6D89C-D4B5-BC70-9B35-FAE20E148979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5;p70">
              <a:extLst>
                <a:ext uri="{FF2B5EF4-FFF2-40B4-BE49-F238E27FC236}">
                  <a16:creationId xmlns:a16="http://schemas.microsoft.com/office/drawing/2014/main" id="{765CD3D6-5E4E-6492-15EE-550A698F7E5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6;p70">
              <a:extLst>
                <a:ext uri="{FF2B5EF4-FFF2-40B4-BE49-F238E27FC236}">
                  <a16:creationId xmlns:a16="http://schemas.microsoft.com/office/drawing/2014/main" id="{5AB0D587-7B23-8A0F-B37F-58779481EA93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7;p70">
              <a:extLst>
                <a:ext uri="{FF2B5EF4-FFF2-40B4-BE49-F238E27FC236}">
                  <a16:creationId xmlns:a16="http://schemas.microsoft.com/office/drawing/2014/main" id="{2666FA4B-7D96-856A-CB8E-A74FE3E6CA79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8;p70">
              <a:extLst>
                <a:ext uri="{FF2B5EF4-FFF2-40B4-BE49-F238E27FC236}">
                  <a16:creationId xmlns:a16="http://schemas.microsoft.com/office/drawing/2014/main" id="{DF72D544-2AB5-03FB-1B5F-0EACDABDD222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9;p70">
              <a:extLst>
                <a:ext uri="{FF2B5EF4-FFF2-40B4-BE49-F238E27FC236}">
                  <a16:creationId xmlns:a16="http://schemas.microsoft.com/office/drawing/2014/main" id="{CD0F87E4-A315-4612-09C2-D0C80B7C17B2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20;p70">
              <a:extLst>
                <a:ext uri="{FF2B5EF4-FFF2-40B4-BE49-F238E27FC236}">
                  <a16:creationId xmlns:a16="http://schemas.microsoft.com/office/drawing/2014/main" id="{B5C7D3C3-A95F-E315-08E1-1EB5EE545D93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1;p70">
              <a:extLst>
                <a:ext uri="{FF2B5EF4-FFF2-40B4-BE49-F238E27FC236}">
                  <a16:creationId xmlns:a16="http://schemas.microsoft.com/office/drawing/2014/main" id="{149A34F3-71A7-6274-FFDB-36A83653B15D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2;p70">
              <a:extLst>
                <a:ext uri="{FF2B5EF4-FFF2-40B4-BE49-F238E27FC236}">
                  <a16:creationId xmlns:a16="http://schemas.microsoft.com/office/drawing/2014/main" id="{77A72E14-D996-C2F0-B7DA-0D81B33C80F5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3;p70">
              <a:extLst>
                <a:ext uri="{FF2B5EF4-FFF2-40B4-BE49-F238E27FC236}">
                  <a16:creationId xmlns:a16="http://schemas.microsoft.com/office/drawing/2014/main" id="{07A3EE8C-78AC-FE86-EF42-239B26702895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4;p70">
              <a:extLst>
                <a:ext uri="{FF2B5EF4-FFF2-40B4-BE49-F238E27FC236}">
                  <a16:creationId xmlns:a16="http://schemas.microsoft.com/office/drawing/2014/main" id="{5B2A8FF5-13FF-E494-41AF-B93AA39EA84E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2" name="Google Shape;1525;p70">
            <a:extLst>
              <a:ext uri="{FF2B5EF4-FFF2-40B4-BE49-F238E27FC236}">
                <a16:creationId xmlns:a16="http://schemas.microsoft.com/office/drawing/2014/main" id="{C103EE23-6C71-7714-9F6F-3928DE799843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3" name="Google Shape;1526;p70">
            <a:extLst>
              <a:ext uri="{FF2B5EF4-FFF2-40B4-BE49-F238E27FC236}">
                <a16:creationId xmlns:a16="http://schemas.microsoft.com/office/drawing/2014/main" id="{F0EFEF96-375A-6DE2-C86E-FEC68AAABF06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4" name="Google Shape;1527;p70">
            <a:extLst>
              <a:ext uri="{FF2B5EF4-FFF2-40B4-BE49-F238E27FC236}">
                <a16:creationId xmlns:a16="http://schemas.microsoft.com/office/drawing/2014/main" id="{5B188DB5-99C1-6A3C-97E3-9E08E76064E0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5" name="Google Shape;1528;p70">
            <a:extLst>
              <a:ext uri="{FF2B5EF4-FFF2-40B4-BE49-F238E27FC236}">
                <a16:creationId xmlns:a16="http://schemas.microsoft.com/office/drawing/2014/main" id="{CC4E12E0-B95E-7A29-CD31-553FD784CEF8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6" name="Google Shape;1529;p70">
            <a:extLst>
              <a:ext uri="{FF2B5EF4-FFF2-40B4-BE49-F238E27FC236}">
                <a16:creationId xmlns:a16="http://schemas.microsoft.com/office/drawing/2014/main" id="{7B8BC99C-647B-0F28-C348-FC7C0EA1F23E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8141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FA363B02-7812-8502-3E7B-9E52E49D2726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745EDEA7-EECD-DDE3-A9BA-14EADE3D2500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FC3FDE56-34AD-FE07-5952-B30F5E4C7643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F381D14C-F2D6-BC11-D3D0-C710958D95D5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" name="Google Shape;12253;p21">
            <a:extLst>
              <a:ext uri="{FF2B5EF4-FFF2-40B4-BE49-F238E27FC236}">
                <a16:creationId xmlns:a16="http://schemas.microsoft.com/office/drawing/2014/main" id="{10C92DF5-D1B5-FEF4-332E-071346D73B51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" name="Google Shape;12254;p21">
            <a:extLst>
              <a:ext uri="{FF2B5EF4-FFF2-40B4-BE49-F238E27FC236}">
                <a16:creationId xmlns:a16="http://schemas.microsoft.com/office/drawing/2014/main" id="{E6FB368F-2954-A91A-DBE1-1A43055A8647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" name="Google Shape;12255;p21">
            <a:extLst>
              <a:ext uri="{FF2B5EF4-FFF2-40B4-BE49-F238E27FC236}">
                <a16:creationId xmlns:a16="http://schemas.microsoft.com/office/drawing/2014/main" id="{6A713C7F-9736-F680-386E-319CB5A4DE76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" name="Google Shape;12256;p21">
            <a:extLst>
              <a:ext uri="{FF2B5EF4-FFF2-40B4-BE49-F238E27FC236}">
                <a16:creationId xmlns:a16="http://schemas.microsoft.com/office/drawing/2014/main" id="{97E91201-507B-4F94-D33E-2CFE7DCFE9A7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" name="Google Shape;12257;p21">
            <a:extLst>
              <a:ext uri="{FF2B5EF4-FFF2-40B4-BE49-F238E27FC236}">
                <a16:creationId xmlns:a16="http://schemas.microsoft.com/office/drawing/2014/main" id="{4ECE7D4F-5746-8B85-3E5B-4C74EBAB0BAD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1" name="Google Shape;12258;p21">
            <a:extLst>
              <a:ext uri="{FF2B5EF4-FFF2-40B4-BE49-F238E27FC236}">
                <a16:creationId xmlns:a16="http://schemas.microsoft.com/office/drawing/2014/main" id="{63EB62E3-5178-0C51-77E0-E5F465017F19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" name="Google Shape;12259;p21">
            <a:extLst>
              <a:ext uri="{FF2B5EF4-FFF2-40B4-BE49-F238E27FC236}">
                <a16:creationId xmlns:a16="http://schemas.microsoft.com/office/drawing/2014/main" id="{B9EFEB02-917D-3FD6-3FAB-49924CDE5AD5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5" name="Google Shape;12260;p21">
            <a:extLst>
              <a:ext uri="{FF2B5EF4-FFF2-40B4-BE49-F238E27FC236}">
                <a16:creationId xmlns:a16="http://schemas.microsoft.com/office/drawing/2014/main" id="{3D66E7FD-2ED6-AEDF-1B09-2FCAC3398C1D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6" name="Google Shape;12261;p21">
            <a:extLst>
              <a:ext uri="{FF2B5EF4-FFF2-40B4-BE49-F238E27FC236}">
                <a16:creationId xmlns:a16="http://schemas.microsoft.com/office/drawing/2014/main" id="{A9EC48BC-6463-E053-3B15-69BE4390494E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7" name="Google Shape;12262;p21">
            <a:extLst>
              <a:ext uri="{FF2B5EF4-FFF2-40B4-BE49-F238E27FC236}">
                <a16:creationId xmlns:a16="http://schemas.microsoft.com/office/drawing/2014/main" id="{0E15638C-B81F-CD81-2B3D-32758FAFDF0D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8" name="Google Shape;12263;p21">
            <a:extLst>
              <a:ext uri="{FF2B5EF4-FFF2-40B4-BE49-F238E27FC236}">
                <a16:creationId xmlns:a16="http://schemas.microsoft.com/office/drawing/2014/main" id="{476153CE-405D-EF91-EA25-3B01778B30AF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9" name="Google Shape;12264;p21">
            <a:extLst>
              <a:ext uri="{FF2B5EF4-FFF2-40B4-BE49-F238E27FC236}">
                <a16:creationId xmlns:a16="http://schemas.microsoft.com/office/drawing/2014/main" id="{BDFA1FC0-AB95-4D20-10ED-5C25D6DD1166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20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2000"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0" name="Google Shape;12265;p21">
            <a:extLst>
              <a:ext uri="{FF2B5EF4-FFF2-40B4-BE49-F238E27FC236}">
                <a16:creationId xmlns:a16="http://schemas.microsoft.com/office/drawing/2014/main" id="{42F3A291-7EED-FA2F-22FE-C8427309D03E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1" name="Google Shape;12266;p21">
              <a:extLst>
                <a:ext uri="{FF2B5EF4-FFF2-40B4-BE49-F238E27FC236}">
                  <a16:creationId xmlns:a16="http://schemas.microsoft.com/office/drawing/2014/main" id="{010EFC59-18CE-6FA3-C8AE-7690D2888943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2" name="Google Shape;12267;p21">
              <a:extLst>
                <a:ext uri="{FF2B5EF4-FFF2-40B4-BE49-F238E27FC236}">
                  <a16:creationId xmlns:a16="http://schemas.microsoft.com/office/drawing/2014/main" id="{8502EF69-B3BB-5CAF-D61D-CC53E22F439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3" name="Google Shape;12268;p21">
              <a:extLst>
                <a:ext uri="{FF2B5EF4-FFF2-40B4-BE49-F238E27FC236}">
                  <a16:creationId xmlns:a16="http://schemas.microsoft.com/office/drawing/2014/main" id="{BFA6592F-3525-122A-370E-C71D62495EF7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4" name="Google Shape;12269;p21">
            <a:extLst>
              <a:ext uri="{FF2B5EF4-FFF2-40B4-BE49-F238E27FC236}">
                <a16:creationId xmlns:a16="http://schemas.microsoft.com/office/drawing/2014/main" id="{E2F211C5-7B3D-E2C2-16EF-0F98B0278CDE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5" name="Google Shape;12270;p21">
              <a:extLst>
                <a:ext uri="{FF2B5EF4-FFF2-40B4-BE49-F238E27FC236}">
                  <a16:creationId xmlns:a16="http://schemas.microsoft.com/office/drawing/2014/main" id="{24A7E6C5-7CAF-9DF3-D789-45217366389E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6" name="Google Shape;12271;p21">
              <a:extLst>
                <a:ext uri="{FF2B5EF4-FFF2-40B4-BE49-F238E27FC236}">
                  <a16:creationId xmlns:a16="http://schemas.microsoft.com/office/drawing/2014/main" id="{BA9C0972-7757-A810-BF93-3AF8BA068058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7" name="Google Shape;12272;p21">
              <a:extLst>
                <a:ext uri="{FF2B5EF4-FFF2-40B4-BE49-F238E27FC236}">
                  <a16:creationId xmlns:a16="http://schemas.microsoft.com/office/drawing/2014/main" id="{CF66ADBA-2C83-7991-A982-D5D66648796C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8" name="Google Shape;12273;p21">
            <a:extLst>
              <a:ext uri="{FF2B5EF4-FFF2-40B4-BE49-F238E27FC236}">
                <a16:creationId xmlns:a16="http://schemas.microsoft.com/office/drawing/2014/main" id="{E04CE01F-C283-1CD2-DC25-5F4C853EA427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9" name="Google Shape;12274;p21">
              <a:extLst>
                <a:ext uri="{FF2B5EF4-FFF2-40B4-BE49-F238E27FC236}">
                  <a16:creationId xmlns:a16="http://schemas.microsoft.com/office/drawing/2014/main" id="{10514841-0DA3-8849-8A20-8E9AED72BB20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0" name="Google Shape;12275;p21">
              <a:extLst>
                <a:ext uri="{FF2B5EF4-FFF2-40B4-BE49-F238E27FC236}">
                  <a16:creationId xmlns:a16="http://schemas.microsoft.com/office/drawing/2014/main" id="{BFC8C263-8E4E-3C6A-F7F7-E0A540B5A859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1" name="Google Shape;12276;p21">
              <a:extLst>
                <a:ext uri="{FF2B5EF4-FFF2-40B4-BE49-F238E27FC236}">
                  <a16:creationId xmlns:a16="http://schemas.microsoft.com/office/drawing/2014/main" id="{9C0D7701-757A-42DE-6CDE-974CC323B92A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2" name="Google Shape;12277;p21">
            <a:extLst>
              <a:ext uri="{FF2B5EF4-FFF2-40B4-BE49-F238E27FC236}">
                <a16:creationId xmlns:a16="http://schemas.microsoft.com/office/drawing/2014/main" id="{75EBD2DF-86F8-2CA2-10C5-85A820BDB7FC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3" name="Google Shape;12278;p21">
            <a:extLst>
              <a:ext uri="{FF2B5EF4-FFF2-40B4-BE49-F238E27FC236}">
                <a16:creationId xmlns:a16="http://schemas.microsoft.com/office/drawing/2014/main" id="{755D099C-FB27-778A-ED67-290FC16C214A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4" name="Google Shape;12279;p21">
            <a:extLst>
              <a:ext uri="{FF2B5EF4-FFF2-40B4-BE49-F238E27FC236}">
                <a16:creationId xmlns:a16="http://schemas.microsoft.com/office/drawing/2014/main" id="{9056B6E5-11A9-57C6-6577-9C84AB3C6F6E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5" name="Google Shape;12280;p21">
              <a:extLst>
                <a:ext uri="{FF2B5EF4-FFF2-40B4-BE49-F238E27FC236}">
                  <a16:creationId xmlns:a16="http://schemas.microsoft.com/office/drawing/2014/main" id="{2FC6188E-46F0-944B-1527-625FA17E5EF2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6" name="Google Shape;12281;p21">
              <a:extLst>
                <a:ext uri="{FF2B5EF4-FFF2-40B4-BE49-F238E27FC236}">
                  <a16:creationId xmlns:a16="http://schemas.microsoft.com/office/drawing/2014/main" id="{1ECF8C58-E9E6-FF64-76FB-137CBA52DCBE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7" name="Google Shape;12282;p21">
              <a:extLst>
                <a:ext uri="{FF2B5EF4-FFF2-40B4-BE49-F238E27FC236}">
                  <a16:creationId xmlns:a16="http://schemas.microsoft.com/office/drawing/2014/main" id="{42CABC70-9F0C-FCFC-E531-ED79728BA653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8" name="Google Shape;12283;p21">
            <a:extLst>
              <a:ext uri="{FF2B5EF4-FFF2-40B4-BE49-F238E27FC236}">
                <a16:creationId xmlns:a16="http://schemas.microsoft.com/office/drawing/2014/main" id="{4ECF2A81-19E0-9090-FBE9-8562CD777A4A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9" name="Google Shape;12284;p21">
            <a:extLst>
              <a:ext uri="{FF2B5EF4-FFF2-40B4-BE49-F238E27FC236}">
                <a16:creationId xmlns:a16="http://schemas.microsoft.com/office/drawing/2014/main" id="{A3139858-8575-F355-3E10-CBC8315B843B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 2</a:t>
            </a:r>
            <a:endParaRPr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0" name="Google Shape;12285;p21">
            <a:extLst>
              <a:ext uri="{FF2B5EF4-FFF2-40B4-BE49-F238E27FC236}">
                <a16:creationId xmlns:a16="http://schemas.microsoft.com/office/drawing/2014/main" id="{A5E7D85D-2C8B-1890-6D3E-011D8BEF0100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 3</a:t>
            </a:r>
            <a:endParaRPr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1" name="Google Shape;12286;p21">
            <a:extLst>
              <a:ext uri="{FF2B5EF4-FFF2-40B4-BE49-F238E27FC236}">
                <a16:creationId xmlns:a16="http://schemas.microsoft.com/office/drawing/2014/main" id="{45DACC0C-8653-6112-D29D-245ADC09961F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 4</a:t>
            </a:r>
            <a:endParaRPr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2" name="Google Shape;12287;p21">
            <a:extLst>
              <a:ext uri="{FF2B5EF4-FFF2-40B4-BE49-F238E27FC236}">
                <a16:creationId xmlns:a16="http://schemas.microsoft.com/office/drawing/2014/main" id="{2BAD27DC-2D30-88C8-C995-C7D27DD0253C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 5</a:t>
            </a:r>
            <a:endParaRPr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3" name="Google Shape;12288;p21">
            <a:extLst>
              <a:ext uri="{FF2B5EF4-FFF2-40B4-BE49-F238E27FC236}">
                <a16:creationId xmlns:a16="http://schemas.microsoft.com/office/drawing/2014/main" id="{3D793CC2-D5E6-C668-C38A-3AD9201D84FC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 6</a:t>
            </a:r>
            <a:endParaRPr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4" name="Google Shape;12289;p21">
            <a:extLst>
              <a:ext uri="{FF2B5EF4-FFF2-40B4-BE49-F238E27FC236}">
                <a16:creationId xmlns:a16="http://schemas.microsoft.com/office/drawing/2014/main" id="{571DA9EE-8F20-A4BE-6B80-A501435C74AC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5" name="Google Shape;12290;p21">
            <a:extLst>
              <a:ext uri="{FF2B5EF4-FFF2-40B4-BE49-F238E27FC236}">
                <a16:creationId xmlns:a16="http://schemas.microsoft.com/office/drawing/2014/main" id="{BA52CE73-36CC-3FA8-51E2-570BD5AB730A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6" name="Google Shape;12291;p21">
            <a:extLst>
              <a:ext uri="{FF2B5EF4-FFF2-40B4-BE49-F238E27FC236}">
                <a16:creationId xmlns:a16="http://schemas.microsoft.com/office/drawing/2014/main" id="{051AF8E1-8DC8-D19C-E73D-E12583977319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7" name="Google Shape;12292;p21">
            <a:extLst>
              <a:ext uri="{FF2B5EF4-FFF2-40B4-BE49-F238E27FC236}">
                <a16:creationId xmlns:a16="http://schemas.microsoft.com/office/drawing/2014/main" id="{817992C5-C31D-0249-F387-1D6177F066FF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8" name="Google Shape;12293;p21">
            <a:extLst>
              <a:ext uri="{FF2B5EF4-FFF2-40B4-BE49-F238E27FC236}">
                <a16:creationId xmlns:a16="http://schemas.microsoft.com/office/drawing/2014/main" id="{BA0367BB-15D1-8247-15BC-406E79606EA9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9" name="Google Shape;12294;p21">
            <a:extLst>
              <a:ext uri="{FF2B5EF4-FFF2-40B4-BE49-F238E27FC236}">
                <a16:creationId xmlns:a16="http://schemas.microsoft.com/office/drawing/2014/main" id="{A7B9E158-5574-3364-8156-B1E7F3CB6410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0" name="Google Shape;12295;p21">
            <a:extLst>
              <a:ext uri="{FF2B5EF4-FFF2-40B4-BE49-F238E27FC236}">
                <a16:creationId xmlns:a16="http://schemas.microsoft.com/office/drawing/2014/main" id="{B29E5D8C-D135-7C1B-3416-3EFE1A4E7622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1" name="Google Shape;12296;p21">
            <a:extLst>
              <a:ext uri="{FF2B5EF4-FFF2-40B4-BE49-F238E27FC236}">
                <a16:creationId xmlns:a16="http://schemas.microsoft.com/office/drawing/2014/main" id="{FF10E7D7-1C66-3142-B58C-EB4F4842D57B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2" name="Google Shape;12297;p21">
            <a:extLst>
              <a:ext uri="{FF2B5EF4-FFF2-40B4-BE49-F238E27FC236}">
                <a16:creationId xmlns:a16="http://schemas.microsoft.com/office/drawing/2014/main" id="{3F5045CD-F4C0-0446-6CB0-B9FE5906745F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3" name="Google Shape;12298;p21">
            <a:extLst>
              <a:ext uri="{FF2B5EF4-FFF2-40B4-BE49-F238E27FC236}">
                <a16:creationId xmlns:a16="http://schemas.microsoft.com/office/drawing/2014/main" id="{0AB1C7A8-14BF-C78F-FC74-D05036B621ED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4" name="Google Shape;12299;p21">
            <a:extLst>
              <a:ext uri="{FF2B5EF4-FFF2-40B4-BE49-F238E27FC236}">
                <a16:creationId xmlns:a16="http://schemas.microsoft.com/office/drawing/2014/main" id="{1AD94869-BEFA-554E-F14D-E874A5248632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5" name="Google Shape;12300;p21">
            <a:extLst>
              <a:ext uri="{FF2B5EF4-FFF2-40B4-BE49-F238E27FC236}">
                <a16:creationId xmlns:a16="http://schemas.microsoft.com/office/drawing/2014/main" id="{B41ED9B7-9AEA-6CDF-DF34-3174CA263680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56" name="Google Shape;12301;p21">
            <a:extLst>
              <a:ext uri="{FF2B5EF4-FFF2-40B4-BE49-F238E27FC236}">
                <a16:creationId xmlns:a16="http://schemas.microsoft.com/office/drawing/2014/main" id="{C75CBB48-3744-1735-CD29-AD69BD33BD92}"/>
              </a:ext>
            </a:extLst>
          </p:cNvPr>
          <p:cNvCxnSpPr>
            <a:cxnSpLocks/>
            <a:stCxn id="44" idx="4"/>
            <a:endCxn id="50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2;p21">
            <a:extLst>
              <a:ext uri="{FF2B5EF4-FFF2-40B4-BE49-F238E27FC236}">
                <a16:creationId xmlns:a16="http://schemas.microsoft.com/office/drawing/2014/main" id="{FC3885A2-3287-4F4B-C6E3-118E57E630FF}"/>
              </a:ext>
            </a:extLst>
          </p:cNvPr>
          <p:cNvCxnSpPr>
            <a:cxnSpLocks/>
            <a:stCxn id="46" idx="4"/>
            <a:endCxn id="52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3;p21">
            <a:extLst>
              <a:ext uri="{FF2B5EF4-FFF2-40B4-BE49-F238E27FC236}">
                <a16:creationId xmlns:a16="http://schemas.microsoft.com/office/drawing/2014/main" id="{9D938051-F11D-8671-7E96-F386775A04B8}"/>
              </a:ext>
            </a:extLst>
          </p:cNvPr>
          <p:cNvCxnSpPr>
            <a:cxnSpLocks/>
            <a:stCxn id="45" idx="4"/>
            <a:endCxn id="51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4;p21">
            <a:extLst>
              <a:ext uri="{FF2B5EF4-FFF2-40B4-BE49-F238E27FC236}">
                <a16:creationId xmlns:a16="http://schemas.microsoft.com/office/drawing/2014/main" id="{51D87BFC-0F30-4713-6A32-5EC2639BB577}"/>
              </a:ext>
            </a:extLst>
          </p:cNvPr>
          <p:cNvCxnSpPr>
            <a:cxnSpLocks/>
            <a:stCxn id="47" idx="0"/>
            <a:endCxn id="53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5;p21">
            <a:extLst>
              <a:ext uri="{FF2B5EF4-FFF2-40B4-BE49-F238E27FC236}">
                <a16:creationId xmlns:a16="http://schemas.microsoft.com/office/drawing/2014/main" id="{6A3C30C7-1F06-F2AD-2267-C1C0CBEF6CB8}"/>
              </a:ext>
            </a:extLst>
          </p:cNvPr>
          <p:cNvCxnSpPr>
            <a:cxnSpLocks/>
            <a:stCxn id="49" idx="0"/>
            <a:endCxn id="55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6;p21">
            <a:extLst>
              <a:ext uri="{FF2B5EF4-FFF2-40B4-BE49-F238E27FC236}">
                <a16:creationId xmlns:a16="http://schemas.microsoft.com/office/drawing/2014/main" id="{AB089AF9-BC1F-6728-E239-2E7D41857B41}"/>
              </a:ext>
            </a:extLst>
          </p:cNvPr>
          <p:cNvCxnSpPr>
            <a:cxnSpLocks/>
            <a:stCxn id="48" idx="0"/>
            <a:endCxn id="54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Google Shape;12307;p21">
            <a:extLst>
              <a:ext uri="{FF2B5EF4-FFF2-40B4-BE49-F238E27FC236}">
                <a16:creationId xmlns:a16="http://schemas.microsoft.com/office/drawing/2014/main" id="{8F1CCFA1-AD56-701A-0FE6-2440FDA733AB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3" name="Google Shape;12308;p21">
            <a:extLst>
              <a:ext uri="{FF2B5EF4-FFF2-40B4-BE49-F238E27FC236}">
                <a16:creationId xmlns:a16="http://schemas.microsoft.com/office/drawing/2014/main" id="{1CD1448E-CC0A-4FC8-EAC1-08E14934692F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4" name="Google Shape;12309;p21">
            <a:extLst>
              <a:ext uri="{FF2B5EF4-FFF2-40B4-BE49-F238E27FC236}">
                <a16:creationId xmlns:a16="http://schemas.microsoft.com/office/drawing/2014/main" id="{7B1C6A10-E0B9-7A17-29D9-77F1326689AD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5" name="Google Shape;12310;p21">
            <a:extLst>
              <a:ext uri="{FF2B5EF4-FFF2-40B4-BE49-F238E27FC236}">
                <a16:creationId xmlns:a16="http://schemas.microsoft.com/office/drawing/2014/main" id="{3EACE6E9-CE87-A2D5-D48B-2EA661CD2D6F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6" name="Google Shape;12311;p21">
            <a:extLst>
              <a:ext uri="{FF2B5EF4-FFF2-40B4-BE49-F238E27FC236}">
                <a16:creationId xmlns:a16="http://schemas.microsoft.com/office/drawing/2014/main" id="{EE2D87E1-FAB3-8BB4-1746-1341703DD03B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7" name="Google Shape;12312;p21">
            <a:extLst>
              <a:ext uri="{FF2B5EF4-FFF2-40B4-BE49-F238E27FC236}">
                <a16:creationId xmlns:a16="http://schemas.microsoft.com/office/drawing/2014/main" id="{BC5F12A0-1074-409F-3063-D5D919FBBF28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8" name="Google Shape;12313;p21">
            <a:extLst>
              <a:ext uri="{FF2B5EF4-FFF2-40B4-BE49-F238E27FC236}">
                <a16:creationId xmlns:a16="http://schemas.microsoft.com/office/drawing/2014/main" id="{54C8CA38-CF47-CFD4-0CB1-76CF889D697D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9" name="Google Shape;12314;p21">
            <a:extLst>
              <a:ext uri="{FF2B5EF4-FFF2-40B4-BE49-F238E27FC236}">
                <a16:creationId xmlns:a16="http://schemas.microsoft.com/office/drawing/2014/main" id="{6B57115B-4888-F40F-3EB3-DE4294BA966C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0" name="Google Shape;12315;p21">
            <a:extLst>
              <a:ext uri="{FF2B5EF4-FFF2-40B4-BE49-F238E27FC236}">
                <a16:creationId xmlns:a16="http://schemas.microsoft.com/office/drawing/2014/main" id="{900C9260-69BF-4328-B254-1C0B558EE8A4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1" name="Google Shape;12316;p21">
            <a:extLst>
              <a:ext uri="{FF2B5EF4-FFF2-40B4-BE49-F238E27FC236}">
                <a16:creationId xmlns:a16="http://schemas.microsoft.com/office/drawing/2014/main" id="{36E6851B-A683-5027-F09C-3B10DF33E6C5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2" name="Google Shape;12317;p21">
            <a:extLst>
              <a:ext uri="{FF2B5EF4-FFF2-40B4-BE49-F238E27FC236}">
                <a16:creationId xmlns:a16="http://schemas.microsoft.com/office/drawing/2014/main" id="{A60D4E9F-0C6B-D8E1-183D-7820B18DDC0E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3" name="Google Shape;12318;p21">
            <a:extLst>
              <a:ext uri="{FF2B5EF4-FFF2-40B4-BE49-F238E27FC236}">
                <a16:creationId xmlns:a16="http://schemas.microsoft.com/office/drawing/2014/main" id="{FDCF1FE3-D195-EEB7-9920-B87D75F8B09C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4" name="Google Shape;12319;p21">
            <a:extLst>
              <a:ext uri="{FF2B5EF4-FFF2-40B4-BE49-F238E27FC236}">
                <a16:creationId xmlns:a16="http://schemas.microsoft.com/office/drawing/2014/main" id="{D893D064-67F9-044E-D97E-EB3BDE8ADD27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5" name="Google Shape;12320;p21">
            <a:extLst>
              <a:ext uri="{FF2B5EF4-FFF2-40B4-BE49-F238E27FC236}">
                <a16:creationId xmlns:a16="http://schemas.microsoft.com/office/drawing/2014/main" id="{35333C1D-EE49-4C2A-8742-1B653365D63C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6" name="Google Shape;12321;p21">
            <a:extLst>
              <a:ext uri="{FF2B5EF4-FFF2-40B4-BE49-F238E27FC236}">
                <a16:creationId xmlns:a16="http://schemas.microsoft.com/office/drawing/2014/main" id="{154CCD4D-E9DD-0444-1BD9-026F740175EB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7" name="Google Shape;12322;p21">
            <a:extLst>
              <a:ext uri="{FF2B5EF4-FFF2-40B4-BE49-F238E27FC236}">
                <a16:creationId xmlns:a16="http://schemas.microsoft.com/office/drawing/2014/main" id="{DE3AEA2D-23F9-F2EB-99B6-EB11D6AC1304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2016</a:t>
            </a:r>
            <a:endParaRPr b="1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8" name="Google Shape;12323;p21">
            <a:extLst>
              <a:ext uri="{FF2B5EF4-FFF2-40B4-BE49-F238E27FC236}">
                <a16:creationId xmlns:a16="http://schemas.microsoft.com/office/drawing/2014/main" id="{B0200A85-E563-4B39-300B-C5208B7C948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9" name="Google Shape;12324;p21">
            <a:extLst>
              <a:ext uri="{FF2B5EF4-FFF2-40B4-BE49-F238E27FC236}">
                <a16:creationId xmlns:a16="http://schemas.microsoft.com/office/drawing/2014/main" id="{EB741D0C-5635-CBA3-EB9E-516520478B6C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0" name="Google Shape;12325;p21">
            <a:extLst>
              <a:ext uri="{FF2B5EF4-FFF2-40B4-BE49-F238E27FC236}">
                <a16:creationId xmlns:a16="http://schemas.microsoft.com/office/drawing/2014/main" id="{96E9ED00-006E-82C1-D462-6B986395A53E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1" name="Google Shape;12326;p21">
            <a:extLst>
              <a:ext uri="{FF2B5EF4-FFF2-40B4-BE49-F238E27FC236}">
                <a16:creationId xmlns:a16="http://schemas.microsoft.com/office/drawing/2014/main" id="{5B313CB0-354D-B52D-E0A0-3FE861B95AD5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2" name="Google Shape;12327;p21">
            <a:extLst>
              <a:ext uri="{FF2B5EF4-FFF2-40B4-BE49-F238E27FC236}">
                <a16:creationId xmlns:a16="http://schemas.microsoft.com/office/drawing/2014/main" id="{8DA12D87-4332-A506-A314-C7AD9FB068D1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83" name="Google Shape;12328;p21">
            <a:extLst>
              <a:ext uri="{FF2B5EF4-FFF2-40B4-BE49-F238E27FC236}">
                <a16:creationId xmlns:a16="http://schemas.microsoft.com/office/drawing/2014/main" id="{1F76B2FC-C70E-9CB6-2527-231067210A00}"/>
              </a:ext>
            </a:extLst>
          </p:cNvPr>
          <p:cNvCxnSpPr>
            <a:cxnSpLocks/>
            <a:stCxn id="72" idx="0"/>
            <a:endCxn id="78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4" name="Google Shape;12329;p21">
            <a:extLst>
              <a:ext uri="{FF2B5EF4-FFF2-40B4-BE49-F238E27FC236}">
                <a16:creationId xmlns:a16="http://schemas.microsoft.com/office/drawing/2014/main" id="{F6D8E49E-7DA5-3075-95AE-3D684DCE43B2}"/>
              </a:ext>
            </a:extLst>
          </p:cNvPr>
          <p:cNvCxnSpPr>
            <a:cxnSpLocks/>
            <a:stCxn id="73" idx="0"/>
            <a:endCxn id="79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30;p21">
            <a:extLst>
              <a:ext uri="{FF2B5EF4-FFF2-40B4-BE49-F238E27FC236}">
                <a16:creationId xmlns:a16="http://schemas.microsoft.com/office/drawing/2014/main" id="{913BFE80-847B-153D-9510-1E650EB3B8DC}"/>
              </a:ext>
            </a:extLst>
          </p:cNvPr>
          <p:cNvCxnSpPr>
            <a:cxnSpLocks/>
            <a:stCxn id="74" idx="0"/>
            <a:endCxn id="80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31;p21">
            <a:extLst>
              <a:ext uri="{FF2B5EF4-FFF2-40B4-BE49-F238E27FC236}">
                <a16:creationId xmlns:a16="http://schemas.microsoft.com/office/drawing/2014/main" id="{BF8488C2-293F-E6AC-617B-E8F5CB01F673}"/>
              </a:ext>
            </a:extLst>
          </p:cNvPr>
          <p:cNvCxnSpPr>
            <a:cxnSpLocks/>
            <a:stCxn id="75" idx="4"/>
            <a:endCxn id="81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2;p21">
            <a:extLst>
              <a:ext uri="{FF2B5EF4-FFF2-40B4-BE49-F238E27FC236}">
                <a16:creationId xmlns:a16="http://schemas.microsoft.com/office/drawing/2014/main" id="{25113E55-4996-C16B-5E28-0AFF3E6BAD15}"/>
              </a:ext>
            </a:extLst>
          </p:cNvPr>
          <p:cNvCxnSpPr>
            <a:cxnSpLocks/>
            <a:stCxn id="76" idx="4"/>
            <a:endCxn id="82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8" name="Google Shape;12333;p21">
            <a:extLst>
              <a:ext uri="{FF2B5EF4-FFF2-40B4-BE49-F238E27FC236}">
                <a16:creationId xmlns:a16="http://schemas.microsoft.com/office/drawing/2014/main" id="{9D17BA95-866B-AF94-BC61-398BA473D718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2017</a:t>
            </a:r>
            <a:endParaRPr b="1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9" name="Google Shape;12334;p21">
            <a:extLst>
              <a:ext uri="{FF2B5EF4-FFF2-40B4-BE49-F238E27FC236}">
                <a16:creationId xmlns:a16="http://schemas.microsoft.com/office/drawing/2014/main" id="{8A4014AC-F9DA-5560-5EBB-CD51167D60C9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2018</a:t>
            </a:r>
            <a:endParaRPr b="1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0" name="Google Shape;12335;p21">
            <a:extLst>
              <a:ext uri="{FF2B5EF4-FFF2-40B4-BE49-F238E27FC236}">
                <a16:creationId xmlns:a16="http://schemas.microsoft.com/office/drawing/2014/main" id="{9C56656B-930A-02E7-5DE7-8247501AD585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2019</a:t>
            </a:r>
            <a:endParaRPr b="1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1" name="Google Shape;12336;p21">
            <a:extLst>
              <a:ext uri="{FF2B5EF4-FFF2-40B4-BE49-F238E27FC236}">
                <a16:creationId xmlns:a16="http://schemas.microsoft.com/office/drawing/2014/main" id="{020CB440-6986-630E-6F00-0C0AE997F18E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2020</a:t>
            </a:r>
            <a:endParaRPr b="1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2" name="Google Shape;12337;p21">
            <a:extLst>
              <a:ext uri="{FF2B5EF4-FFF2-40B4-BE49-F238E27FC236}">
                <a16:creationId xmlns:a16="http://schemas.microsoft.com/office/drawing/2014/main" id="{F0EF916F-0C4E-C2DF-6A2D-7856AD5828D8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93" name="Google Shape;12338;p21">
            <a:extLst>
              <a:ext uri="{FF2B5EF4-FFF2-40B4-BE49-F238E27FC236}">
                <a16:creationId xmlns:a16="http://schemas.microsoft.com/office/drawing/2014/main" id="{CA72F19F-CDAD-6245-34C4-6839E4B3283D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4" name="Google Shape;12339;p21">
              <a:extLst>
                <a:ext uri="{FF2B5EF4-FFF2-40B4-BE49-F238E27FC236}">
                  <a16:creationId xmlns:a16="http://schemas.microsoft.com/office/drawing/2014/main" id="{32CB60C9-D12A-6D1F-189E-EA63C1E00660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95" name="Google Shape;12340;p21">
              <a:extLst>
                <a:ext uri="{FF2B5EF4-FFF2-40B4-BE49-F238E27FC236}">
                  <a16:creationId xmlns:a16="http://schemas.microsoft.com/office/drawing/2014/main" id="{DD491021-DA39-6EDD-F1BF-FAFFBA22D839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96" name="Google Shape;12341;p21">
            <a:extLst>
              <a:ext uri="{FF2B5EF4-FFF2-40B4-BE49-F238E27FC236}">
                <a16:creationId xmlns:a16="http://schemas.microsoft.com/office/drawing/2014/main" id="{587CF87E-5C89-6662-048E-DBC117E4A48F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7" name="Google Shape;12342;p21">
              <a:extLst>
                <a:ext uri="{FF2B5EF4-FFF2-40B4-BE49-F238E27FC236}">
                  <a16:creationId xmlns:a16="http://schemas.microsoft.com/office/drawing/2014/main" id="{0984BBF9-CC0C-F1BF-9B20-2D184E6E6F82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98" name="Google Shape;12343;p21">
              <a:extLst>
                <a:ext uri="{FF2B5EF4-FFF2-40B4-BE49-F238E27FC236}">
                  <a16:creationId xmlns:a16="http://schemas.microsoft.com/office/drawing/2014/main" id="{01D9B4AA-5D25-2507-1F21-6ACE77C515A8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99" name="Google Shape;12344;p21">
            <a:extLst>
              <a:ext uri="{FF2B5EF4-FFF2-40B4-BE49-F238E27FC236}">
                <a16:creationId xmlns:a16="http://schemas.microsoft.com/office/drawing/2014/main" id="{A9572FF9-4D8D-38A0-C824-82238BAFDE4E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0" name="Google Shape;12345;p21">
              <a:extLst>
                <a:ext uri="{FF2B5EF4-FFF2-40B4-BE49-F238E27FC236}">
                  <a16:creationId xmlns:a16="http://schemas.microsoft.com/office/drawing/2014/main" id="{DB6D84C4-F1F6-16A0-01AB-2E84450D866B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1" name="Google Shape;12346;p21">
              <a:extLst>
                <a:ext uri="{FF2B5EF4-FFF2-40B4-BE49-F238E27FC236}">
                  <a16:creationId xmlns:a16="http://schemas.microsoft.com/office/drawing/2014/main" id="{271579FF-6DA7-B3B6-EEF3-6D73C84235C4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2" name="Google Shape;12347;p21">
              <a:extLst>
                <a:ext uri="{FF2B5EF4-FFF2-40B4-BE49-F238E27FC236}">
                  <a16:creationId xmlns:a16="http://schemas.microsoft.com/office/drawing/2014/main" id="{3F5FA9D9-4D02-D9A1-9F4B-32B3B0F4FB14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03" name="Google Shape;12348;p21">
            <a:extLst>
              <a:ext uri="{FF2B5EF4-FFF2-40B4-BE49-F238E27FC236}">
                <a16:creationId xmlns:a16="http://schemas.microsoft.com/office/drawing/2014/main" id="{04C21F41-B598-FBE7-D547-98EC934C82B4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4" name="Google Shape;12349;p21">
              <a:extLst>
                <a:ext uri="{FF2B5EF4-FFF2-40B4-BE49-F238E27FC236}">
                  <a16:creationId xmlns:a16="http://schemas.microsoft.com/office/drawing/2014/main" id="{459891DB-AE3F-9746-4466-E3E87DB7DDDA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5" name="Google Shape;12350;p21">
              <a:extLst>
                <a:ext uri="{FF2B5EF4-FFF2-40B4-BE49-F238E27FC236}">
                  <a16:creationId xmlns:a16="http://schemas.microsoft.com/office/drawing/2014/main" id="{0E59FF6A-9598-41BA-722D-85292020695C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6" name="Google Shape;12351;p21">
              <a:extLst>
                <a:ext uri="{FF2B5EF4-FFF2-40B4-BE49-F238E27FC236}">
                  <a16:creationId xmlns:a16="http://schemas.microsoft.com/office/drawing/2014/main" id="{E6813046-02BE-F19C-6F04-A00E7A13465C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7" name="Google Shape;12352;p21">
              <a:extLst>
                <a:ext uri="{FF2B5EF4-FFF2-40B4-BE49-F238E27FC236}">
                  <a16:creationId xmlns:a16="http://schemas.microsoft.com/office/drawing/2014/main" id="{A23010C7-3470-1B80-F675-F67EC910F4E5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08" name="Google Shape;12353;p21">
            <a:extLst>
              <a:ext uri="{FF2B5EF4-FFF2-40B4-BE49-F238E27FC236}">
                <a16:creationId xmlns:a16="http://schemas.microsoft.com/office/drawing/2014/main" id="{03824DE2-404F-7143-6D9B-76437C486FE8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09" name="Google Shape;12354;p21">
            <a:extLst>
              <a:ext uri="{FF2B5EF4-FFF2-40B4-BE49-F238E27FC236}">
                <a16:creationId xmlns:a16="http://schemas.microsoft.com/office/drawing/2014/main" id="{D6F7CC26-8FDF-0F71-37B7-0F3CCEA5EA05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0" name="Google Shape;12355;p21">
            <a:extLst>
              <a:ext uri="{FF2B5EF4-FFF2-40B4-BE49-F238E27FC236}">
                <a16:creationId xmlns:a16="http://schemas.microsoft.com/office/drawing/2014/main" id="{3ECCE141-99DC-BF77-9F70-9543300EE10C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6;p21">
            <a:extLst>
              <a:ext uri="{FF2B5EF4-FFF2-40B4-BE49-F238E27FC236}">
                <a16:creationId xmlns:a16="http://schemas.microsoft.com/office/drawing/2014/main" id="{E40F3052-0CCB-D0D5-E12E-1C8B2577BBDC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7;p21">
            <a:extLst>
              <a:ext uri="{FF2B5EF4-FFF2-40B4-BE49-F238E27FC236}">
                <a16:creationId xmlns:a16="http://schemas.microsoft.com/office/drawing/2014/main" id="{E58532AA-E54E-DAE2-F362-2F56F01165A2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8;p21">
            <a:extLst>
              <a:ext uri="{FF2B5EF4-FFF2-40B4-BE49-F238E27FC236}">
                <a16:creationId xmlns:a16="http://schemas.microsoft.com/office/drawing/2014/main" id="{9553D5CC-6E37-E1BB-BD5A-3CD6B6306E4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اینفوگرافیک ممتاز</a:t>
            </a:r>
            <a:endParaRPr lang="fa-IR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64060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34F8FB48-D17D-595F-1A34-662528820493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D4B587C2-7A42-204A-2EDB-C8538080B318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4" name="Google Shape;12365;p22">
              <a:extLst>
                <a:ext uri="{FF2B5EF4-FFF2-40B4-BE49-F238E27FC236}">
                  <a16:creationId xmlns:a16="http://schemas.microsoft.com/office/drawing/2014/main" id="{F441DE2F-EE09-1331-0865-CB0F892EF5C7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5" name="Google Shape;12366;p22">
              <a:extLst>
                <a:ext uri="{FF2B5EF4-FFF2-40B4-BE49-F238E27FC236}">
                  <a16:creationId xmlns:a16="http://schemas.microsoft.com/office/drawing/2014/main" id="{4EF61538-B168-9FB5-880C-3FBF9F19196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6" name="Google Shape;12367;p22">
            <a:extLst>
              <a:ext uri="{FF2B5EF4-FFF2-40B4-BE49-F238E27FC236}">
                <a16:creationId xmlns:a16="http://schemas.microsoft.com/office/drawing/2014/main" id="{8594BAB9-40BD-7103-A3D5-781CE0A5BDF3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" name="Google Shape;12368;p22">
            <a:extLst>
              <a:ext uri="{FF2B5EF4-FFF2-40B4-BE49-F238E27FC236}">
                <a16:creationId xmlns:a16="http://schemas.microsoft.com/office/drawing/2014/main" id="{88666DBE-0B3B-1667-35FA-A7E1DF6F812D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8" name="Google Shape;12369;p22">
            <a:extLst>
              <a:ext uri="{FF2B5EF4-FFF2-40B4-BE49-F238E27FC236}">
                <a16:creationId xmlns:a16="http://schemas.microsoft.com/office/drawing/2014/main" id="{61F0F0B5-A8A2-14B5-9F64-9A380E34B640}"/>
              </a:ext>
            </a:extLst>
          </p:cNvPr>
          <p:cNvCxnSpPr>
            <a:stCxn id="4" idx="4"/>
            <a:endCxn id="6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12370;p22">
            <a:extLst>
              <a:ext uri="{FF2B5EF4-FFF2-40B4-BE49-F238E27FC236}">
                <a16:creationId xmlns:a16="http://schemas.microsoft.com/office/drawing/2014/main" id="{14E88D9B-BE06-630C-B1D3-B32B00DCA1FA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12371;p22">
            <a:extLst>
              <a:ext uri="{FF2B5EF4-FFF2-40B4-BE49-F238E27FC236}">
                <a16:creationId xmlns:a16="http://schemas.microsoft.com/office/drawing/2014/main" id="{01F79070-302D-64F3-6967-CF1FCD83B652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1" name="Google Shape;12372;p22">
            <a:extLst>
              <a:ext uri="{FF2B5EF4-FFF2-40B4-BE49-F238E27FC236}">
                <a16:creationId xmlns:a16="http://schemas.microsoft.com/office/drawing/2014/main" id="{31A5E9F9-D5A7-01A6-F422-5E1B5F40C3C4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3;p22">
            <a:extLst>
              <a:ext uri="{FF2B5EF4-FFF2-40B4-BE49-F238E27FC236}">
                <a16:creationId xmlns:a16="http://schemas.microsoft.com/office/drawing/2014/main" id="{1DBA87EE-CE26-CFB8-02A0-C3294CBF75E1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600" b="1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600" b="1"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5" name="Google Shape;12374;p22">
            <a:extLst>
              <a:ext uri="{FF2B5EF4-FFF2-40B4-BE49-F238E27FC236}">
                <a16:creationId xmlns:a16="http://schemas.microsoft.com/office/drawing/2014/main" id="{D7D687A3-772C-4193-80D8-BF35AF00D881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2600" b="1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2600" b="1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6" name="Google Shape;12375;p22">
            <a:extLst>
              <a:ext uri="{FF2B5EF4-FFF2-40B4-BE49-F238E27FC236}">
                <a16:creationId xmlns:a16="http://schemas.microsoft.com/office/drawing/2014/main" id="{86E5BC8D-12BD-4C1F-3E50-994FC297477F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7" name="Google Shape;12376;p22">
            <a:extLst>
              <a:ext uri="{FF2B5EF4-FFF2-40B4-BE49-F238E27FC236}">
                <a16:creationId xmlns:a16="http://schemas.microsoft.com/office/drawing/2014/main" id="{06365E5A-AAA6-7D81-C838-CF32E366D914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8" name="Google Shape;12377;p22">
            <a:extLst>
              <a:ext uri="{FF2B5EF4-FFF2-40B4-BE49-F238E27FC236}">
                <a16:creationId xmlns:a16="http://schemas.microsoft.com/office/drawing/2014/main" id="{D968909F-C428-062C-3FEB-8EA45C0766D3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9" name="Google Shape;12378;p22">
              <a:extLst>
                <a:ext uri="{FF2B5EF4-FFF2-40B4-BE49-F238E27FC236}">
                  <a16:creationId xmlns:a16="http://schemas.microsoft.com/office/drawing/2014/main" id="{E981C573-EA4C-0423-CFA9-89AF1F3FDD0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0" name="Google Shape;12379;p22">
              <a:extLst>
                <a:ext uri="{FF2B5EF4-FFF2-40B4-BE49-F238E27FC236}">
                  <a16:creationId xmlns:a16="http://schemas.microsoft.com/office/drawing/2014/main" id="{2F9C30ED-B840-FF3A-3190-546EED06579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1" name="Google Shape;12380;p22">
            <a:extLst>
              <a:ext uri="{FF2B5EF4-FFF2-40B4-BE49-F238E27FC236}">
                <a16:creationId xmlns:a16="http://schemas.microsoft.com/office/drawing/2014/main" id="{C1AAFACD-076F-AE07-4D3B-FB0D13708E7E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2" name="Google Shape;12381;p22">
              <a:extLst>
                <a:ext uri="{FF2B5EF4-FFF2-40B4-BE49-F238E27FC236}">
                  <a16:creationId xmlns:a16="http://schemas.microsoft.com/office/drawing/2014/main" id="{811AB4D5-84E7-3555-2478-C2FB03D3B6E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3" name="Google Shape;12382;p22">
              <a:extLst>
                <a:ext uri="{FF2B5EF4-FFF2-40B4-BE49-F238E27FC236}">
                  <a16:creationId xmlns:a16="http://schemas.microsoft.com/office/drawing/2014/main" id="{FB4F7A57-7476-31E3-C681-89D0A1EDB39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24" name="Google Shape;12383;p22">
            <a:extLst>
              <a:ext uri="{FF2B5EF4-FFF2-40B4-BE49-F238E27FC236}">
                <a16:creationId xmlns:a16="http://schemas.microsoft.com/office/drawing/2014/main" id="{DB964284-6F8F-EC73-D489-EC63A80CCD8B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5" name="Google Shape;12384;p22">
            <a:extLst>
              <a:ext uri="{FF2B5EF4-FFF2-40B4-BE49-F238E27FC236}">
                <a16:creationId xmlns:a16="http://schemas.microsoft.com/office/drawing/2014/main" id="{6E9DB671-0446-D6D4-0C0B-EBFC780E210A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6" name="Google Shape;12385;p22">
            <a:extLst>
              <a:ext uri="{FF2B5EF4-FFF2-40B4-BE49-F238E27FC236}">
                <a16:creationId xmlns:a16="http://schemas.microsoft.com/office/drawing/2014/main" id="{DA82FE68-1AF0-BC87-8709-25713381ED10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7" name="Google Shape;12386;p22">
              <a:extLst>
                <a:ext uri="{FF2B5EF4-FFF2-40B4-BE49-F238E27FC236}">
                  <a16:creationId xmlns:a16="http://schemas.microsoft.com/office/drawing/2014/main" id="{2621CDAA-738C-1FC3-4303-2397C7B30A6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8" name="Google Shape;12387;p22">
              <a:extLst>
                <a:ext uri="{FF2B5EF4-FFF2-40B4-BE49-F238E27FC236}">
                  <a16:creationId xmlns:a16="http://schemas.microsoft.com/office/drawing/2014/main" id="{E0D9936E-526F-C95B-3DAD-B02AA4CDF2A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29" name="Google Shape;12388;p22">
            <a:extLst>
              <a:ext uri="{FF2B5EF4-FFF2-40B4-BE49-F238E27FC236}">
                <a16:creationId xmlns:a16="http://schemas.microsoft.com/office/drawing/2014/main" id="{062B2D6C-6A2C-8DF6-1448-317FA74EAF57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0" name="Google Shape;12389;p22">
            <a:extLst>
              <a:ext uri="{FF2B5EF4-FFF2-40B4-BE49-F238E27FC236}">
                <a16:creationId xmlns:a16="http://schemas.microsoft.com/office/drawing/2014/main" id="{72BD6EAB-7F34-0EC1-19A2-2B0103550EB2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1" name="Google Shape;12390;p22">
            <a:extLst>
              <a:ext uri="{FF2B5EF4-FFF2-40B4-BE49-F238E27FC236}">
                <a16:creationId xmlns:a16="http://schemas.microsoft.com/office/drawing/2014/main" id="{0F358E8E-7B98-C017-F3A0-8BFA8E4BFB36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2" name="Google Shape;12391;p22">
              <a:extLst>
                <a:ext uri="{FF2B5EF4-FFF2-40B4-BE49-F238E27FC236}">
                  <a16:creationId xmlns:a16="http://schemas.microsoft.com/office/drawing/2014/main" id="{143BE408-E863-F0F9-7941-89EB9CFD327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3" name="Google Shape;12392;p22">
              <a:extLst>
                <a:ext uri="{FF2B5EF4-FFF2-40B4-BE49-F238E27FC236}">
                  <a16:creationId xmlns:a16="http://schemas.microsoft.com/office/drawing/2014/main" id="{C42F7650-6623-438C-19A7-A5B0A1FCE07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4" name="Google Shape;12393;p22">
            <a:extLst>
              <a:ext uri="{FF2B5EF4-FFF2-40B4-BE49-F238E27FC236}">
                <a16:creationId xmlns:a16="http://schemas.microsoft.com/office/drawing/2014/main" id="{C9CEF45A-0FD5-7136-4E65-BC3F7F51FA2D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5" name="Google Shape;12394;p22">
            <a:extLst>
              <a:ext uri="{FF2B5EF4-FFF2-40B4-BE49-F238E27FC236}">
                <a16:creationId xmlns:a16="http://schemas.microsoft.com/office/drawing/2014/main" id="{273BE3BB-EE31-76D1-29A1-52AE5936F5E7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6" name="Google Shape;12395;p22">
            <a:extLst>
              <a:ext uri="{FF2B5EF4-FFF2-40B4-BE49-F238E27FC236}">
                <a16:creationId xmlns:a16="http://schemas.microsoft.com/office/drawing/2014/main" id="{0345076B-430B-D661-DEA6-AE3CF4A1A80E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7" name="Google Shape;12396;p22">
            <a:extLst>
              <a:ext uri="{FF2B5EF4-FFF2-40B4-BE49-F238E27FC236}">
                <a16:creationId xmlns:a16="http://schemas.microsoft.com/office/drawing/2014/main" id="{F85932F3-BC6C-B0F5-83C2-0E6DD35B30A9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38" name="Google Shape;12397;p22">
            <a:extLst>
              <a:ext uri="{FF2B5EF4-FFF2-40B4-BE49-F238E27FC236}">
                <a16:creationId xmlns:a16="http://schemas.microsoft.com/office/drawing/2014/main" id="{56C47F4D-08AE-3EFA-0A70-F0F6F62EF0B2}"/>
              </a:ext>
            </a:extLst>
          </p:cNvPr>
          <p:cNvCxnSpPr>
            <a:stCxn id="37" idx="6"/>
            <a:endCxn id="23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2398;p22">
            <a:extLst>
              <a:ext uri="{FF2B5EF4-FFF2-40B4-BE49-F238E27FC236}">
                <a16:creationId xmlns:a16="http://schemas.microsoft.com/office/drawing/2014/main" id="{5083B946-0D75-7CF9-E722-EAA3E5FE972E}"/>
              </a:ext>
            </a:extLst>
          </p:cNvPr>
          <p:cNvCxnSpPr>
            <a:stCxn id="37" idx="6"/>
            <a:endCxn id="33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2399;p22">
            <a:extLst>
              <a:ext uri="{FF2B5EF4-FFF2-40B4-BE49-F238E27FC236}">
                <a16:creationId xmlns:a16="http://schemas.microsoft.com/office/drawing/2014/main" id="{4F63D40B-69E8-0653-A022-F37A78D421A6}"/>
              </a:ext>
            </a:extLst>
          </p:cNvPr>
          <p:cNvCxnSpPr>
            <a:stCxn id="37" idx="6"/>
            <a:endCxn id="28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Google Shape;12400;p22">
            <a:extLst>
              <a:ext uri="{FF2B5EF4-FFF2-40B4-BE49-F238E27FC236}">
                <a16:creationId xmlns:a16="http://schemas.microsoft.com/office/drawing/2014/main" id="{19265CB5-5E10-1C76-386E-160ABC2A5B66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6000" b="1" kern="0">
                <a:solidFill>
                  <a:schemeClr val="accent6">
                    <a:lumMod val="75000"/>
                  </a:schemeClr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6000" b="1" kern="0">
              <a:solidFill>
                <a:schemeClr val="accent6">
                  <a:lumMod val="75000"/>
                </a:schemeClr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2" name="Google Shape;12401;p22">
            <a:extLst>
              <a:ext uri="{FF2B5EF4-FFF2-40B4-BE49-F238E27FC236}">
                <a16:creationId xmlns:a16="http://schemas.microsoft.com/office/drawing/2014/main" id="{69E94C66-5445-1917-F4B3-EEA5C3C38C6C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اینفوگرافیک ممتاز</a:t>
            </a:r>
            <a:endParaRPr lang="fa-IR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06969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7680" y="150480"/>
            <a:ext cx="17815680" cy="10016640"/>
            <a:chOff x="0" y="0"/>
            <a:chExt cx="23754240" cy="1335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754207" cy="13355447"/>
            </a:xfrm>
            <a:custGeom>
              <a:avLst/>
              <a:gdLst/>
              <a:ahLst/>
              <a:cxnLst/>
              <a:rect l="l" t="t" r="r" b="b"/>
              <a:pathLst>
                <a:path w="23754207" h="13355447">
                  <a:moveTo>
                    <a:pt x="9598787" y="203581"/>
                  </a:moveTo>
                  <a:lnTo>
                    <a:pt x="101727" y="203581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3253720"/>
                  </a:lnTo>
                  <a:lnTo>
                    <a:pt x="101727" y="13253720"/>
                  </a:lnTo>
                  <a:lnTo>
                    <a:pt x="101727" y="13151993"/>
                  </a:lnTo>
                  <a:lnTo>
                    <a:pt x="23652480" y="13151993"/>
                  </a:lnTo>
                  <a:lnTo>
                    <a:pt x="23652480" y="13253720"/>
                  </a:lnTo>
                  <a:lnTo>
                    <a:pt x="23550753" y="13253720"/>
                  </a:lnTo>
                  <a:lnTo>
                    <a:pt x="23550753" y="130175"/>
                  </a:lnTo>
                  <a:lnTo>
                    <a:pt x="23652480" y="130175"/>
                  </a:lnTo>
                  <a:lnTo>
                    <a:pt x="23652480" y="231902"/>
                  </a:lnTo>
                  <a:lnTo>
                    <a:pt x="14155547" y="231902"/>
                  </a:lnTo>
                  <a:lnTo>
                    <a:pt x="14155547" y="28448"/>
                  </a:lnTo>
                  <a:lnTo>
                    <a:pt x="23652480" y="28448"/>
                  </a:lnTo>
                  <a:cubicBezTo>
                    <a:pt x="23708742" y="28448"/>
                    <a:pt x="23754207" y="74041"/>
                    <a:pt x="23754207" y="130175"/>
                  </a:cubicBezTo>
                  <a:lnTo>
                    <a:pt x="23754207" y="13253720"/>
                  </a:lnTo>
                  <a:cubicBezTo>
                    <a:pt x="23754207" y="13309981"/>
                    <a:pt x="23708615" y="13355447"/>
                    <a:pt x="23652480" y="13355447"/>
                  </a:cubicBezTo>
                  <a:lnTo>
                    <a:pt x="101727" y="13355447"/>
                  </a:lnTo>
                  <a:cubicBezTo>
                    <a:pt x="45466" y="13355447"/>
                    <a:pt x="0" y="13309854"/>
                    <a:pt x="0" y="13253720"/>
                  </a:cubicBezTo>
                  <a:lnTo>
                    <a:pt x="0" y="101727"/>
                  </a:lnTo>
                  <a:cubicBezTo>
                    <a:pt x="0" y="45593"/>
                    <a:pt x="45593" y="0"/>
                    <a:pt x="101727" y="0"/>
                  </a:cubicBezTo>
                  <a:lnTo>
                    <a:pt x="9598787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3068000" y="0"/>
            <a:ext cx="5220000" cy="10286640"/>
            <a:chOff x="0" y="0"/>
            <a:chExt cx="6960000" cy="137155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959981" cy="13715492"/>
            </a:xfrm>
            <a:custGeom>
              <a:avLst/>
              <a:gdLst/>
              <a:ahLst/>
              <a:cxnLst/>
              <a:rect l="l" t="t" r="r" b="b"/>
              <a:pathLst>
                <a:path w="6959981" h="13715492">
                  <a:moveTo>
                    <a:pt x="0" y="0"/>
                  </a:moveTo>
                  <a:lnTo>
                    <a:pt x="6959981" y="0"/>
                  </a:lnTo>
                  <a:lnTo>
                    <a:pt x="6959981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82880" y="9105900"/>
            <a:ext cx="18105120" cy="229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z="3000" spc="-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3352800" y="876300"/>
            <a:ext cx="2260080" cy="2290320"/>
            <a:chOff x="0" y="0"/>
            <a:chExt cx="3013440" cy="30537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F7F7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3013440" cy="30632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en-US" sz="3000" spc="-1" dirty="0">
                  <a:solidFill>
                    <a:srgbClr val="FFFFFF"/>
                  </a:solidFill>
                  <a:latin typeface="Rubik"/>
                  <a:cs typeface="B Nazanin" pitchFamily="2" charset="-78"/>
                </a:rPr>
                <a:t>01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828800" y="3162300"/>
            <a:ext cx="5830560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5000" spc="-1" dirty="0">
                <a:solidFill>
                  <a:srgbClr val="FFFFFF"/>
                </a:solidFill>
                <a:latin typeface="Rubik"/>
                <a:cs typeface="B Nazanin" pitchFamily="2" charset="-78"/>
              </a:rPr>
              <a:t>معرفی</a:t>
            </a:r>
            <a:endParaRPr lang="en-US" sz="5000" spc="-1" dirty="0">
              <a:solidFill>
                <a:srgbClr val="FFFFFF"/>
              </a:solidFill>
              <a:latin typeface="Rubik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71600" y="4381500"/>
            <a:ext cx="6858000" cy="4097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000" dirty="0">
                <a:solidFill>
                  <a:schemeClr val="bg1"/>
                </a:solidFill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30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8535240" y="610200"/>
            <a:ext cx="9066240" cy="9066240"/>
            <a:chOff x="0" y="0"/>
            <a:chExt cx="12088320" cy="120883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BC73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17DA6889-A83C-47D4-7A48-A9C4DE5EE568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91490F83-E685-4CB3-2118-AC9C3FD165D3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0" name="Google Shape;7450;p72">
                <a:extLst>
                  <a:ext uri="{FF2B5EF4-FFF2-40B4-BE49-F238E27FC236}">
                    <a16:creationId xmlns:a16="http://schemas.microsoft.com/office/drawing/2014/main" id="{157A5B43-0D76-9449-D6AC-92F66E1CFDEA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Google Shape;7451;p72">
                <a:extLst>
                  <a:ext uri="{FF2B5EF4-FFF2-40B4-BE49-F238E27FC236}">
                    <a16:creationId xmlns:a16="http://schemas.microsoft.com/office/drawing/2014/main" id="{CA19C4CE-0AE4-5B8C-BF24-A64FB2A433C9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" name="Google Shape;7452;p72">
                <a:extLst>
                  <a:ext uri="{FF2B5EF4-FFF2-40B4-BE49-F238E27FC236}">
                    <a16:creationId xmlns:a16="http://schemas.microsoft.com/office/drawing/2014/main" id="{EE5611E6-4ADC-1965-D457-FE80A3267CA1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" name="Google Shape;7453;p72">
                <a:extLst>
                  <a:ext uri="{FF2B5EF4-FFF2-40B4-BE49-F238E27FC236}">
                    <a16:creationId xmlns:a16="http://schemas.microsoft.com/office/drawing/2014/main" id="{8B731E0D-C4F3-0BD2-9173-322D02B56A85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" name="Google Shape;7454;p72">
                <a:extLst>
                  <a:ext uri="{FF2B5EF4-FFF2-40B4-BE49-F238E27FC236}">
                    <a16:creationId xmlns:a16="http://schemas.microsoft.com/office/drawing/2014/main" id="{517614D2-F5FA-F493-DC80-97B1D89F6E43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Google Shape;7455;p72">
                <a:extLst>
                  <a:ext uri="{FF2B5EF4-FFF2-40B4-BE49-F238E27FC236}">
                    <a16:creationId xmlns:a16="http://schemas.microsoft.com/office/drawing/2014/main" id="{185936A0-FF67-36C3-397F-C17D6F772A0B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Google Shape;7456;p72">
                <a:extLst>
                  <a:ext uri="{FF2B5EF4-FFF2-40B4-BE49-F238E27FC236}">
                    <a16:creationId xmlns:a16="http://schemas.microsoft.com/office/drawing/2014/main" id="{B614960B-61D1-B246-68CF-E86D303AC2F6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AA588F0B-95AF-1BA8-30A3-1BC644E5860B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5" name="Google Shape;7458;p72">
                <a:extLst>
                  <a:ext uri="{FF2B5EF4-FFF2-40B4-BE49-F238E27FC236}">
                    <a16:creationId xmlns:a16="http://schemas.microsoft.com/office/drawing/2014/main" id="{A8CC97FF-BA50-90C0-D2A4-8F0DDA23CAD2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" name="Google Shape;7459;p72">
                <a:extLst>
                  <a:ext uri="{FF2B5EF4-FFF2-40B4-BE49-F238E27FC236}">
                    <a16:creationId xmlns:a16="http://schemas.microsoft.com/office/drawing/2014/main" id="{010CECA4-1AB6-13B2-FD07-A636094F49A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" name="Google Shape;7460;p72">
                <a:extLst>
                  <a:ext uri="{FF2B5EF4-FFF2-40B4-BE49-F238E27FC236}">
                    <a16:creationId xmlns:a16="http://schemas.microsoft.com/office/drawing/2014/main" id="{40F64779-38D7-327F-1561-99A27992FED2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" name="Google Shape;7461;p72">
                <a:extLst>
                  <a:ext uri="{FF2B5EF4-FFF2-40B4-BE49-F238E27FC236}">
                    <a16:creationId xmlns:a16="http://schemas.microsoft.com/office/drawing/2014/main" id="{0FFDE74C-62E3-F587-F24B-53096C742070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" name="Google Shape;7462;p72">
                <a:extLst>
                  <a:ext uri="{FF2B5EF4-FFF2-40B4-BE49-F238E27FC236}">
                    <a16:creationId xmlns:a16="http://schemas.microsoft.com/office/drawing/2014/main" id="{6E90F31D-051B-5A63-B14C-8AB2B4F5E24F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9" name="Google Shape;7463;p72">
            <a:extLst>
              <a:ext uri="{FF2B5EF4-FFF2-40B4-BE49-F238E27FC236}">
                <a16:creationId xmlns:a16="http://schemas.microsoft.com/office/drawing/2014/main" id="{0187CF9C-D4F8-3E26-F42D-331E04D35473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0" name="Google Shape;7464;p72">
              <a:extLst>
                <a:ext uri="{FF2B5EF4-FFF2-40B4-BE49-F238E27FC236}">
                  <a16:creationId xmlns:a16="http://schemas.microsoft.com/office/drawing/2014/main" id="{6041A200-9602-81CD-D0DA-EC25263DE88F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7" name="Google Shape;7465;p72">
                <a:extLst>
                  <a:ext uri="{FF2B5EF4-FFF2-40B4-BE49-F238E27FC236}">
                    <a16:creationId xmlns:a16="http://schemas.microsoft.com/office/drawing/2014/main" id="{35F517E5-AF5F-25DD-DBED-E95F2367449D}"/>
                  </a:ext>
                </a:extLst>
              </p:cNvPr>
              <p:cNvCxnSpPr>
                <a:endCxn id="27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7;p72">
                <a:extLst>
                  <a:ext uri="{FF2B5EF4-FFF2-40B4-BE49-F238E27FC236}">
                    <a16:creationId xmlns:a16="http://schemas.microsoft.com/office/drawing/2014/main" id="{6020EE85-91F4-888B-BA9E-B9B932119525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8;p72">
                <a:extLst>
                  <a:ext uri="{FF2B5EF4-FFF2-40B4-BE49-F238E27FC236}">
                    <a16:creationId xmlns:a16="http://schemas.microsoft.com/office/drawing/2014/main" id="{3EE1575B-9E49-246E-CC7F-30D48B111DD3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9;p72">
                <a:extLst>
                  <a:ext uri="{FF2B5EF4-FFF2-40B4-BE49-F238E27FC236}">
                    <a16:creationId xmlns:a16="http://schemas.microsoft.com/office/drawing/2014/main" id="{CE2F40D6-FAB7-700A-CC42-3D2C1549849C}"/>
                  </a:ext>
                </a:extLst>
              </p:cNvPr>
              <p:cNvCxnSpPr>
                <a:stCxn id="27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1" name="Google Shape;7470;p72">
              <a:extLst>
                <a:ext uri="{FF2B5EF4-FFF2-40B4-BE49-F238E27FC236}">
                  <a16:creationId xmlns:a16="http://schemas.microsoft.com/office/drawing/2014/main" id="{6E3D1BE2-C827-E7EB-E894-EB35056B0A66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5" name="Google Shape;7471;p72">
                <a:extLst>
                  <a:ext uri="{FF2B5EF4-FFF2-40B4-BE49-F238E27FC236}">
                    <a16:creationId xmlns:a16="http://schemas.microsoft.com/office/drawing/2014/main" id="{CEAC327E-F8D5-9B18-A5A8-2AD8AB8FE2CF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2;p72">
                <a:extLst>
                  <a:ext uri="{FF2B5EF4-FFF2-40B4-BE49-F238E27FC236}">
                    <a16:creationId xmlns:a16="http://schemas.microsoft.com/office/drawing/2014/main" id="{176C30A3-E2F0-B27F-F349-3A598D54CB11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2" name="Google Shape;7473;p72">
              <a:extLst>
                <a:ext uri="{FF2B5EF4-FFF2-40B4-BE49-F238E27FC236}">
                  <a16:creationId xmlns:a16="http://schemas.microsoft.com/office/drawing/2014/main" id="{8DEA3C05-7B2E-99E6-EE92-03EE66CB46FF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Google Shape;7474;p72">
              <a:extLst>
                <a:ext uri="{FF2B5EF4-FFF2-40B4-BE49-F238E27FC236}">
                  <a16:creationId xmlns:a16="http://schemas.microsoft.com/office/drawing/2014/main" id="{F4677C10-1E5F-02AD-DCDC-39EBCA95B680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4" name="Google Shape;7475;p72">
              <a:extLst>
                <a:ext uri="{FF2B5EF4-FFF2-40B4-BE49-F238E27FC236}">
                  <a16:creationId xmlns:a16="http://schemas.microsoft.com/office/drawing/2014/main" id="{B7C79181-D2E1-B3DF-93D3-59B473B88C5C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3" name="Google Shape;7476;p72">
                <a:extLst>
                  <a:ext uri="{FF2B5EF4-FFF2-40B4-BE49-F238E27FC236}">
                    <a16:creationId xmlns:a16="http://schemas.microsoft.com/office/drawing/2014/main" id="{019223BC-1FA3-6255-62D7-2587A53BAD24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7;p72">
                <a:extLst>
                  <a:ext uri="{FF2B5EF4-FFF2-40B4-BE49-F238E27FC236}">
                    <a16:creationId xmlns:a16="http://schemas.microsoft.com/office/drawing/2014/main" id="{AE0CF70C-02E5-FFE7-A16F-C39D0FEAABC9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5" name="Google Shape;7478;p72">
              <a:extLst>
                <a:ext uri="{FF2B5EF4-FFF2-40B4-BE49-F238E27FC236}">
                  <a16:creationId xmlns:a16="http://schemas.microsoft.com/office/drawing/2014/main" id="{A49942BA-FDF8-6006-D576-6443E9917421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1" name="Google Shape;7479;p72">
                <a:extLst>
                  <a:ext uri="{FF2B5EF4-FFF2-40B4-BE49-F238E27FC236}">
                    <a16:creationId xmlns:a16="http://schemas.microsoft.com/office/drawing/2014/main" id="{11C7C30D-F5B4-DE30-E248-68B6EBFCB68C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0;p72">
                <a:extLst>
                  <a:ext uri="{FF2B5EF4-FFF2-40B4-BE49-F238E27FC236}">
                    <a16:creationId xmlns:a16="http://schemas.microsoft.com/office/drawing/2014/main" id="{2C7CA43F-811D-6B6E-C636-BC91E7D25386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6" name="Google Shape;7481;p72">
              <a:extLst>
                <a:ext uri="{FF2B5EF4-FFF2-40B4-BE49-F238E27FC236}">
                  <a16:creationId xmlns:a16="http://schemas.microsoft.com/office/drawing/2014/main" id="{06C9FF4B-9F36-5640-BD41-BFA1D6BA6444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Google Shape;7466;p72">
              <a:extLst>
                <a:ext uri="{FF2B5EF4-FFF2-40B4-BE49-F238E27FC236}">
                  <a16:creationId xmlns:a16="http://schemas.microsoft.com/office/drawing/2014/main" id="{36AB8669-8E44-CFFC-A7B8-2514C0731D98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8" name="Google Shape;7482;p72">
              <a:extLst>
                <a:ext uri="{FF2B5EF4-FFF2-40B4-BE49-F238E27FC236}">
                  <a16:creationId xmlns:a16="http://schemas.microsoft.com/office/drawing/2014/main" id="{F5F1BD79-C832-9298-BBBF-13B556C91DA0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9" name="Google Shape;7483;p72">
                <a:extLst>
                  <a:ext uri="{FF2B5EF4-FFF2-40B4-BE49-F238E27FC236}">
                    <a16:creationId xmlns:a16="http://schemas.microsoft.com/office/drawing/2014/main" id="{A0028986-DACF-B0A1-F576-1CF181B11B0E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4;p72">
                <a:extLst>
                  <a:ext uri="{FF2B5EF4-FFF2-40B4-BE49-F238E27FC236}">
                    <a16:creationId xmlns:a16="http://schemas.microsoft.com/office/drawing/2014/main" id="{82872F72-D55D-5BEA-ED24-64BE0F2D404F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1" name="Google Shape;7485;p72">
            <a:extLst>
              <a:ext uri="{FF2B5EF4-FFF2-40B4-BE49-F238E27FC236}">
                <a16:creationId xmlns:a16="http://schemas.microsoft.com/office/drawing/2014/main" id="{CEDEDF50-77DA-7748-6796-086B606551E6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2" name="Google Shape;7486;p72">
              <a:extLst>
                <a:ext uri="{FF2B5EF4-FFF2-40B4-BE49-F238E27FC236}">
                  <a16:creationId xmlns:a16="http://schemas.microsoft.com/office/drawing/2014/main" id="{A0615229-FAB6-ABB0-B89C-292620B24256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9" name="Google Shape;7487;p72">
                <a:extLst>
                  <a:ext uri="{FF2B5EF4-FFF2-40B4-BE49-F238E27FC236}">
                    <a16:creationId xmlns:a16="http://schemas.microsoft.com/office/drawing/2014/main" id="{496E17C4-0E83-ED23-02D9-6A19AEB8ECFA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7488;p72">
                <a:extLst>
                  <a:ext uri="{FF2B5EF4-FFF2-40B4-BE49-F238E27FC236}">
                    <a16:creationId xmlns:a16="http://schemas.microsoft.com/office/drawing/2014/main" id="{A0911FDD-D736-87DB-64C1-4FAB6CDFBA12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7489;p72">
                <a:extLst>
                  <a:ext uri="{FF2B5EF4-FFF2-40B4-BE49-F238E27FC236}">
                    <a16:creationId xmlns:a16="http://schemas.microsoft.com/office/drawing/2014/main" id="{5F72444B-33B7-93E2-40F0-63D9DE08CFDC}"/>
                  </a:ext>
                </a:extLst>
              </p:cNvPr>
              <p:cNvCxnSpPr>
                <a:stCxn id="48" idx="6"/>
                <a:endCxn id="57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3" name="Google Shape;7492;p72">
              <a:extLst>
                <a:ext uri="{FF2B5EF4-FFF2-40B4-BE49-F238E27FC236}">
                  <a16:creationId xmlns:a16="http://schemas.microsoft.com/office/drawing/2014/main" id="{D6679616-3197-6942-D7E5-7231A1D27DBD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6" name="Google Shape;7493;p72">
                <a:extLst>
                  <a:ext uri="{FF2B5EF4-FFF2-40B4-BE49-F238E27FC236}">
                    <a16:creationId xmlns:a16="http://schemas.microsoft.com/office/drawing/2014/main" id="{1E89CC2F-C765-044F-A064-0CC1E93C85D2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1;p72">
                <a:extLst>
                  <a:ext uri="{FF2B5EF4-FFF2-40B4-BE49-F238E27FC236}">
                    <a16:creationId xmlns:a16="http://schemas.microsoft.com/office/drawing/2014/main" id="{C0F9AC3B-D03D-1173-0720-BA7468093015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8" name="Google Shape;7494;p72">
                <a:extLst>
                  <a:ext uri="{FF2B5EF4-FFF2-40B4-BE49-F238E27FC236}">
                    <a16:creationId xmlns:a16="http://schemas.microsoft.com/office/drawing/2014/main" id="{E72EB04A-2625-BDB5-FB1A-32F405F7365C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4" name="Google Shape;7495;p72">
              <a:extLst>
                <a:ext uri="{FF2B5EF4-FFF2-40B4-BE49-F238E27FC236}">
                  <a16:creationId xmlns:a16="http://schemas.microsoft.com/office/drawing/2014/main" id="{91A03CC7-0FD8-9793-D0FC-EC6AE6E05B04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3" name="Google Shape;7496;p72">
                <a:extLst>
                  <a:ext uri="{FF2B5EF4-FFF2-40B4-BE49-F238E27FC236}">
                    <a16:creationId xmlns:a16="http://schemas.microsoft.com/office/drawing/2014/main" id="{115D2C48-D763-461B-2C94-124530035AF3}"/>
                  </a:ext>
                </a:extLst>
              </p:cNvPr>
              <p:cNvCxnSpPr>
                <a:stCxn id="55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498;p72">
                <a:extLst>
                  <a:ext uri="{FF2B5EF4-FFF2-40B4-BE49-F238E27FC236}">
                    <a16:creationId xmlns:a16="http://schemas.microsoft.com/office/drawing/2014/main" id="{F104F709-4A41-7809-B584-D07381BBB6ED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5" name="Google Shape;7497;p72">
                <a:extLst>
                  <a:ext uri="{FF2B5EF4-FFF2-40B4-BE49-F238E27FC236}">
                    <a16:creationId xmlns:a16="http://schemas.microsoft.com/office/drawing/2014/main" id="{3436ADF2-019F-6A3C-5522-94DEB59080F5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5" name="Google Shape;7499;p72">
              <a:extLst>
                <a:ext uri="{FF2B5EF4-FFF2-40B4-BE49-F238E27FC236}">
                  <a16:creationId xmlns:a16="http://schemas.microsoft.com/office/drawing/2014/main" id="{1C990785-537A-47E8-AEEF-8042689CBF5D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0" name="Google Shape;7500;p72">
                <a:extLst>
                  <a:ext uri="{FF2B5EF4-FFF2-40B4-BE49-F238E27FC236}">
                    <a16:creationId xmlns:a16="http://schemas.microsoft.com/office/drawing/2014/main" id="{DF9F1183-21DD-F782-7417-BFCBB14DFF85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501;p72">
                <a:extLst>
                  <a:ext uri="{FF2B5EF4-FFF2-40B4-BE49-F238E27FC236}">
                    <a16:creationId xmlns:a16="http://schemas.microsoft.com/office/drawing/2014/main" id="{5C8BDCD9-E47C-D02E-7FC0-5BDEF99E9312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2" name="Google Shape;7502;p72">
                <a:extLst>
                  <a:ext uri="{FF2B5EF4-FFF2-40B4-BE49-F238E27FC236}">
                    <a16:creationId xmlns:a16="http://schemas.microsoft.com/office/drawing/2014/main" id="{41261C54-1CBA-06B0-53FE-154E2BE19C14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6" name="Google Shape;7503;p72">
              <a:extLst>
                <a:ext uri="{FF2B5EF4-FFF2-40B4-BE49-F238E27FC236}">
                  <a16:creationId xmlns:a16="http://schemas.microsoft.com/office/drawing/2014/main" id="{52E87AF3-5F38-AA4F-F596-1026E7ABE027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7" name="Google Shape;7504;p72">
                <a:extLst>
                  <a:ext uri="{FF2B5EF4-FFF2-40B4-BE49-F238E27FC236}">
                    <a16:creationId xmlns:a16="http://schemas.microsoft.com/office/drawing/2014/main" id="{DB96711C-13DA-02FE-645A-A3944DD42E56}"/>
                  </a:ext>
                </a:extLst>
              </p:cNvPr>
              <p:cNvCxnSpPr>
                <a:stCxn id="49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" name="Google Shape;7490;p72">
                <a:extLst>
                  <a:ext uri="{FF2B5EF4-FFF2-40B4-BE49-F238E27FC236}">
                    <a16:creationId xmlns:a16="http://schemas.microsoft.com/office/drawing/2014/main" id="{9FD275C5-7620-767B-317A-45FF7EF0C236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9" name="Google Shape;7505;p72">
                <a:extLst>
                  <a:ext uri="{FF2B5EF4-FFF2-40B4-BE49-F238E27FC236}">
                    <a16:creationId xmlns:a16="http://schemas.microsoft.com/office/drawing/2014/main" id="{361611C2-5BD9-7EEB-A002-B49FE626A5FF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62" name="Google Shape;7506;p72">
            <a:extLst>
              <a:ext uri="{FF2B5EF4-FFF2-40B4-BE49-F238E27FC236}">
                <a16:creationId xmlns:a16="http://schemas.microsoft.com/office/drawing/2014/main" id="{7B960D08-C262-22C4-C392-8565D554C2FB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3" name="Google Shape;7507;p72">
              <a:extLst>
                <a:ext uri="{FF2B5EF4-FFF2-40B4-BE49-F238E27FC236}">
                  <a16:creationId xmlns:a16="http://schemas.microsoft.com/office/drawing/2014/main" id="{F7D210BF-6D23-D1F7-4D8B-5D0C4724A919}"/>
                </a:ext>
              </a:extLst>
            </p:cNvPr>
            <p:cNvCxnSpPr>
              <a:stCxn id="69" idx="4"/>
              <a:endCxn id="71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7510;p72">
              <a:extLst>
                <a:ext uri="{FF2B5EF4-FFF2-40B4-BE49-F238E27FC236}">
                  <a16:creationId xmlns:a16="http://schemas.microsoft.com/office/drawing/2014/main" id="{CB75491E-178D-9A00-62FA-18440DC0B5D5}"/>
                </a:ext>
              </a:extLst>
            </p:cNvPr>
            <p:cNvCxnSpPr>
              <a:stCxn id="71" idx="0"/>
              <a:endCxn id="68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7512;p72">
              <a:extLst>
                <a:ext uri="{FF2B5EF4-FFF2-40B4-BE49-F238E27FC236}">
                  <a16:creationId xmlns:a16="http://schemas.microsoft.com/office/drawing/2014/main" id="{4CC2AA26-1E1C-9C9A-4AB2-E474A1F8A96A}"/>
                </a:ext>
              </a:extLst>
            </p:cNvPr>
            <p:cNvCxnSpPr>
              <a:stCxn id="68" idx="4"/>
              <a:endCxn id="70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4;p72">
              <a:extLst>
                <a:ext uri="{FF2B5EF4-FFF2-40B4-BE49-F238E27FC236}">
                  <a16:creationId xmlns:a16="http://schemas.microsoft.com/office/drawing/2014/main" id="{D1AC99AF-CB2A-5FE0-1084-4E3AC637A8AC}"/>
                </a:ext>
              </a:extLst>
            </p:cNvPr>
            <p:cNvCxnSpPr>
              <a:stCxn id="70" idx="0"/>
              <a:endCxn id="67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" name="Google Shape;7515;p72">
              <a:extLst>
                <a:ext uri="{FF2B5EF4-FFF2-40B4-BE49-F238E27FC236}">
                  <a16:creationId xmlns:a16="http://schemas.microsoft.com/office/drawing/2014/main" id="{A177D542-0A20-D323-EC80-667722131D01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7511;p72">
              <a:extLst>
                <a:ext uri="{FF2B5EF4-FFF2-40B4-BE49-F238E27FC236}">
                  <a16:creationId xmlns:a16="http://schemas.microsoft.com/office/drawing/2014/main" id="{AB762204-002D-23DF-4B99-9AD605CA0420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7508;p72">
              <a:extLst>
                <a:ext uri="{FF2B5EF4-FFF2-40B4-BE49-F238E27FC236}">
                  <a16:creationId xmlns:a16="http://schemas.microsoft.com/office/drawing/2014/main" id="{8A287062-35A5-9D39-CF61-15B1D5585C11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3;p72">
              <a:extLst>
                <a:ext uri="{FF2B5EF4-FFF2-40B4-BE49-F238E27FC236}">
                  <a16:creationId xmlns:a16="http://schemas.microsoft.com/office/drawing/2014/main" id="{15D0C988-4B94-17DD-B99B-3470D9591E5E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9;p72">
              <a:extLst>
                <a:ext uri="{FF2B5EF4-FFF2-40B4-BE49-F238E27FC236}">
                  <a16:creationId xmlns:a16="http://schemas.microsoft.com/office/drawing/2014/main" id="{1550CA88-84A3-C8BC-E9DA-38C937860A51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" name="Google Shape;7516;p72">
            <a:extLst>
              <a:ext uri="{FF2B5EF4-FFF2-40B4-BE49-F238E27FC236}">
                <a16:creationId xmlns:a16="http://schemas.microsoft.com/office/drawing/2014/main" id="{02816EF2-F8FC-AF2A-0E19-0F8F08228551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3" name="Google Shape;7517;p72">
              <a:extLst>
                <a:ext uri="{FF2B5EF4-FFF2-40B4-BE49-F238E27FC236}">
                  <a16:creationId xmlns:a16="http://schemas.microsoft.com/office/drawing/2014/main" id="{4298692A-B352-438E-DACB-866661B46800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4" name="Google Shape;7518;p72">
              <a:extLst>
                <a:ext uri="{FF2B5EF4-FFF2-40B4-BE49-F238E27FC236}">
                  <a16:creationId xmlns:a16="http://schemas.microsoft.com/office/drawing/2014/main" id="{CD111013-742C-4A58-1E67-B2720BA2E647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5" name="Google Shape;7519;p72">
              <a:extLst>
                <a:ext uri="{FF2B5EF4-FFF2-40B4-BE49-F238E27FC236}">
                  <a16:creationId xmlns:a16="http://schemas.microsoft.com/office/drawing/2014/main" id="{E95475A9-0CDB-CD57-73CF-D62C1E37B13E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6" name="Google Shape;7520;p72">
              <a:extLst>
                <a:ext uri="{FF2B5EF4-FFF2-40B4-BE49-F238E27FC236}">
                  <a16:creationId xmlns:a16="http://schemas.microsoft.com/office/drawing/2014/main" id="{1A545C6B-550A-5528-86FF-C881835F5C31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7" name="Google Shape;7521;p72">
              <a:extLst>
                <a:ext uri="{FF2B5EF4-FFF2-40B4-BE49-F238E27FC236}">
                  <a16:creationId xmlns:a16="http://schemas.microsoft.com/office/drawing/2014/main" id="{091247D1-31E5-81A8-2D12-28838C65F5F4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78" name="Google Shape;7522;p72">
            <a:extLst>
              <a:ext uri="{FF2B5EF4-FFF2-40B4-BE49-F238E27FC236}">
                <a16:creationId xmlns:a16="http://schemas.microsoft.com/office/drawing/2014/main" id="{F22C3EAF-FD78-BECD-3415-96E937741981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79" name="Google Shape;7523;p72">
              <a:extLst>
                <a:ext uri="{FF2B5EF4-FFF2-40B4-BE49-F238E27FC236}">
                  <a16:creationId xmlns:a16="http://schemas.microsoft.com/office/drawing/2014/main" id="{F6058764-0B2E-2514-6292-87E7E0DF9F4A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0" name="Google Shape;7524;p72">
              <a:extLst>
                <a:ext uri="{FF2B5EF4-FFF2-40B4-BE49-F238E27FC236}">
                  <a16:creationId xmlns:a16="http://schemas.microsoft.com/office/drawing/2014/main" id="{D4747DC8-EE1A-E6EF-30C0-F786FF67C98C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1" name="Google Shape;7525;p72">
              <a:extLst>
                <a:ext uri="{FF2B5EF4-FFF2-40B4-BE49-F238E27FC236}">
                  <a16:creationId xmlns:a16="http://schemas.microsoft.com/office/drawing/2014/main" id="{E58DC853-333E-C9D9-F61B-D6BAEFAFDD4C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2" name="Google Shape;7526;p72">
              <a:extLst>
                <a:ext uri="{FF2B5EF4-FFF2-40B4-BE49-F238E27FC236}">
                  <a16:creationId xmlns:a16="http://schemas.microsoft.com/office/drawing/2014/main" id="{BFEF062B-8623-BD70-F4F7-3F15E019EC79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3" name="Google Shape;7527;p72">
              <a:extLst>
                <a:ext uri="{FF2B5EF4-FFF2-40B4-BE49-F238E27FC236}">
                  <a16:creationId xmlns:a16="http://schemas.microsoft.com/office/drawing/2014/main" id="{B71C84FD-FAD1-23B6-94FB-6E7B16C72517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" name="Google Shape;7528;p72">
              <a:extLst>
                <a:ext uri="{FF2B5EF4-FFF2-40B4-BE49-F238E27FC236}">
                  <a16:creationId xmlns:a16="http://schemas.microsoft.com/office/drawing/2014/main" id="{9F664F6B-D295-D80E-0F19-3981A8E7AD97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5" name="Google Shape;7529;p72">
            <a:extLst>
              <a:ext uri="{FF2B5EF4-FFF2-40B4-BE49-F238E27FC236}">
                <a16:creationId xmlns:a16="http://schemas.microsoft.com/office/drawing/2014/main" id="{2C85F364-5DAE-64D1-C8DE-5546F0759004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6" name="Google Shape;7530;p72">
              <a:extLst>
                <a:ext uri="{FF2B5EF4-FFF2-40B4-BE49-F238E27FC236}">
                  <a16:creationId xmlns:a16="http://schemas.microsoft.com/office/drawing/2014/main" id="{C4789645-4A3D-F78E-BE3D-D479652388A7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7" name="Google Shape;7531;p72">
              <a:extLst>
                <a:ext uri="{FF2B5EF4-FFF2-40B4-BE49-F238E27FC236}">
                  <a16:creationId xmlns:a16="http://schemas.microsoft.com/office/drawing/2014/main" id="{1B5070B8-6D05-7D92-483D-81D29BE0F857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8" name="Google Shape;7532;p72">
              <a:extLst>
                <a:ext uri="{FF2B5EF4-FFF2-40B4-BE49-F238E27FC236}">
                  <a16:creationId xmlns:a16="http://schemas.microsoft.com/office/drawing/2014/main" id="{FFD0462F-D660-AAC8-E63D-10945089977F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3;p72">
              <a:extLst>
                <a:ext uri="{FF2B5EF4-FFF2-40B4-BE49-F238E27FC236}">
                  <a16:creationId xmlns:a16="http://schemas.microsoft.com/office/drawing/2014/main" id="{0ABDEB7F-2281-0C91-9A6E-253D9AEA6BD4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0" name="Google Shape;7534;p72">
              <a:extLst>
                <a:ext uri="{FF2B5EF4-FFF2-40B4-BE49-F238E27FC236}">
                  <a16:creationId xmlns:a16="http://schemas.microsoft.com/office/drawing/2014/main" id="{2857F418-0541-6E8E-A2FF-E1B1677DF8A6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1" name="Google Shape;7535;p72">
                <a:extLst>
                  <a:ext uri="{FF2B5EF4-FFF2-40B4-BE49-F238E27FC236}">
                    <a16:creationId xmlns:a16="http://schemas.microsoft.com/office/drawing/2014/main" id="{3CD614FA-4D48-BF2D-3868-DAA058762C61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" name="Google Shape;7536;p72">
                <a:extLst>
                  <a:ext uri="{FF2B5EF4-FFF2-40B4-BE49-F238E27FC236}">
                    <a16:creationId xmlns:a16="http://schemas.microsoft.com/office/drawing/2014/main" id="{166AFF23-4E77-7D0C-3A65-0D0390D2FD65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" name="Google Shape;7537;p72">
                <a:extLst>
                  <a:ext uri="{FF2B5EF4-FFF2-40B4-BE49-F238E27FC236}">
                    <a16:creationId xmlns:a16="http://schemas.microsoft.com/office/drawing/2014/main" id="{41437DAD-557B-54A5-5D0F-70F9E6D0B3C0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94" name="Google Shape;7538;p72">
            <a:extLst>
              <a:ext uri="{FF2B5EF4-FFF2-40B4-BE49-F238E27FC236}">
                <a16:creationId xmlns:a16="http://schemas.microsoft.com/office/drawing/2014/main" id="{470F9539-2F8F-0E0D-235F-382DCE37DED6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5" name="Google Shape;7539;p72">
              <a:extLst>
                <a:ext uri="{FF2B5EF4-FFF2-40B4-BE49-F238E27FC236}">
                  <a16:creationId xmlns:a16="http://schemas.microsoft.com/office/drawing/2014/main" id="{407FC1E3-7223-31F3-A718-672DB8245055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" name="Google Shape;7540;p72">
              <a:extLst>
                <a:ext uri="{FF2B5EF4-FFF2-40B4-BE49-F238E27FC236}">
                  <a16:creationId xmlns:a16="http://schemas.microsoft.com/office/drawing/2014/main" id="{491BE48C-AC15-61BB-9115-25EA810D211C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" name="Google Shape;7541;p72">
              <a:extLst>
                <a:ext uri="{FF2B5EF4-FFF2-40B4-BE49-F238E27FC236}">
                  <a16:creationId xmlns:a16="http://schemas.microsoft.com/office/drawing/2014/main" id="{95663035-1C00-6501-B22C-87EFB9D44432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98" name="Google Shape;7542;p72">
              <a:extLst>
                <a:ext uri="{FF2B5EF4-FFF2-40B4-BE49-F238E27FC236}">
                  <a16:creationId xmlns:a16="http://schemas.microsoft.com/office/drawing/2014/main" id="{929F97B3-EAFC-5A74-C3E5-278AEA8F9C81}"/>
                </a:ext>
              </a:extLst>
            </p:cNvPr>
            <p:cNvCxnSpPr>
              <a:stCxn id="95" idx="6"/>
              <a:endCxn id="96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7543;p72">
              <a:extLst>
                <a:ext uri="{FF2B5EF4-FFF2-40B4-BE49-F238E27FC236}">
                  <a16:creationId xmlns:a16="http://schemas.microsoft.com/office/drawing/2014/main" id="{C9F6F0C0-5032-F881-BD83-B2724CF9F4B3}"/>
                </a:ext>
              </a:extLst>
            </p:cNvPr>
            <p:cNvCxnSpPr>
              <a:stCxn id="96" idx="4"/>
              <a:endCxn id="102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7545;p72">
              <a:extLst>
                <a:ext uri="{FF2B5EF4-FFF2-40B4-BE49-F238E27FC236}">
                  <a16:creationId xmlns:a16="http://schemas.microsoft.com/office/drawing/2014/main" id="{CDF756FB-24A2-9AAE-11D9-3B3B6B487A9C}"/>
                </a:ext>
              </a:extLst>
            </p:cNvPr>
            <p:cNvCxnSpPr>
              <a:stCxn id="102" idx="6"/>
              <a:endCxn id="97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6;p72">
              <a:extLst>
                <a:ext uri="{FF2B5EF4-FFF2-40B4-BE49-F238E27FC236}">
                  <a16:creationId xmlns:a16="http://schemas.microsoft.com/office/drawing/2014/main" id="{646D857C-B045-A263-E60C-D17769724FE0}"/>
                </a:ext>
              </a:extLst>
            </p:cNvPr>
            <p:cNvCxnSpPr>
              <a:stCxn id="97" idx="4"/>
              <a:endCxn id="103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2" name="Google Shape;7544;p72">
              <a:extLst>
                <a:ext uri="{FF2B5EF4-FFF2-40B4-BE49-F238E27FC236}">
                  <a16:creationId xmlns:a16="http://schemas.microsoft.com/office/drawing/2014/main" id="{0637B66E-A95A-752B-A7F4-A6AC988EBFD6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" name="Google Shape;7547;p72">
              <a:extLst>
                <a:ext uri="{FF2B5EF4-FFF2-40B4-BE49-F238E27FC236}">
                  <a16:creationId xmlns:a16="http://schemas.microsoft.com/office/drawing/2014/main" id="{7B3499C8-0353-C3A9-1BAE-80D7BCFBF25A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" name="Google Shape;7548;p72">
              <a:extLst>
                <a:ext uri="{FF2B5EF4-FFF2-40B4-BE49-F238E27FC236}">
                  <a16:creationId xmlns:a16="http://schemas.microsoft.com/office/drawing/2014/main" id="{21D18358-3F96-E5E6-D0A1-B06EDBD4FB54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105" name="Google Shape;7549;p72">
              <a:extLst>
                <a:ext uri="{FF2B5EF4-FFF2-40B4-BE49-F238E27FC236}">
                  <a16:creationId xmlns:a16="http://schemas.microsoft.com/office/drawing/2014/main" id="{338580C8-63F4-4F4E-AA7B-AB0639300570}"/>
                </a:ext>
              </a:extLst>
            </p:cNvPr>
            <p:cNvCxnSpPr>
              <a:endCxn id="104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6" name="Google Shape;7550;p72">
            <a:extLst>
              <a:ext uri="{FF2B5EF4-FFF2-40B4-BE49-F238E27FC236}">
                <a16:creationId xmlns:a16="http://schemas.microsoft.com/office/drawing/2014/main" id="{E2EA3279-0AA7-54FA-4603-C08EC47E6176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7" name="Google Shape;7551;p72">
              <a:extLst>
                <a:ext uri="{FF2B5EF4-FFF2-40B4-BE49-F238E27FC236}">
                  <a16:creationId xmlns:a16="http://schemas.microsoft.com/office/drawing/2014/main" id="{7235D151-CE24-EB56-0705-9E0D33776F6D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8" name="Google Shape;7552;p72">
              <a:extLst>
                <a:ext uri="{FF2B5EF4-FFF2-40B4-BE49-F238E27FC236}">
                  <a16:creationId xmlns:a16="http://schemas.microsoft.com/office/drawing/2014/main" id="{D9A4F58C-343B-769A-3BA9-1616C8D33AF6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9" name="Google Shape;7553;p72">
              <a:extLst>
                <a:ext uri="{FF2B5EF4-FFF2-40B4-BE49-F238E27FC236}">
                  <a16:creationId xmlns:a16="http://schemas.microsoft.com/office/drawing/2014/main" id="{9E09FCCC-0388-8B24-2E04-75E510BF7B29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0" name="Google Shape;7554;p72">
              <a:extLst>
                <a:ext uri="{FF2B5EF4-FFF2-40B4-BE49-F238E27FC236}">
                  <a16:creationId xmlns:a16="http://schemas.microsoft.com/office/drawing/2014/main" id="{3C28CC96-BB3B-0200-82D6-61AFAF6805C3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1" name="Google Shape;7555;p72">
              <a:extLst>
                <a:ext uri="{FF2B5EF4-FFF2-40B4-BE49-F238E27FC236}">
                  <a16:creationId xmlns:a16="http://schemas.microsoft.com/office/drawing/2014/main" id="{4D7E98E7-9C8E-3783-2EB8-3FF8DA7AF0CD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12" name="Google Shape;7556;p72">
            <a:extLst>
              <a:ext uri="{FF2B5EF4-FFF2-40B4-BE49-F238E27FC236}">
                <a16:creationId xmlns:a16="http://schemas.microsoft.com/office/drawing/2014/main" id="{63EEA927-B438-E64C-5EDA-FB74B1BD6B17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3" name="Google Shape;7557;p72">
              <a:extLst>
                <a:ext uri="{FF2B5EF4-FFF2-40B4-BE49-F238E27FC236}">
                  <a16:creationId xmlns:a16="http://schemas.microsoft.com/office/drawing/2014/main" id="{2820774D-05A0-72D8-71CD-1FDF9D6E0189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4" name="Google Shape;7558;p72">
              <a:extLst>
                <a:ext uri="{FF2B5EF4-FFF2-40B4-BE49-F238E27FC236}">
                  <a16:creationId xmlns:a16="http://schemas.microsoft.com/office/drawing/2014/main" id="{443A5264-CBF8-79A4-F9A5-C0E8478876DD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5" name="Google Shape;7559;p72">
              <a:extLst>
                <a:ext uri="{FF2B5EF4-FFF2-40B4-BE49-F238E27FC236}">
                  <a16:creationId xmlns:a16="http://schemas.microsoft.com/office/drawing/2014/main" id="{2DF23986-E6D2-54FA-44E8-BFBCAA5949E3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6" name="Google Shape;7560;p72">
              <a:extLst>
                <a:ext uri="{FF2B5EF4-FFF2-40B4-BE49-F238E27FC236}">
                  <a16:creationId xmlns:a16="http://schemas.microsoft.com/office/drawing/2014/main" id="{CD2BBB99-BFDD-654F-1B80-9CFECB102854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7" name="Google Shape;7561;p72">
              <a:extLst>
                <a:ext uri="{FF2B5EF4-FFF2-40B4-BE49-F238E27FC236}">
                  <a16:creationId xmlns:a16="http://schemas.microsoft.com/office/drawing/2014/main" id="{C1AD1A77-BDA1-88ED-A0E1-B4E3D3DF2BCA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118" name="Google Shape;7562;p72">
              <a:extLst>
                <a:ext uri="{FF2B5EF4-FFF2-40B4-BE49-F238E27FC236}">
                  <a16:creationId xmlns:a16="http://schemas.microsoft.com/office/drawing/2014/main" id="{6F121D0B-250D-A132-8EBB-C523797338F7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563;p72">
              <a:extLst>
                <a:ext uri="{FF2B5EF4-FFF2-40B4-BE49-F238E27FC236}">
                  <a16:creationId xmlns:a16="http://schemas.microsoft.com/office/drawing/2014/main" id="{13EA789C-9EB4-9C1C-3C03-B772A10A944B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564;p72">
              <a:extLst>
                <a:ext uri="{FF2B5EF4-FFF2-40B4-BE49-F238E27FC236}">
                  <a16:creationId xmlns:a16="http://schemas.microsoft.com/office/drawing/2014/main" id="{919D5C1F-4520-B164-7CCE-8B3D1DBB8DD7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5;p72">
              <a:extLst>
                <a:ext uri="{FF2B5EF4-FFF2-40B4-BE49-F238E27FC236}">
                  <a16:creationId xmlns:a16="http://schemas.microsoft.com/office/drawing/2014/main" id="{8C18C118-FFEE-7B21-1B10-EE7E1444AD0E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2" name="Google Shape;7566;p72">
            <a:extLst>
              <a:ext uri="{FF2B5EF4-FFF2-40B4-BE49-F238E27FC236}">
                <a16:creationId xmlns:a16="http://schemas.microsoft.com/office/drawing/2014/main" id="{FDD07221-AE3F-27FD-D1DB-23C807C28811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3" name="Google Shape;7567;p72">
              <a:extLst>
                <a:ext uri="{FF2B5EF4-FFF2-40B4-BE49-F238E27FC236}">
                  <a16:creationId xmlns:a16="http://schemas.microsoft.com/office/drawing/2014/main" id="{B3C3504F-A58C-D685-061A-E8FF67E09520}"/>
                </a:ext>
              </a:extLst>
            </p:cNvPr>
            <p:cNvCxnSpPr>
              <a:stCxn id="135" idx="2"/>
              <a:endCxn id="133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" name="Google Shape;7570;p72">
              <a:extLst>
                <a:ext uri="{FF2B5EF4-FFF2-40B4-BE49-F238E27FC236}">
                  <a16:creationId xmlns:a16="http://schemas.microsoft.com/office/drawing/2014/main" id="{2DA53BFF-921D-4A7D-5E49-C3094B2C47F5}"/>
                </a:ext>
              </a:extLst>
            </p:cNvPr>
            <p:cNvCxnSpPr>
              <a:stCxn id="134" idx="0"/>
              <a:endCxn id="135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2;p72">
              <a:extLst>
                <a:ext uri="{FF2B5EF4-FFF2-40B4-BE49-F238E27FC236}">
                  <a16:creationId xmlns:a16="http://schemas.microsoft.com/office/drawing/2014/main" id="{83A3679A-DB02-A9C0-6509-173C83A24003}"/>
                </a:ext>
              </a:extLst>
            </p:cNvPr>
            <p:cNvCxnSpPr>
              <a:stCxn id="134" idx="2"/>
              <a:endCxn id="130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4;p72">
              <a:extLst>
                <a:ext uri="{FF2B5EF4-FFF2-40B4-BE49-F238E27FC236}">
                  <a16:creationId xmlns:a16="http://schemas.microsoft.com/office/drawing/2014/main" id="{6567F6CE-E1C8-F0BB-60FD-1A6EC7934D64}"/>
                </a:ext>
              </a:extLst>
            </p:cNvPr>
            <p:cNvCxnSpPr>
              <a:stCxn id="129" idx="0"/>
              <a:endCxn id="134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6;p72">
              <a:extLst>
                <a:ext uri="{FF2B5EF4-FFF2-40B4-BE49-F238E27FC236}">
                  <a16:creationId xmlns:a16="http://schemas.microsoft.com/office/drawing/2014/main" id="{CB09074B-BBED-B558-9B3B-63CA429CF2D2}"/>
                </a:ext>
              </a:extLst>
            </p:cNvPr>
            <p:cNvCxnSpPr>
              <a:stCxn id="133" idx="2"/>
              <a:endCxn id="132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8;p72">
              <a:extLst>
                <a:ext uri="{FF2B5EF4-FFF2-40B4-BE49-F238E27FC236}">
                  <a16:creationId xmlns:a16="http://schemas.microsoft.com/office/drawing/2014/main" id="{29254259-CD3B-2A3D-1AD3-C1EFC060672A}"/>
                </a:ext>
              </a:extLst>
            </p:cNvPr>
            <p:cNvCxnSpPr>
              <a:stCxn id="131" idx="0"/>
              <a:endCxn id="133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9" name="Google Shape;7575;p72">
              <a:extLst>
                <a:ext uri="{FF2B5EF4-FFF2-40B4-BE49-F238E27FC236}">
                  <a16:creationId xmlns:a16="http://schemas.microsoft.com/office/drawing/2014/main" id="{E5FDBA83-896C-7218-5009-6655744CBBCF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0" name="Google Shape;7573;p72">
              <a:extLst>
                <a:ext uri="{FF2B5EF4-FFF2-40B4-BE49-F238E27FC236}">
                  <a16:creationId xmlns:a16="http://schemas.microsoft.com/office/drawing/2014/main" id="{AAE5FDCD-460A-87EA-1D1A-15DBCD5B2852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1" name="Google Shape;7579;p72">
              <a:extLst>
                <a:ext uri="{FF2B5EF4-FFF2-40B4-BE49-F238E27FC236}">
                  <a16:creationId xmlns:a16="http://schemas.microsoft.com/office/drawing/2014/main" id="{C4A2E46B-39CD-94E4-D719-632DBCAF5C2C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2" name="Google Shape;7577;p72">
              <a:extLst>
                <a:ext uri="{FF2B5EF4-FFF2-40B4-BE49-F238E27FC236}">
                  <a16:creationId xmlns:a16="http://schemas.microsoft.com/office/drawing/2014/main" id="{36609552-3ACB-DE6D-2F35-01CF76753EAD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3" name="Google Shape;7569;p72">
              <a:extLst>
                <a:ext uri="{FF2B5EF4-FFF2-40B4-BE49-F238E27FC236}">
                  <a16:creationId xmlns:a16="http://schemas.microsoft.com/office/drawing/2014/main" id="{E8EED6E4-9DB5-3743-A811-0E87AFA78990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4" name="Google Shape;7571;p72">
              <a:extLst>
                <a:ext uri="{FF2B5EF4-FFF2-40B4-BE49-F238E27FC236}">
                  <a16:creationId xmlns:a16="http://schemas.microsoft.com/office/drawing/2014/main" id="{70C647A6-1E13-76C3-D2EC-44BAFEA9E6C8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5" name="Google Shape;7568;p72">
              <a:extLst>
                <a:ext uri="{FF2B5EF4-FFF2-40B4-BE49-F238E27FC236}">
                  <a16:creationId xmlns:a16="http://schemas.microsoft.com/office/drawing/2014/main" id="{155850F0-E604-A0EA-3954-4DDEA3D537F8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36" name="Google Shape;7580;p72">
            <a:extLst>
              <a:ext uri="{FF2B5EF4-FFF2-40B4-BE49-F238E27FC236}">
                <a16:creationId xmlns:a16="http://schemas.microsoft.com/office/drawing/2014/main" id="{95E481FC-6362-0236-0C39-7082079260FB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7" name="Google Shape;7581;p72">
              <a:extLst>
                <a:ext uri="{FF2B5EF4-FFF2-40B4-BE49-F238E27FC236}">
                  <a16:creationId xmlns:a16="http://schemas.microsoft.com/office/drawing/2014/main" id="{647ADDC4-A32C-62DD-1585-3428016AE998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5" name="Google Shape;7582;p72">
                <a:extLst>
                  <a:ext uri="{FF2B5EF4-FFF2-40B4-BE49-F238E27FC236}">
                    <a16:creationId xmlns:a16="http://schemas.microsoft.com/office/drawing/2014/main" id="{E30B6C2F-1CD1-5C14-7F10-46A38BFF66E2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156" name="Google Shape;7583;p72">
                <a:extLst>
                  <a:ext uri="{FF2B5EF4-FFF2-40B4-BE49-F238E27FC236}">
                    <a16:creationId xmlns:a16="http://schemas.microsoft.com/office/drawing/2014/main" id="{90BB431F-4469-4966-2969-EACEC2069B1A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7" name="Google Shape;7584;p72">
                  <a:extLst>
                    <a:ext uri="{FF2B5EF4-FFF2-40B4-BE49-F238E27FC236}">
                      <a16:creationId xmlns:a16="http://schemas.microsoft.com/office/drawing/2014/main" id="{3E39B659-B83B-53AF-5317-015E940AA087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85;p72">
                  <a:extLst>
                    <a:ext uri="{FF2B5EF4-FFF2-40B4-BE49-F238E27FC236}">
                      <a16:creationId xmlns:a16="http://schemas.microsoft.com/office/drawing/2014/main" id="{57CE4C99-F52A-8A50-CB23-0C038477FB61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138" name="Google Shape;7586;p72">
              <a:extLst>
                <a:ext uri="{FF2B5EF4-FFF2-40B4-BE49-F238E27FC236}">
                  <a16:creationId xmlns:a16="http://schemas.microsoft.com/office/drawing/2014/main" id="{6394158D-BF67-4B85-D17A-123773631000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9" name="Google Shape;7587;p72">
              <a:extLst>
                <a:ext uri="{FF2B5EF4-FFF2-40B4-BE49-F238E27FC236}">
                  <a16:creationId xmlns:a16="http://schemas.microsoft.com/office/drawing/2014/main" id="{06EA8D27-7BDA-1251-CB29-29E2768FCF31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140" name="Google Shape;7588;p72">
              <a:extLst>
                <a:ext uri="{FF2B5EF4-FFF2-40B4-BE49-F238E27FC236}">
                  <a16:creationId xmlns:a16="http://schemas.microsoft.com/office/drawing/2014/main" id="{EE70C6CD-F46E-A528-0BF3-8D0968FEB3D7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1" name="Google Shape;7589;p72">
                <a:extLst>
                  <a:ext uri="{FF2B5EF4-FFF2-40B4-BE49-F238E27FC236}">
                    <a16:creationId xmlns:a16="http://schemas.microsoft.com/office/drawing/2014/main" id="{40F1BADA-E14A-158A-F1A1-4F406AF1688C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3" name="Google Shape;7590;p72">
                  <a:extLst>
                    <a:ext uri="{FF2B5EF4-FFF2-40B4-BE49-F238E27FC236}">
                      <a16:creationId xmlns:a16="http://schemas.microsoft.com/office/drawing/2014/main" id="{60EA11B6-1A22-0742-5D10-7CECEF5C5FE2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1;p72">
                  <a:extLst>
                    <a:ext uri="{FF2B5EF4-FFF2-40B4-BE49-F238E27FC236}">
                      <a16:creationId xmlns:a16="http://schemas.microsoft.com/office/drawing/2014/main" id="{33A20F29-D1D8-5664-1067-BC8598590E77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152" name="Google Shape;7592;p72">
                <a:extLst>
                  <a:ext uri="{FF2B5EF4-FFF2-40B4-BE49-F238E27FC236}">
                    <a16:creationId xmlns:a16="http://schemas.microsoft.com/office/drawing/2014/main" id="{AA459B3D-B6F0-1EC6-DBDE-F33F928E495C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41" name="Google Shape;7593;p72">
              <a:extLst>
                <a:ext uri="{FF2B5EF4-FFF2-40B4-BE49-F238E27FC236}">
                  <a16:creationId xmlns:a16="http://schemas.microsoft.com/office/drawing/2014/main" id="{50837E9D-D7CF-5548-B256-6166D40B1F74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7" name="Google Shape;7594;p72">
                <a:extLst>
                  <a:ext uri="{FF2B5EF4-FFF2-40B4-BE49-F238E27FC236}">
                    <a16:creationId xmlns:a16="http://schemas.microsoft.com/office/drawing/2014/main" id="{92CFCCFA-3893-9009-052E-025BD405F7E7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595;p72">
                  <a:extLst>
                    <a:ext uri="{FF2B5EF4-FFF2-40B4-BE49-F238E27FC236}">
                      <a16:creationId xmlns:a16="http://schemas.microsoft.com/office/drawing/2014/main" id="{27C4861E-9FF3-82FF-5D1B-8C16A8112C7C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596;p72">
                  <a:extLst>
                    <a:ext uri="{FF2B5EF4-FFF2-40B4-BE49-F238E27FC236}">
                      <a16:creationId xmlns:a16="http://schemas.microsoft.com/office/drawing/2014/main" id="{7065C192-527D-6FE3-80D5-87861AF10BCB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148" name="Google Shape;7597;p72">
                <a:extLst>
                  <a:ext uri="{FF2B5EF4-FFF2-40B4-BE49-F238E27FC236}">
                    <a16:creationId xmlns:a16="http://schemas.microsoft.com/office/drawing/2014/main" id="{83FC5E3F-326E-5EFD-84A2-7258CF42A62B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42" name="Google Shape;7598;p72">
              <a:extLst>
                <a:ext uri="{FF2B5EF4-FFF2-40B4-BE49-F238E27FC236}">
                  <a16:creationId xmlns:a16="http://schemas.microsoft.com/office/drawing/2014/main" id="{2B0AD947-E4FC-A34A-B3D7-6C00F30124BA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3" name="Google Shape;7599;p72">
                <a:extLst>
                  <a:ext uri="{FF2B5EF4-FFF2-40B4-BE49-F238E27FC236}">
                    <a16:creationId xmlns:a16="http://schemas.microsoft.com/office/drawing/2014/main" id="{1BCB1B2D-0F5D-C505-D1DA-57DAEB6C86F6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5" name="Google Shape;7600;p72">
                  <a:extLst>
                    <a:ext uri="{FF2B5EF4-FFF2-40B4-BE49-F238E27FC236}">
                      <a16:creationId xmlns:a16="http://schemas.microsoft.com/office/drawing/2014/main" id="{FE52851F-D217-9285-934B-6DB4DB6DE613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6" name="Google Shape;7601;p72">
                  <a:extLst>
                    <a:ext uri="{FF2B5EF4-FFF2-40B4-BE49-F238E27FC236}">
                      <a16:creationId xmlns:a16="http://schemas.microsoft.com/office/drawing/2014/main" id="{ECCF8C1E-CCD5-9EC6-A43E-EE4E5E9FF06A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144" name="Google Shape;7602;p72">
                <a:extLst>
                  <a:ext uri="{FF2B5EF4-FFF2-40B4-BE49-F238E27FC236}">
                    <a16:creationId xmlns:a16="http://schemas.microsoft.com/office/drawing/2014/main" id="{5CD29C66-0190-A8BC-F86C-90AFD25871AB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59" name="Google Shape;7603;p72">
            <a:extLst>
              <a:ext uri="{FF2B5EF4-FFF2-40B4-BE49-F238E27FC236}">
                <a16:creationId xmlns:a16="http://schemas.microsoft.com/office/drawing/2014/main" id="{9BE975C4-5851-EBFF-4F46-BF87400EC522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0" name="Google Shape;7604;p72">
              <a:extLst>
                <a:ext uri="{FF2B5EF4-FFF2-40B4-BE49-F238E27FC236}">
                  <a16:creationId xmlns:a16="http://schemas.microsoft.com/office/drawing/2014/main" id="{1E4002EE-F973-E6CB-C63E-3C4E52A3A008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3" name="Google Shape;7605;p72">
                <a:extLst>
                  <a:ext uri="{FF2B5EF4-FFF2-40B4-BE49-F238E27FC236}">
                    <a16:creationId xmlns:a16="http://schemas.microsoft.com/office/drawing/2014/main" id="{8C54B29A-1044-0C16-285A-7580ECB463B2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4" name="Google Shape;7606;p72">
                <a:extLst>
                  <a:ext uri="{FF2B5EF4-FFF2-40B4-BE49-F238E27FC236}">
                    <a16:creationId xmlns:a16="http://schemas.microsoft.com/office/drawing/2014/main" id="{9E0F916C-364A-BBFD-6C34-5DE2E5F9BE73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5" name="Google Shape;7607;p72">
                <a:extLst>
                  <a:ext uri="{FF2B5EF4-FFF2-40B4-BE49-F238E27FC236}">
                    <a16:creationId xmlns:a16="http://schemas.microsoft.com/office/drawing/2014/main" id="{D4A165EE-6671-67ED-2F55-54100D245435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61" name="Google Shape;7608;p72">
              <a:extLst>
                <a:ext uri="{FF2B5EF4-FFF2-40B4-BE49-F238E27FC236}">
                  <a16:creationId xmlns:a16="http://schemas.microsoft.com/office/drawing/2014/main" id="{668A2967-CABC-A2BC-7827-F301583F382B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0" name="Google Shape;7609;p72">
                <a:extLst>
                  <a:ext uri="{FF2B5EF4-FFF2-40B4-BE49-F238E27FC236}">
                    <a16:creationId xmlns:a16="http://schemas.microsoft.com/office/drawing/2014/main" id="{26B306DE-BC81-4A5D-508D-E2388E926BF4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1" name="Google Shape;7610;p72">
                <a:extLst>
                  <a:ext uri="{FF2B5EF4-FFF2-40B4-BE49-F238E27FC236}">
                    <a16:creationId xmlns:a16="http://schemas.microsoft.com/office/drawing/2014/main" id="{90D73BA8-98A9-41CF-856F-FEBE4B1B3347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2" name="Google Shape;7611;p72">
                <a:extLst>
                  <a:ext uri="{FF2B5EF4-FFF2-40B4-BE49-F238E27FC236}">
                    <a16:creationId xmlns:a16="http://schemas.microsoft.com/office/drawing/2014/main" id="{F50A38E5-714C-E83A-E9A2-04D7C01E081A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62" name="Google Shape;7612;p72">
              <a:extLst>
                <a:ext uri="{FF2B5EF4-FFF2-40B4-BE49-F238E27FC236}">
                  <a16:creationId xmlns:a16="http://schemas.microsoft.com/office/drawing/2014/main" id="{17F4EDEB-4ACF-2BFD-7310-F645E639D28A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7" name="Google Shape;7613;p72">
                <a:extLst>
                  <a:ext uri="{FF2B5EF4-FFF2-40B4-BE49-F238E27FC236}">
                    <a16:creationId xmlns:a16="http://schemas.microsoft.com/office/drawing/2014/main" id="{C67B5733-C1D4-96C7-81F4-28DD58A44F95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8" name="Google Shape;7614;p72">
                <a:extLst>
                  <a:ext uri="{FF2B5EF4-FFF2-40B4-BE49-F238E27FC236}">
                    <a16:creationId xmlns:a16="http://schemas.microsoft.com/office/drawing/2014/main" id="{7222B915-C3AA-CF1A-F270-B620FA552AFF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9" name="Google Shape;7615;p72">
                <a:extLst>
                  <a:ext uri="{FF2B5EF4-FFF2-40B4-BE49-F238E27FC236}">
                    <a16:creationId xmlns:a16="http://schemas.microsoft.com/office/drawing/2014/main" id="{9B16D63C-214C-EB5A-E7B9-0BCD053017C0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63" name="Google Shape;7616;p72">
              <a:extLst>
                <a:ext uri="{FF2B5EF4-FFF2-40B4-BE49-F238E27FC236}">
                  <a16:creationId xmlns:a16="http://schemas.microsoft.com/office/drawing/2014/main" id="{2A780EF3-A1AF-B72B-B779-BEB25669823A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4" name="Google Shape;7617;p72">
                <a:extLst>
                  <a:ext uri="{FF2B5EF4-FFF2-40B4-BE49-F238E27FC236}">
                    <a16:creationId xmlns:a16="http://schemas.microsoft.com/office/drawing/2014/main" id="{12E7B741-3E11-4794-217E-1EA751D74A29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5" name="Google Shape;7618;p72">
                <a:extLst>
                  <a:ext uri="{FF2B5EF4-FFF2-40B4-BE49-F238E27FC236}">
                    <a16:creationId xmlns:a16="http://schemas.microsoft.com/office/drawing/2014/main" id="{ABC68609-659A-ACF5-2DDA-1EDF184D9E78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6" name="Google Shape;7619;p72">
                <a:extLst>
                  <a:ext uri="{FF2B5EF4-FFF2-40B4-BE49-F238E27FC236}">
                    <a16:creationId xmlns:a16="http://schemas.microsoft.com/office/drawing/2014/main" id="{BC84A9F2-1E3D-A2CC-70CC-741639BD6F0B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76" name="Google Shape;7620;p72">
            <a:extLst>
              <a:ext uri="{FF2B5EF4-FFF2-40B4-BE49-F238E27FC236}">
                <a16:creationId xmlns:a16="http://schemas.microsoft.com/office/drawing/2014/main" id="{582098B5-A685-3888-B676-CD206A9525E6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7" name="Google Shape;7621;p72">
              <a:extLst>
                <a:ext uri="{FF2B5EF4-FFF2-40B4-BE49-F238E27FC236}">
                  <a16:creationId xmlns:a16="http://schemas.microsoft.com/office/drawing/2014/main" id="{03439AEC-D197-8C5B-15B8-5A31534CE6E0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8" name="Google Shape;7622;p72">
              <a:extLst>
                <a:ext uri="{FF2B5EF4-FFF2-40B4-BE49-F238E27FC236}">
                  <a16:creationId xmlns:a16="http://schemas.microsoft.com/office/drawing/2014/main" id="{25064D20-A449-5A0E-0A65-CA5185501B35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9" name="Google Shape;7623;p72">
              <a:extLst>
                <a:ext uri="{FF2B5EF4-FFF2-40B4-BE49-F238E27FC236}">
                  <a16:creationId xmlns:a16="http://schemas.microsoft.com/office/drawing/2014/main" id="{92AD570C-5EBA-5DE2-4128-B8C2D3A96A2D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0" name="Google Shape;7624;p72">
              <a:extLst>
                <a:ext uri="{FF2B5EF4-FFF2-40B4-BE49-F238E27FC236}">
                  <a16:creationId xmlns:a16="http://schemas.microsoft.com/office/drawing/2014/main" id="{AD8564DE-5652-ADEF-211F-8AE0AC61C403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1" name="Google Shape;7625;p72">
              <a:extLst>
                <a:ext uri="{FF2B5EF4-FFF2-40B4-BE49-F238E27FC236}">
                  <a16:creationId xmlns:a16="http://schemas.microsoft.com/office/drawing/2014/main" id="{7BEA550F-140F-1D5A-5130-C07E42161B8B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2" name="Google Shape;7626;p72">
              <a:extLst>
                <a:ext uri="{FF2B5EF4-FFF2-40B4-BE49-F238E27FC236}">
                  <a16:creationId xmlns:a16="http://schemas.microsoft.com/office/drawing/2014/main" id="{0DC8DAF7-8B73-688A-7912-EC46E5BFCDB6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3" name="Google Shape;7627;p72">
              <a:extLst>
                <a:ext uri="{FF2B5EF4-FFF2-40B4-BE49-F238E27FC236}">
                  <a16:creationId xmlns:a16="http://schemas.microsoft.com/office/drawing/2014/main" id="{7B59E627-C950-BACF-00EC-B2163087A91B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4" name="Google Shape;7628;p72">
              <a:extLst>
                <a:ext uri="{FF2B5EF4-FFF2-40B4-BE49-F238E27FC236}">
                  <a16:creationId xmlns:a16="http://schemas.microsoft.com/office/drawing/2014/main" id="{7276F4B7-9885-6480-7963-C25BBA2B4126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5" name="Google Shape;7629;p72">
              <a:extLst>
                <a:ext uri="{FF2B5EF4-FFF2-40B4-BE49-F238E27FC236}">
                  <a16:creationId xmlns:a16="http://schemas.microsoft.com/office/drawing/2014/main" id="{49D569AA-D7C2-87EF-1611-957756A03621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6" name="Google Shape;7630;p72">
              <a:extLst>
                <a:ext uri="{FF2B5EF4-FFF2-40B4-BE49-F238E27FC236}">
                  <a16:creationId xmlns:a16="http://schemas.microsoft.com/office/drawing/2014/main" id="{60752B97-973D-8159-F332-81AAEF206602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87" name="Google Shape;7631;p72">
            <a:extLst>
              <a:ext uri="{FF2B5EF4-FFF2-40B4-BE49-F238E27FC236}">
                <a16:creationId xmlns:a16="http://schemas.microsoft.com/office/drawing/2014/main" id="{CBDAA456-06FD-18FC-01C3-367E458CE11D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88" name="Google Shape;7632;p72">
              <a:extLst>
                <a:ext uri="{FF2B5EF4-FFF2-40B4-BE49-F238E27FC236}">
                  <a16:creationId xmlns:a16="http://schemas.microsoft.com/office/drawing/2014/main" id="{10523223-F7F3-A151-3015-96593D114660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9" name="Google Shape;7633;p72">
              <a:extLst>
                <a:ext uri="{FF2B5EF4-FFF2-40B4-BE49-F238E27FC236}">
                  <a16:creationId xmlns:a16="http://schemas.microsoft.com/office/drawing/2014/main" id="{0253C694-6F8B-B52A-D7B1-B63DD01855C2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0" name="Google Shape;7634;p72">
              <a:extLst>
                <a:ext uri="{FF2B5EF4-FFF2-40B4-BE49-F238E27FC236}">
                  <a16:creationId xmlns:a16="http://schemas.microsoft.com/office/drawing/2014/main" id="{218BC045-96D0-B2B7-F7EE-6ECE40B2417E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1" name="Google Shape;7635;p72">
              <a:extLst>
                <a:ext uri="{FF2B5EF4-FFF2-40B4-BE49-F238E27FC236}">
                  <a16:creationId xmlns:a16="http://schemas.microsoft.com/office/drawing/2014/main" id="{2F6816C9-821B-C6A2-0CB8-C7EEA8E92C7F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2" name="Google Shape;7636;p72">
              <a:extLst>
                <a:ext uri="{FF2B5EF4-FFF2-40B4-BE49-F238E27FC236}">
                  <a16:creationId xmlns:a16="http://schemas.microsoft.com/office/drawing/2014/main" id="{C91D6653-FE2E-9F76-F973-C1B7362C8AA5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3" name="Google Shape;7637;p72">
              <a:extLst>
                <a:ext uri="{FF2B5EF4-FFF2-40B4-BE49-F238E27FC236}">
                  <a16:creationId xmlns:a16="http://schemas.microsoft.com/office/drawing/2014/main" id="{C2CAE748-0705-5590-C5D8-6F31B3471FEF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4" name="Google Shape;7638;p72">
              <a:extLst>
                <a:ext uri="{FF2B5EF4-FFF2-40B4-BE49-F238E27FC236}">
                  <a16:creationId xmlns:a16="http://schemas.microsoft.com/office/drawing/2014/main" id="{8D84B65C-F72A-CA8B-F5EF-969407B0DD25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5" name="Google Shape;7639;p72">
              <a:extLst>
                <a:ext uri="{FF2B5EF4-FFF2-40B4-BE49-F238E27FC236}">
                  <a16:creationId xmlns:a16="http://schemas.microsoft.com/office/drawing/2014/main" id="{21CDA06D-B930-5636-F9F1-944CC5EF297B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6" name="Google Shape;7640;p72">
              <a:extLst>
                <a:ext uri="{FF2B5EF4-FFF2-40B4-BE49-F238E27FC236}">
                  <a16:creationId xmlns:a16="http://schemas.microsoft.com/office/drawing/2014/main" id="{7D6B023F-D8FF-80A4-C54D-47BD7F9EE40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7" name="Google Shape;7641;p72">
              <a:extLst>
                <a:ext uri="{FF2B5EF4-FFF2-40B4-BE49-F238E27FC236}">
                  <a16:creationId xmlns:a16="http://schemas.microsoft.com/office/drawing/2014/main" id="{9D77B999-E6AE-2131-B896-933E40EC0F8B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8" name="Google Shape;7642;p72">
              <a:extLst>
                <a:ext uri="{FF2B5EF4-FFF2-40B4-BE49-F238E27FC236}">
                  <a16:creationId xmlns:a16="http://schemas.microsoft.com/office/drawing/2014/main" id="{0A7281EC-10A8-FCB0-163D-E894B0448B0D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9" name="Google Shape;7643;p72">
              <a:extLst>
                <a:ext uri="{FF2B5EF4-FFF2-40B4-BE49-F238E27FC236}">
                  <a16:creationId xmlns:a16="http://schemas.microsoft.com/office/drawing/2014/main" id="{11AFA701-7883-6467-AE79-A0C383EEB6C4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0" name="Google Shape;7644;p72">
              <a:extLst>
                <a:ext uri="{FF2B5EF4-FFF2-40B4-BE49-F238E27FC236}">
                  <a16:creationId xmlns:a16="http://schemas.microsoft.com/office/drawing/2014/main" id="{CEBA9A9A-91C7-6A28-A1E5-B5F4403DEFB8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1" name="Google Shape;7645;p72">
              <a:extLst>
                <a:ext uri="{FF2B5EF4-FFF2-40B4-BE49-F238E27FC236}">
                  <a16:creationId xmlns:a16="http://schemas.microsoft.com/office/drawing/2014/main" id="{F9FF5AD0-59E3-DC6A-228B-6863B45ED0E3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2" name="Google Shape;7646;p72">
              <a:extLst>
                <a:ext uri="{FF2B5EF4-FFF2-40B4-BE49-F238E27FC236}">
                  <a16:creationId xmlns:a16="http://schemas.microsoft.com/office/drawing/2014/main" id="{3256C963-2884-382F-13B0-5B92FD176EAE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3" name="Google Shape;7647;p72">
              <a:extLst>
                <a:ext uri="{FF2B5EF4-FFF2-40B4-BE49-F238E27FC236}">
                  <a16:creationId xmlns:a16="http://schemas.microsoft.com/office/drawing/2014/main" id="{BB9BDB87-5D24-9DB4-1DED-06F33FD76AC5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4" name="Google Shape;7648;p72">
              <a:extLst>
                <a:ext uri="{FF2B5EF4-FFF2-40B4-BE49-F238E27FC236}">
                  <a16:creationId xmlns:a16="http://schemas.microsoft.com/office/drawing/2014/main" id="{4F33053A-D598-A508-B989-08FD96D1644F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5" name="Google Shape;7649;p72">
              <a:extLst>
                <a:ext uri="{FF2B5EF4-FFF2-40B4-BE49-F238E27FC236}">
                  <a16:creationId xmlns:a16="http://schemas.microsoft.com/office/drawing/2014/main" id="{B267E59C-0F90-581A-D66D-3FCF322A05CB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6" name="Google Shape;7650;p72">
              <a:extLst>
                <a:ext uri="{FF2B5EF4-FFF2-40B4-BE49-F238E27FC236}">
                  <a16:creationId xmlns:a16="http://schemas.microsoft.com/office/drawing/2014/main" id="{AA8FF21F-F49A-50A9-4495-F2CB95E21B36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7" name="Google Shape;7651;p72">
              <a:extLst>
                <a:ext uri="{FF2B5EF4-FFF2-40B4-BE49-F238E27FC236}">
                  <a16:creationId xmlns:a16="http://schemas.microsoft.com/office/drawing/2014/main" id="{733F64AD-D284-7D27-A159-1FC8F48B801A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8" name="Google Shape;7652;p72">
              <a:extLst>
                <a:ext uri="{FF2B5EF4-FFF2-40B4-BE49-F238E27FC236}">
                  <a16:creationId xmlns:a16="http://schemas.microsoft.com/office/drawing/2014/main" id="{2169C3E8-92DA-F6FB-F9AD-A900719EF135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9" name="Google Shape;7653;p72">
              <a:extLst>
                <a:ext uri="{FF2B5EF4-FFF2-40B4-BE49-F238E27FC236}">
                  <a16:creationId xmlns:a16="http://schemas.microsoft.com/office/drawing/2014/main" id="{401F390E-526C-B792-398A-DC8055E37B53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0" name="Google Shape;7654;p72">
              <a:extLst>
                <a:ext uri="{FF2B5EF4-FFF2-40B4-BE49-F238E27FC236}">
                  <a16:creationId xmlns:a16="http://schemas.microsoft.com/office/drawing/2014/main" id="{43B76366-878B-10F1-72FA-E73D618F0D93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1" name="Google Shape;7655;p72">
              <a:extLst>
                <a:ext uri="{FF2B5EF4-FFF2-40B4-BE49-F238E27FC236}">
                  <a16:creationId xmlns:a16="http://schemas.microsoft.com/office/drawing/2014/main" id="{C2AE3809-008F-7FA3-D646-CABD24B854DD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2" name="Google Shape;7656;p72">
              <a:extLst>
                <a:ext uri="{FF2B5EF4-FFF2-40B4-BE49-F238E27FC236}">
                  <a16:creationId xmlns:a16="http://schemas.microsoft.com/office/drawing/2014/main" id="{A3B044B8-F3D5-2ABF-C9BF-5516529E3063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13" name="Google Shape;7657;p72">
              <a:extLst>
                <a:ext uri="{FF2B5EF4-FFF2-40B4-BE49-F238E27FC236}">
                  <a16:creationId xmlns:a16="http://schemas.microsoft.com/office/drawing/2014/main" id="{B8D25FF0-9FE7-CEC4-D658-8094929A302F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8" name="Google Shape;7658;p72">
                <a:extLst>
                  <a:ext uri="{FF2B5EF4-FFF2-40B4-BE49-F238E27FC236}">
                    <a16:creationId xmlns:a16="http://schemas.microsoft.com/office/drawing/2014/main" id="{61A4F9A1-7552-9B4D-8045-45A2A23BE121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9" name="Google Shape;7659;p72">
                <a:extLst>
                  <a:ext uri="{FF2B5EF4-FFF2-40B4-BE49-F238E27FC236}">
                    <a16:creationId xmlns:a16="http://schemas.microsoft.com/office/drawing/2014/main" id="{9530DF7C-4DC4-BEE8-B489-62627AA70A2F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0" name="Google Shape;7660;p72">
                <a:extLst>
                  <a:ext uri="{FF2B5EF4-FFF2-40B4-BE49-F238E27FC236}">
                    <a16:creationId xmlns:a16="http://schemas.microsoft.com/office/drawing/2014/main" id="{9C1FFCB1-53A6-15B6-6D68-3450485028B5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1" name="Google Shape;7661;p72">
                <a:extLst>
                  <a:ext uri="{FF2B5EF4-FFF2-40B4-BE49-F238E27FC236}">
                    <a16:creationId xmlns:a16="http://schemas.microsoft.com/office/drawing/2014/main" id="{79F927AB-7ED9-27ED-46AB-4D48460FC977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2" name="Google Shape;7662;p72">
                <a:extLst>
                  <a:ext uri="{FF2B5EF4-FFF2-40B4-BE49-F238E27FC236}">
                    <a16:creationId xmlns:a16="http://schemas.microsoft.com/office/drawing/2014/main" id="{B986B630-9AD9-4DA8-BBE2-FB16FD955E7D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3" name="Google Shape;7663;p72">
                <a:extLst>
                  <a:ext uri="{FF2B5EF4-FFF2-40B4-BE49-F238E27FC236}">
                    <a16:creationId xmlns:a16="http://schemas.microsoft.com/office/drawing/2014/main" id="{097ABA9A-D0CE-46FF-6C8D-6CE2F1E16A50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4" name="Google Shape;7664;p72">
                <a:extLst>
                  <a:ext uri="{FF2B5EF4-FFF2-40B4-BE49-F238E27FC236}">
                    <a16:creationId xmlns:a16="http://schemas.microsoft.com/office/drawing/2014/main" id="{284B5B62-4488-1E45-78AC-C96686A04FED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5" name="Google Shape;7665;p72">
                <a:extLst>
                  <a:ext uri="{FF2B5EF4-FFF2-40B4-BE49-F238E27FC236}">
                    <a16:creationId xmlns:a16="http://schemas.microsoft.com/office/drawing/2014/main" id="{84D3ABD3-D966-CA54-6E43-29A0B8ACA4E8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6" name="Google Shape;7666;p72">
                <a:extLst>
                  <a:ext uri="{FF2B5EF4-FFF2-40B4-BE49-F238E27FC236}">
                    <a16:creationId xmlns:a16="http://schemas.microsoft.com/office/drawing/2014/main" id="{08DBB29B-C375-9CB0-A0E4-1BE83A0B2878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7" name="Google Shape;7667;p72">
                <a:extLst>
                  <a:ext uri="{FF2B5EF4-FFF2-40B4-BE49-F238E27FC236}">
                    <a16:creationId xmlns:a16="http://schemas.microsoft.com/office/drawing/2014/main" id="{67E3BF00-31F6-906F-EC5C-176332FA836A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8" name="Google Shape;7668;p72">
                <a:extLst>
                  <a:ext uri="{FF2B5EF4-FFF2-40B4-BE49-F238E27FC236}">
                    <a16:creationId xmlns:a16="http://schemas.microsoft.com/office/drawing/2014/main" id="{C613D18C-5E2B-C75C-9521-5F2C0ACB5253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9" name="Google Shape;7669;p72">
                <a:extLst>
                  <a:ext uri="{FF2B5EF4-FFF2-40B4-BE49-F238E27FC236}">
                    <a16:creationId xmlns:a16="http://schemas.microsoft.com/office/drawing/2014/main" id="{85374B66-C4B3-BDB4-CF44-537C8A492CA7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0" name="Google Shape;7670;p72">
                <a:extLst>
                  <a:ext uri="{FF2B5EF4-FFF2-40B4-BE49-F238E27FC236}">
                    <a16:creationId xmlns:a16="http://schemas.microsoft.com/office/drawing/2014/main" id="{3BB50AA2-43F4-E226-5F8E-774F19828457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1" name="Google Shape;7671;p72">
                <a:extLst>
                  <a:ext uri="{FF2B5EF4-FFF2-40B4-BE49-F238E27FC236}">
                    <a16:creationId xmlns:a16="http://schemas.microsoft.com/office/drawing/2014/main" id="{5E958647-2290-63B6-D1CE-0D28B2006EAD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2" name="Google Shape;7672;p72">
                <a:extLst>
                  <a:ext uri="{FF2B5EF4-FFF2-40B4-BE49-F238E27FC236}">
                    <a16:creationId xmlns:a16="http://schemas.microsoft.com/office/drawing/2014/main" id="{09D6EC0D-A666-079C-60C4-2753B6C30B6B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3" name="Google Shape;7673;p72">
                <a:extLst>
                  <a:ext uri="{FF2B5EF4-FFF2-40B4-BE49-F238E27FC236}">
                    <a16:creationId xmlns:a16="http://schemas.microsoft.com/office/drawing/2014/main" id="{989268F3-4288-9AF1-1D5E-159A5E74A9C4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4" name="Google Shape;7674;p72">
                <a:extLst>
                  <a:ext uri="{FF2B5EF4-FFF2-40B4-BE49-F238E27FC236}">
                    <a16:creationId xmlns:a16="http://schemas.microsoft.com/office/drawing/2014/main" id="{9A12A80F-8973-36F9-769E-3F79EB7920DE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5" name="Google Shape;7675;p72">
                <a:extLst>
                  <a:ext uri="{FF2B5EF4-FFF2-40B4-BE49-F238E27FC236}">
                    <a16:creationId xmlns:a16="http://schemas.microsoft.com/office/drawing/2014/main" id="{5F703389-B0E0-CD02-91C9-0E1D748B91B2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6" name="Google Shape;7676;p72">
                <a:extLst>
                  <a:ext uri="{FF2B5EF4-FFF2-40B4-BE49-F238E27FC236}">
                    <a16:creationId xmlns:a16="http://schemas.microsoft.com/office/drawing/2014/main" id="{514CD55E-D06D-9187-BD4C-E096EA7B9D23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7" name="Google Shape;7677;p72">
                <a:extLst>
                  <a:ext uri="{FF2B5EF4-FFF2-40B4-BE49-F238E27FC236}">
                    <a16:creationId xmlns:a16="http://schemas.microsoft.com/office/drawing/2014/main" id="{B5905BB9-9BAD-8A14-0F9D-3E5FB574A637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14" name="Google Shape;7678;p72">
              <a:extLst>
                <a:ext uri="{FF2B5EF4-FFF2-40B4-BE49-F238E27FC236}">
                  <a16:creationId xmlns:a16="http://schemas.microsoft.com/office/drawing/2014/main" id="{45835E36-B13C-4409-7B81-4AE1FC6E3164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5" name="Google Shape;7679;p72">
              <a:extLst>
                <a:ext uri="{FF2B5EF4-FFF2-40B4-BE49-F238E27FC236}">
                  <a16:creationId xmlns:a16="http://schemas.microsoft.com/office/drawing/2014/main" id="{35F0B2E3-E8B9-7DE5-4A02-1A1A6C418B5C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6" name="Google Shape;7680;p72">
              <a:extLst>
                <a:ext uri="{FF2B5EF4-FFF2-40B4-BE49-F238E27FC236}">
                  <a16:creationId xmlns:a16="http://schemas.microsoft.com/office/drawing/2014/main" id="{85BF2963-FD4D-0D12-204C-27AC97F697DF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7" name="Google Shape;7681;p72">
              <a:extLst>
                <a:ext uri="{FF2B5EF4-FFF2-40B4-BE49-F238E27FC236}">
                  <a16:creationId xmlns:a16="http://schemas.microsoft.com/office/drawing/2014/main" id="{CCBC97D8-0252-84F4-1286-6551BEAEF5BB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8" name="Google Shape;7682;p72">
              <a:extLst>
                <a:ext uri="{FF2B5EF4-FFF2-40B4-BE49-F238E27FC236}">
                  <a16:creationId xmlns:a16="http://schemas.microsoft.com/office/drawing/2014/main" id="{421307E5-992B-1768-6B89-ACA977BED020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9" name="Google Shape;7683;p72">
              <a:extLst>
                <a:ext uri="{FF2B5EF4-FFF2-40B4-BE49-F238E27FC236}">
                  <a16:creationId xmlns:a16="http://schemas.microsoft.com/office/drawing/2014/main" id="{0A88A34C-4B2B-7160-AFE2-6CFBBB463FCB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0" name="Google Shape;7684;p72">
              <a:extLst>
                <a:ext uri="{FF2B5EF4-FFF2-40B4-BE49-F238E27FC236}">
                  <a16:creationId xmlns:a16="http://schemas.microsoft.com/office/drawing/2014/main" id="{1512D368-4063-B89D-A829-3C0AB6642DD5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1" name="Google Shape;7685;p72">
              <a:extLst>
                <a:ext uri="{FF2B5EF4-FFF2-40B4-BE49-F238E27FC236}">
                  <a16:creationId xmlns:a16="http://schemas.microsoft.com/office/drawing/2014/main" id="{98DB0748-F93B-8424-45C8-2F6D66C4C6AA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2" name="Google Shape;7686;p72">
              <a:extLst>
                <a:ext uri="{FF2B5EF4-FFF2-40B4-BE49-F238E27FC236}">
                  <a16:creationId xmlns:a16="http://schemas.microsoft.com/office/drawing/2014/main" id="{3BBCEEB3-B82A-FF80-E876-C0163180512B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3" name="Google Shape;7687;p72">
              <a:extLst>
                <a:ext uri="{FF2B5EF4-FFF2-40B4-BE49-F238E27FC236}">
                  <a16:creationId xmlns:a16="http://schemas.microsoft.com/office/drawing/2014/main" id="{A6C5B6CD-EBAD-37B2-3115-613534D4FCC4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4" name="Google Shape;7688;p72">
              <a:extLst>
                <a:ext uri="{FF2B5EF4-FFF2-40B4-BE49-F238E27FC236}">
                  <a16:creationId xmlns:a16="http://schemas.microsoft.com/office/drawing/2014/main" id="{24CAA77D-3AD5-5FD2-0A67-B7D59474EA64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5" name="Google Shape;7689;p72">
              <a:extLst>
                <a:ext uri="{FF2B5EF4-FFF2-40B4-BE49-F238E27FC236}">
                  <a16:creationId xmlns:a16="http://schemas.microsoft.com/office/drawing/2014/main" id="{FFBBC7BC-5EF1-832F-CAEF-AEBE737CF8F8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6" name="Google Shape;7690;p72">
              <a:extLst>
                <a:ext uri="{FF2B5EF4-FFF2-40B4-BE49-F238E27FC236}">
                  <a16:creationId xmlns:a16="http://schemas.microsoft.com/office/drawing/2014/main" id="{16C473B5-C27B-FD03-45D2-097E89DD56B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7" name="Google Shape;7691;p72">
              <a:extLst>
                <a:ext uri="{FF2B5EF4-FFF2-40B4-BE49-F238E27FC236}">
                  <a16:creationId xmlns:a16="http://schemas.microsoft.com/office/drawing/2014/main" id="{91596C31-BF1A-7B90-8A18-2BAEB79F136D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48" name="Google Shape;7692;p72">
            <a:extLst>
              <a:ext uri="{FF2B5EF4-FFF2-40B4-BE49-F238E27FC236}">
                <a16:creationId xmlns:a16="http://schemas.microsoft.com/office/drawing/2014/main" id="{2856DD1B-E87F-DB53-320F-192A07E8925A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49" name="Google Shape;7693;p72">
              <a:extLst>
                <a:ext uri="{FF2B5EF4-FFF2-40B4-BE49-F238E27FC236}">
                  <a16:creationId xmlns:a16="http://schemas.microsoft.com/office/drawing/2014/main" id="{BED03C15-B9B9-3405-5531-48E7391296FE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0" name="Google Shape;7694;p72">
              <a:extLst>
                <a:ext uri="{FF2B5EF4-FFF2-40B4-BE49-F238E27FC236}">
                  <a16:creationId xmlns:a16="http://schemas.microsoft.com/office/drawing/2014/main" id="{DDB8C2CE-935E-7EB8-D088-AC18B4857E5C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1" name="Google Shape;7695;p72">
              <a:extLst>
                <a:ext uri="{FF2B5EF4-FFF2-40B4-BE49-F238E27FC236}">
                  <a16:creationId xmlns:a16="http://schemas.microsoft.com/office/drawing/2014/main" id="{401FCD86-3445-3885-4B1E-616912C3ECCB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2" name="Google Shape;7696;p72">
              <a:extLst>
                <a:ext uri="{FF2B5EF4-FFF2-40B4-BE49-F238E27FC236}">
                  <a16:creationId xmlns:a16="http://schemas.microsoft.com/office/drawing/2014/main" id="{A1174E19-6E19-3976-64FD-7756E33F6E75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3" name="Google Shape;7697;p72">
              <a:extLst>
                <a:ext uri="{FF2B5EF4-FFF2-40B4-BE49-F238E27FC236}">
                  <a16:creationId xmlns:a16="http://schemas.microsoft.com/office/drawing/2014/main" id="{4FE02EFC-DA25-0433-6CDD-8041F8E8F78E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4" name="Google Shape;7698;p72">
              <a:extLst>
                <a:ext uri="{FF2B5EF4-FFF2-40B4-BE49-F238E27FC236}">
                  <a16:creationId xmlns:a16="http://schemas.microsoft.com/office/drawing/2014/main" id="{B698C831-DF41-E0CA-4DAB-3EFCBDBDF22D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5" name="Google Shape;7699;p72">
              <a:extLst>
                <a:ext uri="{FF2B5EF4-FFF2-40B4-BE49-F238E27FC236}">
                  <a16:creationId xmlns:a16="http://schemas.microsoft.com/office/drawing/2014/main" id="{CEDFFAEE-4E8E-6A19-AFBE-26457CF7314A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6" name="Google Shape;7700;p72">
              <a:extLst>
                <a:ext uri="{FF2B5EF4-FFF2-40B4-BE49-F238E27FC236}">
                  <a16:creationId xmlns:a16="http://schemas.microsoft.com/office/drawing/2014/main" id="{6BE1FE0D-2A6C-6E01-C1FA-D52980A99A90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7" name="Google Shape;7701;p72">
              <a:extLst>
                <a:ext uri="{FF2B5EF4-FFF2-40B4-BE49-F238E27FC236}">
                  <a16:creationId xmlns:a16="http://schemas.microsoft.com/office/drawing/2014/main" id="{79FB572E-76DD-2B98-A7BC-29396FAA401D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8" name="Google Shape;7702;p72">
              <a:extLst>
                <a:ext uri="{FF2B5EF4-FFF2-40B4-BE49-F238E27FC236}">
                  <a16:creationId xmlns:a16="http://schemas.microsoft.com/office/drawing/2014/main" id="{748FF661-C13C-CB99-D797-BB972435E3ED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9" name="Google Shape;7703;p72">
              <a:extLst>
                <a:ext uri="{FF2B5EF4-FFF2-40B4-BE49-F238E27FC236}">
                  <a16:creationId xmlns:a16="http://schemas.microsoft.com/office/drawing/2014/main" id="{1E349D6A-8A9D-302A-21C0-24C79494D6F8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0" name="Google Shape;7704;p72">
              <a:extLst>
                <a:ext uri="{FF2B5EF4-FFF2-40B4-BE49-F238E27FC236}">
                  <a16:creationId xmlns:a16="http://schemas.microsoft.com/office/drawing/2014/main" id="{44B2B685-8AED-307F-9620-C8C86D1CB1B5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1" name="Google Shape;7705;p72">
              <a:extLst>
                <a:ext uri="{FF2B5EF4-FFF2-40B4-BE49-F238E27FC236}">
                  <a16:creationId xmlns:a16="http://schemas.microsoft.com/office/drawing/2014/main" id="{37741A0F-823A-9FE6-AE6A-EA12C040E43A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2" name="Google Shape;7706;p72">
              <a:extLst>
                <a:ext uri="{FF2B5EF4-FFF2-40B4-BE49-F238E27FC236}">
                  <a16:creationId xmlns:a16="http://schemas.microsoft.com/office/drawing/2014/main" id="{FB30946A-57C7-FDA9-32B4-EDBB494BE052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3" name="Google Shape;7707;p72">
              <a:extLst>
                <a:ext uri="{FF2B5EF4-FFF2-40B4-BE49-F238E27FC236}">
                  <a16:creationId xmlns:a16="http://schemas.microsoft.com/office/drawing/2014/main" id="{67331EAF-8361-778E-D3B5-77C0B7507F79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4" name="Google Shape;7708;p72">
              <a:extLst>
                <a:ext uri="{FF2B5EF4-FFF2-40B4-BE49-F238E27FC236}">
                  <a16:creationId xmlns:a16="http://schemas.microsoft.com/office/drawing/2014/main" id="{9061257C-AAAE-37BE-BDB7-1B1F4578E716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5" name="Google Shape;7709;p72">
              <a:extLst>
                <a:ext uri="{FF2B5EF4-FFF2-40B4-BE49-F238E27FC236}">
                  <a16:creationId xmlns:a16="http://schemas.microsoft.com/office/drawing/2014/main" id="{2806976F-4EEF-7659-2B5F-81D59D3F1405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6" name="Google Shape;7710;p72">
              <a:extLst>
                <a:ext uri="{FF2B5EF4-FFF2-40B4-BE49-F238E27FC236}">
                  <a16:creationId xmlns:a16="http://schemas.microsoft.com/office/drawing/2014/main" id="{B42298E8-7C59-7A78-4E51-423A5D4582F1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7" name="Google Shape;7711;p72">
              <a:extLst>
                <a:ext uri="{FF2B5EF4-FFF2-40B4-BE49-F238E27FC236}">
                  <a16:creationId xmlns:a16="http://schemas.microsoft.com/office/drawing/2014/main" id="{18BF0E4C-6495-2BF6-D69D-8970D8A7855A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8" name="Google Shape;7712;p72">
              <a:extLst>
                <a:ext uri="{FF2B5EF4-FFF2-40B4-BE49-F238E27FC236}">
                  <a16:creationId xmlns:a16="http://schemas.microsoft.com/office/drawing/2014/main" id="{65DCE0D6-D0E3-940F-4798-08C5429E42C5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9" name="Google Shape;7713;p72">
              <a:extLst>
                <a:ext uri="{FF2B5EF4-FFF2-40B4-BE49-F238E27FC236}">
                  <a16:creationId xmlns:a16="http://schemas.microsoft.com/office/drawing/2014/main" id="{60C48076-726F-551F-42E9-0D8AF9FCCB11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0" name="Google Shape;7714;p72">
              <a:extLst>
                <a:ext uri="{FF2B5EF4-FFF2-40B4-BE49-F238E27FC236}">
                  <a16:creationId xmlns:a16="http://schemas.microsoft.com/office/drawing/2014/main" id="{25CB904B-0242-8BFF-FB43-5531545E86C0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1" name="Google Shape;7715;p72">
              <a:extLst>
                <a:ext uri="{FF2B5EF4-FFF2-40B4-BE49-F238E27FC236}">
                  <a16:creationId xmlns:a16="http://schemas.microsoft.com/office/drawing/2014/main" id="{19E639F3-F967-FC5F-F475-0B3C2A2BC2FA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2" name="Google Shape;7716;p72">
              <a:extLst>
                <a:ext uri="{FF2B5EF4-FFF2-40B4-BE49-F238E27FC236}">
                  <a16:creationId xmlns:a16="http://schemas.microsoft.com/office/drawing/2014/main" id="{5A78D760-24A0-8ECF-CA41-81529ADEBE69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3" name="Google Shape;7717;p72">
              <a:extLst>
                <a:ext uri="{FF2B5EF4-FFF2-40B4-BE49-F238E27FC236}">
                  <a16:creationId xmlns:a16="http://schemas.microsoft.com/office/drawing/2014/main" id="{4C91C07E-CBC4-425D-D376-3524F9250A60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4" name="Google Shape;7718;p72">
              <a:extLst>
                <a:ext uri="{FF2B5EF4-FFF2-40B4-BE49-F238E27FC236}">
                  <a16:creationId xmlns:a16="http://schemas.microsoft.com/office/drawing/2014/main" id="{9E9C6C85-2BD1-69A2-5892-1A576F33F001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5" name="Google Shape;7719;p72">
              <a:extLst>
                <a:ext uri="{FF2B5EF4-FFF2-40B4-BE49-F238E27FC236}">
                  <a16:creationId xmlns:a16="http://schemas.microsoft.com/office/drawing/2014/main" id="{2C3EB70F-EB13-78E3-D790-8BEA4C6C3EF8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6" name="Google Shape;7720;p72">
              <a:extLst>
                <a:ext uri="{FF2B5EF4-FFF2-40B4-BE49-F238E27FC236}">
                  <a16:creationId xmlns:a16="http://schemas.microsoft.com/office/drawing/2014/main" id="{CF8CC371-7837-5DA0-3EB8-D4A77196D4BE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7" name="Google Shape;7721;p72">
              <a:extLst>
                <a:ext uri="{FF2B5EF4-FFF2-40B4-BE49-F238E27FC236}">
                  <a16:creationId xmlns:a16="http://schemas.microsoft.com/office/drawing/2014/main" id="{49450B6E-F4F2-3A07-4068-BD0E392FB48E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8" name="Google Shape;7722;p72">
              <a:extLst>
                <a:ext uri="{FF2B5EF4-FFF2-40B4-BE49-F238E27FC236}">
                  <a16:creationId xmlns:a16="http://schemas.microsoft.com/office/drawing/2014/main" id="{9CC9C818-0B78-B064-6442-1036D7F8B534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9" name="Google Shape;7723;p72">
              <a:extLst>
                <a:ext uri="{FF2B5EF4-FFF2-40B4-BE49-F238E27FC236}">
                  <a16:creationId xmlns:a16="http://schemas.microsoft.com/office/drawing/2014/main" id="{99FF02F4-93B2-D776-5CAE-02E00238FB72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0" name="Google Shape;7724;p72">
              <a:extLst>
                <a:ext uri="{FF2B5EF4-FFF2-40B4-BE49-F238E27FC236}">
                  <a16:creationId xmlns:a16="http://schemas.microsoft.com/office/drawing/2014/main" id="{70777B9A-9025-B13B-0D3C-41293054D5D4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81" name="Google Shape;7725;p72">
            <a:extLst>
              <a:ext uri="{FF2B5EF4-FFF2-40B4-BE49-F238E27FC236}">
                <a16:creationId xmlns:a16="http://schemas.microsoft.com/office/drawing/2014/main" id="{BD762AAE-8269-A457-F09C-3D5BCA8AC48A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2" name="Google Shape;7726;p72">
              <a:extLst>
                <a:ext uri="{FF2B5EF4-FFF2-40B4-BE49-F238E27FC236}">
                  <a16:creationId xmlns:a16="http://schemas.microsoft.com/office/drawing/2014/main" id="{BF9D7509-70F4-427E-1460-6F415849446D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3" name="Google Shape;7727;p72">
              <a:extLst>
                <a:ext uri="{FF2B5EF4-FFF2-40B4-BE49-F238E27FC236}">
                  <a16:creationId xmlns:a16="http://schemas.microsoft.com/office/drawing/2014/main" id="{53D848C8-E47B-58E9-9D37-32C5CF7F343C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4" name="Google Shape;7728;p72">
              <a:extLst>
                <a:ext uri="{FF2B5EF4-FFF2-40B4-BE49-F238E27FC236}">
                  <a16:creationId xmlns:a16="http://schemas.microsoft.com/office/drawing/2014/main" id="{A638B10B-9A2D-42CE-194B-C4F9C3669778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Google Shape;7729;p72">
              <a:extLst>
                <a:ext uri="{FF2B5EF4-FFF2-40B4-BE49-F238E27FC236}">
                  <a16:creationId xmlns:a16="http://schemas.microsoft.com/office/drawing/2014/main" id="{FB8D1615-F8ED-2ECD-8466-3C2752C09048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Google Shape;7730;p72">
              <a:extLst>
                <a:ext uri="{FF2B5EF4-FFF2-40B4-BE49-F238E27FC236}">
                  <a16:creationId xmlns:a16="http://schemas.microsoft.com/office/drawing/2014/main" id="{C252D57B-097B-245D-5B93-F0126514EE02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7" name="Google Shape;7731;p72">
              <a:extLst>
                <a:ext uri="{FF2B5EF4-FFF2-40B4-BE49-F238E27FC236}">
                  <a16:creationId xmlns:a16="http://schemas.microsoft.com/office/drawing/2014/main" id="{E375FB0F-C2DA-BEDD-296E-88C43336DE2F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88" name="Google Shape;7732;p72">
            <a:extLst>
              <a:ext uri="{FF2B5EF4-FFF2-40B4-BE49-F238E27FC236}">
                <a16:creationId xmlns:a16="http://schemas.microsoft.com/office/drawing/2014/main" id="{B2B86F02-CEEA-7A00-4BB3-0465F72942FD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89" name="Google Shape;7733;p72">
              <a:extLst>
                <a:ext uri="{FF2B5EF4-FFF2-40B4-BE49-F238E27FC236}">
                  <a16:creationId xmlns:a16="http://schemas.microsoft.com/office/drawing/2014/main" id="{8921413E-B722-871F-B227-2AC31DAFB1F9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0" name="Google Shape;7734;p72">
              <a:extLst>
                <a:ext uri="{FF2B5EF4-FFF2-40B4-BE49-F238E27FC236}">
                  <a16:creationId xmlns:a16="http://schemas.microsoft.com/office/drawing/2014/main" id="{2202F007-99DB-AB23-50D1-9D63248838F2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1" name="Google Shape;7735;p72">
              <a:extLst>
                <a:ext uri="{FF2B5EF4-FFF2-40B4-BE49-F238E27FC236}">
                  <a16:creationId xmlns:a16="http://schemas.microsoft.com/office/drawing/2014/main" id="{555DBC95-7E19-174E-3922-C39890199089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3" name="Google Shape;7736;p72">
                <a:extLst>
                  <a:ext uri="{FF2B5EF4-FFF2-40B4-BE49-F238E27FC236}">
                    <a16:creationId xmlns:a16="http://schemas.microsoft.com/office/drawing/2014/main" id="{1A09CAB9-DD22-9C2F-D3F6-AACFB56F3CF3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7737;p72">
                <a:extLst>
                  <a:ext uri="{FF2B5EF4-FFF2-40B4-BE49-F238E27FC236}">
                    <a16:creationId xmlns:a16="http://schemas.microsoft.com/office/drawing/2014/main" id="{E1E1A2B4-BEE8-54EF-E3C7-668D7D35D996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38;p72">
                <a:extLst>
                  <a:ext uri="{FF2B5EF4-FFF2-40B4-BE49-F238E27FC236}">
                    <a16:creationId xmlns:a16="http://schemas.microsoft.com/office/drawing/2014/main" id="{B7D8C772-0A08-A2FB-FA56-87F54F4E6EFE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9;p72">
                <a:extLst>
                  <a:ext uri="{FF2B5EF4-FFF2-40B4-BE49-F238E27FC236}">
                    <a16:creationId xmlns:a16="http://schemas.microsoft.com/office/drawing/2014/main" id="{65214029-EAC6-7DF1-B1BE-C7831049E1A2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40;p72">
                <a:extLst>
                  <a:ext uri="{FF2B5EF4-FFF2-40B4-BE49-F238E27FC236}">
                    <a16:creationId xmlns:a16="http://schemas.microsoft.com/office/drawing/2014/main" id="{F7630D0D-62A1-0154-48C8-6C1D3888A72C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1;p72">
                <a:extLst>
                  <a:ext uri="{FF2B5EF4-FFF2-40B4-BE49-F238E27FC236}">
                    <a16:creationId xmlns:a16="http://schemas.microsoft.com/office/drawing/2014/main" id="{736E7D51-20DA-EA27-37C9-7CE6CD0B5D05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2;p72">
                <a:extLst>
                  <a:ext uri="{FF2B5EF4-FFF2-40B4-BE49-F238E27FC236}">
                    <a16:creationId xmlns:a16="http://schemas.microsoft.com/office/drawing/2014/main" id="{EFD04DCF-68BB-2094-3633-D66B52DC39FC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3;p72">
                <a:extLst>
                  <a:ext uri="{FF2B5EF4-FFF2-40B4-BE49-F238E27FC236}">
                    <a16:creationId xmlns:a16="http://schemas.microsoft.com/office/drawing/2014/main" id="{95229F82-E6AD-BE28-0B58-C14E6B00A1A5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2" name="Google Shape;7744;p72">
              <a:extLst>
                <a:ext uri="{FF2B5EF4-FFF2-40B4-BE49-F238E27FC236}">
                  <a16:creationId xmlns:a16="http://schemas.microsoft.com/office/drawing/2014/main" id="{1C7BB219-BC82-70CC-15F2-9628BDAA7459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1" name="Google Shape;7745;p72">
            <a:extLst>
              <a:ext uri="{FF2B5EF4-FFF2-40B4-BE49-F238E27FC236}">
                <a16:creationId xmlns:a16="http://schemas.microsoft.com/office/drawing/2014/main" id="{FECCA5F6-4AF2-D7BF-6BF4-1E2C6D74A757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2" name="Google Shape;7746;p72">
              <a:extLst>
                <a:ext uri="{FF2B5EF4-FFF2-40B4-BE49-F238E27FC236}">
                  <a16:creationId xmlns:a16="http://schemas.microsoft.com/office/drawing/2014/main" id="{4441415F-BACB-3654-96AB-DAF5F2DFF6D0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19" name="Google Shape;7747;p72">
                <a:extLst>
                  <a:ext uri="{FF2B5EF4-FFF2-40B4-BE49-F238E27FC236}">
                    <a16:creationId xmlns:a16="http://schemas.microsoft.com/office/drawing/2014/main" id="{249D64D9-7D72-AAA8-9B74-B2060551A98A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3" name="Google Shape;7748;p72">
                  <a:extLst>
                    <a:ext uri="{FF2B5EF4-FFF2-40B4-BE49-F238E27FC236}">
                      <a16:creationId xmlns:a16="http://schemas.microsoft.com/office/drawing/2014/main" id="{FA74BB12-7B8D-E52C-C31F-A55CBEB4CAB5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49;p72">
                  <a:extLst>
                    <a:ext uri="{FF2B5EF4-FFF2-40B4-BE49-F238E27FC236}">
                      <a16:creationId xmlns:a16="http://schemas.microsoft.com/office/drawing/2014/main" id="{279B846B-C5A7-69B8-AEBA-D872D20E1EA5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320" name="Google Shape;7750;p72">
                <a:extLst>
                  <a:ext uri="{FF2B5EF4-FFF2-40B4-BE49-F238E27FC236}">
                    <a16:creationId xmlns:a16="http://schemas.microsoft.com/office/drawing/2014/main" id="{6D400112-7867-45E1-3DC2-8CD1C846B9F5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1" name="Google Shape;7751;p72">
                  <a:extLst>
                    <a:ext uri="{FF2B5EF4-FFF2-40B4-BE49-F238E27FC236}">
                      <a16:creationId xmlns:a16="http://schemas.microsoft.com/office/drawing/2014/main" id="{03B6C7A5-90F5-63FF-4EF4-18E1F370CE4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2" name="Google Shape;7752;p72">
                  <a:extLst>
                    <a:ext uri="{FF2B5EF4-FFF2-40B4-BE49-F238E27FC236}">
                      <a16:creationId xmlns:a16="http://schemas.microsoft.com/office/drawing/2014/main" id="{CCD51535-8DDA-A429-CF61-74EBFF5C43A6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03" name="Google Shape;7753;p72">
              <a:extLst>
                <a:ext uri="{FF2B5EF4-FFF2-40B4-BE49-F238E27FC236}">
                  <a16:creationId xmlns:a16="http://schemas.microsoft.com/office/drawing/2014/main" id="{DFAD6AB9-E90F-67D0-618C-7AE0FDBFE951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4" name="Google Shape;7754;p72">
                <a:extLst>
                  <a:ext uri="{FF2B5EF4-FFF2-40B4-BE49-F238E27FC236}">
                    <a16:creationId xmlns:a16="http://schemas.microsoft.com/office/drawing/2014/main" id="{BFC601AA-8380-3CCF-29A0-46E669B68FFE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3" name="Google Shape;7755;p72">
                  <a:extLst>
                    <a:ext uri="{FF2B5EF4-FFF2-40B4-BE49-F238E27FC236}">
                      <a16:creationId xmlns:a16="http://schemas.microsoft.com/office/drawing/2014/main" id="{1F562045-03AC-6522-7DCD-F3E88B605FFD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7" name="Google Shape;7756;p72">
                    <a:extLst>
                      <a:ext uri="{FF2B5EF4-FFF2-40B4-BE49-F238E27FC236}">
                        <a16:creationId xmlns:a16="http://schemas.microsoft.com/office/drawing/2014/main" id="{9CA0FFF7-7818-97C3-7521-AF759EE581FB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57;p72">
                    <a:extLst>
                      <a:ext uri="{FF2B5EF4-FFF2-40B4-BE49-F238E27FC236}">
                        <a16:creationId xmlns:a16="http://schemas.microsoft.com/office/drawing/2014/main" id="{8DA69B8D-8539-FA6C-15CE-BD6DFF0D3230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14" name="Google Shape;7758;p72">
                  <a:extLst>
                    <a:ext uri="{FF2B5EF4-FFF2-40B4-BE49-F238E27FC236}">
                      <a16:creationId xmlns:a16="http://schemas.microsoft.com/office/drawing/2014/main" id="{AF4A25C1-E6C4-B1E6-FC4E-529BC582FAE3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5" name="Google Shape;7759;p72">
                    <a:extLst>
                      <a:ext uri="{FF2B5EF4-FFF2-40B4-BE49-F238E27FC236}">
                        <a16:creationId xmlns:a16="http://schemas.microsoft.com/office/drawing/2014/main" id="{01B95E4D-7F77-90E6-4352-466DA8D6ED9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0;p72">
                    <a:extLst>
                      <a:ext uri="{FF2B5EF4-FFF2-40B4-BE49-F238E27FC236}">
                        <a16:creationId xmlns:a16="http://schemas.microsoft.com/office/drawing/2014/main" id="{A343E320-2E2B-4BA5-3389-ECDA5A9D4648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305" name="Google Shape;7761;p72">
                <a:extLst>
                  <a:ext uri="{FF2B5EF4-FFF2-40B4-BE49-F238E27FC236}">
                    <a16:creationId xmlns:a16="http://schemas.microsoft.com/office/drawing/2014/main" id="{F7962794-CBC4-FBED-E79D-368017131F97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6" name="Google Shape;7762;p72">
                  <a:extLst>
                    <a:ext uri="{FF2B5EF4-FFF2-40B4-BE49-F238E27FC236}">
                      <a16:creationId xmlns:a16="http://schemas.microsoft.com/office/drawing/2014/main" id="{CAEA7913-4AA1-B8BC-1C1F-9468E69855F8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grpSp>
              <p:nvGrpSpPr>
                <p:cNvPr id="307" name="Google Shape;7763;p72">
                  <a:extLst>
                    <a:ext uri="{FF2B5EF4-FFF2-40B4-BE49-F238E27FC236}">
                      <a16:creationId xmlns:a16="http://schemas.microsoft.com/office/drawing/2014/main" id="{3AA03ADB-726F-67CC-BB8B-42E8A1847A38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1" name="Google Shape;7764;p72">
                    <a:extLst>
                      <a:ext uri="{FF2B5EF4-FFF2-40B4-BE49-F238E27FC236}">
                        <a16:creationId xmlns:a16="http://schemas.microsoft.com/office/drawing/2014/main" id="{B7F581FA-F791-D626-2305-FED58A250202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5;p72">
                    <a:extLst>
                      <a:ext uri="{FF2B5EF4-FFF2-40B4-BE49-F238E27FC236}">
                        <a16:creationId xmlns:a16="http://schemas.microsoft.com/office/drawing/2014/main" id="{5FDF96D5-B868-8EDA-1853-948D29F9CC7E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08" name="Google Shape;7766;p72">
                  <a:extLst>
                    <a:ext uri="{FF2B5EF4-FFF2-40B4-BE49-F238E27FC236}">
                      <a16:creationId xmlns:a16="http://schemas.microsoft.com/office/drawing/2014/main" id="{BC5B8F66-D5E5-3068-F8A8-DC9B44165FEF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09" name="Google Shape;7767;p72">
                    <a:extLst>
                      <a:ext uri="{FF2B5EF4-FFF2-40B4-BE49-F238E27FC236}">
                        <a16:creationId xmlns:a16="http://schemas.microsoft.com/office/drawing/2014/main" id="{FB31A49E-C55D-FC5F-AB2C-9675D0B1234C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0" name="Google Shape;7768;p72">
                    <a:extLst>
                      <a:ext uri="{FF2B5EF4-FFF2-40B4-BE49-F238E27FC236}">
                        <a16:creationId xmlns:a16="http://schemas.microsoft.com/office/drawing/2014/main" id="{552577FB-A422-0B6E-B7C4-B147F81A742C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25" name="Google Shape;7769;p72">
            <a:extLst>
              <a:ext uri="{FF2B5EF4-FFF2-40B4-BE49-F238E27FC236}">
                <a16:creationId xmlns:a16="http://schemas.microsoft.com/office/drawing/2014/main" id="{505889C4-6B4E-7162-4B62-B8306C9A87E6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6" name="Google Shape;7770;p72">
              <a:extLst>
                <a:ext uri="{FF2B5EF4-FFF2-40B4-BE49-F238E27FC236}">
                  <a16:creationId xmlns:a16="http://schemas.microsoft.com/office/drawing/2014/main" id="{65D4F277-5B19-66C7-1852-DADCDFCA879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3" name="Google Shape;7771;p72">
                <a:extLst>
                  <a:ext uri="{FF2B5EF4-FFF2-40B4-BE49-F238E27FC236}">
                    <a16:creationId xmlns:a16="http://schemas.microsoft.com/office/drawing/2014/main" id="{AF86DF88-2C8F-C9E6-BE06-6BAA1403630C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4" name="Google Shape;7772;p72">
                <a:extLst>
                  <a:ext uri="{FF2B5EF4-FFF2-40B4-BE49-F238E27FC236}">
                    <a16:creationId xmlns:a16="http://schemas.microsoft.com/office/drawing/2014/main" id="{5C5CC4DC-B4C0-F938-E6FE-1A9F9383AAF6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5" name="Google Shape;7773;p72">
                <a:extLst>
                  <a:ext uri="{FF2B5EF4-FFF2-40B4-BE49-F238E27FC236}">
                    <a16:creationId xmlns:a16="http://schemas.microsoft.com/office/drawing/2014/main" id="{FC8B2490-47C9-ADE4-5ABD-B9E5413B8932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6" name="Google Shape;7774;p72">
                <a:extLst>
                  <a:ext uri="{FF2B5EF4-FFF2-40B4-BE49-F238E27FC236}">
                    <a16:creationId xmlns:a16="http://schemas.microsoft.com/office/drawing/2014/main" id="{A19B20A5-E319-F9BD-93C0-235AC8A8F61A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7" name="Google Shape;7775;p72">
                <a:extLst>
                  <a:ext uri="{FF2B5EF4-FFF2-40B4-BE49-F238E27FC236}">
                    <a16:creationId xmlns:a16="http://schemas.microsoft.com/office/drawing/2014/main" id="{8889B762-13F5-8ED9-A208-3DB7D8EE4142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8" name="Google Shape;7776;p72">
                <a:extLst>
                  <a:ext uri="{FF2B5EF4-FFF2-40B4-BE49-F238E27FC236}">
                    <a16:creationId xmlns:a16="http://schemas.microsoft.com/office/drawing/2014/main" id="{D78BBC52-A652-CD9C-8560-E5EFC721E344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27" name="Google Shape;7777;p72">
              <a:extLst>
                <a:ext uri="{FF2B5EF4-FFF2-40B4-BE49-F238E27FC236}">
                  <a16:creationId xmlns:a16="http://schemas.microsoft.com/office/drawing/2014/main" id="{3920FC1A-C16A-14CD-E509-C450E694333E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1" name="Google Shape;7778;p72">
                <a:extLst>
                  <a:ext uri="{FF2B5EF4-FFF2-40B4-BE49-F238E27FC236}">
                    <a16:creationId xmlns:a16="http://schemas.microsoft.com/office/drawing/2014/main" id="{5B81D4A2-5254-145A-B80C-92C49C3D0BD6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42" name="Google Shape;7779;p72">
                <a:extLst>
                  <a:ext uri="{FF2B5EF4-FFF2-40B4-BE49-F238E27FC236}">
                    <a16:creationId xmlns:a16="http://schemas.microsoft.com/office/drawing/2014/main" id="{807A8AA5-4525-5FDD-73E8-78EFFA3AAC49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3" name="Google Shape;7780;p72">
                  <a:extLst>
                    <a:ext uri="{FF2B5EF4-FFF2-40B4-BE49-F238E27FC236}">
                      <a16:creationId xmlns:a16="http://schemas.microsoft.com/office/drawing/2014/main" id="{86D05549-B821-6F02-61CF-6F9C43F63BBB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6" name="Google Shape;7781;p72">
                    <a:extLst>
                      <a:ext uri="{FF2B5EF4-FFF2-40B4-BE49-F238E27FC236}">
                        <a16:creationId xmlns:a16="http://schemas.microsoft.com/office/drawing/2014/main" id="{3A8CC69B-030A-A6AB-F8EE-EB2AB10A5270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47" name="Google Shape;7782;p72">
                    <a:extLst>
                      <a:ext uri="{FF2B5EF4-FFF2-40B4-BE49-F238E27FC236}">
                        <a16:creationId xmlns:a16="http://schemas.microsoft.com/office/drawing/2014/main" id="{6AA26AE8-0C5A-A13D-0CD0-A79D5372E54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48" name="Google Shape;7783;p72">
                    <a:extLst>
                      <a:ext uri="{FF2B5EF4-FFF2-40B4-BE49-F238E27FC236}">
                        <a16:creationId xmlns:a16="http://schemas.microsoft.com/office/drawing/2014/main" id="{24FC77B2-6651-04AA-0C52-3F2841C5651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49" name="Google Shape;7784;p72">
                    <a:extLst>
                      <a:ext uri="{FF2B5EF4-FFF2-40B4-BE49-F238E27FC236}">
                        <a16:creationId xmlns:a16="http://schemas.microsoft.com/office/drawing/2014/main" id="{D7E868BA-4E82-A400-D743-88472CAC7783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50" name="Google Shape;7785;p72">
                    <a:extLst>
                      <a:ext uri="{FF2B5EF4-FFF2-40B4-BE49-F238E27FC236}">
                        <a16:creationId xmlns:a16="http://schemas.microsoft.com/office/drawing/2014/main" id="{9D560F2A-134C-5513-4D41-D0183BADCAB5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51" name="Google Shape;7786;p72">
                    <a:extLst>
                      <a:ext uri="{FF2B5EF4-FFF2-40B4-BE49-F238E27FC236}">
                        <a16:creationId xmlns:a16="http://schemas.microsoft.com/office/drawing/2014/main" id="{9D247DA0-6924-E035-C81D-73D36B196009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52" name="Google Shape;7787;p72">
                    <a:extLst>
                      <a:ext uri="{FF2B5EF4-FFF2-40B4-BE49-F238E27FC236}">
                        <a16:creationId xmlns:a16="http://schemas.microsoft.com/office/drawing/2014/main" id="{03DF8757-119C-E66B-D6CD-93785643E415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344" name="Google Shape;7788;p72">
                  <a:extLst>
                    <a:ext uri="{FF2B5EF4-FFF2-40B4-BE49-F238E27FC236}">
                      <a16:creationId xmlns:a16="http://schemas.microsoft.com/office/drawing/2014/main" id="{9C57AAF3-7747-7005-B53E-C7A798B4784A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45" name="Google Shape;7789;p72">
                  <a:extLst>
                    <a:ext uri="{FF2B5EF4-FFF2-40B4-BE49-F238E27FC236}">
                      <a16:creationId xmlns:a16="http://schemas.microsoft.com/office/drawing/2014/main" id="{C2652C6B-C55E-5C9E-CD87-E27C77D58E0B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28" name="Google Shape;7790;p72">
              <a:extLst>
                <a:ext uri="{FF2B5EF4-FFF2-40B4-BE49-F238E27FC236}">
                  <a16:creationId xmlns:a16="http://schemas.microsoft.com/office/drawing/2014/main" id="{DDD72AF0-F817-4A30-79A0-30635F0B38A0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29" name="Google Shape;7791;p72">
                <a:extLst>
                  <a:ext uri="{FF2B5EF4-FFF2-40B4-BE49-F238E27FC236}">
                    <a16:creationId xmlns:a16="http://schemas.microsoft.com/office/drawing/2014/main" id="{224DEE59-EDED-BD22-36FE-66651C64879C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30" name="Google Shape;7792;p72">
                <a:extLst>
                  <a:ext uri="{FF2B5EF4-FFF2-40B4-BE49-F238E27FC236}">
                    <a16:creationId xmlns:a16="http://schemas.microsoft.com/office/drawing/2014/main" id="{C13A67EC-5C64-546D-27C0-0F2AA14AA114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1" name="Google Shape;7793;p72">
                  <a:extLst>
                    <a:ext uri="{FF2B5EF4-FFF2-40B4-BE49-F238E27FC236}">
                      <a16:creationId xmlns:a16="http://schemas.microsoft.com/office/drawing/2014/main" id="{082EACA3-16A3-C6A7-E0FD-575D90E220B6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4" name="Google Shape;7794;p72">
                    <a:extLst>
                      <a:ext uri="{FF2B5EF4-FFF2-40B4-BE49-F238E27FC236}">
                        <a16:creationId xmlns:a16="http://schemas.microsoft.com/office/drawing/2014/main" id="{180A11AE-528C-7746-38C6-BA58EEAB86D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35" name="Google Shape;7795;p72">
                    <a:extLst>
                      <a:ext uri="{FF2B5EF4-FFF2-40B4-BE49-F238E27FC236}">
                        <a16:creationId xmlns:a16="http://schemas.microsoft.com/office/drawing/2014/main" id="{24D3B804-E07C-98BE-DA9A-36A055AAB495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36" name="Google Shape;7796;p72">
                    <a:extLst>
                      <a:ext uri="{FF2B5EF4-FFF2-40B4-BE49-F238E27FC236}">
                        <a16:creationId xmlns:a16="http://schemas.microsoft.com/office/drawing/2014/main" id="{7086E0CA-142A-C7A3-ED77-6260301AC53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37" name="Google Shape;7797;p72">
                    <a:extLst>
                      <a:ext uri="{FF2B5EF4-FFF2-40B4-BE49-F238E27FC236}">
                        <a16:creationId xmlns:a16="http://schemas.microsoft.com/office/drawing/2014/main" id="{1E060388-E893-EEE3-8636-69F0740DA9AE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38" name="Google Shape;7798;p72">
                    <a:extLst>
                      <a:ext uri="{FF2B5EF4-FFF2-40B4-BE49-F238E27FC236}">
                        <a16:creationId xmlns:a16="http://schemas.microsoft.com/office/drawing/2014/main" id="{01822312-6EFB-B036-F8E1-524642ABA8C8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39" name="Google Shape;7799;p72">
                    <a:extLst>
                      <a:ext uri="{FF2B5EF4-FFF2-40B4-BE49-F238E27FC236}">
                        <a16:creationId xmlns:a16="http://schemas.microsoft.com/office/drawing/2014/main" id="{EE24315D-2065-845C-36B6-E8F297B49412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40" name="Google Shape;7800;p72">
                    <a:extLst>
                      <a:ext uri="{FF2B5EF4-FFF2-40B4-BE49-F238E27FC236}">
                        <a16:creationId xmlns:a16="http://schemas.microsoft.com/office/drawing/2014/main" id="{05FFB88C-18F2-E574-B777-9840987914D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332" name="Google Shape;7801;p72">
                  <a:extLst>
                    <a:ext uri="{FF2B5EF4-FFF2-40B4-BE49-F238E27FC236}">
                      <a16:creationId xmlns:a16="http://schemas.microsoft.com/office/drawing/2014/main" id="{83245EB4-912F-0539-3523-CD8A4EEF547E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33" name="Google Shape;7802;p72">
                  <a:extLst>
                    <a:ext uri="{FF2B5EF4-FFF2-40B4-BE49-F238E27FC236}">
                      <a16:creationId xmlns:a16="http://schemas.microsoft.com/office/drawing/2014/main" id="{D90B2E48-929D-A119-1F7F-9EAE257B0E77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359" name="Google Shape;7803;p72">
            <a:extLst>
              <a:ext uri="{FF2B5EF4-FFF2-40B4-BE49-F238E27FC236}">
                <a16:creationId xmlns:a16="http://schemas.microsoft.com/office/drawing/2014/main" id="{FB4D2E18-74D5-F68A-98A1-47F89E755481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0" name="Google Shape;7804;p72">
              <a:extLst>
                <a:ext uri="{FF2B5EF4-FFF2-40B4-BE49-F238E27FC236}">
                  <a16:creationId xmlns:a16="http://schemas.microsoft.com/office/drawing/2014/main" id="{5A28BDBE-66D7-1343-E383-8E94A298AD2B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61" name="Google Shape;7805;p72">
              <a:extLst>
                <a:ext uri="{FF2B5EF4-FFF2-40B4-BE49-F238E27FC236}">
                  <a16:creationId xmlns:a16="http://schemas.microsoft.com/office/drawing/2014/main" id="{A5BB010A-1AF4-F148-C5F2-658BF80761EB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62" name="Google Shape;7806;p72">
              <a:extLst>
                <a:ext uri="{FF2B5EF4-FFF2-40B4-BE49-F238E27FC236}">
                  <a16:creationId xmlns:a16="http://schemas.microsoft.com/office/drawing/2014/main" id="{C6BAD769-8971-5BF9-AB30-A2B18B7F1F78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63" name="Google Shape;7807;p72">
              <a:extLst>
                <a:ext uri="{FF2B5EF4-FFF2-40B4-BE49-F238E27FC236}">
                  <a16:creationId xmlns:a16="http://schemas.microsoft.com/office/drawing/2014/main" id="{847B6081-857F-B5B0-08D0-A36BAA763F6A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64" name="Google Shape;7808;p72">
              <a:extLst>
                <a:ext uri="{FF2B5EF4-FFF2-40B4-BE49-F238E27FC236}">
                  <a16:creationId xmlns:a16="http://schemas.microsoft.com/office/drawing/2014/main" id="{C009E1D6-A063-A4B0-67E8-03399D96C45D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65" name="Google Shape;7809;p72">
              <a:extLst>
                <a:ext uri="{FF2B5EF4-FFF2-40B4-BE49-F238E27FC236}">
                  <a16:creationId xmlns:a16="http://schemas.microsoft.com/office/drawing/2014/main" id="{BD145EF6-6769-B840-D3F6-6AA839898082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6" name="Google Shape;7810;p72">
            <a:extLst>
              <a:ext uri="{FF2B5EF4-FFF2-40B4-BE49-F238E27FC236}">
                <a16:creationId xmlns:a16="http://schemas.microsoft.com/office/drawing/2014/main" id="{F4B90E98-C52D-D38F-FF11-DA2D008443D8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7" name="Google Shape;7811;p72">
              <a:extLst>
                <a:ext uri="{FF2B5EF4-FFF2-40B4-BE49-F238E27FC236}">
                  <a16:creationId xmlns:a16="http://schemas.microsoft.com/office/drawing/2014/main" id="{1AE32656-9C33-4BFB-E24D-E798786C06C5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7812;p72">
              <a:extLst>
                <a:ext uri="{FF2B5EF4-FFF2-40B4-BE49-F238E27FC236}">
                  <a16:creationId xmlns:a16="http://schemas.microsoft.com/office/drawing/2014/main" id="{622BF96A-4D5F-AC26-F8BD-E3F433170ADE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3;p72">
              <a:extLst>
                <a:ext uri="{FF2B5EF4-FFF2-40B4-BE49-F238E27FC236}">
                  <a16:creationId xmlns:a16="http://schemas.microsoft.com/office/drawing/2014/main" id="{36704A24-EDAF-0AC8-1525-D7BB2419F00B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4;p72">
              <a:extLst>
                <a:ext uri="{FF2B5EF4-FFF2-40B4-BE49-F238E27FC236}">
                  <a16:creationId xmlns:a16="http://schemas.microsoft.com/office/drawing/2014/main" id="{1EABF82F-324F-47BB-FAC4-D8BBFC6E860E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5;p72">
              <a:extLst>
                <a:ext uri="{FF2B5EF4-FFF2-40B4-BE49-F238E27FC236}">
                  <a16:creationId xmlns:a16="http://schemas.microsoft.com/office/drawing/2014/main" id="{89607515-20AE-7A79-8BD9-EBB726FA5212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2" name="Google Shape;7816;p72">
            <a:extLst>
              <a:ext uri="{FF2B5EF4-FFF2-40B4-BE49-F238E27FC236}">
                <a16:creationId xmlns:a16="http://schemas.microsoft.com/office/drawing/2014/main" id="{01B7AB87-9DE3-D871-0474-92646A84B91B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3" name="Google Shape;7817;p72">
              <a:extLst>
                <a:ext uri="{FF2B5EF4-FFF2-40B4-BE49-F238E27FC236}">
                  <a16:creationId xmlns:a16="http://schemas.microsoft.com/office/drawing/2014/main" id="{85B2464B-8469-9738-52F2-69BEF73CA061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4" name="Google Shape;7818;p72">
                <a:extLst>
                  <a:ext uri="{FF2B5EF4-FFF2-40B4-BE49-F238E27FC236}">
                    <a16:creationId xmlns:a16="http://schemas.microsoft.com/office/drawing/2014/main" id="{766BC5D3-05E4-B198-525D-AD8DF200360B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25" name="Google Shape;7819;p72">
                <a:extLst>
                  <a:ext uri="{FF2B5EF4-FFF2-40B4-BE49-F238E27FC236}">
                    <a16:creationId xmlns:a16="http://schemas.microsoft.com/office/drawing/2014/main" id="{DB8D60B3-7EEB-63BD-235A-97A18D6CDCD5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26" name="Google Shape;7820;p72">
                <a:extLst>
                  <a:ext uri="{FF2B5EF4-FFF2-40B4-BE49-F238E27FC236}">
                    <a16:creationId xmlns:a16="http://schemas.microsoft.com/office/drawing/2014/main" id="{27B8BC27-31BE-20C0-DCDE-9AF06779D592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74" name="Google Shape;7821;p72">
              <a:extLst>
                <a:ext uri="{FF2B5EF4-FFF2-40B4-BE49-F238E27FC236}">
                  <a16:creationId xmlns:a16="http://schemas.microsoft.com/office/drawing/2014/main" id="{C9EF3455-7403-2F24-B80B-799C396C3EC7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0" name="Google Shape;7822;p72">
                <a:extLst>
                  <a:ext uri="{FF2B5EF4-FFF2-40B4-BE49-F238E27FC236}">
                    <a16:creationId xmlns:a16="http://schemas.microsoft.com/office/drawing/2014/main" id="{EEE7B24A-B3F6-9E24-5FDB-363B2CC495C8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7" name="Google Shape;7823;p72">
                  <a:extLst>
                    <a:ext uri="{FF2B5EF4-FFF2-40B4-BE49-F238E27FC236}">
                      <a16:creationId xmlns:a16="http://schemas.microsoft.com/office/drawing/2014/main" id="{436BCCCE-E0DA-8F68-9F99-8B63D373644E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1" name="Google Shape;7824;p72">
                    <a:extLst>
                      <a:ext uri="{FF2B5EF4-FFF2-40B4-BE49-F238E27FC236}">
                        <a16:creationId xmlns:a16="http://schemas.microsoft.com/office/drawing/2014/main" id="{2604ED61-1157-B4DF-DBC4-88935F5BF48B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22" name="Google Shape;7825;p72">
                    <a:extLst>
                      <a:ext uri="{FF2B5EF4-FFF2-40B4-BE49-F238E27FC236}">
                        <a16:creationId xmlns:a16="http://schemas.microsoft.com/office/drawing/2014/main" id="{0DB55B33-9C15-1F9D-7039-44B1D35BCFB8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23" name="Google Shape;7826;p72">
                    <a:extLst>
                      <a:ext uri="{FF2B5EF4-FFF2-40B4-BE49-F238E27FC236}">
                        <a16:creationId xmlns:a16="http://schemas.microsoft.com/office/drawing/2014/main" id="{516AC375-7B0C-D757-B4ED-1A8A508A9813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18" name="Google Shape;7827;p72">
                  <a:extLst>
                    <a:ext uri="{FF2B5EF4-FFF2-40B4-BE49-F238E27FC236}">
                      <a16:creationId xmlns:a16="http://schemas.microsoft.com/office/drawing/2014/main" id="{BEB0D23C-5285-1093-02D7-2DC5D16C42F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19" name="Google Shape;7828;p72">
                    <a:extLst>
                      <a:ext uri="{FF2B5EF4-FFF2-40B4-BE49-F238E27FC236}">
                        <a16:creationId xmlns:a16="http://schemas.microsoft.com/office/drawing/2014/main" id="{35C970F9-5539-E328-2496-2AA9BCED9DBB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20" name="Google Shape;7829;p72">
                    <a:extLst>
                      <a:ext uri="{FF2B5EF4-FFF2-40B4-BE49-F238E27FC236}">
                        <a16:creationId xmlns:a16="http://schemas.microsoft.com/office/drawing/2014/main" id="{F22CDAC7-92EF-B9A6-EE35-B5D401BAAACF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401" name="Google Shape;7830;p72">
                <a:extLst>
                  <a:ext uri="{FF2B5EF4-FFF2-40B4-BE49-F238E27FC236}">
                    <a16:creationId xmlns:a16="http://schemas.microsoft.com/office/drawing/2014/main" id="{12C604DE-A762-E430-7237-BEA20EE7DC71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0" name="Google Shape;7831;p72">
                  <a:extLst>
                    <a:ext uri="{FF2B5EF4-FFF2-40B4-BE49-F238E27FC236}">
                      <a16:creationId xmlns:a16="http://schemas.microsoft.com/office/drawing/2014/main" id="{67D9AC51-C227-3244-2919-47F7132A5867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4" name="Google Shape;7832;p72">
                    <a:extLst>
                      <a:ext uri="{FF2B5EF4-FFF2-40B4-BE49-F238E27FC236}">
                        <a16:creationId xmlns:a16="http://schemas.microsoft.com/office/drawing/2014/main" id="{87031083-7AA8-7B64-3794-B6443AB7B9D1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15" name="Google Shape;7833;p72">
                    <a:extLst>
                      <a:ext uri="{FF2B5EF4-FFF2-40B4-BE49-F238E27FC236}">
                        <a16:creationId xmlns:a16="http://schemas.microsoft.com/office/drawing/2014/main" id="{C07C82CD-3717-019B-2D9E-C2403F73161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16" name="Google Shape;7834;p72">
                    <a:extLst>
                      <a:ext uri="{FF2B5EF4-FFF2-40B4-BE49-F238E27FC236}">
                        <a16:creationId xmlns:a16="http://schemas.microsoft.com/office/drawing/2014/main" id="{963263A9-0706-3539-18E3-07018CEBB6B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11" name="Google Shape;7835;p72">
                  <a:extLst>
                    <a:ext uri="{FF2B5EF4-FFF2-40B4-BE49-F238E27FC236}">
                      <a16:creationId xmlns:a16="http://schemas.microsoft.com/office/drawing/2014/main" id="{E603DB1A-5661-0D95-5192-9404FECFD2AC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2" name="Google Shape;7836;p72">
                    <a:extLst>
                      <a:ext uri="{FF2B5EF4-FFF2-40B4-BE49-F238E27FC236}">
                        <a16:creationId xmlns:a16="http://schemas.microsoft.com/office/drawing/2014/main" id="{95FF6674-F6D6-9737-42F2-62570C7FA019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13" name="Google Shape;7837;p72">
                    <a:extLst>
                      <a:ext uri="{FF2B5EF4-FFF2-40B4-BE49-F238E27FC236}">
                        <a16:creationId xmlns:a16="http://schemas.microsoft.com/office/drawing/2014/main" id="{83769353-C1CC-7806-D3F2-BE99E0CDD1CB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402" name="Google Shape;7838;p72">
                <a:extLst>
                  <a:ext uri="{FF2B5EF4-FFF2-40B4-BE49-F238E27FC236}">
                    <a16:creationId xmlns:a16="http://schemas.microsoft.com/office/drawing/2014/main" id="{FE0408C7-B8D2-C1B8-18DE-02C2B7F276B4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3" name="Google Shape;7839;p72">
                  <a:extLst>
                    <a:ext uri="{FF2B5EF4-FFF2-40B4-BE49-F238E27FC236}">
                      <a16:creationId xmlns:a16="http://schemas.microsoft.com/office/drawing/2014/main" id="{76E83420-7738-DF01-88A1-0C6726D2113A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7" name="Google Shape;7840;p72">
                    <a:extLst>
                      <a:ext uri="{FF2B5EF4-FFF2-40B4-BE49-F238E27FC236}">
                        <a16:creationId xmlns:a16="http://schemas.microsoft.com/office/drawing/2014/main" id="{D17A77F0-76EF-EE70-3C6E-EAB5EAC4E6F2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08" name="Google Shape;7841;p72">
                    <a:extLst>
                      <a:ext uri="{FF2B5EF4-FFF2-40B4-BE49-F238E27FC236}">
                        <a16:creationId xmlns:a16="http://schemas.microsoft.com/office/drawing/2014/main" id="{782AA455-17F3-EA0F-3523-4804291F8564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09" name="Google Shape;7842;p72">
                    <a:extLst>
                      <a:ext uri="{FF2B5EF4-FFF2-40B4-BE49-F238E27FC236}">
                        <a16:creationId xmlns:a16="http://schemas.microsoft.com/office/drawing/2014/main" id="{74686F43-B4D8-8AAF-4C85-15E2F3B1C499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04" name="Google Shape;7843;p72">
                  <a:extLst>
                    <a:ext uri="{FF2B5EF4-FFF2-40B4-BE49-F238E27FC236}">
                      <a16:creationId xmlns:a16="http://schemas.microsoft.com/office/drawing/2014/main" id="{E370282C-9EE7-CBA8-917A-A4BED8503C6F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5" name="Google Shape;7844;p72">
                    <a:extLst>
                      <a:ext uri="{FF2B5EF4-FFF2-40B4-BE49-F238E27FC236}">
                        <a16:creationId xmlns:a16="http://schemas.microsoft.com/office/drawing/2014/main" id="{09ACB9FF-08BF-2131-F4A2-486862D3F692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06" name="Google Shape;7845;p72">
                    <a:extLst>
                      <a:ext uri="{FF2B5EF4-FFF2-40B4-BE49-F238E27FC236}">
                        <a16:creationId xmlns:a16="http://schemas.microsoft.com/office/drawing/2014/main" id="{8F8FDE61-F6F4-3722-AF7C-039F01CC5B25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75" name="Google Shape;7846;p72">
              <a:extLst>
                <a:ext uri="{FF2B5EF4-FFF2-40B4-BE49-F238E27FC236}">
                  <a16:creationId xmlns:a16="http://schemas.microsoft.com/office/drawing/2014/main" id="{F496ED03-829A-3069-2066-60BB99E480F3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6" name="Google Shape;7847;p72">
                <a:extLst>
                  <a:ext uri="{FF2B5EF4-FFF2-40B4-BE49-F238E27FC236}">
                    <a16:creationId xmlns:a16="http://schemas.microsoft.com/office/drawing/2014/main" id="{AC027D6E-3952-1EAB-EDDE-830AC60BB124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3" name="Google Shape;7848;p72">
                  <a:extLst>
                    <a:ext uri="{FF2B5EF4-FFF2-40B4-BE49-F238E27FC236}">
                      <a16:creationId xmlns:a16="http://schemas.microsoft.com/office/drawing/2014/main" id="{6DC9A31C-55F6-052B-8861-E0E3ADEFB258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7" name="Google Shape;7849;p72">
                    <a:extLst>
                      <a:ext uri="{FF2B5EF4-FFF2-40B4-BE49-F238E27FC236}">
                        <a16:creationId xmlns:a16="http://schemas.microsoft.com/office/drawing/2014/main" id="{288F5C75-2D68-022D-DF08-8B6A4C0B1F10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98" name="Google Shape;7850;p72">
                    <a:extLst>
                      <a:ext uri="{FF2B5EF4-FFF2-40B4-BE49-F238E27FC236}">
                        <a16:creationId xmlns:a16="http://schemas.microsoft.com/office/drawing/2014/main" id="{13ED7756-4C79-B710-46E4-93BA78E1FEFF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99" name="Google Shape;7851;p72">
                    <a:extLst>
                      <a:ext uri="{FF2B5EF4-FFF2-40B4-BE49-F238E27FC236}">
                        <a16:creationId xmlns:a16="http://schemas.microsoft.com/office/drawing/2014/main" id="{76672D35-2929-9836-1390-4AC3BD88728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94" name="Google Shape;7852;p72">
                  <a:extLst>
                    <a:ext uri="{FF2B5EF4-FFF2-40B4-BE49-F238E27FC236}">
                      <a16:creationId xmlns:a16="http://schemas.microsoft.com/office/drawing/2014/main" id="{D3E56296-2E0F-090A-1CC1-3621FF2A5F9D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5" name="Google Shape;7853;p72">
                    <a:extLst>
                      <a:ext uri="{FF2B5EF4-FFF2-40B4-BE49-F238E27FC236}">
                        <a16:creationId xmlns:a16="http://schemas.microsoft.com/office/drawing/2014/main" id="{62E9F3B5-70BA-78A7-1FEB-F2AB0B21D76C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96" name="Google Shape;7854;p72">
                    <a:extLst>
                      <a:ext uri="{FF2B5EF4-FFF2-40B4-BE49-F238E27FC236}">
                        <a16:creationId xmlns:a16="http://schemas.microsoft.com/office/drawing/2014/main" id="{D857350E-13B4-D420-8CA8-F89F959DF85D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377" name="Google Shape;7855;p72">
                <a:extLst>
                  <a:ext uri="{FF2B5EF4-FFF2-40B4-BE49-F238E27FC236}">
                    <a16:creationId xmlns:a16="http://schemas.microsoft.com/office/drawing/2014/main" id="{BCCFF309-84AA-A31A-FA2B-FA5BAB8AA3A2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6" name="Google Shape;7856;p72">
                  <a:extLst>
                    <a:ext uri="{FF2B5EF4-FFF2-40B4-BE49-F238E27FC236}">
                      <a16:creationId xmlns:a16="http://schemas.microsoft.com/office/drawing/2014/main" id="{F1200FAD-FFA9-D2EF-C376-9B3888E41CB5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0" name="Google Shape;7857;p72">
                    <a:extLst>
                      <a:ext uri="{FF2B5EF4-FFF2-40B4-BE49-F238E27FC236}">
                        <a16:creationId xmlns:a16="http://schemas.microsoft.com/office/drawing/2014/main" id="{001627B8-C282-DEAA-1F84-9EDC1F90071A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91" name="Google Shape;7858;p72">
                    <a:extLst>
                      <a:ext uri="{FF2B5EF4-FFF2-40B4-BE49-F238E27FC236}">
                        <a16:creationId xmlns:a16="http://schemas.microsoft.com/office/drawing/2014/main" id="{7EA38246-CB90-8C81-9F46-8C33602EB8C0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92" name="Google Shape;7859;p72">
                    <a:extLst>
                      <a:ext uri="{FF2B5EF4-FFF2-40B4-BE49-F238E27FC236}">
                        <a16:creationId xmlns:a16="http://schemas.microsoft.com/office/drawing/2014/main" id="{C544EC50-56EF-5757-0066-1C72C8F92BD5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87" name="Google Shape;7860;p72">
                  <a:extLst>
                    <a:ext uri="{FF2B5EF4-FFF2-40B4-BE49-F238E27FC236}">
                      <a16:creationId xmlns:a16="http://schemas.microsoft.com/office/drawing/2014/main" id="{F74A0E76-B4E6-FB11-36C8-89ACF025F8D5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8" name="Google Shape;7861;p72">
                    <a:extLst>
                      <a:ext uri="{FF2B5EF4-FFF2-40B4-BE49-F238E27FC236}">
                        <a16:creationId xmlns:a16="http://schemas.microsoft.com/office/drawing/2014/main" id="{B9A20448-5F97-A8F3-FF15-2A37C4127A42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89" name="Google Shape;7862;p72">
                    <a:extLst>
                      <a:ext uri="{FF2B5EF4-FFF2-40B4-BE49-F238E27FC236}">
                        <a16:creationId xmlns:a16="http://schemas.microsoft.com/office/drawing/2014/main" id="{99BD3AD2-DB59-4FDC-BE6E-5D565C76A90D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378" name="Google Shape;7863;p72">
                <a:extLst>
                  <a:ext uri="{FF2B5EF4-FFF2-40B4-BE49-F238E27FC236}">
                    <a16:creationId xmlns:a16="http://schemas.microsoft.com/office/drawing/2014/main" id="{1B2ECB6C-35AD-354F-2E5E-790594057CDD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79" name="Google Shape;7864;p72">
                  <a:extLst>
                    <a:ext uri="{FF2B5EF4-FFF2-40B4-BE49-F238E27FC236}">
                      <a16:creationId xmlns:a16="http://schemas.microsoft.com/office/drawing/2014/main" id="{7DAA2F06-E8C2-01F3-0FAA-8C86BE45187D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3" name="Google Shape;7865;p72">
                    <a:extLst>
                      <a:ext uri="{FF2B5EF4-FFF2-40B4-BE49-F238E27FC236}">
                        <a16:creationId xmlns:a16="http://schemas.microsoft.com/office/drawing/2014/main" id="{41052E22-33C2-A7CF-4D5D-BDD728CC2F63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84" name="Google Shape;7866;p72">
                    <a:extLst>
                      <a:ext uri="{FF2B5EF4-FFF2-40B4-BE49-F238E27FC236}">
                        <a16:creationId xmlns:a16="http://schemas.microsoft.com/office/drawing/2014/main" id="{2F228DB4-8F47-437B-E0E5-C01ECBD5BED1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85" name="Google Shape;7867;p72">
                    <a:extLst>
                      <a:ext uri="{FF2B5EF4-FFF2-40B4-BE49-F238E27FC236}">
                        <a16:creationId xmlns:a16="http://schemas.microsoft.com/office/drawing/2014/main" id="{6D87361B-2030-D659-1A59-822C83CB70B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80" name="Google Shape;7868;p72">
                  <a:extLst>
                    <a:ext uri="{FF2B5EF4-FFF2-40B4-BE49-F238E27FC236}">
                      <a16:creationId xmlns:a16="http://schemas.microsoft.com/office/drawing/2014/main" id="{402BC6A8-1CF6-AF71-9436-EE512602E5BC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1" name="Google Shape;7869;p72">
                    <a:extLst>
                      <a:ext uri="{FF2B5EF4-FFF2-40B4-BE49-F238E27FC236}">
                        <a16:creationId xmlns:a16="http://schemas.microsoft.com/office/drawing/2014/main" id="{81B5313E-BD6B-4659-474D-AC8B4FE8A9EE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82" name="Google Shape;7870;p72">
                    <a:extLst>
                      <a:ext uri="{FF2B5EF4-FFF2-40B4-BE49-F238E27FC236}">
                        <a16:creationId xmlns:a16="http://schemas.microsoft.com/office/drawing/2014/main" id="{B4D317DE-2C14-FCA2-F1D5-DD55DCF1428A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27" name="Google Shape;1529;p70">
            <a:extLst>
              <a:ext uri="{FF2B5EF4-FFF2-40B4-BE49-F238E27FC236}">
                <a16:creationId xmlns:a16="http://schemas.microsoft.com/office/drawing/2014/main" id="{949AA42C-DD76-C735-BD3A-9CC91C8F616B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17838585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09FF0E0D-FA9F-2E3A-1089-96FE30F1D329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8743858E-FBDD-5651-717C-0A4AAFEE2042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3" name="Google Shape;7877;p73">
                <a:extLst>
                  <a:ext uri="{FF2B5EF4-FFF2-40B4-BE49-F238E27FC236}">
                    <a16:creationId xmlns:a16="http://schemas.microsoft.com/office/drawing/2014/main" id="{CDFE47F6-47EB-B39C-16B4-F0FC5C5B0BD4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" name="Google Shape;7878;p73">
                <a:extLst>
                  <a:ext uri="{FF2B5EF4-FFF2-40B4-BE49-F238E27FC236}">
                    <a16:creationId xmlns:a16="http://schemas.microsoft.com/office/drawing/2014/main" id="{051597FF-5A6E-5F81-F4F8-6B2790B2F6E9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9FEE3AE7-0265-9A99-891C-EF371E5E2438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8" name="Google Shape;7880;p73">
                <a:extLst>
                  <a:ext uri="{FF2B5EF4-FFF2-40B4-BE49-F238E27FC236}">
                    <a16:creationId xmlns:a16="http://schemas.microsoft.com/office/drawing/2014/main" id="{B0251BED-B093-B074-2C9A-6B7D1202DF45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Google Shape;7881;p73">
                <a:extLst>
                  <a:ext uri="{FF2B5EF4-FFF2-40B4-BE49-F238E27FC236}">
                    <a16:creationId xmlns:a16="http://schemas.microsoft.com/office/drawing/2014/main" id="{FC06F0A1-7938-1187-0E90-75C05DFE9BEC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" name="Google Shape;7882;p73">
                <a:extLst>
                  <a:ext uri="{FF2B5EF4-FFF2-40B4-BE49-F238E27FC236}">
                    <a16:creationId xmlns:a16="http://schemas.microsoft.com/office/drawing/2014/main" id="{CDB66FA8-D1E3-9EBB-7719-328C25DEED11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1" name="Google Shape;7883;p73">
                <a:extLst>
                  <a:ext uri="{FF2B5EF4-FFF2-40B4-BE49-F238E27FC236}">
                    <a16:creationId xmlns:a16="http://schemas.microsoft.com/office/drawing/2014/main" id="{A61ADC2F-4C35-A170-70C5-C451046FB7A7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" name="Google Shape;7884;p73">
                <a:extLst>
                  <a:ext uri="{FF2B5EF4-FFF2-40B4-BE49-F238E27FC236}">
                    <a16:creationId xmlns:a16="http://schemas.microsoft.com/office/drawing/2014/main" id="{65E40C47-A45E-41CB-C7DF-46AC1479BFC3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BE9D1D1F-29A1-AF21-5F23-F46BA9D5CEF0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6" name="Google Shape;7886;p73">
                <a:extLst>
                  <a:ext uri="{FF2B5EF4-FFF2-40B4-BE49-F238E27FC236}">
                    <a16:creationId xmlns:a16="http://schemas.microsoft.com/office/drawing/2014/main" id="{40825B11-213B-4F31-534F-60BE2B5AAD94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" name="Google Shape;7887;p73">
                <a:extLst>
                  <a:ext uri="{FF2B5EF4-FFF2-40B4-BE49-F238E27FC236}">
                    <a16:creationId xmlns:a16="http://schemas.microsoft.com/office/drawing/2014/main" id="{EFD789FF-76C6-064D-270C-A3AF13E950CF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" name="Google Shape;7888;p73">
                <a:extLst>
                  <a:ext uri="{FF2B5EF4-FFF2-40B4-BE49-F238E27FC236}">
                    <a16:creationId xmlns:a16="http://schemas.microsoft.com/office/drawing/2014/main" id="{1748D5C2-D930-C8F3-C524-F713BE083498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" name="Google Shape;7889;p73">
                <a:extLst>
                  <a:ext uri="{FF2B5EF4-FFF2-40B4-BE49-F238E27FC236}">
                    <a16:creationId xmlns:a16="http://schemas.microsoft.com/office/drawing/2014/main" id="{E4ECB54D-FCBB-A902-151D-DB0A7ACD8A17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" name="Google Shape;7890;p73">
                <a:extLst>
                  <a:ext uri="{FF2B5EF4-FFF2-40B4-BE49-F238E27FC236}">
                    <a16:creationId xmlns:a16="http://schemas.microsoft.com/office/drawing/2014/main" id="{64FA05FE-F613-038B-A805-8FD63642BE48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Google Shape;7891;p73">
                <a:extLst>
                  <a:ext uri="{FF2B5EF4-FFF2-40B4-BE49-F238E27FC236}">
                    <a16:creationId xmlns:a16="http://schemas.microsoft.com/office/drawing/2014/main" id="{18B1CF1C-CDAA-2AD9-93AE-E8E888098378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" name="Google Shape;7892;p73">
                <a:extLst>
                  <a:ext uri="{FF2B5EF4-FFF2-40B4-BE49-F238E27FC236}">
                    <a16:creationId xmlns:a16="http://schemas.microsoft.com/office/drawing/2014/main" id="{ACE26F58-F0E9-98FF-7D4B-3783AB60984F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" name="Google Shape;7893;p73">
                <a:extLst>
                  <a:ext uri="{FF2B5EF4-FFF2-40B4-BE49-F238E27FC236}">
                    <a16:creationId xmlns:a16="http://schemas.microsoft.com/office/drawing/2014/main" id="{222CD5E4-4481-203F-333A-AFDF5C2446CC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" name="Google Shape;7894;p73">
                <a:extLst>
                  <a:ext uri="{FF2B5EF4-FFF2-40B4-BE49-F238E27FC236}">
                    <a16:creationId xmlns:a16="http://schemas.microsoft.com/office/drawing/2014/main" id="{E9BC9F29-C8CD-87CE-70AA-2CDDED59789A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Google Shape;7895;p73">
                <a:extLst>
                  <a:ext uri="{FF2B5EF4-FFF2-40B4-BE49-F238E27FC236}">
                    <a16:creationId xmlns:a16="http://schemas.microsoft.com/office/drawing/2014/main" id="{FB8B6753-0AD0-ADE6-2118-B6075F0200A1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Google Shape;7896;p73">
                <a:extLst>
                  <a:ext uri="{FF2B5EF4-FFF2-40B4-BE49-F238E27FC236}">
                    <a16:creationId xmlns:a16="http://schemas.microsoft.com/office/drawing/2014/main" id="{207D6F71-66E8-D636-8087-A1AFE3DC626A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" name="Google Shape;7897;p73">
                <a:extLst>
                  <a:ext uri="{FF2B5EF4-FFF2-40B4-BE49-F238E27FC236}">
                    <a16:creationId xmlns:a16="http://schemas.microsoft.com/office/drawing/2014/main" id="{EDFE0C30-A050-4F27-D526-6D6F35B5A61A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Google Shape;7898;p73">
                <a:extLst>
                  <a:ext uri="{FF2B5EF4-FFF2-40B4-BE49-F238E27FC236}">
                    <a16:creationId xmlns:a16="http://schemas.microsoft.com/office/drawing/2014/main" id="{6B893EA4-E147-2479-EEB4-0C41BBA017C6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Google Shape;7899;p73">
                <a:extLst>
                  <a:ext uri="{FF2B5EF4-FFF2-40B4-BE49-F238E27FC236}">
                    <a16:creationId xmlns:a16="http://schemas.microsoft.com/office/drawing/2014/main" id="{A696E801-51E1-A20C-1183-6AB864BD1D9C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" name="Google Shape;7900;p73">
                <a:extLst>
                  <a:ext uri="{FF2B5EF4-FFF2-40B4-BE49-F238E27FC236}">
                    <a16:creationId xmlns:a16="http://schemas.microsoft.com/office/drawing/2014/main" id="{36B9B384-4868-9F8A-6862-F3B2E63A00DB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Google Shape;7901;p73">
                <a:extLst>
                  <a:ext uri="{FF2B5EF4-FFF2-40B4-BE49-F238E27FC236}">
                    <a16:creationId xmlns:a16="http://schemas.microsoft.com/office/drawing/2014/main" id="{0AABE7B3-196C-F6E8-DE76-8FDECD76D57B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Google Shape;7902;p73">
                <a:extLst>
                  <a:ext uri="{FF2B5EF4-FFF2-40B4-BE49-F238E27FC236}">
                    <a16:creationId xmlns:a16="http://schemas.microsoft.com/office/drawing/2014/main" id="{87852328-BD89-CF52-0ADF-9B147AE58E3D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" name="Google Shape;7903;p73">
                <a:extLst>
                  <a:ext uri="{FF2B5EF4-FFF2-40B4-BE49-F238E27FC236}">
                    <a16:creationId xmlns:a16="http://schemas.microsoft.com/office/drawing/2014/main" id="{220ECFCA-6798-E475-E202-B4EA4C76B9F0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" name="Google Shape;7904;p73">
                <a:extLst>
                  <a:ext uri="{FF2B5EF4-FFF2-40B4-BE49-F238E27FC236}">
                    <a16:creationId xmlns:a16="http://schemas.microsoft.com/office/drawing/2014/main" id="{D82B85F6-4A47-E82F-223D-85944BDCB891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" name="Google Shape;7905;p73">
                <a:extLst>
                  <a:ext uri="{FF2B5EF4-FFF2-40B4-BE49-F238E27FC236}">
                    <a16:creationId xmlns:a16="http://schemas.microsoft.com/office/drawing/2014/main" id="{A65CAD55-F112-1B81-625A-A52684BC554E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35" name="Google Shape;7906;p73">
            <a:extLst>
              <a:ext uri="{FF2B5EF4-FFF2-40B4-BE49-F238E27FC236}">
                <a16:creationId xmlns:a16="http://schemas.microsoft.com/office/drawing/2014/main" id="{1D1BB7E5-76A2-B9BD-F3A3-A63B4C4C15BD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6" name="Google Shape;7907;p73">
            <a:extLst>
              <a:ext uri="{FF2B5EF4-FFF2-40B4-BE49-F238E27FC236}">
                <a16:creationId xmlns:a16="http://schemas.microsoft.com/office/drawing/2014/main" id="{4905C089-8E4E-EFAC-5560-1D50714217FE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7" name="Google Shape;7908;p73">
              <a:extLst>
                <a:ext uri="{FF2B5EF4-FFF2-40B4-BE49-F238E27FC236}">
                  <a16:creationId xmlns:a16="http://schemas.microsoft.com/office/drawing/2014/main" id="{D242A3C4-FA81-B911-7E8D-05DF3BAC7A4A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7" name="Google Shape;7909;p73">
                <a:extLst>
                  <a:ext uri="{FF2B5EF4-FFF2-40B4-BE49-F238E27FC236}">
                    <a16:creationId xmlns:a16="http://schemas.microsoft.com/office/drawing/2014/main" id="{F9F4D558-4BA8-5555-E491-6589558EC213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8" name="Google Shape;7910;p73">
                <a:extLst>
                  <a:ext uri="{FF2B5EF4-FFF2-40B4-BE49-F238E27FC236}">
                    <a16:creationId xmlns:a16="http://schemas.microsoft.com/office/drawing/2014/main" id="{42D43465-3A4E-C4F8-462F-10BCCB5581B1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9" name="Google Shape;7911;p73">
                <a:extLst>
                  <a:ext uri="{FF2B5EF4-FFF2-40B4-BE49-F238E27FC236}">
                    <a16:creationId xmlns:a16="http://schemas.microsoft.com/office/drawing/2014/main" id="{23E90B63-B7E6-9DFD-FC1F-5B1D6667C7B7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0" name="Google Shape;7912;p73">
                <a:extLst>
                  <a:ext uri="{FF2B5EF4-FFF2-40B4-BE49-F238E27FC236}">
                    <a16:creationId xmlns:a16="http://schemas.microsoft.com/office/drawing/2014/main" id="{B8D532B8-A8AA-10A5-11E7-DDEF50103FBA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1" name="Google Shape;7913;p73">
                <a:extLst>
                  <a:ext uri="{FF2B5EF4-FFF2-40B4-BE49-F238E27FC236}">
                    <a16:creationId xmlns:a16="http://schemas.microsoft.com/office/drawing/2014/main" id="{572E35FC-ABBA-E8D2-E99A-2D98CA823453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2" name="Google Shape;7914;p73">
                <a:extLst>
                  <a:ext uri="{FF2B5EF4-FFF2-40B4-BE49-F238E27FC236}">
                    <a16:creationId xmlns:a16="http://schemas.microsoft.com/office/drawing/2014/main" id="{D6AAB513-8E3A-DAE7-E914-1894F59A06B3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3" name="Google Shape;7915;p73">
                <a:extLst>
                  <a:ext uri="{FF2B5EF4-FFF2-40B4-BE49-F238E27FC236}">
                    <a16:creationId xmlns:a16="http://schemas.microsoft.com/office/drawing/2014/main" id="{6FA03187-5E55-7FB5-EE3E-5982AB09D093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4" name="Google Shape;7916;p73">
                <a:extLst>
                  <a:ext uri="{FF2B5EF4-FFF2-40B4-BE49-F238E27FC236}">
                    <a16:creationId xmlns:a16="http://schemas.microsoft.com/office/drawing/2014/main" id="{DBDE4DAA-71A7-08EC-4319-19AF5DB532E9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5" name="Google Shape;7917;p73">
                <a:extLst>
                  <a:ext uri="{FF2B5EF4-FFF2-40B4-BE49-F238E27FC236}">
                    <a16:creationId xmlns:a16="http://schemas.microsoft.com/office/drawing/2014/main" id="{EC7403DB-7538-75AB-D7CF-71D391B7895E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6" name="Google Shape;7918;p73">
                <a:extLst>
                  <a:ext uri="{FF2B5EF4-FFF2-40B4-BE49-F238E27FC236}">
                    <a16:creationId xmlns:a16="http://schemas.microsoft.com/office/drawing/2014/main" id="{C76D60EE-3143-A200-186D-4FDDD2C1E718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7" name="Google Shape;7919;p73">
                <a:extLst>
                  <a:ext uri="{FF2B5EF4-FFF2-40B4-BE49-F238E27FC236}">
                    <a16:creationId xmlns:a16="http://schemas.microsoft.com/office/drawing/2014/main" id="{C7637260-F248-BFF3-CF71-DB680423052D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8" name="Google Shape;7920;p73">
                <a:extLst>
                  <a:ext uri="{FF2B5EF4-FFF2-40B4-BE49-F238E27FC236}">
                    <a16:creationId xmlns:a16="http://schemas.microsoft.com/office/drawing/2014/main" id="{E91864EB-A119-C134-2B47-FBE6F5C4B552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9" name="Google Shape;7921;p73">
                <a:extLst>
                  <a:ext uri="{FF2B5EF4-FFF2-40B4-BE49-F238E27FC236}">
                    <a16:creationId xmlns:a16="http://schemas.microsoft.com/office/drawing/2014/main" id="{90D094D9-2AB8-B5CB-1B9E-566B7EA6B7E0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0" name="Google Shape;7922;p73">
                <a:extLst>
                  <a:ext uri="{FF2B5EF4-FFF2-40B4-BE49-F238E27FC236}">
                    <a16:creationId xmlns:a16="http://schemas.microsoft.com/office/drawing/2014/main" id="{7EFB5763-B3AC-A201-9591-FAD57813A293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1" name="Google Shape;7923;p73">
                <a:extLst>
                  <a:ext uri="{FF2B5EF4-FFF2-40B4-BE49-F238E27FC236}">
                    <a16:creationId xmlns:a16="http://schemas.microsoft.com/office/drawing/2014/main" id="{F0E26436-F2AB-AD8E-D495-61E04F6C7B72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2" name="Google Shape;7924;p73">
                <a:extLst>
                  <a:ext uri="{FF2B5EF4-FFF2-40B4-BE49-F238E27FC236}">
                    <a16:creationId xmlns:a16="http://schemas.microsoft.com/office/drawing/2014/main" id="{AAA8946D-CE9E-FED0-6550-224E515DFF8F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3" name="Google Shape;7925;p73">
                <a:extLst>
                  <a:ext uri="{FF2B5EF4-FFF2-40B4-BE49-F238E27FC236}">
                    <a16:creationId xmlns:a16="http://schemas.microsoft.com/office/drawing/2014/main" id="{5D6855D7-279E-95AE-B72E-7040F7194D80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4" name="Google Shape;7926;p73">
                <a:extLst>
                  <a:ext uri="{FF2B5EF4-FFF2-40B4-BE49-F238E27FC236}">
                    <a16:creationId xmlns:a16="http://schemas.microsoft.com/office/drawing/2014/main" id="{FB9D8D88-5A82-A4F2-72B7-7B34CB830E18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5" name="Google Shape;7927;p73">
                <a:extLst>
                  <a:ext uri="{FF2B5EF4-FFF2-40B4-BE49-F238E27FC236}">
                    <a16:creationId xmlns:a16="http://schemas.microsoft.com/office/drawing/2014/main" id="{E9D8D8E4-19B8-C1B0-844A-87F3F5E71DDC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6" name="Google Shape;7928;p73">
                <a:extLst>
                  <a:ext uri="{FF2B5EF4-FFF2-40B4-BE49-F238E27FC236}">
                    <a16:creationId xmlns:a16="http://schemas.microsoft.com/office/drawing/2014/main" id="{2143EF44-F75D-070E-4F51-D9B10E9C46C5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7" name="Google Shape;7929;p73">
                <a:extLst>
                  <a:ext uri="{FF2B5EF4-FFF2-40B4-BE49-F238E27FC236}">
                    <a16:creationId xmlns:a16="http://schemas.microsoft.com/office/drawing/2014/main" id="{EF3FF5C7-21C6-EF3A-EF27-D942AA269018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8" name="Google Shape;7930;p73">
                <a:extLst>
                  <a:ext uri="{FF2B5EF4-FFF2-40B4-BE49-F238E27FC236}">
                    <a16:creationId xmlns:a16="http://schemas.microsoft.com/office/drawing/2014/main" id="{51AC3037-8B23-4984-14A1-B2D6F12F539B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9" name="Google Shape;7931;p73">
                <a:extLst>
                  <a:ext uri="{FF2B5EF4-FFF2-40B4-BE49-F238E27FC236}">
                    <a16:creationId xmlns:a16="http://schemas.microsoft.com/office/drawing/2014/main" id="{5FBF69BE-0C18-6273-99FB-335B9838F819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0" name="Google Shape;7932;p73">
                <a:extLst>
                  <a:ext uri="{FF2B5EF4-FFF2-40B4-BE49-F238E27FC236}">
                    <a16:creationId xmlns:a16="http://schemas.microsoft.com/office/drawing/2014/main" id="{5CF038A5-3906-7376-9FCC-EACA6C0F39E0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8" name="Google Shape;7933;p73">
              <a:extLst>
                <a:ext uri="{FF2B5EF4-FFF2-40B4-BE49-F238E27FC236}">
                  <a16:creationId xmlns:a16="http://schemas.microsoft.com/office/drawing/2014/main" id="{8A9B9135-AB25-FFB1-5C26-1B4031358E10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3" name="Google Shape;7934;p73">
                <a:extLst>
                  <a:ext uri="{FF2B5EF4-FFF2-40B4-BE49-F238E27FC236}">
                    <a16:creationId xmlns:a16="http://schemas.microsoft.com/office/drawing/2014/main" id="{98414643-905D-9D2F-D7CD-849E83DE2149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4" name="Google Shape;7935;p73">
                <a:extLst>
                  <a:ext uri="{FF2B5EF4-FFF2-40B4-BE49-F238E27FC236}">
                    <a16:creationId xmlns:a16="http://schemas.microsoft.com/office/drawing/2014/main" id="{3593AC44-5F27-6F15-2E32-8B6022DF2462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5" name="Google Shape;7936;p73">
                <a:extLst>
                  <a:ext uri="{FF2B5EF4-FFF2-40B4-BE49-F238E27FC236}">
                    <a16:creationId xmlns:a16="http://schemas.microsoft.com/office/drawing/2014/main" id="{0943387C-46CB-E0CA-08BF-0F246451D3BB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Google Shape;7937;p73">
                <a:extLst>
                  <a:ext uri="{FF2B5EF4-FFF2-40B4-BE49-F238E27FC236}">
                    <a16:creationId xmlns:a16="http://schemas.microsoft.com/office/drawing/2014/main" id="{48311FCA-C535-CC84-28EA-16167ABEB24F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9" name="Google Shape;7938;p73">
              <a:extLst>
                <a:ext uri="{FF2B5EF4-FFF2-40B4-BE49-F238E27FC236}">
                  <a16:creationId xmlns:a16="http://schemas.microsoft.com/office/drawing/2014/main" id="{4A4C3ED3-8786-3F5D-0B07-7D1DC4146D20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0" name="Google Shape;7939;p73">
              <a:extLst>
                <a:ext uri="{FF2B5EF4-FFF2-40B4-BE49-F238E27FC236}">
                  <a16:creationId xmlns:a16="http://schemas.microsoft.com/office/drawing/2014/main" id="{8969C5C5-66BE-A65D-7392-31B9CE9D37A9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1" name="Google Shape;7940;p73">
              <a:extLst>
                <a:ext uri="{FF2B5EF4-FFF2-40B4-BE49-F238E27FC236}">
                  <a16:creationId xmlns:a16="http://schemas.microsoft.com/office/drawing/2014/main" id="{3156E77A-FF0C-05A9-8960-DEA8A5A0ED2B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2" name="Google Shape;7941;p73">
              <a:extLst>
                <a:ext uri="{FF2B5EF4-FFF2-40B4-BE49-F238E27FC236}">
                  <a16:creationId xmlns:a16="http://schemas.microsoft.com/office/drawing/2014/main" id="{09712C2E-1BA3-DD41-A34D-9611F63359EA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aphicFrame>
        <p:nvGraphicFramePr>
          <p:cNvPr id="71" name="Google Shape;7942;p73">
            <a:extLst>
              <a:ext uri="{FF2B5EF4-FFF2-40B4-BE49-F238E27FC236}">
                <a16:creationId xmlns:a16="http://schemas.microsoft.com/office/drawing/2014/main" id="{EC38DA9C-CD97-DE29-3656-6DA9BC43F5C6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Google Shape;7943;p73">
            <a:extLst>
              <a:ext uri="{FF2B5EF4-FFF2-40B4-BE49-F238E27FC236}">
                <a16:creationId xmlns:a16="http://schemas.microsoft.com/office/drawing/2014/main" id="{E7753159-9A53-7E42-DA46-3E2115F22B13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3" name="Google Shape;7944;p73">
            <a:extLst>
              <a:ext uri="{FF2B5EF4-FFF2-40B4-BE49-F238E27FC236}">
                <a16:creationId xmlns:a16="http://schemas.microsoft.com/office/drawing/2014/main" id="{5191D044-476F-755A-D2FA-4CB61D3BC7D2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4" name="Google Shape;7945;p73">
              <a:extLst>
                <a:ext uri="{FF2B5EF4-FFF2-40B4-BE49-F238E27FC236}">
                  <a16:creationId xmlns:a16="http://schemas.microsoft.com/office/drawing/2014/main" id="{4CA4B911-0A39-58F7-2389-5AE1A9BF7DD8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5" name="Google Shape;7946;p73">
                <a:extLst>
                  <a:ext uri="{FF2B5EF4-FFF2-40B4-BE49-F238E27FC236}">
                    <a16:creationId xmlns:a16="http://schemas.microsoft.com/office/drawing/2014/main" id="{1AA1AF42-D610-042F-3321-43DCAADD6657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6" name="Google Shape;7947;p73">
                <a:extLst>
                  <a:ext uri="{FF2B5EF4-FFF2-40B4-BE49-F238E27FC236}">
                    <a16:creationId xmlns:a16="http://schemas.microsoft.com/office/drawing/2014/main" id="{371F34C6-31FF-1BE3-6D16-7C5BC0515D1D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7" name="Google Shape;7948;p73">
                <a:extLst>
                  <a:ext uri="{FF2B5EF4-FFF2-40B4-BE49-F238E27FC236}">
                    <a16:creationId xmlns:a16="http://schemas.microsoft.com/office/drawing/2014/main" id="{BA38E250-B64E-3F1E-3138-60B71415B740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8" name="Google Shape;7949;p73">
                <a:extLst>
                  <a:ext uri="{FF2B5EF4-FFF2-40B4-BE49-F238E27FC236}">
                    <a16:creationId xmlns:a16="http://schemas.microsoft.com/office/drawing/2014/main" id="{91BEDC5D-AC17-9AE3-53E6-900CF33CE1F3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9" name="Google Shape;7950;p73">
                <a:extLst>
                  <a:ext uri="{FF2B5EF4-FFF2-40B4-BE49-F238E27FC236}">
                    <a16:creationId xmlns:a16="http://schemas.microsoft.com/office/drawing/2014/main" id="{F5CAE196-17B4-4B76-9F22-4B2DF882792E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5" name="Google Shape;7951;p73">
              <a:extLst>
                <a:ext uri="{FF2B5EF4-FFF2-40B4-BE49-F238E27FC236}">
                  <a16:creationId xmlns:a16="http://schemas.microsoft.com/office/drawing/2014/main" id="{C12DF87E-6164-74CB-2017-865807D7E193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0" name="Google Shape;7952;p73">
                <a:extLst>
                  <a:ext uri="{FF2B5EF4-FFF2-40B4-BE49-F238E27FC236}">
                    <a16:creationId xmlns:a16="http://schemas.microsoft.com/office/drawing/2014/main" id="{E2DBC5A7-FBB5-B8E6-CC40-BB89FAADD4A3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" name="Google Shape;7953;p73">
                <a:extLst>
                  <a:ext uri="{FF2B5EF4-FFF2-40B4-BE49-F238E27FC236}">
                    <a16:creationId xmlns:a16="http://schemas.microsoft.com/office/drawing/2014/main" id="{1E3B938E-3D88-54EE-DCD9-30981F1BCC35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2" name="Google Shape;7954;p73">
                <a:extLst>
                  <a:ext uri="{FF2B5EF4-FFF2-40B4-BE49-F238E27FC236}">
                    <a16:creationId xmlns:a16="http://schemas.microsoft.com/office/drawing/2014/main" id="{50D75D8F-2B61-FD7F-C740-ED1F6DD908BF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3" name="Google Shape;7955;p73">
                <a:extLst>
                  <a:ext uri="{FF2B5EF4-FFF2-40B4-BE49-F238E27FC236}">
                    <a16:creationId xmlns:a16="http://schemas.microsoft.com/office/drawing/2014/main" id="{8B1ED031-8FAF-BDF7-490B-5E2FEBA13C7B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4" name="Google Shape;7956;p73">
                <a:extLst>
                  <a:ext uri="{FF2B5EF4-FFF2-40B4-BE49-F238E27FC236}">
                    <a16:creationId xmlns:a16="http://schemas.microsoft.com/office/drawing/2014/main" id="{622D75D3-D9C3-D23A-9779-48BA1E079C36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6" name="Google Shape;7957;p73">
              <a:extLst>
                <a:ext uri="{FF2B5EF4-FFF2-40B4-BE49-F238E27FC236}">
                  <a16:creationId xmlns:a16="http://schemas.microsoft.com/office/drawing/2014/main" id="{6A358F57-F645-A9D5-160C-838DB0F5E2EB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5" name="Google Shape;7958;p73">
                <a:extLst>
                  <a:ext uri="{FF2B5EF4-FFF2-40B4-BE49-F238E27FC236}">
                    <a16:creationId xmlns:a16="http://schemas.microsoft.com/office/drawing/2014/main" id="{48752B7C-3F79-D73F-69DC-60961B38893B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6" name="Google Shape;7959;p73">
                <a:extLst>
                  <a:ext uri="{FF2B5EF4-FFF2-40B4-BE49-F238E27FC236}">
                    <a16:creationId xmlns:a16="http://schemas.microsoft.com/office/drawing/2014/main" id="{B966EA82-A5B4-4C7A-E3BD-1815F547A4DE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7" name="Google Shape;7960;p73">
                <a:extLst>
                  <a:ext uri="{FF2B5EF4-FFF2-40B4-BE49-F238E27FC236}">
                    <a16:creationId xmlns:a16="http://schemas.microsoft.com/office/drawing/2014/main" id="{EE2135BD-2107-F718-46F3-63841D478206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8" name="Google Shape;7961;p73">
                <a:extLst>
                  <a:ext uri="{FF2B5EF4-FFF2-40B4-BE49-F238E27FC236}">
                    <a16:creationId xmlns:a16="http://schemas.microsoft.com/office/drawing/2014/main" id="{A80EE056-E8F9-0AB4-3028-DC3C37EAFF3F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9" name="Google Shape;7962;p73">
                <a:extLst>
                  <a:ext uri="{FF2B5EF4-FFF2-40B4-BE49-F238E27FC236}">
                    <a16:creationId xmlns:a16="http://schemas.microsoft.com/office/drawing/2014/main" id="{36E27405-BB10-F542-1103-977C8B47DB45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7" name="Google Shape;7963;p73">
              <a:extLst>
                <a:ext uri="{FF2B5EF4-FFF2-40B4-BE49-F238E27FC236}">
                  <a16:creationId xmlns:a16="http://schemas.microsoft.com/office/drawing/2014/main" id="{BE7B3E30-3DE6-6101-A24F-95931B821D89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0" name="Google Shape;7964;p73">
                <a:extLst>
                  <a:ext uri="{FF2B5EF4-FFF2-40B4-BE49-F238E27FC236}">
                    <a16:creationId xmlns:a16="http://schemas.microsoft.com/office/drawing/2014/main" id="{0DAF9190-7698-9791-FA06-F57C1CCBEF1C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1" name="Google Shape;7965;p73">
                <a:extLst>
                  <a:ext uri="{FF2B5EF4-FFF2-40B4-BE49-F238E27FC236}">
                    <a16:creationId xmlns:a16="http://schemas.microsoft.com/office/drawing/2014/main" id="{D7E6345B-5D16-FBE6-8548-775C8C0CBC0A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" name="Google Shape;7966;p73">
                <a:extLst>
                  <a:ext uri="{FF2B5EF4-FFF2-40B4-BE49-F238E27FC236}">
                    <a16:creationId xmlns:a16="http://schemas.microsoft.com/office/drawing/2014/main" id="{28E49051-B29C-0097-656E-BD8566CE2162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" name="Google Shape;7967;p73">
                <a:extLst>
                  <a:ext uri="{FF2B5EF4-FFF2-40B4-BE49-F238E27FC236}">
                    <a16:creationId xmlns:a16="http://schemas.microsoft.com/office/drawing/2014/main" id="{842A917B-010F-A415-AB26-B0C52328592E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" name="Google Shape;7968;p73">
                <a:extLst>
                  <a:ext uri="{FF2B5EF4-FFF2-40B4-BE49-F238E27FC236}">
                    <a16:creationId xmlns:a16="http://schemas.microsoft.com/office/drawing/2014/main" id="{9F1064F5-F7D1-A9BC-E461-64B57A6D17CB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8" name="Google Shape;7969;p73">
              <a:extLst>
                <a:ext uri="{FF2B5EF4-FFF2-40B4-BE49-F238E27FC236}">
                  <a16:creationId xmlns:a16="http://schemas.microsoft.com/office/drawing/2014/main" id="{27A64A0A-283D-336B-E459-F3B6FA0ECC83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5" name="Google Shape;7970;p73">
                <a:extLst>
                  <a:ext uri="{FF2B5EF4-FFF2-40B4-BE49-F238E27FC236}">
                    <a16:creationId xmlns:a16="http://schemas.microsoft.com/office/drawing/2014/main" id="{93A0B034-4190-5B55-69DE-CBEB9E74E320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" name="Google Shape;7971;p73">
                <a:extLst>
                  <a:ext uri="{FF2B5EF4-FFF2-40B4-BE49-F238E27FC236}">
                    <a16:creationId xmlns:a16="http://schemas.microsoft.com/office/drawing/2014/main" id="{8081D48A-60AC-C3DF-4035-73695A205784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" name="Google Shape;7972;p73">
                <a:extLst>
                  <a:ext uri="{FF2B5EF4-FFF2-40B4-BE49-F238E27FC236}">
                    <a16:creationId xmlns:a16="http://schemas.microsoft.com/office/drawing/2014/main" id="{08502A72-7EFC-8DED-5878-36407FA01E70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8" name="Google Shape;7973;p73">
                <a:extLst>
                  <a:ext uri="{FF2B5EF4-FFF2-40B4-BE49-F238E27FC236}">
                    <a16:creationId xmlns:a16="http://schemas.microsoft.com/office/drawing/2014/main" id="{B652ECDF-A1BB-39F4-F157-0294413A8ADA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9" name="Google Shape;7974;p73">
                <a:extLst>
                  <a:ext uri="{FF2B5EF4-FFF2-40B4-BE49-F238E27FC236}">
                    <a16:creationId xmlns:a16="http://schemas.microsoft.com/office/drawing/2014/main" id="{F3A85905-2CED-707C-EAC4-42546615636F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9" name="Google Shape;7975;p73">
              <a:extLst>
                <a:ext uri="{FF2B5EF4-FFF2-40B4-BE49-F238E27FC236}">
                  <a16:creationId xmlns:a16="http://schemas.microsoft.com/office/drawing/2014/main" id="{39191B39-24E7-6CC6-67BD-C14C51BD6A0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0" name="Google Shape;7976;p73">
                <a:extLst>
                  <a:ext uri="{FF2B5EF4-FFF2-40B4-BE49-F238E27FC236}">
                    <a16:creationId xmlns:a16="http://schemas.microsoft.com/office/drawing/2014/main" id="{A504CBFE-273E-A54E-DE1D-D0AA1A0DFE9E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1" name="Google Shape;7977;p73">
                <a:extLst>
                  <a:ext uri="{FF2B5EF4-FFF2-40B4-BE49-F238E27FC236}">
                    <a16:creationId xmlns:a16="http://schemas.microsoft.com/office/drawing/2014/main" id="{477FE6CB-CE80-FF8C-646F-969CCAD9C28B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2" name="Google Shape;7978;p73">
                <a:extLst>
                  <a:ext uri="{FF2B5EF4-FFF2-40B4-BE49-F238E27FC236}">
                    <a16:creationId xmlns:a16="http://schemas.microsoft.com/office/drawing/2014/main" id="{2C4A85BC-5F72-9BCC-43F3-8EA802A1B087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" name="Google Shape;7979;p73">
                <a:extLst>
                  <a:ext uri="{FF2B5EF4-FFF2-40B4-BE49-F238E27FC236}">
                    <a16:creationId xmlns:a16="http://schemas.microsoft.com/office/drawing/2014/main" id="{4C762405-AB13-F7A5-2B39-FE2DDA141E18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" name="Google Shape;7980;p73">
                <a:extLst>
                  <a:ext uri="{FF2B5EF4-FFF2-40B4-BE49-F238E27FC236}">
                    <a16:creationId xmlns:a16="http://schemas.microsoft.com/office/drawing/2014/main" id="{C7A7D953-D0E5-343C-4BB5-11FDB722D36C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2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110" name="Google Shape;7981;p73">
            <a:extLst>
              <a:ext uri="{FF2B5EF4-FFF2-40B4-BE49-F238E27FC236}">
                <a16:creationId xmlns:a16="http://schemas.microsoft.com/office/drawing/2014/main" id="{A1F94462-69B3-A7BB-A8B2-DFC2B20E0EBF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1" name="Google Shape;7982;p73">
            <a:extLst>
              <a:ext uri="{FF2B5EF4-FFF2-40B4-BE49-F238E27FC236}">
                <a16:creationId xmlns:a16="http://schemas.microsoft.com/office/drawing/2014/main" id="{EAD5E423-9C51-D0DC-1943-54F7698F9C65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2" name="Google Shape;7983;p73">
              <a:extLst>
                <a:ext uri="{FF2B5EF4-FFF2-40B4-BE49-F238E27FC236}">
                  <a16:creationId xmlns:a16="http://schemas.microsoft.com/office/drawing/2014/main" id="{743E2C2B-5223-75AF-89BD-3B1452A19B6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3" name="Google Shape;7984;p73">
              <a:extLst>
                <a:ext uri="{FF2B5EF4-FFF2-40B4-BE49-F238E27FC236}">
                  <a16:creationId xmlns:a16="http://schemas.microsoft.com/office/drawing/2014/main" id="{E0639DE5-4AF8-A461-95B7-8DE3A654AC5C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14" name="Google Shape;7985;p73">
            <a:extLst>
              <a:ext uri="{FF2B5EF4-FFF2-40B4-BE49-F238E27FC236}">
                <a16:creationId xmlns:a16="http://schemas.microsoft.com/office/drawing/2014/main" id="{5F73BE85-DF91-DEC2-101B-B1F8CA94FA75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5" name="Google Shape;7986;p73">
              <a:extLst>
                <a:ext uri="{FF2B5EF4-FFF2-40B4-BE49-F238E27FC236}">
                  <a16:creationId xmlns:a16="http://schemas.microsoft.com/office/drawing/2014/main" id="{4E3D95AB-0407-738D-AABD-A33B2489A327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6" name="Google Shape;7987;p73">
              <a:extLst>
                <a:ext uri="{FF2B5EF4-FFF2-40B4-BE49-F238E27FC236}">
                  <a16:creationId xmlns:a16="http://schemas.microsoft.com/office/drawing/2014/main" id="{53BE7D45-FD10-153C-54A6-8ED5D1B05859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17" name="Google Shape;7988;p73">
            <a:extLst>
              <a:ext uri="{FF2B5EF4-FFF2-40B4-BE49-F238E27FC236}">
                <a16:creationId xmlns:a16="http://schemas.microsoft.com/office/drawing/2014/main" id="{D32A2CAD-4446-9DAB-B39B-E7ADD5E75D7A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18" name="Google Shape;7989;p73">
              <a:extLst>
                <a:ext uri="{FF2B5EF4-FFF2-40B4-BE49-F238E27FC236}">
                  <a16:creationId xmlns:a16="http://schemas.microsoft.com/office/drawing/2014/main" id="{DF7CCD9F-C7E8-5AFF-1966-D35D12E45409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990;p73">
              <a:extLst>
                <a:ext uri="{FF2B5EF4-FFF2-40B4-BE49-F238E27FC236}">
                  <a16:creationId xmlns:a16="http://schemas.microsoft.com/office/drawing/2014/main" id="{66D69745-498E-E7AE-2E9C-2B5333224BD7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991;p73">
              <a:extLst>
                <a:ext uri="{FF2B5EF4-FFF2-40B4-BE49-F238E27FC236}">
                  <a16:creationId xmlns:a16="http://schemas.microsoft.com/office/drawing/2014/main" id="{7B17EA4C-3F9D-EFF5-7477-9EE69C7FCFAA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7992;p73">
              <a:extLst>
                <a:ext uri="{FF2B5EF4-FFF2-40B4-BE49-F238E27FC236}">
                  <a16:creationId xmlns:a16="http://schemas.microsoft.com/office/drawing/2014/main" id="{A349DDAC-A254-E5F8-49C8-80A06F7DCB9E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JANUARY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2" name="Google Shape;7993;p73">
              <a:extLst>
                <a:ext uri="{FF2B5EF4-FFF2-40B4-BE49-F238E27FC236}">
                  <a16:creationId xmlns:a16="http://schemas.microsoft.com/office/drawing/2014/main" id="{45FC1DE6-9FF8-3B5C-A827-C1CEBD7D6103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FEBRUARY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3" name="Google Shape;7994;p73">
              <a:extLst>
                <a:ext uri="{FF2B5EF4-FFF2-40B4-BE49-F238E27FC236}">
                  <a16:creationId xmlns:a16="http://schemas.microsoft.com/office/drawing/2014/main" id="{54B23708-E2CA-9DF5-B35F-3B2A5C93C08E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MARCH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4" name="Google Shape;7995;p73">
              <a:extLst>
                <a:ext uri="{FF2B5EF4-FFF2-40B4-BE49-F238E27FC236}">
                  <a16:creationId xmlns:a16="http://schemas.microsoft.com/office/drawing/2014/main" id="{BDAC5E69-1A5F-8553-577B-3987F92D4246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APRIL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5" name="Google Shape;7996;p73">
              <a:extLst>
                <a:ext uri="{FF2B5EF4-FFF2-40B4-BE49-F238E27FC236}">
                  <a16:creationId xmlns:a16="http://schemas.microsoft.com/office/drawing/2014/main" id="{231BAAC6-2F5B-7096-43C2-1186C9696E7B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6" name="Google Shape;7997;p73">
              <a:extLst>
                <a:ext uri="{FF2B5EF4-FFF2-40B4-BE49-F238E27FC236}">
                  <a16:creationId xmlns:a16="http://schemas.microsoft.com/office/drawing/2014/main" id="{17684E9D-80FC-9E85-B968-F95B770BB8E8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7" name="Google Shape;7998;p73">
              <a:extLst>
                <a:ext uri="{FF2B5EF4-FFF2-40B4-BE49-F238E27FC236}">
                  <a16:creationId xmlns:a16="http://schemas.microsoft.com/office/drawing/2014/main" id="{8A81E2A8-8028-A407-114B-2EB84005A8C1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8" name="Google Shape;7999;p73">
              <a:extLst>
                <a:ext uri="{FF2B5EF4-FFF2-40B4-BE49-F238E27FC236}">
                  <a16:creationId xmlns:a16="http://schemas.microsoft.com/office/drawing/2014/main" id="{BD35AA98-CB59-34FE-8F57-1DF9EF16EE9F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9" name="Google Shape;8000;p73">
              <a:extLst>
                <a:ext uri="{FF2B5EF4-FFF2-40B4-BE49-F238E27FC236}">
                  <a16:creationId xmlns:a16="http://schemas.microsoft.com/office/drawing/2014/main" id="{C4F333C2-D0C0-2BF1-66DE-7B4C5833FA5D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0" name="Google Shape;8001;p73">
              <a:extLst>
                <a:ext uri="{FF2B5EF4-FFF2-40B4-BE49-F238E27FC236}">
                  <a16:creationId xmlns:a16="http://schemas.microsoft.com/office/drawing/2014/main" id="{1EB7FEC1-8E2A-E1AB-964C-98205944E77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1" name="Google Shape;8002;p73">
              <a:extLst>
                <a:ext uri="{FF2B5EF4-FFF2-40B4-BE49-F238E27FC236}">
                  <a16:creationId xmlns:a16="http://schemas.microsoft.com/office/drawing/2014/main" id="{4C58386F-E18D-9450-28A9-C23164771CEC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PHASE 1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2" name="Google Shape;8003;p73">
              <a:extLst>
                <a:ext uri="{FF2B5EF4-FFF2-40B4-BE49-F238E27FC236}">
                  <a16:creationId xmlns:a16="http://schemas.microsoft.com/office/drawing/2014/main" id="{2AAD1579-AC92-C92E-41F5-6A5472A81708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Task 1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3" name="Google Shape;8004;p73">
              <a:extLst>
                <a:ext uri="{FF2B5EF4-FFF2-40B4-BE49-F238E27FC236}">
                  <a16:creationId xmlns:a16="http://schemas.microsoft.com/office/drawing/2014/main" id="{AFA7EA22-B6EC-26C8-67CF-959C3745AA1F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Task 2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4" name="Google Shape;8005;p73">
              <a:extLst>
                <a:ext uri="{FF2B5EF4-FFF2-40B4-BE49-F238E27FC236}">
                  <a16:creationId xmlns:a16="http://schemas.microsoft.com/office/drawing/2014/main" id="{61525BC7-160B-9ACC-120A-C5984CEAA5A3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2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35" name="Google Shape;8006;p73">
            <a:extLst>
              <a:ext uri="{FF2B5EF4-FFF2-40B4-BE49-F238E27FC236}">
                <a16:creationId xmlns:a16="http://schemas.microsoft.com/office/drawing/2014/main" id="{3FDE84FC-6330-4419-F954-2E36DD5981B9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6" name="Google Shape;8007;p73">
              <a:extLst>
                <a:ext uri="{FF2B5EF4-FFF2-40B4-BE49-F238E27FC236}">
                  <a16:creationId xmlns:a16="http://schemas.microsoft.com/office/drawing/2014/main" id="{222523FE-BFDA-485B-89EE-E928F45E616F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7" name="Google Shape;8008;p73">
              <a:extLst>
                <a:ext uri="{FF2B5EF4-FFF2-40B4-BE49-F238E27FC236}">
                  <a16:creationId xmlns:a16="http://schemas.microsoft.com/office/drawing/2014/main" id="{1626188A-6AD7-9F5F-B3FC-6D1C93527267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8" name="Google Shape;8009;p73">
              <a:extLst>
                <a:ext uri="{FF2B5EF4-FFF2-40B4-BE49-F238E27FC236}">
                  <a16:creationId xmlns:a16="http://schemas.microsoft.com/office/drawing/2014/main" id="{E59798FE-5020-65BF-2365-B30D1D920F7B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JANUARY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9" name="Google Shape;8010;p73">
              <a:extLst>
                <a:ext uri="{FF2B5EF4-FFF2-40B4-BE49-F238E27FC236}">
                  <a16:creationId xmlns:a16="http://schemas.microsoft.com/office/drawing/2014/main" id="{B0417589-C233-BCB3-BB6C-998D839A99C9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FEBRUARY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0" name="Google Shape;8011;p73">
              <a:extLst>
                <a:ext uri="{FF2B5EF4-FFF2-40B4-BE49-F238E27FC236}">
                  <a16:creationId xmlns:a16="http://schemas.microsoft.com/office/drawing/2014/main" id="{DA03D18C-53CB-680A-E45D-933C4601BB04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MARCH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1" name="Google Shape;8012;p73">
              <a:extLst>
                <a:ext uri="{FF2B5EF4-FFF2-40B4-BE49-F238E27FC236}">
                  <a16:creationId xmlns:a16="http://schemas.microsoft.com/office/drawing/2014/main" id="{67AB9B23-7905-3131-08F1-B1A63CA8046C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APRIL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2" name="Google Shape;8013;p73">
              <a:extLst>
                <a:ext uri="{FF2B5EF4-FFF2-40B4-BE49-F238E27FC236}">
                  <a16:creationId xmlns:a16="http://schemas.microsoft.com/office/drawing/2014/main" id="{D44C5EE9-C0E5-2C14-39FB-3B871FA8DB5B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MAY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3" name="Google Shape;8014;p73">
              <a:extLst>
                <a:ext uri="{FF2B5EF4-FFF2-40B4-BE49-F238E27FC236}">
                  <a16:creationId xmlns:a16="http://schemas.microsoft.com/office/drawing/2014/main" id="{D16C3446-F0A1-B5E0-AEC3-25262294C8C8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JUNE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4" name="Google Shape;8015;p73">
              <a:extLst>
                <a:ext uri="{FF2B5EF4-FFF2-40B4-BE49-F238E27FC236}">
                  <a16:creationId xmlns:a16="http://schemas.microsoft.com/office/drawing/2014/main" id="{CCA7CD92-4A81-EB1B-DBCA-1DAAB17F5CD9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PHASE 1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5" name="Google Shape;8016;p73">
              <a:extLst>
                <a:ext uri="{FF2B5EF4-FFF2-40B4-BE49-F238E27FC236}">
                  <a16:creationId xmlns:a16="http://schemas.microsoft.com/office/drawing/2014/main" id="{67DDE8CE-BEED-15F9-35BB-C4F31B0F6F7F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PHASE 2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6" name="Google Shape;8017;p73">
              <a:extLst>
                <a:ext uri="{FF2B5EF4-FFF2-40B4-BE49-F238E27FC236}">
                  <a16:creationId xmlns:a16="http://schemas.microsoft.com/office/drawing/2014/main" id="{86C62A0C-8A77-FEB5-4F7E-8738ABF04009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Task 1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7" name="Google Shape;8018;p73">
              <a:extLst>
                <a:ext uri="{FF2B5EF4-FFF2-40B4-BE49-F238E27FC236}">
                  <a16:creationId xmlns:a16="http://schemas.microsoft.com/office/drawing/2014/main" id="{390E1959-59CE-0134-7C82-AA95DAD0AF3D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Task 2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8" name="Google Shape;8019;p73">
              <a:extLst>
                <a:ext uri="{FF2B5EF4-FFF2-40B4-BE49-F238E27FC236}">
                  <a16:creationId xmlns:a16="http://schemas.microsoft.com/office/drawing/2014/main" id="{04D6BD76-56E2-7B7F-D1A7-7F3171E8D5A0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Task 1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9" name="Google Shape;8020;p73">
              <a:extLst>
                <a:ext uri="{FF2B5EF4-FFF2-40B4-BE49-F238E27FC236}">
                  <a16:creationId xmlns:a16="http://schemas.microsoft.com/office/drawing/2014/main" id="{0BC7D733-EE34-602E-100B-02884D707422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700">
                  <a:solidFill>
                    <a:schemeClr val="accent6">
                      <a:lumMod val="75000"/>
                    </a:schemeClr>
                  </a:solidFill>
                </a:rPr>
                <a:t>Task 2</a:t>
              </a:r>
              <a:endParaRPr sz="7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150" name="Google Shape;8021;p73">
              <a:extLst>
                <a:ext uri="{FF2B5EF4-FFF2-40B4-BE49-F238E27FC236}">
                  <a16:creationId xmlns:a16="http://schemas.microsoft.com/office/drawing/2014/main" id="{7E2FC430-7C65-0F36-6B49-6E6E455724F1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1" name="Google Shape;8022;p73">
                <a:extLst>
                  <a:ext uri="{FF2B5EF4-FFF2-40B4-BE49-F238E27FC236}">
                    <a16:creationId xmlns:a16="http://schemas.microsoft.com/office/drawing/2014/main" id="{D93DF898-2BA1-C9D6-62AC-21584EC331A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2" name="Google Shape;8023;p73">
                <a:extLst>
                  <a:ext uri="{FF2B5EF4-FFF2-40B4-BE49-F238E27FC236}">
                    <a16:creationId xmlns:a16="http://schemas.microsoft.com/office/drawing/2014/main" id="{DFF60BA9-577A-C922-9AC7-7C5A1D695981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3" name="Google Shape;8024;p73">
                <a:extLst>
                  <a:ext uri="{FF2B5EF4-FFF2-40B4-BE49-F238E27FC236}">
                    <a16:creationId xmlns:a16="http://schemas.microsoft.com/office/drawing/2014/main" id="{375B79AF-36E5-5D52-006F-F968AB257EAB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4" name="Google Shape;8025;p73">
                <a:extLst>
                  <a:ext uri="{FF2B5EF4-FFF2-40B4-BE49-F238E27FC236}">
                    <a16:creationId xmlns:a16="http://schemas.microsoft.com/office/drawing/2014/main" id="{2C61CC9A-A6CD-DB0F-D7CE-DEA5616E5EE8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5" name="Google Shape;8026;p73">
                <a:extLst>
                  <a:ext uri="{FF2B5EF4-FFF2-40B4-BE49-F238E27FC236}">
                    <a16:creationId xmlns:a16="http://schemas.microsoft.com/office/drawing/2014/main" id="{CB950D75-6FC7-7DD1-9CCF-62C0B504925B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6" name="Google Shape;8027;p73">
                <a:extLst>
                  <a:ext uri="{FF2B5EF4-FFF2-40B4-BE49-F238E27FC236}">
                    <a16:creationId xmlns:a16="http://schemas.microsoft.com/office/drawing/2014/main" id="{F21D6113-2363-E6C3-0BEF-55DB373CDD47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7" name="Google Shape;8028;p73">
                <a:extLst>
                  <a:ext uri="{FF2B5EF4-FFF2-40B4-BE49-F238E27FC236}">
                    <a16:creationId xmlns:a16="http://schemas.microsoft.com/office/drawing/2014/main" id="{2C15EABC-2451-A6E0-31B1-61F5EFBABC53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8" name="Google Shape;8029;p73">
                <a:extLst>
                  <a:ext uri="{FF2B5EF4-FFF2-40B4-BE49-F238E27FC236}">
                    <a16:creationId xmlns:a16="http://schemas.microsoft.com/office/drawing/2014/main" id="{6B6BA168-1AF0-F16B-FAD6-C61A2B8490C1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9" name="Google Shape;8030;p73">
                <a:extLst>
                  <a:ext uri="{FF2B5EF4-FFF2-40B4-BE49-F238E27FC236}">
                    <a16:creationId xmlns:a16="http://schemas.microsoft.com/office/drawing/2014/main" id="{4A2F8534-2B1A-1ECF-F6AA-046993767015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0" name="Google Shape;8031;p73">
                <a:extLst>
                  <a:ext uri="{FF2B5EF4-FFF2-40B4-BE49-F238E27FC236}">
                    <a16:creationId xmlns:a16="http://schemas.microsoft.com/office/drawing/2014/main" id="{D0866EEB-49E2-2EE0-B45C-8E440D15B915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1" name="Google Shape;8032;p73">
                <a:extLst>
                  <a:ext uri="{FF2B5EF4-FFF2-40B4-BE49-F238E27FC236}">
                    <a16:creationId xmlns:a16="http://schemas.microsoft.com/office/drawing/2014/main" id="{19DF9BEA-F4C1-9565-9165-FA5F100F7906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2" name="Google Shape;8033;p73">
                <a:extLst>
                  <a:ext uri="{FF2B5EF4-FFF2-40B4-BE49-F238E27FC236}">
                    <a16:creationId xmlns:a16="http://schemas.microsoft.com/office/drawing/2014/main" id="{36C2A782-16EF-3645-E5CE-88BBD73A7F3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7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163" name="Google Shape;1529;p70">
            <a:extLst>
              <a:ext uri="{FF2B5EF4-FFF2-40B4-BE49-F238E27FC236}">
                <a16:creationId xmlns:a16="http://schemas.microsoft.com/office/drawing/2014/main" id="{5EF12A84-51A0-4111-66E9-30C529C8A125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10404215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BA381E7B-9A54-763F-B8F0-1FAE16048309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39414D65-B4F9-2642-FEB5-DAB0F761A155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F37A8FFA-066B-3EBE-AC02-5BECC8D2EBD6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9" name="Google Shape;8041;p74">
                <a:extLst>
                  <a:ext uri="{FF2B5EF4-FFF2-40B4-BE49-F238E27FC236}">
                    <a16:creationId xmlns:a16="http://schemas.microsoft.com/office/drawing/2014/main" id="{8F4C2C17-9A70-03CB-F0F4-D302175DF1F3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accent6">
                      <a:lumMod val="7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2;p74">
                <a:extLst>
                  <a:ext uri="{FF2B5EF4-FFF2-40B4-BE49-F238E27FC236}">
                    <a16:creationId xmlns:a16="http://schemas.microsoft.com/office/drawing/2014/main" id="{C222299B-0239-9C0F-F94B-0A355CCDB727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" name="Google Shape;8043;p74">
              <a:extLst>
                <a:ext uri="{FF2B5EF4-FFF2-40B4-BE49-F238E27FC236}">
                  <a16:creationId xmlns:a16="http://schemas.microsoft.com/office/drawing/2014/main" id="{85BCCCF6-155D-CB83-AD79-090D2646AAC4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7" name="Google Shape;8044;p74">
                <a:extLst>
                  <a:ext uri="{FF2B5EF4-FFF2-40B4-BE49-F238E27FC236}">
                    <a16:creationId xmlns:a16="http://schemas.microsoft.com/office/drawing/2014/main" id="{4E87C301-96A8-4BBF-A141-8533BC0EE2F3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accent6">
                      <a:lumMod val="7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5;p74">
                <a:extLst>
                  <a:ext uri="{FF2B5EF4-FFF2-40B4-BE49-F238E27FC236}">
                    <a16:creationId xmlns:a16="http://schemas.microsoft.com/office/drawing/2014/main" id="{F1902155-0FA1-5DF5-81D3-027963758E71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6" name="Google Shape;8046;p74">
              <a:extLst>
                <a:ext uri="{FF2B5EF4-FFF2-40B4-BE49-F238E27FC236}">
                  <a16:creationId xmlns:a16="http://schemas.microsoft.com/office/drawing/2014/main" id="{2B475DF5-923F-C689-4129-24EC82D09F05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5" name="Google Shape;8047;p74">
                <a:extLst>
                  <a:ext uri="{FF2B5EF4-FFF2-40B4-BE49-F238E27FC236}">
                    <a16:creationId xmlns:a16="http://schemas.microsoft.com/office/drawing/2014/main" id="{B9B1945F-CB06-6AEE-0EB0-2FE96EADEE2B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accent6">
                      <a:lumMod val="7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8;p74">
                <a:extLst>
                  <a:ext uri="{FF2B5EF4-FFF2-40B4-BE49-F238E27FC236}">
                    <a16:creationId xmlns:a16="http://schemas.microsoft.com/office/drawing/2014/main" id="{F7962FFE-671F-B890-F6E5-A2DB6081EA05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" name="Google Shape;8049;p74">
              <a:extLst>
                <a:ext uri="{FF2B5EF4-FFF2-40B4-BE49-F238E27FC236}">
                  <a16:creationId xmlns:a16="http://schemas.microsoft.com/office/drawing/2014/main" id="{A29F7660-0449-BE67-B4CD-249E70C9B4D8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1" name="Google Shape;8050;p74">
                <a:extLst>
                  <a:ext uri="{FF2B5EF4-FFF2-40B4-BE49-F238E27FC236}">
                    <a16:creationId xmlns:a16="http://schemas.microsoft.com/office/drawing/2014/main" id="{D9C53A26-E7D2-9BD1-6BA2-AEFB368889D8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accent6">
                      <a:lumMod val="7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1;p74">
                <a:extLst>
                  <a:ext uri="{FF2B5EF4-FFF2-40B4-BE49-F238E27FC236}">
                    <a16:creationId xmlns:a16="http://schemas.microsoft.com/office/drawing/2014/main" id="{29732F2B-26A1-3F5D-55D2-FED4A37931AC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" name="Google Shape;8052;p74">
              <a:extLst>
                <a:ext uri="{FF2B5EF4-FFF2-40B4-BE49-F238E27FC236}">
                  <a16:creationId xmlns:a16="http://schemas.microsoft.com/office/drawing/2014/main" id="{A3312794-F75D-0DD5-6E97-42E166F240F8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9" name="Google Shape;8053;p74">
                <a:extLst>
                  <a:ext uri="{FF2B5EF4-FFF2-40B4-BE49-F238E27FC236}">
                    <a16:creationId xmlns:a16="http://schemas.microsoft.com/office/drawing/2014/main" id="{93A99F54-9F21-A2BB-CD67-FE6548C32D59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accent6">
                      <a:lumMod val="7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0" name="Google Shape;8054;p74">
                <a:extLst>
                  <a:ext uri="{FF2B5EF4-FFF2-40B4-BE49-F238E27FC236}">
                    <a16:creationId xmlns:a16="http://schemas.microsoft.com/office/drawing/2014/main" id="{D1F63C32-7E4E-2247-D682-B986C4FC77B0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1" name="Google Shape;8055;p74">
            <a:extLst>
              <a:ext uri="{FF2B5EF4-FFF2-40B4-BE49-F238E27FC236}">
                <a16:creationId xmlns:a16="http://schemas.microsoft.com/office/drawing/2014/main" id="{B1639C42-E3A0-353A-652E-6773B83236E2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2" name="Google Shape;8056;p74">
              <a:extLst>
                <a:ext uri="{FF2B5EF4-FFF2-40B4-BE49-F238E27FC236}">
                  <a16:creationId xmlns:a16="http://schemas.microsoft.com/office/drawing/2014/main" id="{61EB800D-D798-77A9-DD61-B14F2AD90812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Google Shape;8057;p74">
              <a:extLst>
                <a:ext uri="{FF2B5EF4-FFF2-40B4-BE49-F238E27FC236}">
                  <a16:creationId xmlns:a16="http://schemas.microsoft.com/office/drawing/2014/main" id="{C5EDB2F7-DD56-B651-48BE-645FEC348362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Google Shape;8058;p74">
              <a:extLst>
                <a:ext uri="{FF2B5EF4-FFF2-40B4-BE49-F238E27FC236}">
                  <a16:creationId xmlns:a16="http://schemas.microsoft.com/office/drawing/2014/main" id="{262AECD9-691A-80C6-50D5-6CA966A71925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" name="Google Shape;8059;p74">
              <a:extLst>
                <a:ext uri="{FF2B5EF4-FFF2-40B4-BE49-F238E27FC236}">
                  <a16:creationId xmlns:a16="http://schemas.microsoft.com/office/drawing/2014/main" id="{6880A273-0C12-D906-FDFC-62D991A760C7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" name="Google Shape;8060;p74">
              <a:extLst>
                <a:ext uri="{FF2B5EF4-FFF2-40B4-BE49-F238E27FC236}">
                  <a16:creationId xmlns:a16="http://schemas.microsoft.com/office/drawing/2014/main" id="{664D240B-74D1-68E6-8418-7F5DE7D30B2C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Google Shape;8061;p74">
              <a:extLst>
                <a:ext uri="{FF2B5EF4-FFF2-40B4-BE49-F238E27FC236}">
                  <a16:creationId xmlns:a16="http://schemas.microsoft.com/office/drawing/2014/main" id="{1C590414-D67E-45B5-0648-F97C67BA922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8" name="Google Shape;8062;p74">
            <a:extLst>
              <a:ext uri="{FF2B5EF4-FFF2-40B4-BE49-F238E27FC236}">
                <a16:creationId xmlns:a16="http://schemas.microsoft.com/office/drawing/2014/main" id="{950929B4-049E-5207-1AEA-210F569802D4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29" name="Google Shape;8063;p74">
              <a:extLst>
                <a:ext uri="{FF2B5EF4-FFF2-40B4-BE49-F238E27FC236}">
                  <a16:creationId xmlns:a16="http://schemas.microsoft.com/office/drawing/2014/main" id="{40CEA5C9-A7E4-B1B0-7AD4-DB4F1805905C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2" name="Google Shape;8064;p74">
                <a:extLst>
                  <a:ext uri="{FF2B5EF4-FFF2-40B4-BE49-F238E27FC236}">
                    <a16:creationId xmlns:a16="http://schemas.microsoft.com/office/drawing/2014/main" id="{800C66CD-E66E-F030-37BA-40A20A1A31A6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5;p74">
                <a:extLst>
                  <a:ext uri="{FF2B5EF4-FFF2-40B4-BE49-F238E27FC236}">
                    <a16:creationId xmlns:a16="http://schemas.microsoft.com/office/drawing/2014/main" id="{3F8E5C56-EBC9-0041-6BE0-8BC82E480488}"/>
                  </a:ext>
                </a:extLst>
              </p:cNvPr>
              <p:cNvCxnSpPr>
                <a:stCxn id="42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6;p74">
              <a:extLst>
                <a:ext uri="{FF2B5EF4-FFF2-40B4-BE49-F238E27FC236}">
                  <a16:creationId xmlns:a16="http://schemas.microsoft.com/office/drawing/2014/main" id="{346ECAB1-CF2C-B3D2-3498-6AEF8CB03B6C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0" name="Google Shape;8067;p74">
                <a:extLst>
                  <a:ext uri="{FF2B5EF4-FFF2-40B4-BE49-F238E27FC236}">
                    <a16:creationId xmlns:a16="http://schemas.microsoft.com/office/drawing/2014/main" id="{A63CF3A6-C0E0-F7FA-6F9C-8799F3868C19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8;p74">
                <a:extLst>
                  <a:ext uri="{FF2B5EF4-FFF2-40B4-BE49-F238E27FC236}">
                    <a16:creationId xmlns:a16="http://schemas.microsoft.com/office/drawing/2014/main" id="{351BE7EC-6C57-7497-34C8-38E7AC000444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9;p74">
              <a:extLst>
                <a:ext uri="{FF2B5EF4-FFF2-40B4-BE49-F238E27FC236}">
                  <a16:creationId xmlns:a16="http://schemas.microsoft.com/office/drawing/2014/main" id="{40EFCF7B-62C0-FC13-825D-D240490AC837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8" name="Google Shape;8070;p74">
                <a:extLst>
                  <a:ext uri="{FF2B5EF4-FFF2-40B4-BE49-F238E27FC236}">
                    <a16:creationId xmlns:a16="http://schemas.microsoft.com/office/drawing/2014/main" id="{BB47CF10-A03A-951A-1FA4-C6288E0286DD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1;p74">
                <a:extLst>
                  <a:ext uri="{FF2B5EF4-FFF2-40B4-BE49-F238E27FC236}">
                    <a16:creationId xmlns:a16="http://schemas.microsoft.com/office/drawing/2014/main" id="{D0602006-09F0-CE35-4FD3-CCCF223BF2EA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2;p74">
              <a:extLst>
                <a:ext uri="{FF2B5EF4-FFF2-40B4-BE49-F238E27FC236}">
                  <a16:creationId xmlns:a16="http://schemas.microsoft.com/office/drawing/2014/main" id="{9AA5073A-3219-496D-8665-584A4CFC2F99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6" name="Google Shape;8073;p74">
                <a:extLst>
                  <a:ext uri="{FF2B5EF4-FFF2-40B4-BE49-F238E27FC236}">
                    <a16:creationId xmlns:a16="http://schemas.microsoft.com/office/drawing/2014/main" id="{AED9818B-5D60-117E-0624-1D51CCC0F82C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4;p74">
                <a:extLst>
                  <a:ext uri="{FF2B5EF4-FFF2-40B4-BE49-F238E27FC236}">
                    <a16:creationId xmlns:a16="http://schemas.microsoft.com/office/drawing/2014/main" id="{517263D2-70EB-0F8F-3D08-7CA49155C635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5;p74">
              <a:extLst>
                <a:ext uri="{FF2B5EF4-FFF2-40B4-BE49-F238E27FC236}">
                  <a16:creationId xmlns:a16="http://schemas.microsoft.com/office/drawing/2014/main" id="{700FD0A8-B5E4-EDF7-E0FC-9BBA0C55D5E6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4" name="Google Shape;8076;p74">
                <a:extLst>
                  <a:ext uri="{FF2B5EF4-FFF2-40B4-BE49-F238E27FC236}">
                    <a16:creationId xmlns:a16="http://schemas.microsoft.com/office/drawing/2014/main" id="{06E53E5E-C5A2-E905-907F-A5435CAAFAE0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7;p74">
                <a:extLst>
                  <a:ext uri="{FF2B5EF4-FFF2-40B4-BE49-F238E27FC236}">
                    <a16:creationId xmlns:a16="http://schemas.microsoft.com/office/drawing/2014/main" id="{83DAB6EA-47E3-06BB-A9BC-85DFBD03DCDE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4" name="Google Shape;8078;p74">
            <a:extLst>
              <a:ext uri="{FF2B5EF4-FFF2-40B4-BE49-F238E27FC236}">
                <a16:creationId xmlns:a16="http://schemas.microsoft.com/office/drawing/2014/main" id="{C931301C-9172-2245-0A14-9B19B796ECD5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5" name="Google Shape;8079;p74">
              <a:extLst>
                <a:ext uri="{FF2B5EF4-FFF2-40B4-BE49-F238E27FC236}">
                  <a16:creationId xmlns:a16="http://schemas.microsoft.com/office/drawing/2014/main" id="{524DFBF8-793A-64D7-3363-259867E4363D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6" name="Google Shape;8080;p74">
              <a:extLst>
                <a:ext uri="{FF2B5EF4-FFF2-40B4-BE49-F238E27FC236}">
                  <a16:creationId xmlns:a16="http://schemas.microsoft.com/office/drawing/2014/main" id="{0ED2413D-3513-0C3F-5E8A-D1F51113ECF2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7" name="Google Shape;8081;p74">
              <a:extLst>
                <a:ext uri="{FF2B5EF4-FFF2-40B4-BE49-F238E27FC236}">
                  <a16:creationId xmlns:a16="http://schemas.microsoft.com/office/drawing/2014/main" id="{C81CBF04-300B-93BE-4C03-3134EF0BB234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8" name="Google Shape;8082;p74">
              <a:extLst>
                <a:ext uri="{FF2B5EF4-FFF2-40B4-BE49-F238E27FC236}">
                  <a16:creationId xmlns:a16="http://schemas.microsoft.com/office/drawing/2014/main" id="{B6952E10-D392-0934-6D40-1C8F027D0B0D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49" name="Google Shape;8083;p74">
            <a:extLst>
              <a:ext uri="{FF2B5EF4-FFF2-40B4-BE49-F238E27FC236}">
                <a16:creationId xmlns:a16="http://schemas.microsoft.com/office/drawing/2014/main" id="{5F943079-B4AD-4ED5-B654-3D5517B2CBE7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0" name="Google Shape;8084;p74">
              <a:extLst>
                <a:ext uri="{FF2B5EF4-FFF2-40B4-BE49-F238E27FC236}">
                  <a16:creationId xmlns:a16="http://schemas.microsoft.com/office/drawing/2014/main" id="{25740316-6CA1-AFA9-F414-40DF4DC96B06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1" name="Google Shape;8085;p74">
              <a:extLst>
                <a:ext uri="{FF2B5EF4-FFF2-40B4-BE49-F238E27FC236}">
                  <a16:creationId xmlns:a16="http://schemas.microsoft.com/office/drawing/2014/main" id="{0364C60A-34BF-5FAA-D7BC-7C14C40D62D8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2" name="Google Shape;8086;p74">
              <a:extLst>
                <a:ext uri="{FF2B5EF4-FFF2-40B4-BE49-F238E27FC236}">
                  <a16:creationId xmlns:a16="http://schemas.microsoft.com/office/drawing/2014/main" id="{AAF1271D-1CF4-CF10-2059-6589BA6F3D71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3" name="Google Shape;8087;p74">
              <a:extLst>
                <a:ext uri="{FF2B5EF4-FFF2-40B4-BE49-F238E27FC236}">
                  <a16:creationId xmlns:a16="http://schemas.microsoft.com/office/drawing/2014/main" id="{85635C8D-9F3F-2E9E-7886-3233D98BFD07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Google Shape;8088;p74">
            <a:extLst>
              <a:ext uri="{FF2B5EF4-FFF2-40B4-BE49-F238E27FC236}">
                <a16:creationId xmlns:a16="http://schemas.microsoft.com/office/drawing/2014/main" id="{F5A193F1-9B4C-60F6-507E-07D221E8248E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5" name="Google Shape;8089;p74">
              <a:extLst>
                <a:ext uri="{FF2B5EF4-FFF2-40B4-BE49-F238E27FC236}">
                  <a16:creationId xmlns:a16="http://schemas.microsoft.com/office/drawing/2014/main" id="{5DF2A23D-BA01-0C9F-D2BD-C9A522AFEABB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7" name="Google Shape;8090;p74">
                <a:extLst>
                  <a:ext uri="{FF2B5EF4-FFF2-40B4-BE49-F238E27FC236}">
                    <a16:creationId xmlns:a16="http://schemas.microsoft.com/office/drawing/2014/main" id="{F13D6FB2-0973-71F6-D01F-69A21D832B86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8" name="Google Shape;8091;p74">
                <a:extLst>
                  <a:ext uri="{FF2B5EF4-FFF2-40B4-BE49-F238E27FC236}">
                    <a16:creationId xmlns:a16="http://schemas.microsoft.com/office/drawing/2014/main" id="{45910129-79E6-E6FD-C8E0-D8DADE02633D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56" name="Google Shape;8092;p74">
              <a:extLst>
                <a:ext uri="{FF2B5EF4-FFF2-40B4-BE49-F238E27FC236}">
                  <a16:creationId xmlns:a16="http://schemas.microsoft.com/office/drawing/2014/main" id="{8F14A171-EC52-B942-6B40-B4CCB8283685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9" name="Google Shape;8093;p74">
            <a:extLst>
              <a:ext uri="{FF2B5EF4-FFF2-40B4-BE49-F238E27FC236}">
                <a16:creationId xmlns:a16="http://schemas.microsoft.com/office/drawing/2014/main" id="{A6CBFD9E-E736-98B3-CA47-F5C126454076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0" name="Google Shape;8094;p74">
              <a:extLst>
                <a:ext uri="{FF2B5EF4-FFF2-40B4-BE49-F238E27FC236}">
                  <a16:creationId xmlns:a16="http://schemas.microsoft.com/office/drawing/2014/main" id="{BCCE39FA-3765-77FE-F69C-BA3AF4E97978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1" name="Google Shape;8095;p74">
              <a:extLst>
                <a:ext uri="{FF2B5EF4-FFF2-40B4-BE49-F238E27FC236}">
                  <a16:creationId xmlns:a16="http://schemas.microsoft.com/office/drawing/2014/main" id="{7E927AA4-9245-8832-8835-8F69D0BA3FF4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2" name="Google Shape;8096;p74">
            <a:extLst>
              <a:ext uri="{FF2B5EF4-FFF2-40B4-BE49-F238E27FC236}">
                <a16:creationId xmlns:a16="http://schemas.microsoft.com/office/drawing/2014/main" id="{4B5A4861-B2FF-8D60-EE27-3B7A5D7A0C5B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63" name="Google Shape;8097;p74">
            <a:extLst>
              <a:ext uri="{FF2B5EF4-FFF2-40B4-BE49-F238E27FC236}">
                <a16:creationId xmlns:a16="http://schemas.microsoft.com/office/drawing/2014/main" id="{50099402-76F5-341A-1CFB-CD199835A87E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4" name="Google Shape;8098;p74">
              <a:extLst>
                <a:ext uri="{FF2B5EF4-FFF2-40B4-BE49-F238E27FC236}">
                  <a16:creationId xmlns:a16="http://schemas.microsoft.com/office/drawing/2014/main" id="{0DE6C5E6-2615-DADB-5802-7D7156C4D7CB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5" name="Google Shape;8099;p74">
              <a:extLst>
                <a:ext uri="{FF2B5EF4-FFF2-40B4-BE49-F238E27FC236}">
                  <a16:creationId xmlns:a16="http://schemas.microsoft.com/office/drawing/2014/main" id="{0746639A-00E9-D998-3AD0-4C2B90C75DA8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6" name="Google Shape;8100;p74">
            <a:extLst>
              <a:ext uri="{FF2B5EF4-FFF2-40B4-BE49-F238E27FC236}">
                <a16:creationId xmlns:a16="http://schemas.microsoft.com/office/drawing/2014/main" id="{489D182C-795F-FB3C-E111-658E7C86E9A9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7" name="Google Shape;8101;p74">
              <a:extLst>
                <a:ext uri="{FF2B5EF4-FFF2-40B4-BE49-F238E27FC236}">
                  <a16:creationId xmlns:a16="http://schemas.microsoft.com/office/drawing/2014/main" id="{32AF84BA-73A5-D19D-8EDC-2EBD52B4B705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8" name="Google Shape;8102;p74">
              <a:extLst>
                <a:ext uri="{FF2B5EF4-FFF2-40B4-BE49-F238E27FC236}">
                  <a16:creationId xmlns:a16="http://schemas.microsoft.com/office/drawing/2014/main" id="{FF18449B-AE29-A4CD-C503-8E3DCA258CE1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9" name="Google Shape;8103;p74">
            <a:extLst>
              <a:ext uri="{FF2B5EF4-FFF2-40B4-BE49-F238E27FC236}">
                <a16:creationId xmlns:a16="http://schemas.microsoft.com/office/drawing/2014/main" id="{4CF631E5-5590-2234-2A3F-4F179E89D22A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0" name="Google Shape;8104;p74">
            <a:extLst>
              <a:ext uri="{FF2B5EF4-FFF2-40B4-BE49-F238E27FC236}">
                <a16:creationId xmlns:a16="http://schemas.microsoft.com/office/drawing/2014/main" id="{5A410DC3-8261-5F2A-C19A-002AC72B8C38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71" name="Google Shape;8105;p74">
            <a:extLst>
              <a:ext uri="{FF2B5EF4-FFF2-40B4-BE49-F238E27FC236}">
                <a16:creationId xmlns:a16="http://schemas.microsoft.com/office/drawing/2014/main" id="{8230A689-AF18-364A-9579-BF0123DD45FB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2" name="Google Shape;8106;p74">
              <a:extLst>
                <a:ext uri="{FF2B5EF4-FFF2-40B4-BE49-F238E27FC236}">
                  <a16:creationId xmlns:a16="http://schemas.microsoft.com/office/drawing/2014/main" id="{6C3CCA70-5FFD-56B0-7334-B319E46A5085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3" name="Google Shape;8107;p74">
              <a:extLst>
                <a:ext uri="{FF2B5EF4-FFF2-40B4-BE49-F238E27FC236}">
                  <a16:creationId xmlns:a16="http://schemas.microsoft.com/office/drawing/2014/main" id="{AD151BE8-CEBC-2545-1943-1EA005947F30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4" name="Google Shape;8108;p74">
              <a:extLst>
                <a:ext uri="{FF2B5EF4-FFF2-40B4-BE49-F238E27FC236}">
                  <a16:creationId xmlns:a16="http://schemas.microsoft.com/office/drawing/2014/main" id="{16F0AA61-88AE-6321-5D2B-A9C03CD81776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5" name="Google Shape;8109;p74">
              <a:extLst>
                <a:ext uri="{FF2B5EF4-FFF2-40B4-BE49-F238E27FC236}">
                  <a16:creationId xmlns:a16="http://schemas.microsoft.com/office/drawing/2014/main" id="{6322EE02-010B-D181-5C5F-BD7FE4ECA531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76" name="Google Shape;8110;p74">
            <a:extLst>
              <a:ext uri="{FF2B5EF4-FFF2-40B4-BE49-F238E27FC236}">
                <a16:creationId xmlns:a16="http://schemas.microsoft.com/office/drawing/2014/main" id="{A95DF7A7-A878-EE72-0647-26F0D369C712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7" name="Google Shape;8111;p74">
              <a:extLst>
                <a:ext uri="{FF2B5EF4-FFF2-40B4-BE49-F238E27FC236}">
                  <a16:creationId xmlns:a16="http://schemas.microsoft.com/office/drawing/2014/main" id="{CD713196-F7F1-992B-80BA-F7AEA9177CBE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8" name="Google Shape;8112;p74">
              <a:extLst>
                <a:ext uri="{FF2B5EF4-FFF2-40B4-BE49-F238E27FC236}">
                  <a16:creationId xmlns:a16="http://schemas.microsoft.com/office/drawing/2014/main" id="{A91387CC-F3D7-E7B0-8849-08F6E3D2FAC0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9" name="Google Shape;8113;p74">
              <a:extLst>
                <a:ext uri="{FF2B5EF4-FFF2-40B4-BE49-F238E27FC236}">
                  <a16:creationId xmlns:a16="http://schemas.microsoft.com/office/drawing/2014/main" id="{DE384231-B364-A68B-0D97-BEA1422F5B0E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0" name="Google Shape;8114;p74">
              <a:extLst>
                <a:ext uri="{FF2B5EF4-FFF2-40B4-BE49-F238E27FC236}">
                  <a16:creationId xmlns:a16="http://schemas.microsoft.com/office/drawing/2014/main" id="{56BA5A9E-E5CF-355F-E79F-C15F22CEDEE9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1" name="Google Shape;8115;p74">
              <a:extLst>
                <a:ext uri="{FF2B5EF4-FFF2-40B4-BE49-F238E27FC236}">
                  <a16:creationId xmlns:a16="http://schemas.microsoft.com/office/drawing/2014/main" id="{A6D827EA-D1D9-2398-B84E-B66A50EA3316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2" name="Google Shape;8116;p74">
            <a:extLst>
              <a:ext uri="{FF2B5EF4-FFF2-40B4-BE49-F238E27FC236}">
                <a16:creationId xmlns:a16="http://schemas.microsoft.com/office/drawing/2014/main" id="{E0470BEC-4FFD-5649-CD8C-B726548D6B93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3" name="Google Shape;8117;p74">
              <a:extLst>
                <a:ext uri="{FF2B5EF4-FFF2-40B4-BE49-F238E27FC236}">
                  <a16:creationId xmlns:a16="http://schemas.microsoft.com/office/drawing/2014/main" id="{DD083BBE-C8E0-8F8A-3D81-9749F7EA8B7C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" name="Google Shape;8118;p74">
              <a:extLst>
                <a:ext uri="{FF2B5EF4-FFF2-40B4-BE49-F238E27FC236}">
                  <a16:creationId xmlns:a16="http://schemas.microsoft.com/office/drawing/2014/main" id="{A2F98458-3732-13FE-DF68-68FF5A6ECA7C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" name="Google Shape;8119;p74">
              <a:extLst>
                <a:ext uri="{FF2B5EF4-FFF2-40B4-BE49-F238E27FC236}">
                  <a16:creationId xmlns:a16="http://schemas.microsoft.com/office/drawing/2014/main" id="{4C17475F-6C01-24CE-3660-C38F2204F512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6" name="Google Shape;8120;p74">
            <a:extLst>
              <a:ext uri="{FF2B5EF4-FFF2-40B4-BE49-F238E27FC236}">
                <a16:creationId xmlns:a16="http://schemas.microsoft.com/office/drawing/2014/main" id="{3CFB5477-6862-7C26-F54E-AFCBC30FBECA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7" name="Google Shape;8121;p74">
              <a:extLst>
                <a:ext uri="{FF2B5EF4-FFF2-40B4-BE49-F238E27FC236}">
                  <a16:creationId xmlns:a16="http://schemas.microsoft.com/office/drawing/2014/main" id="{202E4451-464D-4D51-54B0-D015F4C5765C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7" name="Google Shape;8122;p74">
                <a:extLst>
                  <a:ext uri="{FF2B5EF4-FFF2-40B4-BE49-F238E27FC236}">
                    <a16:creationId xmlns:a16="http://schemas.microsoft.com/office/drawing/2014/main" id="{676E58E5-6034-9576-9430-4526469BF707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8" name="Google Shape;8123;p74">
                <a:extLst>
                  <a:ext uri="{FF2B5EF4-FFF2-40B4-BE49-F238E27FC236}">
                    <a16:creationId xmlns:a16="http://schemas.microsoft.com/office/drawing/2014/main" id="{74EADA77-EAC6-581F-950E-5DD11C9624DA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8" name="Google Shape;8124;p74">
              <a:extLst>
                <a:ext uri="{FF2B5EF4-FFF2-40B4-BE49-F238E27FC236}">
                  <a16:creationId xmlns:a16="http://schemas.microsoft.com/office/drawing/2014/main" id="{C34837EC-46FF-9B01-F94C-30A9EAA42E10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5" name="Google Shape;8125;p74">
                <a:extLst>
                  <a:ext uri="{FF2B5EF4-FFF2-40B4-BE49-F238E27FC236}">
                    <a16:creationId xmlns:a16="http://schemas.microsoft.com/office/drawing/2014/main" id="{A73927B5-C829-32AB-5BBD-5ADF41918095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6" name="Google Shape;8126;p74">
                <a:extLst>
                  <a:ext uri="{FF2B5EF4-FFF2-40B4-BE49-F238E27FC236}">
                    <a16:creationId xmlns:a16="http://schemas.microsoft.com/office/drawing/2014/main" id="{90313EFC-5CC6-8FFB-BDF9-93E521453FA8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9" name="Google Shape;8127;p74">
              <a:extLst>
                <a:ext uri="{FF2B5EF4-FFF2-40B4-BE49-F238E27FC236}">
                  <a16:creationId xmlns:a16="http://schemas.microsoft.com/office/drawing/2014/main" id="{073400B5-BB73-2C8D-76F6-0A820000BE0A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3" name="Google Shape;8128;p74">
                <a:extLst>
                  <a:ext uri="{FF2B5EF4-FFF2-40B4-BE49-F238E27FC236}">
                    <a16:creationId xmlns:a16="http://schemas.microsoft.com/office/drawing/2014/main" id="{556D2329-07D3-93F3-B403-627254B7421F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" name="Google Shape;8129;p74">
                <a:extLst>
                  <a:ext uri="{FF2B5EF4-FFF2-40B4-BE49-F238E27FC236}">
                    <a16:creationId xmlns:a16="http://schemas.microsoft.com/office/drawing/2014/main" id="{CA0BF417-356D-4DDE-49A2-6028A58E5D8D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0" name="Google Shape;8130;p74">
              <a:extLst>
                <a:ext uri="{FF2B5EF4-FFF2-40B4-BE49-F238E27FC236}">
                  <a16:creationId xmlns:a16="http://schemas.microsoft.com/office/drawing/2014/main" id="{F5E6E538-2CDE-F7A0-8622-D70CC62C5581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1" name="Google Shape;8131;p74">
                <a:extLst>
                  <a:ext uri="{FF2B5EF4-FFF2-40B4-BE49-F238E27FC236}">
                    <a16:creationId xmlns:a16="http://schemas.microsoft.com/office/drawing/2014/main" id="{DF991BF0-FE5E-7145-C48D-FE907BCA98D4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" name="Google Shape;8132;p74">
                <a:extLst>
                  <a:ext uri="{FF2B5EF4-FFF2-40B4-BE49-F238E27FC236}">
                    <a16:creationId xmlns:a16="http://schemas.microsoft.com/office/drawing/2014/main" id="{26F796D0-D174-9CB8-FCEC-92A330FC05E0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99" name="Google Shape;8133;p74">
            <a:extLst>
              <a:ext uri="{FF2B5EF4-FFF2-40B4-BE49-F238E27FC236}">
                <a16:creationId xmlns:a16="http://schemas.microsoft.com/office/drawing/2014/main" id="{187F3353-8425-F74F-C5A2-3423F88F186F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0" name="Google Shape;8134;p74">
              <a:extLst>
                <a:ext uri="{FF2B5EF4-FFF2-40B4-BE49-F238E27FC236}">
                  <a16:creationId xmlns:a16="http://schemas.microsoft.com/office/drawing/2014/main" id="{6C9C83B5-B55D-8C5C-EB15-51EFCDE481FB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8135;p74">
              <a:extLst>
                <a:ext uri="{FF2B5EF4-FFF2-40B4-BE49-F238E27FC236}">
                  <a16:creationId xmlns:a16="http://schemas.microsoft.com/office/drawing/2014/main" id="{43B6BE7F-E80C-B3DD-1512-C13671D4C574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6;p74">
              <a:extLst>
                <a:ext uri="{FF2B5EF4-FFF2-40B4-BE49-F238E27FC236}">
                  <a16:creationId xmlns:a16="http://schemas.microsoft.com/office/drawing/2014/main" id="{2DFCDE6E-EBE8-5446-5AB8-D2EF29B3A865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7;p74">
              <a:extLst>
                <a:ext uri="{FF2B5EF4-FFF2-40B4-BE49-F238E27FC236}">
                  <a16:creationId xmlns:a16="http://schemas.microsoft.com/office/drawing/2014/main" id="{C4248B46-B918-B97D-7978-B5CCE2C1AF53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8;p74">
              <a:extLst>
                <a:ext uri="{FF2B5EF4-FFF2-40B4-BE49-F238E27FC236}">
                  <a16:creationId xmlns:a16="http://schemas.microsoft.com/office/drawing/2014/main" id="{0DCAEBB4-4C22-47C6-7448-0F236CE17107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9;p74">
              <a:extLst>
                <a:ext uri="{FF2B5EF4-FFF2-40B4-BE49-F238E27FC236}">
                  <a16:creationId xmlns:a16="http://schemas.microsoft.com/office/drawing/2014/main" id="{69E00558-68BE-280D-7AB4-665AF98727F4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6" name="Google Shape;8140;p74">
              <a:extLst>
                <a:ext uri="{FF2B5EF4-FFF2-40B4-BE49-F238E27FC236}">
                  <a16:creationId xmlns:a16="http://schemas.microsoft.com/office/drawing/2014/main" id="{4A377E06-4359-9924-DD66-5FF748D6DDF0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7" name="Google Shape;8141;p74">
                <a:extLst>
                  <a:ext uri="{FF2B5EF4-FFF2-40B4-BE49-F238E27FC236}">
                    <a16:creationId xmlns:a16="http://schemas.microsoft.com/office/drawing/2014/main" id="{2F26E11E-F2F3-6075-4B2B-5685D40FE77E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6" name="Google Shape;8142;p74">
                  <a:extLst>
                    <a:ext uri="{FF2B5EF4-FFF2-40B4-BE49-F238E27FC236}">
                      <a16:creationId xmlns:a16="http://schemas.microsoft.com/office/drawing/2014/main" id="{47A1C9E7-0720-62ED-A93E-32D9BAA94CAF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7" name="Google Shape;8143;p74">
                  <a:extLst>
                    <a:ext uri="{FF2B5EF4-FFF2-40B4-BE49-F238E27FC236}">
                      <a16:creationId xmlns:a16="http://schemas.microsoft.com/office/drawing/2014/main" id="{9D38DFE6-7621-3368-83BD-100BA23FDA24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8" name="Google Shape;8144;p74">
                  <a:extLst>
                    <a:ext uri="{FF2B5EF4-FFF2-40B4-BE49-F238E27FC236}">
                      <a16:creationId xmlns:a16="http://schemas.microsoft.com/office/drawing/2014/main" id="{F84E3A48-76EB-C5D3-2923-4220AC759202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9" name="Google Shape;8145;p74">
                  <a:extLst>
                    <a:ext uri="{FF2B5EF4-FFF2-40B4-BE49-F238E27FC236}">
                      <a16:creationId xmlns:a16="http://schemas.microsoft.com/office/drawing/2014/main" id="{2997D58B-1B2A-15C6-6914-3A8234171BF1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20" name="Google Shape;8146;p74">
                  <a:extLst>
                    <a:ext uri="{FF2B5EF4-FFF2-40B4-BE49-F238E27FC236}">
                      <a16:creationId xmlns:a16="http://schemas.microsoft.com/office/drawing/2014/main" id="{93C663CB-87EE-15B0-5A82-713F1F5A8803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21" name="Google Shape;8147;p74">
                  <a:extLst>
                    <a:ext uri="{FF2B5EF4-FFF2-40B4-BE49-F238E27FC236}">
                      <a16:creationId xmlns:a16="http://schemas.microsoft.com/office/drawing/2014/main" id="{F5A31B19-CDAB-7BF8-C63D-441A10BE862D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22" name="Google Shape;8148;p74">
                  <a:extLst>
                    <a:ext uri="{FF2B5EF4-FFF2-40B4-BE49-F238E27FC236}">
                      <a16:creationId xmlns:a16="http://schemas.microsoft.com/office/drawing/2014/main" id="{3A448B69-4631-1520-0A61-2CF32FD18C24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8" name="Google Shape;8149;p74">
                <a:extLst>
                  <a:ext uri="{FF2B5EF4-FFF2-40B4-BE49-F238E27FC236}">
                    <a16:creationId xmlns:a16="http://schemas.microsoft.com/office/drawing/2014/main" id="{7254086C-9684-C610-D7D2-8E29538BDFA2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09" name="Google Shape;8150;p74">
                  <a:extLst>
                    <a:ext uri="{FF2B5EF4-FFF2-40B4-BE49-F238E27FC236}">
                      <a16:creationId xmlns:a16="http://schemas.microsoft.com/office/drawing/2014/main" id="{5CED5559-9352-2BA4-7DC4-7164110CF93C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" name="Google Shape;8151;p74">
                  <a:extLst>
                    <a:ext uri="{FF2B5EF4-FFF2-40B4-BE49-F238E27FC236}">
                      <a16:creationId xmlns:a16="http://schemas.microsoft.com/office/drawing/2014/main" id="{14ADD1F0-E154-0298-649A-06B6ABDD8397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1" name="Google Shape;8152;p74">
                  <a:extLst>
                    <a:ext uri="{FF2B5EF4-FFF2-40B4-BE49-F238E27FC236}">
                      <a16:creationId xmlns:a16="http://schemas.microsoft.com/office/drawing/2014/main" id="{1E00F553-B1BD-6E24-868D-A99D08624E52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2" name="Google Shape;8153;p74">
                  <a:extLst>
                    <a:ext uri="{FF2B5EF4-FFF2-40B4-BE49-F238E27FC236}">
                      <a16:creationId xmlns:a16="http://schemas.microsoft.com/office/drawing/2014/main" id="{ABD45C5D-CED4-6C71-2EAB-C2960F94EF97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3" name="Google Shape;8154;p74">
                  <a:extLst>
                    <a:ext uri="{FF2B5EF4-FFF2-40B4-BE49-F238E27FC236}">
                      <a16:creationId xmlns:a16="http://schemas.microsoft.com/office/drawing/2014/main" id="{00DCC879-6783-FFB6-A1F0-CC35605EB135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4" name="Google Shape;8155;p74">
                  <a:extLst>
                    <a:ext uri="{FF2B5EF4-FFF2-40B4-BE49-F238E27FC236}">
                      <a16:creationId xmlns:a16="http://schemas.microsoft.com/office/drawing/2014/main" id="{CDD0C6F4-1378-F501-4026-B3B32A26A35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5" name="Google Shape;8156;p74">
                  <a:extLst>
                    <a:ext uri="{FF2B5EF4-FFF2-40B4-BE49-F238E27FC236}">
                      <a16:creationId xmlns:a16="http://schemas.microsoft.com/office/drawing/2014/main" id="{034BE468-7CB2-D3BD-04F6-4ED3BB5C5C2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23" name="Google Shape;8157;p74">
            <a:extLst>
              <a:ext uri="{FF2B5EF4-FFF2-40B4-BE49-F238E27FC236}">
                <a16:creationId xmlns:a16="http://schemas.microsoft.com/office/drawing/2014/main" id="{F1577ECD-3D80-FEFB-6ABC-CFFA56615385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4" name="Google Shape;8158;p74">
              <a:extLst>
                <a:ext uri="{FF2B5EF4-FFF2-40B4-BE49-F238E27FC236}">
                  <a16:creationId xmlns:a16="http://schemas.microsoft.com/office/drawing/2014/main" id="{84961C5C-0587-A92E-EBC8-4B21414945D6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5" name="Google Shape;8159;p74">
              <a:extLst>
                <a:ext uri="{FF2B5EF4-FFF2-40B4-BE49-F238E27FC236}">
                  <a16:creationId xmlns:a16="http://schemas.microsoft.com/office/drawing/2014/main" id="{C684A200-1E11-BE64-DA02-97D4B3CE496C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6" name="Google Shape;8160;p74">
              <a:extLst>
                <a:ext uri="{FF2B5EF4-FFF2-40B4-BE49-F238E27FC236}">
                  <a16:creationId xmlns:a16="http://schemas.microsoft.com/office/drawing/2014/main" id="{0B90A1B0-64D9-58E0-AF22-23AE3F80885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7" name="Google Shape;8161;p74">
              <a:extLst>
                <a:ext uri="{FF2B5EF4-FFF2-40B4-BE49-F238E27FC236}">
                  <a16:creationId xmlns:a16="http://schemas.microsoft.com/office/drawing/2014/main" id="{7853D223-67B3-ACA5-959D-4C1504738341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128" name="Google Shape;8162;p74">
              <a:extLst>
                <a:ext uri="{FF2B5EF4-FFF2-40B4-BE49-F238E27FC236}">
                  <a16:creationId xmlns:a16="http://schemas.microsoft.com/office/drawing/2014/main" id="{4694E4DB-7404-71AC-A50F-D97395384E80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8" name="Google Shape;8163;p74">
                <a:extLst>
                  <a:ext uri="{FF2B5EF4-FFF2-40B4-BE49-F238E27FC236}">
                    <a16:creationId xmlns:a16="http://schemas.microsoft.com/office/drawing/2014/main" id="{FEF4AA5C-45EC-6800-62C3-6B272844CA58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9" name="Google Shape;8164;p74">
                <a:extLst>
                  <a:ext uri="{FF2B5EF4-FFF2-40B4-BE49-F238E27FC236}">
                    <a16:creationId xmlns:a16="http://schemas.microsoft.com/office/drawing/2014/main" id="{DB8B5F9C-980E-E0F8-752D-F47BD9E0C59C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0" name="Google Shape;8165;p74">
                <a:extLst>
                  <a:ext uri="{FF2B5EF4-FFF2-40B4-BE49-F238E27FC236}">
                    <a16:creationId xmlns:a16="http://schemas.microsoft.com/office/drawing/2014/main" id="{683E8D9D-D51A-7BB3-3252-A6A0AE877C54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1" name="Google Shape;8166;p74">
                <a:extLst>
                  <a:ext uri="{FF2B5EF4-FFF2-40B4-BE49-F238E27FC236}">
                    <a16:creationId xmlns:a16="http://schemas.microsoft.com/office/drawing/2014/main" id="{35837F6B-ABEB-4E29-809D-CB9BA64CB89D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29" name="Google Shape;8167;p74">
              <a:extLst>
                <a:ext uri="{FF2B5EF4-FFF2-40B4-BE49-F238E27FC236}">
                  <a16:creationId xmlns:a16="http://schemas.microsoft.com/office/drawing/2014/main" id="{809457C4-D197-2268-A376-C18206B4F36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4" name="Google Shape;8168;p74">
                <a:extLst>
                  <a:ext uri="{FF2B5EF4-FFF2-40B4-BE49-F238E27FC236}">
                    <a16:creationId xmlns:a16="http://schemas.microsoft.com/office/drawing/2014/main" id="{A23AD751-88F8-A26A-7ABB-39A12CA31436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5" name="Google Shape;8169;p74">
                <a:extLst>
                  <a:ext uri="{FF2B5EF4-FFF2-40B4-BE49-F238E27FC236}">
                    <a16:creationId xmlns:a16="http://schemas.microsoft.com/office/drawing/2014/main" id="{64E5F026-ACF1-42CA-BC0A-4C5A0AF9FD34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6" name="Google Shape;8170;p74">
                <a:extLst>
                  <a:ext uri="{FF2B5EF4-FFF2-40B4-BE49-F238E27FC236}">
                    <a16:creationId xmlns:a16="http://schemas.microsoft.com/office/drawing/2014/main" id="{9209C52B-9B9E-B0C2-8483-926B3CB79177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7" name="Google Shape;8171;p74">
                <a:extLst>
                  <a:ext uri="{FF2B5EF4-FFF2-40B4-BE49-F238E27FC236}">
                    <a16:creationId xmlns:a16="http://schemas.microsoft.com/office/drawing/2014/main" id="{91DF0C40-CF34-0283-3136-0F875A14B1D0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30" name="Google Shape;8172;p74">
              <a:extLst>
                <a:ext uri="{FF2B5EF4-FFF2-40B4-BE49-F238E27FC236}">
                  <a16:creationId xmlns:a16="http://schemas.microsoft.com/office/drawing/2014/main" id="{187A48CB-B651-A654-6876-964C3D6C4E6A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0" name="Google Shape;8173;p74">
                <a:extLst>
                  <a:ext uri="{FF2B5EF4-FFF2-40B4-BE49-F238E27FC236}">
                    <a16:creationId xmlns:a16="http://schemas.microsoft.com/office/drawing/2014/main" id="{2A254B2F-1D3D-3D3D-06E5-91302CDD77CC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1" name="Google Shape;8174;p74">
                <a:extLst>
                  <a:ext uri="{FF2B5EF4-FFF2-40B4-BE49-F238E27FC236}">
                    <a16:creationId xmlns:a16="http://schemas.microsoft.com/office/drawing/2014/main" id="{503D7900-3F05-8037-E9E1-120793510888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2" name="Google Shape;8175;p74">
                <a:extLst>
                  <a:ext uri="{FF2B5EF4-FFF2-40B4-BE49-F238E27FC236}">
                    <a16:creationId xmlns:a16="http://schemas.microsoft.com/office/drawing/2014/main" id="{E1ABAC35-1DB4-38DD-3C12-59C3A78CAB39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3" name="Google Shape;8176;p74">
                <a:extLst>
                  <a:ext uri="{FF2B5EF4-FFF2-40B4-BE49-F238E27FC236}">
                    <a16:creationId xmlns:a16="http://schemas.microsoft.com/office/drawing/2014/main" id="{69C7E31D-5027-B83C-A975-2F879703D85F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31" name="Google Shape;8177;p74">
              <a:extLst>
                <a:ext uri="{FF2B5EF4-FFF2-40B4-BE49-F238E27FC236}">
                  <a16:creationId xmlns:a16="http://schemas.microsoft.com/office/drawing/2014/main" id="{706683C8-B6D8-7FF8-E521-AF37E9C63E48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6" name="Google Shape;8178;p74">
                <a:extLst>
                  <a:ext uri="{FF2B5EF4-FFF2-40B4-BE49-F238E27FC236}">
                    <a16:creationId xmlns:a16="http://schemas.microsoft.com/office/drawing/2014/main" id="{FADAA59C-96B3-B1CC-AC1C-0AA820E93B3F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7" name="Google Shape;8179;p74">
                <a:extLst>
                  <a:ext uri="{FF2B5EF4-FFF2-40B4-BE49-F238E27FC236}">
                    <a16:creationId xmlns:a16="http://schemas.microsoft.com/office/drawing/2014/main" id="{F881A33E-C654-E121-DB95-1C674E451905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8" name="Google Shape;8180;p74">
                <a:extLst>
                  <a:ext uri="{FF2B5EF4-FFF2-40B4-BE49-F238E27FC236}">
                    <a16:creationId xmlns:a16="http://schemas.microsoft.com/office/drawing/2014/main" id="{F51E3CC5-C1EE-3277-9DB4-5DAD5E290584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9" name="Google Shape;8181;p74">
                <a:extLst>
                  <a:ext uri="{FF2B5EF4-FFF2-40B4-BE49-F238E27FC236}">
                    <a16:creationId xmlns:a16="http://schemas.microsoft.com/office/drawing/2014/main" id="{EE755D4B-CAB2-9CB6-33FF-2D6E028E0213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32" name="Google Shape;8182;p74">
              <a:extLst>
                <a:ext uri="{FF2B5EF4-FFF2-40B4-BE49-F238E27FC236}">
                  <a16:creationId xmlns:a16="http://schemas.microsoft.com/office/drawing/2014/main" id="{114209D5-6426-0B1C-EE7B-514AE60BEF95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3" name="Google Shape;8183;p74">
              <a:extLst>
                <a:ext uri="{FF2B5EF4-FFF2-40B4-BE49-F238E27FC236}">
                  <a16:creationId xmlns:a16="http://schemas.microsoft.com/office/drawing/2014/main" id="{524BAD5F-6127-C77D-7644-B3B10C5AB927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4" name="Google Shape;8184;p74">
              <a:extLst>
                <a:ext uri="{FF2B5EF4-FFF2-40B4-BE49-F238E27FC236}">
                  <a16:creationId xmlns:a16="http://schemas.microsoft.com/office/drawing/2014/main" id="{4538D4EF-25A5-29D4-1FFB-77C144DF5BF9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5" name="Google Shape;8185;p74">
              <a:extLst>
                <a:ext uri="{FF2B5EF4-FFF2-40B4-BE49-F238E27FC236}">
                  <a16:creationId xmlns:a16="http://schemas.microsoft.com/office/drawing/2014/main" id="{28C4BB92-DF9A-4E56-F895-D0A22D71B68B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136" name="Google Shape;8186;p74">
              <a:extLst>
                <a:ext uri="{FF2B5EF4-FFF2-40B4-BE49-F238E27FC236}">
                  <a16:creationId xmlns:a16="http://schemas.microsoft.com/office/drawing/2014/main" id="{146CC0C8-0E0D-3840-1E94-83C3438A2384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2" name="Google Shape;8187;p74">
                <a:extLst>
                  <a:ext uri="{FF2B5EF4-FFF2-40B4-BE49-F238E27FC236}">
                    <a16:creationId xmlns:a16="http://schemas.microsoft.com/office/drawing/2014/main" id="{6A6D3B0F-A1E9-4C1A-D365-7390467427F4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3" name="Google Shape;8188;p74">
                <a:extLst>
                  <a:ext uri="{FF2B5EF4-FFF2-40B4-BE49-F238E27FC236}">
                    <a16:creationId xmlns:a16="http://schemas.microsoft.com/office/drawing/2014/main" id="{B8112535-C2E2-8FC0-DD5D-C5512C39980F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4" name="Google Shape;8189;p74">
                <a:extLst>
                  <a:ext uri="{FF2B5EF4-FFF2-40B4-BE49-F238E27FC236}">
                    <a16:creationId xmlns:a16="http://schemas.microsoft.com/office/drawing/2014/main" id="{0786043A-377B-5107-AD06-908E58F920E4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5" name="Google Shape;8190;p74">
                <a:extLst>
                  <a:ext uri="{FF2B5EF4-FFF2-40B4-BE49-F238E27FC236}">
                    <a16:creationId xmlns:a16="http://schemas.microsoft.com/office/drawing/2014/main" id="{E31BE436-56B8-3B09-A606-97536A528301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37" name="Google Shape;8191;p74">
              <a:extLst>
                <a:ext uri="{FF2B5EF4-FFF2-40B4-BE49-F238E27FC236}">
                  <a16:creationId xmlns:a16="http://schemas.microsoft.com/office/drawing/2014/main" id="{E3D16914-86CA-290C-EF12-A33C6E655BE1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8" name="Google Shape;8192;p74">
                <a:extLst>
                  <a:ext uri="{FF2B5EF4-FFF2-40B4-BE49-F238E27FC236}">
                    <a16:creationId xmlns:a16="http://schemas.microsoft.com/office/drawing/2014/main" id="{82A42901-512A-7DA0-C1AD-EF0FE64BBA0A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9" name="Google Shape;8193;p74">
                <a:extLst>
                  <a:ext uri="{FF2B5EF4-FFF2-40B4-BE49-F238E27FC236}">
                    <a16:creationId xmlns:a16="http://schemas.microsoft.com/office/drawing/2014/main" id="{00C51098-C290-7E08-653C-BF8E296AFD5D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0" name="Google Shape;8194;p74">
                <a:extLst>
                  <a:ext uri="{FF2B5EF4-FFF2-40B4-BE49-F238E27FC236}">
                    <a16:creationId xmlns:a16="http://schemas.microsoft.com/office/drawing/2014/main" id="{1A38685B-5FB8-502B-1244-E861D17B72EE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1" name="Google Shape;8195;p74">
                <a:extLst>
                  <a:ext uri="{FF2B5EF4-FFF2-40B4-BE49-F238E27FC236}">
                    <a16:creationId xmlns:a16="http://schemas.microsoft.com/office/drawing/2014/main" id="{AA254B4A-2A8B-575E-84D3-27C9817DC257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62" name="Google Shape;8196;p74">
            <a:extLst>
              <a:ext uri="{FF2B5EF4-FFF2-40B4-BE49-F238E27FC236}">
                <a16:creationId xmlns:a16="http://schemas.microsoft.com/office/drawing/2014/main" id="{C2FDD07B-7832-35B6-ADDC-32CF957B72B1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3" name="Google Shape;8197;p74">
              <a:extLst>
                <a:ext uri="{FF2B5EF4-FFF2-40B4-BE49-F238E27FC236}">
                  <a16:creationId xmlns:a16="http://schemas.microsoft.com/office/drawing/2014/main" id="{713C288F-F63D-A7D0-0AEB-72954B22FCE4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4" name="Google Shape;8198;p74">
              <a:extLst>
                <a:ext uri="{FF2B5EF4-FFF2-40B4-BE49-F238E27FC236}">
                  <a16:creationId xmlns:a16="http://schemas.microsoft.com/office/drawing/2014/main" id="{C8E084CE-0C67-2CFF-459F-345CBE122F5F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5" name="Google Shape;8199;p74">
              <a:extLst>
                <a:ext uri="{FF2B5EF4-FFF2-40B4-BE49-F238E27FC236}">
                  <a16:creationId xmlns:a16="http://schemas.microsoft.com/office/drawing/2014/main" id="{62454001-502A-D3DD-E8F4-E17195768D27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6" name="Google Shape;8200;p74">
              <a:extLst>
                <a:ext uri="{FF2B5EF4-FFF2-40B4-BE49-F238E27FC236}">
                  <a16:creationId xmlns:a16="http://schemas.microsoft.com/office/drawing/2014/main" id="{77EC4B74-70A3-B1D6-3E98-73CE1E5A0B58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7" name="Google Shape;8201;p74">
              <a:extLst>
                <a:ext uri="{FF2B5EF4-FFF2-40B4-BE49-F238E27FC236}">
                  <a16:creationId xmlns:a16="http://schemas.microsoft.com/office/drawing/2014/main" id="{A8E5F674-4FE3-46E3-F73F-5071C322E6F4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8" name="Google Shape;8202;p74">
              <a:extLst>
                <a:ext uri="{FF2B5EF4-FFF2-40B4-BE49-F238E27FC236}">
                  <a16:creationId xmlns:a16="http://schemas.microsoft.com/office/drawing/2014/main" id="{93080F82-2D0F-63BA-D966-FE0D693EA366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9" name="Google Shape;8203;p74">
              <a:extLst>
                <a:ext uri="{FF2B5EF4-FFF2-40B4-BE49-F238E27FC236}">
                  <a16:creationId xmlns:a16="http://schemas.microsoft.com/office/drawing/2014/main" id="{F8C92C70-275B-0642-1AB7-251333F91464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0" name="Google Shape;8204;p74">
              <a:extLst>
                <a:ext uri="{FF2B5EF4-FFF2-40B4-BE49-F238E27FC236}">
                  <a16:creationId xmlns:a16="http://schemas.microsoft.com/office/drawing/2014/main" id="{C9FDE40E-D95B-1B90-4A20-EA322474BC49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71" name="Google Shape;8205;p74">
            <a:extLst>
              <a:ext uri="{FF2B5EF4-FFF2-40B4-BE49-F238E27FC236}">
                <a16:creationId xmlns:a16="http://schemas.microsoft.com/office/drawing/2014/main" id="{B7D2E72C-5206-8016-8745-55F3FD8E70D9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2" name="Google Shape;8206;p74">
              <a:extLst>
                <a:ext uri="{FF2B5EF4-FFF2-40B4-BE49-F238E27FC236}">
                  <a16:creationId xmlns:a16="http://schemas.microsoft.com/office/drawing/2014/main" id="{8DAB3B03-923E-7226-2529-5A241D6BFFD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4" name="Google Shape;8207;p74">
                <a:extLst>
                  <a:ext uri="{FF2B5EF4-FFF2-40B4-BE49-F238E27FC236}">
                    <a16:creationId xmlns:a16="http://schemas.microsoft.com/office/drawing/2014/main" id="{59D6CF1F-750B-3D94-CCC9-D550C1E4EEB1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5" name="Google Shape;8208;p74">
                <a:extLst>
                  <a:ext uri="{FF2B5EF4-FFF2-40B4-BE49-F238E27FC236}">
                    <a16:creationId xmlns:a16="http://schemas.microsoft.com/office/drawing/2014/main" id="{0704FA52-CCF6-1B38-51BE-1F78FCEFA04C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6" name="Google Shape;8209;p74">
                <a:extLst>
                  <a:ext uri="{FF2B5EF4-FFF2-40B4-BE49-F238E27FC236}">
                    <a16:creationId xmlns:a16="http://schemas.microsoft.com/office/drawing/2014/main" id="{07E3F981-7BEE-2B12-FF36-DBF401B47FEA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73" name="Google Shape;8210;p74">
              <a:extLst>
                <a:ext uri="{FF2B5EF4-FFF2-40B4-BE49-F238E27FC236}">
                  <a16:creationId xmlns:a16="http://schemas.microsoft.com/office/drawing/2014/main" id="{1B576582-C0DA-E447-0B34-FA90EA80A363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1" name="Google Shape;8211;p74">
                <a:extLst>
                  <a:ext uri="{FF2B5EF4-FFF2-40B4-BE49-F238E27FC236}">
                    <a16:creationId xmlns:a16="http://schemas.microsoft.com/office/drawing/2014/main" id="{87F9FAEB-3CF4-A9EA-E38E-1D012CED5E72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2" name="Google Shape;8212;p74">
                <a:extLst>
                  <a:ext uri="{FF2B5EF4-FFF2-40B4-BE49-F238E27FC236}">
                    <a16:creationId xmlns:a16="http://schemas.microsoft.com/office/drawing/2014/main" id="{185F96BD-239C-5F87-4459-417FB638ED38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3" name="Google Shape;8213;p74">
                <a:extLst>
                  <a:ext uri="{FF2B5EF4-FFF2-40B4-BE49-F238E27FC236}">
                    <a16:creationId xmlns:a16="http://schemas.microsoft.com/office/drawing/2014/main" id="{8609907E-74EE-379D-610C-9CA9CCF8D0AA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74" name="Google Shape;8214;p74">
              <a:extLst>
                <a:ext uri="{FF2B5EF4-FFF2-40B4-BE49-F238E27FC236}">
                  <a16:creationId xmlns:a16="http://schemas.microsoft.com/office/drawing/2014/main" id="{8F608F35-0A60-8650-1293-91776FA8E56F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5" name="Google Shape;8215;p74">
                <a:extLst>
                  <a:ext uri="{FF2B5EF4-FFF2-40B4-BE49-F238E27FC236}">
                    <a16:creationId xmlns:a16="http://schemas.microsoft.com/office/drawing/2014/main" id="{1D46AE01-4551-7D17-28AE-6086281C4481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6" name="Google Shape;8216;p74">
                <a:extLst>
                  <a:ext uri="{FF2B5EF4-FFF2-40B4-BE49-F238E27FC236}">
                    <a16:creationId xmlns:a16="http://schemas.microsoft.com/office/drawing/2014/main" id="{934C3A62-9DAA-07C2-573B-189E44E83957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7" name="Google Shape;8217;p74">
                <a:extLst>
                  <a:ext uri="{FF2B5EF4-FFF2-40B4-BE49-F238E27FC236}">
                    <a16:creationId xmlns:a16="http://schemas.microsoft.com/office/drawing/2014/main" id="{61623AE2-CCB2-AA5F-4B1D-BF6DB12BD6F8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8" name="Google Shape;8218;p74">
                <a:extLst>
                  <a:ext uri="{FF2B5EF4-FFF2-40B4-BE49-F238E27FC236}">
                    <a16:creationId xmlns:a16="http://schemas.microsoft.com/office/drawing/2014/main" id="{709089FB-AA81-5FF9-A16C-EFF2BC2F3F4A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9" name="Google Shape;8219;p74">
                <a:extLst>
                  <a:ext uri="{FF2B5EF4-FFF2-40B4-BE49-F238E27FC236}">
                    <a16:creationId xmlns:a16="http://schemas.microsoft.com/office/drawing/2014/main" id="{31F89C1D-245E-7F3A-DB69-096569EE1DA9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0" name="Google Shape;8220;p74">
                <a:extLst>
                  <a:ext uri="{FF2B5EF4-FFF2-40B4-BE49-F238E27FC236}">
                    <a16:creationId xmlns:a16="http://schemas.microsoft.com/office/drawing/2014/main" id="{C2DAA68D-3F97-274F-CDD4-80BC577155CB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87" name="Google Shape;8221;p74">
            <a:extLst>
              <a:ext uri="{FF2B5EF4-FFF2-40B4-BE49-F238E27FC236}">
                <a16:creationId xmlns:a16="http://schemas.microsoft.com/office/drawing/2014/main" id="{C25CEE60-7C36-9510-8BB2-9766E69B9E52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88" name="Google Shape;8222;p74">
              <a:extLst>
                <a:ext uri="{FF2B5EF4-FFF2-40B4-BE49-F238E27FC236}">
                  <a16:creationId xmlns:a16="http://schemas.microsoft.com/office/drawing/2014/main" id="{DBBF058A-F162-5ED1-21D5-6C5BF42665F1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8" name="Google Shape;8223;p74">
                <a:extLst>
                  <a:ext uri="{FF2B5EF4-FFF2-40B4-BE49-F238E27FC236}">
                    <a16:creationId xmlns:a16="http://schemas.microsoft.com/office/drawing/2014/main" id="{199EEBE2-AD4E-02A3-10BB-49A24C04C69A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9" name="Google Shape;8224;p74">
                <a:extLst>
                  <a:ext uri="{FF2B5EF4-FFF2-40B4-BE49-F238E27FC236}">
                    <a16:creationId xmlns:a16="http://schemas.microsoft.com/office/drawing/2014/main" id="{6C6765EF-E2C2-6178-78A8-A5048F58F7BE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89" name="Google Shape;8225;p74">
              <a:extLst>
                <a:ext uri="{FF2B5EF4-FFF2-40B4-BE49-F238E27FC236}">
                  <a16:creationId xmlns:a16="http://schemas.microsoft.com/office/drawing/2014/main" id="{7BC55367-F4FE-830E-2CC3-892FC58B0D89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6" name="Google Shape;8226;p74">
                <a:extLst>
                  <a:ext uri="{FF2B5EF4-FFF2-40B4-BE49-F238E27FC236}">
                    <a16:creationId xmlns:a16="http://schemas.microsoft.com/office/drawing/2014/main" id="{19EAD0E3-AA65-9796-53B6-3136587A6FEC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7" name="Google Shape;8227;p74">
                <a:extLst>
                  <a:ext uri="{FF2B5EF4-FFF2-40B4-BE49-F238E27FC236}">
                    <a16:creationId xmlns:a16="http://schemas.microsoft.com/office/drawing/2014/main" id="{0821CDB5-5C89-D18B-06EA-80F22B989E7C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90" name="Google Shape;8228;p74">
              <a:extLst>
                <a:ext uri="{FF2B5EF4-FFF2-40B4-BE49-F238E27FC236}">
                  <a16:creationId xmlns:a16="http://schemas.microsoft.com/office/drawing/2014/main" id="{89EC11C4-E339-0591-AFFA-0177BA2C19F1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4" name="Google Shape;8229;p74">
                <a:extLst>
                  <a:ext uri="{FF2B5EF4-FFF2-40B4-BE49-F238E27FC236}">
                    <a16:creationId xmlns:a16="http://schemas.microsoft.com/office/drawing/2014/main" id="{CDCBE634-6432-B4BE-065B-5068E85FC4F2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5" name="Google Shape;8230;p74">
                <a:extLst>
                  <a:ext uri="{FF2B5EF4-FFF2-40B4-BE49-F238E27FC236}">
                    <a16:creationId xmlns:a16="http://schemas.microsoft.com/office/drawing/2014/main" id="{3E878591-C264-4FB3-94C6-0897A6DC40C2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91" name="Google Shape;8231;p74">
              <a:extLst>
                <a:ext uri="{FF2B5EF4-FFF2-40B4-BE49-F238E27FC236}">
                  <a16:creationId xmlns:a16="http://schemas.microsoft.com/office/drawing/2014/main" id="{7D84A912-64DA-8361-D39E-7DB054D7269C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2" name="Google Shape;8232;p74">
                <a:extLst>
                  <a:ext uri="{FF2B5EF4-FFF2-40B4-BE49-F238E27FC236}">
                    <a16:creationId xmlns:a16="http://schemas.microsoft.com/office/drawing/2014/main" id="{8B374ED7-E9A4-A968-F47C-6EC0CE973196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3" name="Google Shape;8233;p74">
                <a:extLst>
                  <a:ext uri="{FF2B5EF4-FFF2-40B4-BE49-F238E27FC236}">
                    <a16:creationId xmlns:a16="http://schemas.microsoft.com/office/drawing/2014/main" id="{9D57C1F1-A025-15DC-D04B-84BD2C47F0FB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00" name="Google Shape;8234;p74">
            <a:extLst>
              <a:ext uri="{FF2B5EF4-FFF2-40B4-BE49-F238E27FC236}">
                <a16:creationId xmlns:a16="http://schemas.microsoft.com/office/drawing/2014/main" id="{1F41808D-8DB3-599A-310A-9347D2E50F26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1" name="Google Shape;8235;p74">
              <a:extLst>
                <a:ext uri="{FF2B5EF4-FFF2-40B4-BE49-F238E27FC236}">
                  <a16:creationId xmlns:a16="http://schemas.microsoft.com/office/drawing/2014/main" id="{DB0A234B-641F-B46D-77ED-A418E4FB08FD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5" name="Google Shape;8236;p74">
                <a:extLst>
                  <a:ext uri="{FF2B5EF4-FFF2-40B4-BE49-F238E27FC236}">
                    <a16:creationId xmlns:a16="http://schemas.microsoft.com/office/drawing/2014/main" id="{38C7A972-8177-B4AC-2C63-8EFC1B8A59F1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206" name="Google Shape;8237;p74">
                <a:extLst>
                  <a:ext uri="{FF2B5EF4-FFF2-40B4-BE49-F238E27FC236}">
                    <a16:creationId xmlns:a16="http://schemas.microsoft.com/office/drawing/2014/main" id="{3F76B03B-8F8F-4F7C-643B-B9042438C14C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19" name="Google Shape;8238;p74">
                  <a:extLst>
                    <a:ext uri="{FF2B5EF4-FFF2-40B4-BE49-F238E27FC236}">
                      <a16:creationId xmlns:a16="http://schemas.microsoft.com/office/drawing/2014/main" id="{B8585FA6-3E45-780C-0138-5032B1D806EA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220" name="Google Shape;8239;p74">
                  <a:extLst>
                    <a:ext uri="{FF2B5EF4-FFF2-40B4-BE49-F238E27FC236}">
                      <a16:creationId xmlns:a16="http://schemas.microsoft.com/office/drawing/2014/main" id="{B1338CDA-0123-2F53-DE6B-058ECF59D2A3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7" name="Google Shape;8240;p74">
                <a:extLst>
                  <a:ext uri="{FF2B5EF4-FFF2-40B4-BE49-F238E27FC236}">
                    <a16:creationId xmlns:a16="http://schemas.microsoft.com/office/drawing/2014/main" id="{7B583656-30BB-0A2D-ED64-82B2784B7B13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7" name="Google Shape;8241;p74">
                  <a:extLst>
                    <a:ext uri="{FF2B5EF4-FFF2-40B4-BE49-F238E27FC236}">
                      <a16:creationId xmlns:a16="http://schemas.microsoft.com/office/drawing/2014/main" id="{49444E64-6C7B-F371-91E6-1F7A49ECB240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218" name="Google Shape;8242;p74">
                  <a:extLst>
                    <a:ext uri="{FF2B5EF4-FFF2-40B4-BE49-F238E27FC236}">
                      <a16:creationId xmlns:a16="http://schemas.microsoft.com/office/drawing/2014/main" id="{737CEF2A-85C5-6E4E-6267-0F4FF14ECFBB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3;p74">
                <a:extLst>
                  <a:ext uri="{FF2B5EF4-FFF2-40B4-BE49-F238E27FC236}">
                    <a16:creationId xmlns:a16="http://schemas.microsoft.com/office/drawing/2014/main" id="{ED7DF664-62D0-33A2-6357-0F22EB159645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5" name="Google Shape;8244;p74">
                  <a:extLst>
                    <a:ext uri="{FF2B5EF4-FFF2-40B4-BE49-F238E27FC236}">
                      <a16:creationId xmlns:a16="http://schemas.microsoft.com/office/drawing/2014/main" id="{35036DDE-2080-26B7-70F1-1ACB536EB6E7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216" name="Google Shape;8245;p74">
                  <a:extLst>
                    <a:ext uri="{FF2B5EF4-FFF2-40B4-BE49-F238E27FC236}">
                      <a16:creationId xmlns:a16="http://schemas.microsoft.com/office/drawing/2014/main" id="{AAB073B2-AD9F-E801-D509-3CF3C60140D8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6;p74">
                <a:extLst>
                  <a:ext uri="{FF2B5EF4-FFF2-40B4-BE49-F238E27FC236}">
                    <a16:creationId xmlns:a16="http://schemas.microsoft.com/office/drawing/2014/main" id="{7C8CA8B8-C84A-AA67-D943-ECEB6DD7B426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3" name="Google Shape;8247;p74">
                  <a:extLst>
                    <a:ext uri="{FF2B5EF4-FFF2-40B4-BE49-F238E27FC236}">
                      <a16:creationId xmlns:a16="http://schemas.microsoft.com/office/drawing/2014/main" id="{B3B75216-8494-73F3-906F-499E332A6BF9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214" name="Google Shape;8248;p74">
                  <a:extLst>
                    <a:ext uri="{FF2B5EF4-FFF2-40B4-BE49-F238E27FC236}">
                      <a16:creationId xmlns:a16="http://schemas.microsoft.com/office/drawing/2014/main" id="{046F1FF7-F608-248A-6E37-D7F85993EB72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9;p74">
                <a:extLst>
                  <a:ext uri="{FF2B5EF4-FFF2-40B4-BE49-F238E27FC236}">
                    <a16:creationId xmlns:a16="http://schemas.microsoft.com/office/drawing/2014/main" id="{C26A81BC-0B6C-70D6-EC02-ED1BA5D3DA8A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1" name="Google Shape;8250;p74">
                  <a:extLst>
                    <a:ext uri="{FF2B5EF4-FFF2-40B4-BE49-F238E27FC236}">
                      <a16:creationId xmlns:a16="http://schemas.microsoft.com/office/drawing/2014/main" id="{3A557CC7-4D43-77D2-7559-0B59144F2AA8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212" name="Google Shape;8251;p74">
                  <a:extLst>
                    <a:ext uri="{FF2B5EF4-FFF2-40B4-BE49-F238E27FC236}">
                      <a16:creationId xmlns:a16="http://schemas.microsoft.com/office/drawing/2014/main" id="{F1CA5D1C-C692-B75C-FAE6-7DD41F3CF235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2" name="Google Shape;8252;p74">
              <a:extLst>
                <a:ext uri="{FF2B5EF4-FFF2-40B4-BE49-F238E27FC236}">
                  <a16:creationId xmlns:a16="http://schemas.microsoft.com/office/drawing/2014/main" id="{E6D402C7-B36D-4E8F-D751-C47A80CE833D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3" name="Google Shape;8253;p74">
                <a:extLst>
                  <a:ext uri="{FF2B5EF4-FFF2-40B4-BE49-F238E27FC236}">
                    <a16:creationId xmlns:a16="http://schemas.microsoft.com/office/drawing/2014/main" id="{E6600E67-9C52-D33C-69ED-48F1C3A925EE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4" name="Google Shape;8254;p74">
                <a:extLst>
                  <a:ext uri="{FF2B5EF4-FFF2-40B4-BE49-F238E27FC236}">
                    <a16:creationId xmlns:a16="http://schemas.microsoft.com/office/drawing/2014/main" id="{E84946BE-5AA2-DEF7-204E-A9CAE4794815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1" name="Google Shape;8255;p74">
            <a:extLst>
              <a:ext uri="{FF2B5EF4-FFF2-40B4-BE49-F238E27FC236}">
                <a16:creationId xmlns:a16="http://schemas.microsoft.com/office/drawing/2014/main" id="{D19664D4-0AE6-1D21-61B3-5566F0E9A3D3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2" name="Google Shape;8256;p74">
              <a:extLst>
                <a:ext uri="{FF2B5EF4-FFF2-40B4-BE49-F238E27FC236}">
                  <a16:creationId xmlns:a16="http://schemas.microsoft.com/office/drawing/2014/main" id="{7592863A-8D32-C308-797D-31CC2CEC0CEF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3" name="Google Shape;8257;p74">
              <a:extLst>
                <a:ext uri="{FF2B5EF4-FFF2-40B4-BE49-F238E27FC236}">
                  <a16:creationId xmlns:a16="http://schemas.microsoft.com/office/drawing/2014/main" id="{780A1807-FBBF-99BA-843B-2810F8BD236D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4" name="Google Shape;8258;p74">
              <a:extLst>
                <a:ext uri="{FF2B5EF4-FFF2-40B4-BE49-F238E27FC236}">
                  <a16:creationId xmlns:a16="http://schemas.microsoft.com/office/drawing/2014/main" id="{0BC87970-8684-2DA6-89F4-200A2EB5B69D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5" name="Google Shape;8259;p74">
              <a:extLst>
                <a:ext uri="{FF2B5EF4-FFF2-40B4-BE49-F238E27FC236}">
                  <a16:creationId xmlns:a16="http://schemas.microsoft.com/office/drawing/2014/main" id="{1F51A54B-0152-3C08-2AED-0B561986E7B3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6" name="Google Shape;8260;p74">
              <a:extLst>
                <a:ext uri="{FF2B5EF4-FFF2-40B4-BE49-F238E27FC236}">
                  <a16:creationId xmlns:a16="http://schemas.microsoft.com/office/drawing/2014/main" id="{03929714-BB3B-FA82-E434-5D4B83CC4583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7" name="Google Shape;8261;p74">
              <a:extLst>
                <a:ext uri="{FF2B5EF4-FFF2-40B4-BE49-F238E27FC236}">
                  <a16:creationId xmlns:a16="http://schemas.microsoft.com/office/drawing/2014/main" id="{4059EB3D-DA3F-ADE8-853B-23B3AF1C89B9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8" name="Google Shape;8262;p74">
              <a:extLst>
                <a:ext uri="{FF2B5EF4-FFF2-40B4-BE49-F238E27FC236}">
                  <a16:creationId xmlns:a16="http://schemas.microsoft.com/office/drawing/2014/main" id="{98342C55-7B5C-97FC-482F-3F792D498C9E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9" name="Google Shape;8263;p74">
              <a:extLst>
                <a:ext uri="{FF2B5EF4-FFF2-40B4-BE49-F238E27FC236}">
                  <a16:creationId xmlns:a16="http://schemas.microsoft.com/office/drawing/2014/main" id="{2D36141C-3A99-7503-B653-2D0C78E29511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0" name="Google Shape;8264;p74">
              <a:extLst>
                <a:ext uri="{FF2B5EF4-FFF2-40B4-BE49-F238E27FC236}">
                  <a16:creationId xmlns:a16="http://schemas.microsoft.com/office/drawing/2014/main" id="{5D6BE692-4318-AC49-E1B6-F6310BC055E8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31" name="Google Shape;8265;p74">
            <a:extLst>
              <a:ext uri="{FF2B5EF4-FFF2-40B4-BE49-F238E27FC236}">
                <a16:creationId xmlns:a16="http://schemas.microsoft.com/office/drawing/2014/main" id="{7A880344-63C7-9BC6-B208-274A9146E0DE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2" name="Google Shape;8266;p74">
              <a:extLst>
                <a:ext uri="{FF2B5EF4-FFF2-40B4-BE49-F238E27FC236}">
                  <a16:creationId xmlns:a16="http://schemas.microsoft.com/office/drawing/2014/main" id="{22189EFA-21C9-C059-B545-1C4288D08583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8" name="Google Shape;8267;p74">
                <a:extLst>
                  <a:ext uri="{FF2B5EF4-FFF2-40B4-BE49-F238E27FC236}">
                    <a16:creationId xmlns:a16="http://schemas.microsoft.com/office/drawing/2014/main" id="{5BE33690-6093-88D7-2BD6-15B011EE66B6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5" name="Google Shape;8268;p74">
                  <a:extLst>
                    <a:ext uri="{FF2B5EF4-FFF2-40B4-BE49-F238E27FC236}">
                      <a16:creationId xmlns:a16="http://schemas.microsoft.com/office/drawing/2014/main" id="{D2B421E9-41BF-3025-C408-BFAEA65F8099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46" name="Google Shape;8269;p74">
                  <a:extLst>
                    <a:ext uri="{FF2B5EF4-FFF2-40B4-BE49-F238E27FC236}">
                      <a16:creationId xmlns:a16="http://schemas.microsoft.com/office/drawing/2014/main" id="{56E50EA6-F272-2229-B1A9-D6C59DC8D2AC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chemeClr val="accent6">
                          <a:lumMod val="75000"/>
                        </a:schemeClr>
                      </a:solidFill>
                    </a:rPr>
                    <a:t>     </a:t>
                  </a:r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239" name="Google Shape;8270;p74">
                <a:extLst>
                  <a:ext uri="{FF2B5EF4-FFF2-40B4-BE49-F238E27FC236}">
                    <a16:creationId xmlns:a16="http://schemas.microsoft.com/office/drawing/2014/main" id="{E4CD9172-B941-FB5E-B6E0-E069A6A01CF7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3" name="Google Shape;8271;p74">
                  <a:extLst>
                    <a:ext uri="{FF2B5EF4-FFF2-40B4-BE49-F238E27FC236}">
                      <a16:creationId xmlns:a16="http://schemas.microsoft.com/office/drawing/2014/main" id="{7A341A48-BFAB-5008-DDC3-B507D51AB2EB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44" name="Google Shape;8272;p74">
                  <a:extLst>
                    <a:ext uri="{FF2B5EF4-FFF2-40B4-BE49-F238E27FC236}">
                      <a16:creationId xmlns:a16="http://schemas.microsoft.com/office/drawing/2014/main" id="{2D2B95F1-10D1-7B2B-84B8-CFF800F861DD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240" name="Google Shape;8273;p74">
                <a:extLst>
                  <a:ext uri="{FF2B5EF4-FFF2-40B4-BE49-F238E27FC236}">
                    <a16:creationId xmlns:a16="http://schemas.microsoft.com/office/drawing/2014/main" id="{E456E28B-265B-5FD9-EED5-B4F09A813F64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1" name="Google Shape;8274;p74">
                  <a:extLst>
                    <a:ext uri="{FF2B5EF4-FFF2-40B4-BE49-F238E27FC236}">
                      <a16:creationId xmlns:a16="http://schemas.microsoft.com/office/drawing/2014/main" id="{40D7888F-A0EC-72D0-BE5D-F8F088BA4521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42" name="Google Shape;8275;p74">
                  <a:extLst>
                    <a:ext uri="{FF2B5EF4-FFF2-40B4-BE49-F238E27FC236}">
                      <a16:creationId xmlns:a16="http://schemas.microsoft.com/office/drawing/2014/main" id="{70C72158-F5CF-E354-DF80-2DD6EA62044A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233" name="Google Shape;8276;p74">
              <a:extLst>
                <a:ext uri="{FF2B5EF4-FFF2-40B4-BE49-F238E27FC236}">
                  <a16:creationId xmlns:a16="http://schemas.microsoft.com/office/drawing/2014/main" id="{A2964959-D316-A17F-FFE6-A46D924C0515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4" name="Google Shape;8277;p74">
                <a:extLst>
                  <a:ext uri="{FF2B5EF4-FFF2-40B4-BE49-F238E27FC236}">
                    <a16:creationId xmlns:a16="http://schemas.microsoft.com/office/drawing/2014/main" id="{1AC282D7-B306-57C6-27A2-7FA9BFCE9808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5" name="Google Shape;8278;p74">
                <a:extLst>
                  <a:ext uri="{FF2B5EF4-FFF2-40B4-BE49-F238E27FC236}">
                    <a16:creationId xmlns:a16="http://schemas.microsoft.com/office/drawing/2014/main" id="{E99B0F2C-D34F-BA43-8A6C-9E60175AC7FA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6" name="Google Shape;8279;p74">
                <a:extLst>
                  <a:ext uri="{FF2B5EF4-FFF2-40B4-BE49-F238E27FC236}">
                    <a16:creationId xmlns:a16="http://schemas.microsoft.com/office/drawing/2014/main" id="{C9979496-C659-C267-B4C7-A4E39EC02B17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7" name="Google Shape;8280;p74">
                <a:extLst>
                  <a:ext uri="{FF2B5EF4-FFF2-40B4-BE49-F238E27FC236}">
                    <a16:creationId xmlns:a16="http://schemas.microsoft.com/office/drawing/2014/main" id="{936182EB-920E-F5C3-A8CB-403AD0F80BB0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47" name="Google Shape;8281;p74">
            <a:extLst>
              <a:ext uri="{FF2B5EF4-FFF2-40B4-BE49-F238E27FC236}">
                <a16:creationId xmlns:a16="http://schemas.microsoft.com/office/drawing/2014/main" id="{4056FEB7-0DCB-F98C-4C42-D88EEA5D44B6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48" name="Google Shape;8282;p74">
              <a:extLst>
                <a:ext uri="{FF2B5EF4-FFF2-40B4-BE49-F238E27FC236}">
                  <a16:creationId xmlns:a16="http://schemas.microsoft.com/office/drawing/2014/main" id="{9F2B75ED-8B91-DFBC-4FC2-43FCCDD99A3E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9" name="Google Shape;8283;p74">
              <a:extLst>
                <a:ext uri="{FF2B5EF4-FFF2-40B4-BE49-F238E27FC236}">
                  <a16:creationId xmlns:a16="http://schemas.microsoft.com/office/drawing/2014/main" id="{79C017EC-C6F7-04C3-D3E9-493FECDA739D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0" name="Google Shape;8284;p74">
              <a:extLst>
                <a:ext uri="{FF2B5EF4-FFF2-40B4-BE49-F238E27FC236}">
                  <a16:creationId xmlns:a16="http://schemas.microsoft.com/office/drawing/2014/main" id="{5248FC43-343B-CBB0-8F71-DA4D4F61B444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1" name="Google Shape;8285;p74">
              <a:extLst>
                <a:ext uri="{FF2B5EF4-FFF2-40B4-BE49-F238E27FC236}">
                  <a16:creationId xmlns:a16="http://schemas.microsoft.com/office/drawing/2014/main" id="{6B349351-5BE7-CDF3-1600-69B8C7ED3C47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2" name="Google Shape;8286;p74">
              <a:extLst>
                <a:ext uri="{FF2B5EF4-FFF2-40B4-BE49-F238E27FC236}">
                  <a16:creationId xmlns:a16="http://schemas.microsoft.com/office/drawing/2014/main" id="{67A68735-7B69-1C49-FB91-5091E213D73C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3" name="Google Shape;8287;p74">
              <a:extLst>
                <a:ext uri="{FF2B5EF4-FFF2-40B4-BE49-F238E27FC236}">
                  <a16:creationId xmlns:a16="http://schemas.microsoft.com/office/drawing/2014/main" id="{E8E6A352-86DE-E6EC-E669-770EE190A1AD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54" name="Google Shape;8288;p74">
              <a:extLst>
                <a:ext uri="{FF2B5EF4-FFF2-40B4-BE49-F238E27FC236}">
                  <a16:creationId xmlns:a16="http://schemas.microsoft.com/office/drawing/2014/main" id="{28E5EDB5-FC77-EA45-CD25-498A7A457DAE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5" name="Google Shape;8289;p74">
                <a:extLst>
                  <a:ext uri="{FF2B5EF4-FFF2-40B4-BE49-F238E27FC236}">
                    <a16:creationId xmlns:a16="http://schemas.microsoft.com/office/drawing/2014/main" id="{4AD897AA-02F8-4EE9-855C-9D18863E94E9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" name="Google Shape;8290;p74">
                <a:extLst>
                  <a:ext uri="{FF2B5EF4-FFF2-40B4-BE49-F238E27FC236}">
                    <a16:creationId xmlns:a16="http://schemas.microsoft.com/office/drawing/2014/main" id="{D8713924-122C-70FB-C553-2D69E1207FCD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7" name="Google Shape;8291;p74">
                <a:extLst>
                  <a:ext uri="{FF2B5EF4-FFF2-40B4-BE49-F238E27FC236}">
                    <a16:creationId xmlns:a16="http://schemas.microsoft.com/office/drawing/2014/main" id="{E5300646-07E2-F909-2CB4-3D29F83E7ADB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8" name="Google Shape;8292;p74">
                <a:extLst>
                  <a:ext uri="{FF2B5EF4-FFF2-40B4-BE49-F238E27FC236}">
                    <a16:creationId xmlns:a16="http://schemas.microsoft.com/office/drawing/2014/main" id="{E200EC85-9144-2509-7AEC-B3E766061BFC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9" name="Google Shape;8293;p74">
                <a:extLst>
                  <a:ext uri="{FF2B5EF4-FFF2-40B4-BE49-F238E27FC236}">
                    <a16:creationId xmlns:a16="http://schemas.microsoft.com/office/drawing/2014/main" id="{E2F01C27-0720-96BF-1F87-97F525CD1F45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0" name="Google Shape;8294;p74">
                <a:extLst>
                  <a:ext uri="{FF2B5EF4-FFF2-40B4-BE49-F238E27FC236}">
                    <a16:creationId xmlns:a16="http://schemas.microsoft.com/office/drawing/2014/main" id="{49ABA3A8-E0F0-C7BD-1E29-5E100F10840E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261" name="Google Shape;8295;p74">
                <a:extLst>
                  <a:ext uri="{FF2B5EF4-FFF2-40B4-BE49-F238E27FC236}">
                    <a16:creationId xmlns:a16="http://schemas.microsoft.com/office/drawing/2014/main" id="{C97D77F1-3F2A-EB6F-BD13-B3FF94EE16FD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2" name="Google Shape;8296;p74">
                  <a:extLst>
                    <a:ext uri="{FF2B5EF4-FFF2-40B4-BE49-F238E27FC236}">
                      <a16:creationId xmlns:a16="http://schemas.microsoft.com/office/drawing/2014/main" id="{05856512-014C-7B97-0FBA-2B0907A0262E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63" name="Google Shape;8297;p74">
                  <a:extLst>
                    <a:ext uri="{FF2B5EF4-FFF2-40B4-BE49-F238E27FC236}">
                      <a16:creationId xmlns:a16="http://schemas.microsoft.com/office/drawing/2014/main" id="{D11EDC77-C6BB-D18E-C744-0D253922805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64" name="Google Shape;8298;p74">
                  <a:extLst>
                    <a:ext uri="{FF2B5EF4-FFF2-40B4-BE49-F238E27FC236}">
                      <a16:creationId xmlns:a16="http://schemas.microsoft.com/office/drawing/2014/main" id="{078D7F99-774D-FDB7-B177-FA531CCCAF54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65" name="Google Shape;8299;p74">
                  <a:extLst>
                    <a:ext uri="{FF2B5EF4-FFF2-40B4-BE49-F238E27FC236}">
                      <a16:creationId xmlns:a16="http://schemas.microsoft.com/office/drawing/2014/main" id="{69EC5ECB-65E7-4DC6-8473-9E0EE8CFF751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66" name="Google Shape;8300;p74">
                  <a:extLst>
                    <a:ext uri="{FF2B5EF4-FFF2-40B4-BE49-F238E27FC236}">
                      <a16:creationId xmlns:a16="http://schemas.microsoft.com/office/drawing/2014/main" id="{D12FDAD8-8A24-228D-7717-DAAB752B1B03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67" name="Google Shape;8301;p74">
                  <a:extLst>
                    <a:ext uri="{FF2B5EF4-FFF2-40B4-BE49-F238E27FC236}">
                      <a16:creationId xmlns:a16="http://schemas.microsoft.com/office/drawing/2014/main" id="{F45DE69D-0BFE-09C7-910D-42A3A0DE1E21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68" name="Google Shape;8302;p74">
                  <a:extLst>
                    <a:ext uri="{FF2B5EF4-FFF2-40B4-BE49-F238E27FC236}">
                      <a16:creationId xmlns:a16="http://schemas.microsoft.com/office/drawing/2014/main" id="{A39B24F8-3746-5226-9569-9653714814BB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69" name="Google Shape;8303;p74">
            <a:extLst>
              <a:ext uri="{FF2B5EF4-FFF2-40B4-BE49-F238E27FC236}">
                <a16:creationId xmlns:a16="http://schemas.microsoft.com/office/drawing/2014/main" id="{1873C923-AF8D-E8D7-68C6-D54C7D8A8A96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0" name="Google Shape;8304;p74">
              <a:extLst>
                <a:ext uri="{FF2B5EF4-FFF2-40B4-BE49-F238E27FC236}">
                  <a16:creationId xmlns:a16="http://schemas.microsoft.com/office/drawing/2014/main" id="{02B9247E-8F34-7285-7676-A6CF7F00D5FE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1" name="Google Shape;8305;p74">
              <a:extLst>
                <a:ext uri="{FF2B5EF4-FFF2-40B4-BE49-F238E27FC236}">
                  <a16:creationId xmlns:a16="http://schemas.microsoft.com/office/drawing/2014/main" id="{A6A79BEB-0697-61E5-375C-7B3563D1B578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2" name="Google Shape;8306;p74">
              <a:extLst>
                <a:ext uri="{FF2B5EF4-FFF2-40B4-BE49-F238E27FC236}">
                  <a16:creationId xmlns:a16="http://schemas.microsoft.com/office/drawing/2014/main" id="{48A2D204-172E-2A31-B724-D6A5D90F74CF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3" name="Google Shape;8307;p74">
              <a:extLst>
                <a:ext uri="{FF2B5EF4-FFF2-40B4-BE49-F238E27FC236}">
                  <a16:creationId xmlns:a16="http://schemas.microsoft.com/office/drawing/2014/main" id="{027CF500-4D79-A375-BCDF-79BDFD88C4FC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4" name="Google Shape;8308;p74">
              <a:extLst>
                <a:ext uri="{FF2B5EF4-FFF2-40B4-BE49-F238E27FC236}">
                  <a16:creationId xmlns:a16="http://schemas.microsoft.com/office/drawing/2014/main" id="{958C1D55-10B0-DA9F-DFCB-96F27B683274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5" name="Google Shape;8309;p74">
              <a:extLst>
                <a:ext uri="{FF2B5EF4-FFF2-40B4-BE49-F238E27FC236}">
                  <a16:creationId xmlns:a16="http://schemas.microsoft.com/office/drawing/2014/main" id="{8629FD8E-80F9-18C8-7B9D-320C921F7E15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6" name="Google Shape;8310;p74">
              <a:extLst>
                <a:ext uri="{FF2B5EF4-FFF2-40B4-BE49-F238E27FC236}">
                  <a16:creationId xmlns:a16="http://schemas.microsoft.com/office/drawing/2014/main" id="{7DDC620E-DE15-2A9E-E510-3592A5438138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7" name="Google Shape;8311;p74">
              <a:extLst>
                <a:ext uri="{FF2B5EF4-FFF2-40B4-BE49-F238E27FC236}">
                  <a16:creationId xmlns:a16="http://schemas.microsoft.com/office/drawing/2014/main" id="{69D6F289-3068-FC1B-2382-3878AA16E236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8" name="Google Shape;8312;p74">
              <a:extLst>
                <a:ext uri="{FF2B5EF4-FFF2-40B4-BE49-F238E27FC236}">
                  <a16:creationId xmlns:a16="http://schemas.microsoft.com/office/drawing/2014/main" id="{A64BF494-8A3F-490F-039D-48C92C73325A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9" name="Google Shape;8313;p74">
              <a:extLst>
                <a:ext uri="{FF2B5EF4-FFF2-40B4-BE49-F238E27FC236}">
                  <a16:creationId xmlns:a16="http://schemas.microsoft.com/office/drawing/2014/main" id="{DFB79705-CD99-B164-1817-4C1DAF43EE18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0" name="Google Shape;8314;p74">
              <a:extLst>
                <a:ext uri="{FF2B5EF4-FFF2-40B4-BE49-F238E27FC236}">
                  <a16:creationId xmlns:a16="http://schemas.microsoft.com/office/drawing/2014/main" id="{170AF5CF-922C-7123-827B-065A3176C63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1" name="Google Shape;8315;p74">
              <a:extLst>
                <a:ext uri="{FF2B5EF4-FFF2-40B4-BE49-F238E27FC236}">
                  <a16:creationId xmlns:a16="http://schemas.microsoft.com/office/drawing/2014/main" id="{CF0A40F0-7A73-BF3A-A37A-3D6BCF91CF58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2" name="Google Shape;8316;p74">
              <a:extLst>
                <a:ext uri="{FF2B5EF4-FFF2-40B4-BE49-F238E27FC236}">
                  <a16:creationId xmlns:a16="http://schemas.microsoft.com/office/drawing/2014/main" id="{1C1BB0C1-D068-832E-95CC-BFF44056BE79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83" name="Google Shape;8317;p74">
            <a:extLst>
              <a:ext uri="{FF2B5EF4-FFF2-40B4-BE49-F238E27FC236}">
                <a16:creationId xmlns:a16="http://schemas.microsoft.com/office/drawing/2014/main" id="{99676A00-EBB9-57B0-2557-82802C84D05D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4" name="Google Shape;8318;p74">
              <a:extLst>
                <a:ext uri="{FF2B5EF4-FFF2-40B4-BE49-F238E27FC236}">
                  <a16:creationId xmlns:a16="http://schemas.microsoft.com/office/drawing/2014/main" id="{3E0E5792-507C-CE14-CED0-02802236DB6F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Google Shape;8319;p74">
              <a:extLst>
                <a:ext uri="{FF2B5EF4-FFF2-40B4-BE49-F238E27FC236}">
                  <a16:creationId xmlns:a16="http://schemas.microsoft.com/office/drawing/2014/main" id="{262211A1-4298-6539-9A96-0796326CEA9A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Google Shape;8320;p74">
              <a:extLst>
                <a:ext uri="{FF2B5EF4-FFF2-40B4-BE49-F238E27FC236}">
                  <a16:creationId xmlns:a16="http://schemas.microsoft.com/office/drawing/2014/main" id="{6F755058-6FAA-0D9E-88AD-D9E60C6E255A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7" name="Google Shape;8321;p74">
              <a:extLst>
                <a:ext uri="{FF2B5EF4-FFF2-40B4-BE49-F238E27FC236}">
                  <a16:creationId xmlns:a16="http://schemas.microsoft.com/office/drawing/2014/main" id="{9CE854AD-E4FE-374F-A7DA-0A7A4A507728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8" name="Google Shape;8322;p74">
              <a:extLst>
                <a:ext uri="{FF2B5EF4-FFF2-40B4-BE49-F238E27FC236}">
                  <a16:creationId xmlns:a16="http://schemas.microsoft.com/office/drawing/2014/main" id="{6576A440-E0A9-2941-9568-0CB12D8A5C50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9" name="Google Shape;8323;p74">
              <a:extLst>
                <a:ext uri="{FF2B5EF4-FFF2-40B4-BE49-F238E27FC236}">
                  <a16:creationId xmlns:a16="http://schemas.microsoft.com/office/drawing/2014/main" id="{07684A3F-CE7D-6F5A-9790-2C1B9A7D3C70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90" name="Google Shape;8324;p74">
              <a:extLst>
                <a:ext uri="{FF2B5EF4-FFF2-40B4-BE49-F238E27FC236}">
                  <a16:creationId xmlns:a16="http://schemas.microsoft.com/office/drawing/2014/main" id="{38696B4A-DB72-D04A-FE13-00E8E2D77D6B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91" name="Google Shape;8325;p74">
              <a:extLst>
                <a:ext uri="{FF2B5EF4-FFF2-40B4-BE49-F238E27FC236}">
                  <a16:creationId xmlns:a16="http://schemas.microsoft.com/office/drawing/2014/main" id="{F62FFDA1-6DDB-706F-0565-8708B080E719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92" name="Google Shape;8326;p74">
            <a:extLst>
              <a:ext uri="{FF2B5EF4-FFF2-40B4-BE49-F238E27FC236}">
                <a16:creationId xmlns:a16="http://schemas.microsoft.com/office/drawing/2014/main" id="{D4153983-30E1-53FF-57C0-0E1242159198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3" name="Google Shape;8327;p74">
              <a:extLst>
                <a:ext uri="{FF2B5EF4-FFF2-40B4-BE49-F238E27FC236}">
                  <a16:creationId xmlns:a16="http://schemas.microsoft.com/office/drawing/2014/main" id="{B9387CF4-DEDF-CEE9-D977-194D0EDB6AE6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94" name="Google Shape;8328;p74">
              <a:extLst>
                <a:ext uri="{FF2B5EF4-FFF2-40B4-BE49-F238E27FC236}">
                  <a16:creationId xmlns:a16="http://schemas.microsoft.com/office/drawing/2014/main" id="{927E3586-F12D-C63A-302D-F9CA199D1BD0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95" name="Google Shape;8329;p74">
              <a:extLst>
                <a:ext uri="{FF2B5EF4-FFF2-40B4-BE49-F238E27FC236}">
                  <a16:creationId xmlns:a16="http://schemas.microsoft.com/office/drawing/2014/main" id="{FCD03401-1218-65C6-8095-74699018D1BB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5" name="Google Shape;8330;p74">
                <a:extLst>
                  <a:ext uri="{FF2B5EF4-FFF2-40B4-BE49-F238E27FC236}">
                    <a16:creationId xmlns:a16="http://schemas.microsoft.com/office/drawing/2014/main" id="{0B4C625E-9B11-6273-4370-DB5C5B8B560F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6" name="Google Shape;8331;p74">
                <a:extLst>
                  <a:ext uri="{FF2B5EF4-FFF2-40B4-BE49-F238E27FC236}">
                    <a16:creationId xmlns:a16="http://schemas.microsoft.com/office/drawing/2014/main" id="{8BF52412-C1D9-4E57-D7D2-49070135E9CC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96" name="Google Shape;8332;p74">
              <a:extLst>
                <a:ext uri="{FF2B5EF4-FFF2-40B4-BE49-F238E27FC236}">
                  <a16:creationId xmlns:a16="http://schemas.microsoft.com/office/drawing/2014/main" id="{227D08F7-690A-8EC5-A3D8-2B4D803B6382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3" name="Google Shape;8333;p74">
                <a:extLst>
                  <a:ext uri="{FF2B5EF4-FFF2-40B4-BE49-F238E27FC236}">
                    <a16:creationId xmlns:a16="http://schemas.microsoft.com/office/drawing/2014/main" id="{8BB6C57F-5C94-F7E6-CE8D-CAC336FFE9FD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4" name="Google Shape;8334;p74">
                <a:extLst>
                  <a:ext uri="{FF2B5EF4-FFF2-40B4-BE49-F238E27FC236}">
                    <a16:creationId xmlns:a16="http://schemas.microsoft.com/office/drawing/2014/main" id="{9DAA78D0-95D5-CC0B-C0A4-3EF957EDBC6A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97" name="Google Shape;8335;p74">
              <a:extLst>
                <a:ext uri="{FF2B5EF4-FFF2-40B4-BE49-F238E27FC236}">
                  <a16:creationId xmlns:a16="http://schemas.microsoft.com/office/drawing/2014/main" id="{7CF93B7B-413C-1894-F0ED-4AEF6D74701C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1" name="Google Shape;8336;p74">
                <a:extLst>
                  <a:ext uri="{FF2B5EF4-FFF2-40B4-BE49-F238E27FC236}">
                    <a16:creationId xmlns:a16="http://schemas.microsoft.com/office/drawing/2014/main" id="{A7E20514-E908-5CE0-FECB-64184B35B6F6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2" name="Google Shape;8337;p74">
                <a:extLst>
                  <a:ext uri="{FF2B5EF4-FFF2-40B4-BE49-F238E27FC236}">
                    <a16:creationId xmlns:a16="http://schemas.microsoft.com/office/drawing/2014/main" id="{720FCB97-5893-2F5A-5DBA-27667A1F698E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98" name="Google Shape;8338;p74">
              <a:extLst>
                <a:ext uri="{FF2B5EF4-FFF2-40B4-BE49-F238E27FC236}">
                  <a16:creationId xmlns:a16="http://schemas.microsoft.com/office/drawing/2014/main" id="{849CBEDD-C9EA-B2E9-2A62-182403A6D07E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299" name="Google Shape;8339;p74">
                <a:extLst>
                  <a:ext uri="{FF2B5EF4-FFF2-40B4-BE49-F238E27FC236}">
                    <a16:creationId xmlns:a16="http://schemas.microsoft.com/office/drawing/2014/main" id="{36672B26-580A-BFA5-106F-D2DC8ABD8CD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0" name="Google Shape;8340;p74">
                <a:extLst>
                  <a:ext uri="{FF2B5EF4-FFF2-40B4-BE49-F238E27FC236}">
                    <a16:creationId xmlns:a16="http://schemas.microsoft.com/office/drawing/2014/main" id="{F6A9D797-21E5-5272-39A0-A39C8CD78D57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07" name="Google Shape;8341;p74">
            <a:extLst>
              <a:ext uri="{FF2B5EF4-FFF2-40B4-BE49-F238E27FC236}">
                <a16:creationId xmlns:a16="http://schemas.microsoft.com/office/drawing/2014/main" id="{99DDC919-603B-73A8-3750-3198C8216D35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08" name="Google Shape;8342;p74">
              <a:extLst>
                <a:ext uri="{FF2B5EF4-FFF2-40B4-BE49-F238E27FC236}">
                  <a16:creationId xmlns:a16="http://schemas.microsoft.com/office/drawing/2014/main" id="{0DB5928B-34AD-E524-2E0D-039D05EFFED0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09" name="Google Shape;8343;p74">
              <a:extLst>
                <a:ext uri="{FF2B5EF4-FFF2-40B4-BE49-F238E27FC236}">
                  <a16:creationId xmlns:a16="http://schemas.microsoft.com/office/drawing/2014/main" id="{EF23263F-70CA-7890-B707-5DE82E27CD21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0" name="Google Shape;8344;p74">
              <a:extLst>
                <a:ext uri="{FF2B5EF4-FFF2-40B4-BE49-F238E27FC236}">
                  <a16:creationId xmlns:a16="http://schemas.microsoft.com/office/drawing/2014/main" id="{14669389-C049-77B2-BEF1-87357BBFA828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1" name="Google Shape;8345;p74">
              <a:extLst>
                <a:ext uri="{FF2B5EF4-FFF2-40B4-BE49-F238E27FC236}">
                  <a16:creationId xmlns:a16="http://schemas.microsoft.com/office/drawing/2014/main" id="{D3B637C9-9169-95D0-3682-4FB3C6D7048E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2" name="Google Shape;8346;p74">
              <a:extLst>
                <a:ext uri="{FF2B5EF4-FFF2-40B4-BE49-F238E27FC236}">
                  <a16:creationId xmlns:a16="http://schemas.microsoft.com/office/drawing/2014/main" id="{1B835F57-EE5B-27F8-3093-1ACD0C7B3BD8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3" name="Google Shape;8347;p74">
              <a:extLst>
                <a:ext uri="{FF2B5EF4-FFF2-40B4-BE49-F238E27FC236}">
                  <a16:creationId xmlns:a16="http://schemas.microsoft.com/office/drawing/2014/main" id="{C7FE4742-E71A-63D4-2870-F97583770346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4" name="Google Shape;8348;p74">
              <a:extLst>
                <a:ext uri="{FF2B5EF4-FFF2-40B4-BE49-F238E27FC236}">
                  <a16:creationId xmlns:a16="http://schemas.microsoft.com/office/drawing/2014/main" id="{1F6971A7-F6BF-7A7F-DA59-002E4B276328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5" name="Google Shape;8349;p74">
              <a:extLst>
                <a:ext uri="{FF2B5EF4-FFF2-40B4-BE49-F238E27FC236}">
                  <a16:creationId xmlns:a16="http://schemas.microsoft.com/office/drawing/2014/main" id="{DB5AB438-9F53-2BE9-B032-D5C627761A08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6" name="Google Shape;8350;p74">
              <a:extLst>
                <a:ext uri="{FF2B5EF4-FFF2-40B4-BE49-F238E27FC236}">
                  <a16:creationId xmlns:a16="http://schemas.microsoft.com/office/drawing/2014/main" id="{5131D15B-3691-4C21-C7B1-7BFC2E22F030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7" name="Google Shape;8351;p74">
              <a:extLst>
                <a:ext uri="{FF2B5EF4-FFF2-40B4-BE49-F238E27FC236}">
                  <a16:creationId xmlns:a16="http://schemas.microsoft.com/office/drawing/2014/main" id="{BE41FA5A-83C1-6D88-8BC0-A5C623D2F68B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8" name="Google Shape;8352;p74">
              <a:extLst>
                <a:ext uri="{FF2B5EF4-FFF2-40B4-BE49-F238E27FC236}">
                  <a16:creationId xmlns:a16="http://schemas.microsoft.com/office/drawing/2014/main" id="{1BE64E6F-CF81-8C6B-49D4-1B745EDB3EBB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9" name="Google Shape;8353;p74">
              <a:extLst>
                <a:ext uri="{FF2B5EF4-FFF2-40B4-BE49-F238E27FC236}">
                  <a16:creationId xmlns:a16="http://schemas.microsoft.com/office/drawing/2014/main" id="{BF8EA62C-A897-C263-AC48-B0EDECA7A19A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20" name="Google Shape;8354;p74">
            <a:extLst>
              <a:ext uri="{FF2B5EF4-FFF2-40B4-BE49-F238E27FC236}">
                <a16:creationId xmlns:a16="http://schemas.microsoft.com/office/drawing/2014/main" id="{DD025586-71CA-71CB-686B-2C2DEB47C6E0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1" name="Google Shape;8355;p74">
              <a:extLst>
                <a:ext uri="{FF2B5EF4-FFF2-40B4-BE49-F238E27FC236}">
                  <a16:creationId xmlns:a16="http://schemas.microsoft.com/office/drawing/2014/main" id="{2744A8C2-B43D-3857-DC1A-DD56BD6E92F5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8" name="Google Shape;8356;p74">
                <a:extLst>
                  <a:ext uri="{FF2B5EF4-FFF2-40B4-BE49-F238E27FC236}">
                    <a16:creationId xmlns:a16="http://schemas.microsoft.com/office/drawing/2014/main" id="{2BC42868-CCAE-27EA-10AA-1989D14BAC0F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9" name="Google Shape;8357;p74">
                <a:extLst>
                  <a:ext uri="{FF2B5EF4-FFF2-40B4-BE49-F238E27FC236}">
                    <a16:creationId xmlns:a16="http://schemas.microsoft.com/office/drawing/2014/main" id="{3E9F9376-5D35-26FD-8178-8D4B427AE62A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0" name="Google Shape;8358;p74">
                <a:extLst>
                  <a:ext uri="{FF2B5EF4-FFF2-40B4-BE49-F238E27FC236}">
                    <a16:creationId xmlns:a16="http://schemas.microsoft.com/office/drawing/2014/main" id="{C8A707C9-4112-E065-1169-C9415ADF9765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1" name="Google Shape;8359;p74">
                <a:extLst>
                  <a:ext uri="{FF2B5EF4-FFF2-40B4-BE49-F238E27FC236}">
                    <a16:creationId xmlns:a16="http://schemas.microsoft.com/office/drawing/2014/main" id="{CBDFCED2-FB8B-0732-A341-AA74C6C37CD3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2" name="Google Shape;8360;p74">
                <a:extLst>
                  <a:ext uri="{FF2B5EF4-FFF2-40B4-BE49-F238E27FC236}">
                    <a16:creationId xmlns:a16="http://schemas.microsoft.com/office/drawing/2014/main" id="{15BE9A7D-6C13-EC79-0F81-847412A7DC1B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3" name="Google Shape;8361;p74">
                <a:extLst>
                  <a:ext uri="{FF2B5EF4-FFF2-40B4-BE49-F238E27FC236}">
                    <a16:creationId xmlns:a16="http://schemas.microsoft.com/office/drawing/2014/main" id="{C69DA753-84E8-D49C-FA3D-E9F7A05B817F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4" name="Google Shape;8362;p74">
                <a:extLst>
                  <a:ext uri="{FF2B5EF4-FFF2-40B4-BE49-F238E27FC236}">
                    <a16:creationId xmlns:a16="http://schemas.microsoft.com/office/drawing/2014/main" id="{1F761270-9F5B-126B-C940-EEE5A9DDFB77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5" name="Google Shape;8363;p74">
                <a:extLst>
                  <a:ext uri="{FF2B5EF4-FFF2-40B4-BE49-F238E27FC236}">
                    <a16:creationId xmlns:a16="http://schemas.microsoft.com/office/drawing/2014/main" id="{30BBED4F-2952-C400-5F6E-8E0F1554ED8C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6" name="Google Shape;8364;p74">
                <a:extLst>
                  <a:ext uri="{FF2B5EF4-FFF2-40B4-BE49-F238E27FC236}">
                    <a16:creationId xmlns:a16="http://schemas.microsoft.com/office/drawing/2014/main" id="{5F41B7B5-60E6-1605-CCD8-D72CCAFD34AE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7" name="Google Shape;8365;p74">
                <a:extLst>
                  <a:ext uri="{FF2B5EF4-FFF2-40B4-BE49-F238E27FC236}">
                    <a16:creationId xmlns:a16="http://schemas.microsoft.com/office/drawing/2014/main" id="{7B847C09-3406-D13D-5DC1-F195D866D77A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8" name="Google Shape;8366;p74">
                <a:extLst>
                  <a:ext uri="{FF2B5EF4-FFF2-40B4-BE49-F238E27FC236}">
                    <a16:creationId xmlns:a16="http://schemas.microsoft.com/office/drawing/2014/main" id="{E406269D-30FE-3B7B-B665-F13252853F5D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9" name="Google Shape;8367;p74">
                <a:extLst>
                  <a:ext uri="{FF2B5EF4-FFF2-40B4-BE49-F238E27FC236}">
                    <a16:creationId xmlns:a16="http://schemas.microsoft.com/office/drawing/2014/main" id="{4468695B-3356-8086-F788-2E0C4FDEA18F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0" name="Google Shape;8368;p74">
                <a:extLst>
                  <a:ext uri="{FF2B5EF4-FFF2-40B4-BE49-F238E27FC236}">
                    <a16:creationId xmlns:a16="http://schemas.microsoft.com/office/drawing/2014/main" id="{15D09DC9-4594-3BBB-943A-A1BD840615FC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1" name="Google Shape;8369;p74">
                <a:extLst>
                  <a:ext uri="{FF2B5EF4-FFF2-40B4-BE49-F238E27FC236}">
                    <a16:creationId xmlns:a16="http://schemas.microsoft.com/office/drawing/2014/main" id="{AE9CA52A-E561-8CBA-2637-751608AEEAEF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2" name="Google Shape;8370;p74">
                <a:extLst>
                  <a:ext uri="{FF2B5EF4-FFF2-40B4-BE49-F238E27FC236}">
                    <a16:creationId xmlns:a16="http://schemas.microsoft.com/office/drawing/2014/main" id="{AD34C7F4-9023-AB3C-2026-5461317A235D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3" name="Google Shape;8371;p74">
                <a:extLst>
                  <a:ext uri="{FF2B5EF4-FFF2-40B4-BE49-F238E27FC236}">
                    <a16:creationId xmlns:a16="http://schemas.microsoft.com/office/drawing/2014/main" id="{9BC2ED19-D53E-1D94-772E-D5B4DC6AC11F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4" name="Google Shape;8372;p74">
                <a:extLst>
                  <a:ext uri="{FF2B5EF4-FFF2-40B4-BE49-F238E27FC236}">
                    <a16:creationId xmlns:a16="http://schemas.microsoft.com/office/drawing/2014/main" id="{209C4B1B-E59A-AACF-0680-E20E9A7332F8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5" name="Google Shape;8373;p74">
                <a:extLst>
                  <a:ext uri="{FF2B5EF4-FFF2-40B4-BE49-F238E27FC236}">
                    <a16:creationId xmlns:a16="http://schemas.microsoft.com/office/drawing/2014/main" id="{7AA12A22-D834-BD18-83ED-AC04F5BE2DB8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6" name="Google Shape;8374;p74">
                <a:extLst>
                  <a:ext uri="{FF2B5EF4-FFF2-40B4-BE49-F238E27FC236}">
                    <a16:creationId xmlns:a16="http://schemas.microsoft.com/office/drawing/2014/main" id="{083D8B92-1997-908F-01D5-70CF282C833A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7" name="Google Shape;8375;p74">
                <a:extLst>
                  <a:ext uri="{FF2B5EF4-FFF2-40B4-BE49-F238E27FC236}">
                    <a16:creationId xmlns:a16="http://schemas.microsoft.com/office/drawing/2014/main" id="{70B53001-92F3-41F6-42E5-2A66BCDE996A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8" name="Google Shape;8376;p74">
                <a:extLst>
                  <a:ext uri="{FF2B5EF4-FFF2-40B4-BE49-F238E27FC236}">
                    <a16:creationId xmlns:a16="http://schemas.microsoft.com/office/drawing/2014/main" id="{01FA4A01-08F2-B646-C9C0-3C6A520B632C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9" name="Google Shape;8377;p74">
                <a:extLst>
                  <a:ext uri="{FF2B5EF4-FFF2-40B4-BE49-F238E27FC236}">
                    <a16:creationId xmlns:a16="http://schemas.microsoft.com/office/drawing/2014/main" id="{086A5FFA-A424-0F3F-5E04-9F4A100B491B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0" name="Google Shape;8378;p74">
                <a:extLst>
                  <a:ext uri="{FF2B5EF4-FFF2-40B4-BE49-F238E27FC236}">
                    <a16:creationId xmlns:a16="http://schemas.microsoft.com/office/drawing/2014/main" id="{C664F17E-E62B-86DF-7760-3DA02FFB7DC0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1" name="Google Shape;8379;p74">
                <a:extLst>
                  <a:ext uri="{FF2B5EF4-FFF2-40B4-BE49-F238E27FC236}">
                    <a16:creationId xmlns:a16="http://schemas.microsoft.com/office/drawing/2014/main" id="{4895BB8E-4469-55E8-E352-DDBEBAAC285C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2" name="Google Shape;8380;p74">
                <a:extLst>
                  <a:ext uri="{FF2B5EF4-FFF2-40B4-BE49-F238E27FC236}">
                    <a16:creationId xmlns:a16="http://schemas.microsoft.com/office/drawing/2014/main" id="{80377E7B-9E32-314D-559B-A617E0CF4987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3" name="Google Shape;8381;p74">
                <a:extLst>
                  <a:ext uri="{FF2B5EF4-FFF2-40B4-BE49-F238E27FC236}">
                    <a16:creationId xmlns:a16="http://schemas.microsoft.com/office/drawing/2014/main" id="{27F71620-B52C-0A68-2280-3B285B80C490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4" name="Google Shape;8382;p74">
                <a:extLst>
                  <a:ext uri="{FF2B5EF4-FFF2-40B4-BE49-F238E27FC236}">
                    <a16:creationId xmlns:a16="http://schemas.microsoft.com/office/drawing/2014/main" id="{A0EABCDB-C67B-BE22-243A-4DFF7A0A286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22" name="Google Shape;8383;p74">
              <a:extLst>
                <a:ext uri="{FF2B5EF4-FFF2-40B4-BE49-F238E27FC236}">
                  <a16:creationId xmlns:a16="http://schemas.microsoft.com/office/drawing/2014/main" id="{CA09FD62-E912-FB5B-5EA2-4C5FDB768D16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3" name="Google Shape;8384;p74">
                <a:extLst>
                  <a:ext uri="{FF2B5EF4-FFF2-40B4-BE49-F238E27FC236}">
                    <a16:creationId xmlns:a16="http://schemas.microsoft.com/office/drawing/2014/main" id="{7424FD85-5044-C1C4-1CEC-7651AA7BFA46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4" name="Google Shape;8385;p74">
                <a:extLst>
                  <a:ext uri="{FF2B5EF4-FFF2-40B4-BE49-F238E27FC236}">
                    <a16:creationId xmlns:a16="http://schemas.microsoft.com/office/drawing/2014/main" id="{11099094-8834-B244-E128-DD941761F0FE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5" name="Google Shape;8386;p74">
                <a:extLst>
                  <a:ext uri="{FF2B5EF4-FFF2-40B4-BE49-F238E27FC236}">
                    <a16:creationId xmlns:a16="http://schemas.microsoft.com/office/drawing/2014/main" id="{298922F6-5147-FD99-3C88-C63843C189CE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6" name="Google Shape;8387;p74">
                <a:extLst>
                  <a:ext uri="{FF2B5EF4-FFF2-40B4-BE49-F238E27FC236}">
                    <a16:creationId xmlns:a16="http://schemas.microsoft.com/office/drawing/2014/main" id="{516CA71C-F0D9-FA39-E478-979A3CC48E15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7" name="Google Shape;8388;p74">
                <a:extLst>
                  <a:ext uri="{FF2B5EF4-FFF2-40B4-BE49-F238E27FC236}">
                    <a16:creationId xmlns:a16="http://schemas.microsoft.com/office/drawing/2014/main" id="{E9CC7716-0568-9A5F-E3F9-E0A341FAA3F7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55" name="Google Shape;8389;p74">
            <a:extLst>
              <a:ext uri="{FF2B5EF4-FFF2-40B4-BE49-F238E27FC236}">
                <a16:creationId xmlns:a16="http://schemas.microsoft.com/office/drawing/2014/main" id="{F7B2AD05-2E9B-B09D-1C90-CCD7C95042FC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6" name="Google Shape;8390;p74">
              <a:extLst>
                <a:ext uri="{FF2B5EF4-FFF2-40B4-BE49-F238E27FC236}">
                  <a16:creationId xmlns:a16="http://schemas.microsoft.com/office/drawing/2014/main" id="{D26428D3-B51B-56D8-8B5B-E31CABAAFD21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7" name="Google Shape;8391;p74">
                <a:extLst>
                  <a:ext uri="{FF2B5EF4-FFF2-40B4-BE49-F238E27FC236}">
                    <a16:creationId xmlns:a16="http://schemas.microsoft.com/office/drawing/2014/main" id="{4A6AB40A-79EA-404C-C90E-CB5867027E2A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2;p74">
                <a:extLst>
                  <a:ext uri="{FF2B5EF4-FFF2-40B4-BE49-F238E27FC236}">
                    <a16:creationId xmlns:a16="http://schemas.microsoft.com/office/drawing/2014/main" id="{2B2C4519-65F1-B2C6-C280-DA0CCAB6BE86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57" name="Google Shape;8393;p74">
              <a:extLst>
                <a:ext uri="{FF2B5EF4-FFF2-40B4-BE49-F238E27FC236}">
                  <a16:creationId xmlns:a16="http://schemas.microsoft.com/office/drawing/2014/main" id="{F6E81153-AD11-D137-E2E1-4500B5370353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5" name="Google Shape;8394;p74">
                <a:extLst>
                  <a:ext uri="{FF2B5EF4-FFF2-40B4-BE49-F238E27FC236}">
                    <a16:creationId xmlns:a16="http://schemas.microsoft.com/office/drawing/2014/main" id="{2524402E-6448-B618-9986-19CA8591C1D0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5;p74">
                <a:extLst>
                  <a:ext uri="{FF2B5EF4-FFF2-40B4-BE49-F238E27FC236}">
                    <a16:creationId xmlns:a16="http://schemas.microsoft.com/office/drawing/2014/main" id="{C9288D47-8194-17D0-B381-A5A09873C5AA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58" name="Google Shape;8396;p74">
              <a:extLst>
                <a:ext uri="{FF2B5EF4-FFF2-40B4-BE49-F238E27FC236}">
                  <a16:creationId xmlns:a16="http://schemas.microsoft.com/office/drawing/2014/main" id="{F4243857-4196-5E71-7F2F-0195950C630A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3" name="Google Shape;8397;p74">
                <a:extLst>
                  <a:ext uri="{FF2B5EF4-FFF2-40B4-BE49-F238E27FC236}">
                    <a16:creationId xmlns:a16="http://schemas.microsoft.com/office/drawing/2014/main" id="{A609E9C0-0B7F-F32F-C0A2-7BCDB615E74F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398;p74">
                <a:extLst>
                  <a:ext uri="{FF2B5EF4-FFF2-40B4-BE49-F238E27FC236}">
                    <a16:creationId xmlns:a16="http://schemas.microsoft.com/office/drawing/2014/main" id="{897139F4-00F4-4C4B-E4A0-51C03D6C3A49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59" name="Google Shape;8399;p74">
              <a:extLst>
                <a:ext uri="{FF2B5EF4-FFF2-40B4-BE49-F238E27FC236}">
                  <a16:creationId xmlns:a16="http://schemas.microsoft.com/office/drawing/2014/main" id="{306FE21C-53BA-64E4-2C97-179A6DC6E19B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1" name="Google Shape;8400;p74">
                <a:extLst>
                  <a:ext uri="{FF2B5EF4-FFF2-40B4-BE49-F238E27FC236}">
                    <a16:creationId xmlns:a16="http://schemas.microsoft.com/office/drawing/2014/main" id="{42F06B12-AFCC-1C71-D1C0-8BEF3FF38C50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8401;p74">
                <a:extLst>
                  <a:ext uri="{FF2B5EF4-FFF2-40B4-BE49-F238E27FC236}">
                    <a16:creationId xmlns:a16="http://schemas.microsoft.com/office/drawing/2014/main" id="{F02C0562-E19E-68B5-3B07-81D1484B7F13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60" name="Google Shape;8402;p74">
              <a:extLst>
                <a:ext uri="{FF2B5EF4-FFF2-40B4-BE49-F238E27FC236}">
                  <a16:creationId xmlns:a16="http://schemas.microsoft.com/office/drawing/2014/main" id="{724DF525-B167-1DFC-C935-762499653BF1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69" name="Google Shape;8403;p74">
            <a:extLst>
              <a:ext uri="{FF2B5EF4-FFF2-40B4-BE49-F238E27FC236}">
                <a16:creationId xmlns:a16="http://schemas.microsoft.com/office/drawing/2014/main" id="{5B4000BC-2B7F-62D4-0A00-B252F5CF7F8B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0" name="Google Shape;8404;p74">
              <a:extLst>
                <a:ext uri="{FF2B5EF4-FFF2-40B4-BE49-F238E27FC236}">
                  <a16:creationId xmlns:a16="http://schemas.microsoft.com/office/drawing/2014/main" id="{0B1D2E0E-CDAA-CBE7-303B-836FB254F3CE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5" name="Google Shape;8405;p74">
                <a:extLst>
                  <a:ext uri="{FF2B5EF4-FFF2-40B4-BE49-F238E27FC236}">
                    <a16:creationId xmlns:a16="http://schemas.microsoft.com/office/drawing/2014/main" id="{97CE193C-6A4F-A281-0939-8DE22C79422C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6" name="Google Shape;8406;p74">
                <a:extLst>
                  <a:ext uri="{FF2B5EF4-FFF2-40B4-BE49-F238E27FC236}">
                    <a16:creationId xmlns:a16="http://schemas.microsoft.com/office/drawing/2014/main" id="{699A1127-54FC-E36A-48E5-A1393D3DEC42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7" name="Google Shape;8407;p74">
                <a:extLst>
                  <a:ext uri="{FF2B5EF4-FFF2-40B4-BE49-F238E27FC236}">
                    <a16:creationId xmlns:a16="http://schemas.microsoft.com/office/drawing/2014/main" id="{62D598E9-8C3F-E775-3EE7-DE06348E6ADB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71" name="Google Shape;8408;p74">
              <a:extLst>
                <a:ext uri="{FF2B5EF4-FFF2-40B4-BE49-F238E27FC236}">
                  <a16:creationId xmlns:a16="http://schemas.microsoft.com/office/drawing/2014/main" id="{442A6A36-3564-F9C2-5BFA-DCB051338DC1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2" name="Google Shape;8409;p74">
                <a:extLst>
                  <a:ext uri="{FF2B5EF4-FFF2-40B4-BE49-F238E27FC236}">
                    <a16:creationId xmlns:a16="http://schemas.microsoft.com/office/drawing/2014/main" id="{C55EEB0E-44F7-36E7-99BC-BC0BCDB43166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3" name="Google Shape;8410;p74">
                <a:extLst>
                  <a:ext uri="{FF2B5EF4-FFF2-40B4-BE49-F238E27FC236}">
                    <a16:creationId xmlns:a16="http://schemas.microsoft.com/office/drawing/2014/main" id="{13C7633B-0748-19D4-4B66-4EB210F83DF8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4" name="Google Shape;8411;p74">
                <a:extLst>
                  <a:ext uri="{FF2B5EF4-FFF2-40B4-BE49-F238E27FC236}">
                    <a16:creationId xmlns:a16="http://schemas.microsoft.com/office/drawing/2014/main" id="{59C07F8D-CD17-B4AD-9968-CF9E42C33372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78" name="Google Shape;8412;p74">
            <a:extLst>
              <a:ext uri="{FF2B5EF4-FFF2-40B4-BE49-F238E27FC236}">
                <a16:creationId xmlns:a16="http://schemas.microsoft.com/office/drawing/2014/main" id="{A06AC4C8-500B-4107-9C5A-787A7D126BF9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79" name="Google Shape;8413;p74">
              <a:extLst>
                <a:ext uri="{FF2B5EF4-FFF2-40B4-BE49-F238E27FC236}">
                  <a16:creationId xmlns:a16="http://schemas.microsoft.com/office/drawing/2014/main" id="{3FD098C0-6F0D-F850-3402-5117935B2426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0" name="Google Shape;8414;p74">
              <a:extLst>
                <a:ext uri="{FF2B5EF4-FFF2-40B4-BE49-F238E27FC236}">
                  <a16:creationId xmlns:a16="http://schemas.microsoft.com/office/drawing/2014/main" id="{1E41F98D-F99B-D4C8-379F-0DEA4A7E0815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81" name="Google Shape;8415;p74">
            <a:extLst>
              <a:ext uri="{FF2B5EF4-FFF2-40B4-BE49-F238E27FC236}">
                <a16:creationId xmlns:a16="http://schemas.microsoft.com/office/drawing/2014/main" id="{02AD8434-3AAB-EEEF-FACF-FAE47DD9FE2C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2" name="Google Shape;8416;p74">
              <a:extLst>
                <a:ext uri="{FF2B5EF4-FFF2-40B4-BE49-F238E27FC236}">
                  <a16:creationId xmlns:a16="http://schemas.microsoft.com/office/drawing/2014/main" id="{5E6CA795-D412-1B08-2E80-CDE9561C4507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3" name="Google Shape;8417;p74">
                <a:extLst>
                  <a:ext uri="{FF2B5EF4-FFF2-40B4-BE49-F238E27FC236}">
                    <a16:creationId xmlns:a16="http://schemas.microsoft.com/office/drawing/2014/main" id="{9B688448-9E7B-03F3-C874-B684DF7D84BB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4" name="Google Shape;8418;p74">
                <a:extLst>
                  <a:ext uri="{FF2B5EF4-FFF2-40B4-BE49-F238E27FC236}">
                    <a16:creationId xmlns:a16="http://schemas.microsoft.com/office/drawing/2014/main" id="{EC1B1393-1EC6-E49A-A352-D34C750AD31B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83" name="Google Shape;8419;p74">
              <a:extLst>
                <a:ext uri="{FF2B5EF4-FFF2-40B4-BE49-F238E27FC236}">
                  <a16:creationId xmlns:a16="http://schemas.microsoft.com/office/drawing/2014/main" id="{D0EDFB4D-0F13-D594-56AA-DBF63A0D5A2B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1" name="Google Shape;8420;p74">
                <a:extLst>
                  <a:ext uri="{FF2B5EF4-FFF2-40B4-BE49-F238E27FC236}">
                    <a16:creationId xmlns:a16="http://schemas.microsoft.com/office/drawing/2014/main" id="{55B89A55-63F3-6BA3-EE0B-752F6DC9674E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2" name="Google Shape;8421;p74">
                <a:extLst>
                  <a:ext uri="{FF2B5EF4-FFF2-40B4-BE49-F238E27FC236}">
                    <a16:creationId xmlns:a16="http://schemas.microsoft.com/office/drawing/2014/main" id="{D33F3C59-EEAD-607D-1359-A740678C21B0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84" name="Google Shape;8422;p74">
              <a:extLst>
                <a:ext uri="{FF2B5EF4-FFF2-40B4-BE49-F238E27FC236}">
                  <a16:creationId xmlns:a16="http://schemas.microsoft.com/office/drawing/2014/main" id="{432EDD67-031F-E597-A720-D40846D4887E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89" name="Google Shape;8423;p74">
                <a:extLst>
                  <a:ext uri="{FF2B5EF4-FFF2-40B4-BE49-F238E27FC236}">
                    <a16:creationId xmlns:a16="http://schemas.microsoft.com/office/drawing/2014/main" id="{5B35C367-7623-F85C-3EDF-C9CFAF28BE3D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0" name="Google Shape;8424;p74">
                <a:extLst>
                  <a:ext uri="{FF2B5EF4-FFF2-40B4-BE49-F238E27FC236}">
                    <a16:creationId xmlns:a16="http://schemas.microsoft.com/office/drawing/2014/main" id="{15192853-FE53-40F4-1979-F32771D723B4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85" name="Google Shape;8425;p74">
              <a:extLst>
                <a:ext uri="{FF2B5EF4-FFF2-40B4-BE49-F238E27FC236}">
                  <a16:creationId xmlns:a16="http://schemas.microsoft.com/office/drawing/2014/main" id="{82ABCCB7-8C1E-E0A6-BF39-40B2C8DAD506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7" name="Google Shape;8426;p74">
                <a:extLst>
                  <a:ext uri="{FF2B5EF4-FFF2-40B4-BE49-F238E27FC236}">
                    <a16:creationId xmlns:a16="http://schemas.microsoft.com/office/drawing/2014/main" id="{0C9C97E1-DD83-146A-0C65-96F231AA0B06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88" name="Google Shape;8427;p74">
                <a:extLst>
                  <a:ext uri="{FF2B5EF4-FFF2-40B4-BE49-F238E27FC236}">
                    <a16:creationId xmlns:a16="http://schemas.microsoft.com/office/drawing/2014/main" id="{026FCE11-E664-E7F1-4F23-0EB0B7072796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86" name="Google Shape;8428;p74">
              <a:extLst>
                <a:ext uri="{FF2B5EF4-FFF2-40B4-BE49-F238E27FC236}">
                  <a16:creationId xmlns:a16="http://schemas.microsoft.com/office/drawing/2014/main" id="{1305CB23-6036-7C2C-62D1-40CA146DE19E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95" name="Google Shape;8429;p74">
            <a:extLst>
              <a:ext uri="{FF2B5EF4-FFF2-40B4-BE49-F238E27FC236}">
                <a16:creationId xmlns:a16="http://schemas.microsoft.com/office/drawing/2014/main" id="{86719B75-ABBC-04DE-BD3A-9F09C3ECD47F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6" name="Google Shape;8430;p74">
              <a:extLst>
                <a:ext uri="{FF2B5EF4-FFF2-40B4-BE49-F238E27FC236}">
                  <a16:creationId xmlns:a16="http://schemas.microsoft.com/office/drawing/2014/main" id="{1532A75D-E590-8851-CEC7-8E335F4F9B5F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97" name="Google Shape;8431;p74">
              <a:extLst>
                <a:ext uri="{FF2B5EF4-FFF2-40B4-BE49-F238E27FC236}">
                  <a16:creationId xmlns:a16="http://schemas.microsoft.com/office/drawing/2014/main" id="{F969C814-E289-27C3-C0AE-2F3E0AA30BD1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98" name="Google Shape;8432;p74">
              <a:extLst>
                <a:ext uri="{FF2B5EF4-FFF2-40B4-BE49-F238E27FC236}">
                  <a16:creationId xmlns:a16="http://schemas.microsoft.com/office/drawing/2014/main" id="{755D9D5E-A358-4AD6-DEE7-1F1E286124AA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99" name="Google Shape;8433;p74">
              <a:extLst>
                <a:ext uri="{FF2B5EF4-FFF2-40B4-BE49-F238E27FC236}">
                  <a16:creationId xmlns:a16="http://schemas.microsoft.com/office/drawing/2014/main" id="{79FD9346-7579-6BDD-9800-8135E2560F02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00" name="Google Shape;8434;p74">
              <a:extLst>
                <a:ext uri="{FF2B5EF4-FFF2-40B4-BE49-F238E27FC236}">
                  <a16:creationId xmlns:a16="http://schemas.microsoft.com/office/drawing/2014/main" id="{30DB3C87-7F55-F187-1DD7-9BF32B033E95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01" name="Google Shape;8435;p74">
              <a:extLst>
                <a:ext uri="{FF2B5EF4-FFF2-40B4-BE49-F238E27FC236}">
                  <a16:creationId xmlns:a16="http://schemas.microsoft.com/office/drawing/2014/main" id="{9C77EB27-413D-BC09-41F2-D4A612FCB2A8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402" name="Google Shape;1529;p70">
            <a:extLst>
              <a:ext uri="{FF2B5EF4-FFF2-40B4-BE49-F238E27FC236}">
                <a16:creationId xmlns:a16="http://schemas.microsoft.com/office/drawing/2014/main" id="{F932D9AE-E001-684C-C31F-C88B6AA8B54D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8274531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91422D02-64E4-2D0F-1456-DF49DB2BA1D2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D9B7AC90-C3FA-F287-EA3F-375C5956645C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5" name="Google Shape;8442;p75">
                <a:extLst>
                  <a:ext uri="{FF2B5EF4-FFF2-40B4-BE49-F238E27FC236}">
                    <a16:creationId xmlns:a16="http://schemas.microsoft.com/office/drawing/2014/main" id="{DFC3E065-BF0F-CC11-5C99-3E53BAB22E31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6" name="Google Shape;8443;p75">
                <a:extLst>
                  <a:ext uri="{FF2B5EF4-FFF2-40B4-BE49-F238E27FC236}">
                    <a16:creationId xmlns:a16="http://schemas.microsoft.com/office/drawing/2014/main" id="{0A8A6165-DB49-0425-0711-4D3B32971A22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7" name="Google Shape;8444;p75">
                <a:extLst>
                  <a:ext uri="{FF2B5EF4-FFF2-40B4-BE49-F238E27FC236}">
                    <a16:creationId xmlns:a16="http://schemas.microsoft.com/office/drawing/2014/main" id="{E861F950-AF96-12AE-C923-FC008ED1A697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8" name="Google Shape;8445;p75">
                <a:extLst>
                  <a:ext uri="{FF2B5EF4-FFF2-40B4-BE49-F238E27FC236}">
                    <a16:creationId xmlns:a16="http://schemas.microsoft.com/office/drawing/2014/main" id="{6975CBBE-99BA-B453-177F-885261D30001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9" name="Google Shape;8446;p75">
                <a:extLst>
                  <a:ext uri="{FF2B5EF4-FFF2-40B4-BE49-F238E27FC236}">
                    <a16:creationId xmlns:a16="http://schemas.microsoft.com/office/drawing/2014/main" id="{9A5D0E46-C24B-4135-1800-0BF5CAF07D37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0" name="Google Shape;8447;p75">
                <a:extLst>
                  <a:ext uri="{FF2B5EF4-FFF2-40B4-BE49-F238E27FC236}">
                    <a16:creationId xmlns:a16="http://schemas.microsoft.com/office/drawing/2014/main" id="{44395855-297B-DFD0-6F89-98DECDED2864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1" name="Google Shape;8448;p75">
                <a:extLst>
                  <a:ext uri="{FF2B5EF4-FFF2-40B4-BE49-F238E27FC236}">
                    <a16:creationId xmlns:a16="http://schemas.microsoft.com/office/drawing/2014/main" id="{BAF94918-3354-836F-AFFF-833859BF35CB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2" name="Google Shape;8449;p75">
                <a:extLst>
                  <a:ext uri="{FF2B5EF4-FFF2-40B4-BE49-F238E27FC236}">
                    <a16:creationId xmlns:a16="http://schemas.microsoft.com/office/drawing/2014/main" id="{66E6563D-A076-9B9F-FCFE-14CE1B217476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3" name="Google Shape;8450;p75">
                <a:extLst>
                  <a:ext uri="{FF2B5EF4-FFF2-40B4-BE49-F238E27FC236}">
                    <a16:creationId xmlns:a16="http://schemas.microsoft.com/office/drawing/2014/main" id="{DD8A70BF-013A-036A-6BA5-B74DBB71B85E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4" name="Google Shape;8451;p75">
                <a:extLst>
                  <a:ext uri="{FF2B5EF4-FFF2-40B4-BE49-F238E27FC236}">
                    <a16:creationId xmlns:a16="http://schemas.microsoft.com/office/drawing/2014/main" id="{2C350617-C651-7187-4840-3626FDBDAEA3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04FDD74B-A5C5-43EE-6DC0-9626B4826806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5" name="Google Shape;8453;p75">
                <a:extLst>
                  <a:ext uri="{FF2B5EF4-FFF2-40B4-BE49-F238E27FC236}">
                    <a16:creationId xmlns:a16="http://schemas.microsoft.com/office/drawing/2014/main" id="{93B15975-AA2C-047A-811B-ECB3E2C30D6C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6" name="Google Shape;8454;p75">
                <a:extLst>
                  <a:ext uri="{FF2B5EF4-FFF2-40B4-BE49-F238E27FC236}">
                    <a16:creationId xmlns:a16="http://schemas.microsoft.com/office/drawing/2014/main" id="{F04718BE-ADE9-1181-E288-5EF27A86AE6A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7" name="Google Shape;8455;p75">
                <a:extLst>
                  <a:ext uri="{FF2B5EF4-FFF2-40B4-BE49-F238E27FC236}">
                    <a16:creationId xmlns:a16="http://schemas.microsoft.com/office/drawing/2014/main" id="{E9677AB2-A489-7AE1-9B8E-9C59C92EE805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8" name="Google Shape;8456;p75">
                <a:extLst>
                  <a:ext uri="{FF2B5EF4-FFF2-40B4-BE49-F238E27FC236}">
                    <a16:creationId xmlns:a16="http://schemas.microsoft.com/office/drawing/2014/main" id="{53BD4771-CD73-788A-6568-E9F1AB38EAEE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9" name="Google Shape;8457;p75">
                <a:extLst>
                  <a:ext uri="{FF2B5EF4-FFF2-40B4-BE49-F238E27FC236}">
                    <a16:creationId xmlns:a16="http://schemas.microsoft.com/office/drawing/2014/main" id="{62538859-99BD-5218-6E5F-FD954F59980D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" name="Google Shape;8458;p75">
                <a:extLst>
                  <a:ext uri="{FF2B5EF4-FFF2-40B4-BE49-F238E27FC236}">
                    <a16:creationId xmlns:a16="http://schemas.microsoft.com/office/drawing/2014/main" id="{5B8A30AB-926E-4820-F065-487DF0B1E849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" name="Google Shape;8459;p75">
                <a:extLst>
                  <a:ext uri="{FF2B5EF4-FFF2-40B4-BE49-F238E27FC236}">
                    <a16:creationId xmlns:a16="http://schemas.microsoft.com/office/drawing/2014/main" id="{F3D39CA1-78A9-47F8-8046-6BCA971F4192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2" name="Google Shape;8460;p75">
                <a:extLst>
                  <a:ext uri="{FF2B5EF4-FFF2-40B4-BE49-F238E27FC236}">
                    <a16:creationId xmlns:a16="http://schemas.microsoft.com/office/drawing/2014/main" id="{C3FDB878-28E2-6438-523A-F1CD99C5A1FB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3" name="Google Shape;8461;p75">
                <a:extLst>
                  <a:ext uri="{FF2B5EF4-FFF2-40B4-BE49-F238E27FC236}">
                    <a16:creationId xmlns:a16="http://schemas.microsoft.com/office/drawing/2014/main" id="{C658A203-D85E-68AD-34F7-0CBD69DE8366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4" name="Google Shape;8462;p75">
                <a:extLst>
                  <a:ext uri="{FF2B5EF4-FFF2-40B4-BE49-F238E27FC236}">
                    <a16:creationId xmlns:a16="http://schemas.microsoft.com/office/drawing/2014/main" id="{6B54561D-0D89-471F-D1C1-707C3A4D1406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" name="Google Shape;8463;p75">
              <a:extLst>
                <a:ext uri="{FF2B5EF4-FFF2-40B4-BE49-F238E27FC236}">
                  <a16:creationId xmlns:a16="http://schemas.microsoft.com/office/drawing/2014/main" id="{7EE27798-D57D-66B2-7563-56EF2F7CF63C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5" name="Google Shape;8464;p75">
                <a:extLst>
                  <a:ext uri="{FF2B5EF4-FFF2-40B4-BE49-F238E27FC236}">
                    <a16:creationId xmlns:a16="http://schemas.microsoft.com/office/drawing/2014/main" id="{AEDF08B1-7DB8-9BED-74E1-AEFD878F353E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" name="Google Shape;8465;p75">
                <a:extLst>
                  <a:ext uri="{FF2B5EF4-FFF2-40B4-BE49-F238E27FC236}">
                    <a16:creationId xmlns:a16="http://schemas.microsoft.com/office/drawing/2014/main" id="{D22B97ED-72BC-8FB2-7BB9-947F1F39CD89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" name="Google Shape;8466;p75">
                <a:extLst>
                  <a:ext uri="{FF2B5EF4-FFF2-40B4-BE49-F238E27FC236}">
                    <a16:creationId xmlns:a16="http://schemas.microsoft.com/office/drawing/2014/main" id="{7CD940E6-E957-DDD1-D60D-B27AB711E72D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8" name="Google Shape;8467;p75">
                <a:extLst>
                  <a:ext uri="{FF2B5EF4-FFF2-40B4-BE49-F238E27FC236}">
                    <a16:creationId xmlns:a16="http://schemas.microsoft.com/office/drawing/2014/main" id="{4663E475-5175-4F75-A43C-B5B71110E85E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9" name="Google Shape;8468;p75">
                <a:extLst>
                  <a:ext uri="{FF2B5EF4-FFF2-40B4-BE49-F238E27FC236}">
                    <a16:creationId xmlns:a16="http://schemas.microsoft.com/office/drawing/2014/main" id="{3986F075-0F23-4F31-B7FF-DD0B2445DA33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0" name="Google Shape;8469;p75">
                <a:extLst>
                  <a:ext uri="{FF2B5EF4-FFF2-40B4-BE49-F238E27FC236}">
                    <a16:creationId xmlns:a16="http://schemas.microsoft.com/office/drawing/2014/main" id="{E255D9E2-6DDA-15D7-3F04-E8D64989DA8B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1" name="Google Shape;8470;p75">
                <a:extLst>
                  <a:ext uri="{FF2B5EF4-FFF2-40B4-BE49-F238E27FC236}">
                    <a16:creationId xmlns:a16="http://schemas.microsoft.com/office/drawing/2014/main" id="{06B14D18-B2F6-B23F-8A9D-3FC56318EBBA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" name="Google Shape;8471;p75">
                <a:extLst>
                  <a:ext uri="{FF2B5EF4-FFF2-40B4-BE49-F238E27FC236}">
                    <a16:creationId xmlns:a16="http://schemas.microsoft.com/office/drawing/2014/main" id="{C117DBC2-AE66-8BAB-3689-47F77E569EC2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" name="Google Shape;8472;p75">
                <a:extLst>
                  <a:ext uri="{FF2B5EF4-FFF2-40B4-BE49-F238E27FC236}">
                    <a16:creationId xmlns:a16="http://schemas.microsoft.com/office/drawing/2014/main" id="{908E5792-9115-F081-39B1-115FDC9074C7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" name="Google Shape;8473;p75">
                <a:extLst>
                  <a:ext uri="{FF2B5EF4-FFF2-40B4-BE49-F238E27FC236}">
                    <a16:creationId xmlns:a16="http://schemas.microsoft.com/office/drawing/2014/main" id="{FB8B74A6-6B2A-B00C-3C74-810DD1310EAE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6" name="Google Shape;8474;p75">
              <a:extLst>
                <a:ext uri="{FF2B5EF4-FFF2-40B4-BE49-F238E27FC236}">
                  <a16:creationId xmlns:a16="http://schemas.microsoft.com/office/drawing/2014/main" id="{90EADA3A-0CCD-3AAD-664A-B7E11EA08FED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5" name="Google Shape;8475;p75">
                <a:extLst>
                  <a:ext uri="{FF2B5EF4-FFF2-40B4-BE49-F238E27FC236}">
                    <a16:creationId xmlns:a16="http://schemas.microsoft.com/office/drawing/2014/main" id="{4BCE2157-530A-651F-4AF7-38253FAEFFC8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6" name="Google Shape;8476;p75">
                <a:extLst>
                  <a:ext uri="{FF2B5EF4-FFF2-40B4-BE49-F238E27FC236}">
                    <a16:creationId xmlns:a16="http://schemas.microsoft.com/office/drawing/2014/main" id="{90E52FE7-B40C-9EF3-5E7C-8CA3035A6D13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7" name="Google Shape;8477;p75">
                <a:extLst>
                  <a:ext uri="{FF2B5EF4-FFF2-40B4-BE49-F238E27FC236}">
                    <a16:creationId xmlns:a16="http://schemas.microsoft.com/office/drawing/2014/main" id="{A490D1DA-28D2-64C5-5E9C-7F9A79CE4ED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" name="Google Shape;8478;p75">
                <a:extLst>
                  <a:ext uri="{FF2B5EF4-FFF2-40B4-BE49-F238E27FC236}">
                    <a16:creationId xmlns:a16="http://schemas.microsoft.com/office/drawing/2014/main" id="{E9E18A9A-E9B0-7512-46E7-C7E7448C05FC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" name="Google Shape;8479;p75">
                <a:extLst>
                  <a:ext uri="{FF2B5EF4-FFF2-40B4-BE49-F238E27FC236}">
                    <a16:creationId xmlns:a16="http://schemas.microsoft.com/office/drawing/2014/main" id="{82173E35-0C32-E3AB-59C0-EB164C04D8FD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" name="Google Shape;8480;p75">
                <a:extLst>
                  <a:ext uri="{FF2B5EF4-FFF2-40B4-BE49-F238E27FC236}">
                    <a16:creationId xmlns:a16="http://schemas.microsoft.com/office/drawing/2014/main" id="{D2952587-5547-92EE-E9FE-41CA43FB23FA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1" name="Google Shape;8481;p75">
                <a:extLst>
                  <a:ext uri="{FF2B5EF4-FFF2-40B4-BE49-F238E27FC236}">
                    <a16:creationId xmlns:a16="http://schemas.microsoft.com/office/drawing/2014/main" id="{29776DBE-9AB7-A847-5618-C01562D733E3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2" name="Google Shape;8482;p75">
                <a:extLst>
                  <a:ext uri="{FF2B5EF4-FFF2-40B4-BE49-F238E27FC236}">
                    <a16:creationId xmlns:a16="http://schemas.microsoft.com/office/drawing/2014/main" id="{FEC60FC3-5812-D96B-3251-3E1A14B558DA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" name="Google Shape;8483;p75">
                <a:extLst>
                  <a:ext uri="{FF2B5EF4-FFF2-40B4-BE49-F238E27FC236}">
                    <a16:creationId xmlns:a16="http://schemas.microsoft.com/office/drawing/2014/main" id="{E8121835-E198-42A1-E75D-AC4D93019C3E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" name="Google Shape;8484;p75">
                <a:extLst>
                  <a:ext uri="{FF2B5EF4-FFF2-40B4-BE49-F238E27FC236}">
                    <a16:creationId xmlns:a16="http://schemas.microsoft.com/office/drawing/2014/main" id="{DA80BC62-1498-3CBE-9426-ADF94813FE5F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" name="Google Shape;8485;p75">
              <a:extLst>
                <a:ext uri="{FF2B5EF4-FFF2-40B4-BE49-F238E27FC236}">
                  <a16:creationId xmlns:a16="http://schemas.microsoft.com/office/drawing/2014/main" id="{D72D3B33-DC47-A898-9F7A-7FB8C5D79B2D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5" name="Google Shape;8486;p75">
                <a:extLst>
                  <a:ext uri="{FF2B5EF4-FFF2-40B4-BE49-F238E27FC236}">
                    <a16:creationId xmlns:a16="http://schemas.microsoft.com/office/drawing/2014/main" id="{C28BE4CA-4EF5-0E98-DDD7-03B0A31EF76F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6" name="Google Shape;8487;p75">
                <a:extLst>
                  <a:ext uri="{FF2B5EF4-FFF2-40B4-BE49-F238E27FC236}">
                    <a16:creationId xmlns:a16="http://schemas.microsoft.com/office/drawing/2014/main" id="{F76D81BF-3CA1-8CF8-07A8-D439C7EE7DB6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7" name="Google Shape;8488;p75">
                <a:extLst>
                  <a:ext uri="{FF2B5EF4-FFF2-40B4-BE49-F238E27FC236}">
                    <a16:creationId xmlns:a16="http://schemas.microsoft.com/office/drawing/2014/main" id="{1F4C0116-55E0-A185-83AB-34AAB5A7437A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8" name="Google Shape;8489;p75">
                <a:extLst>
                  <a:ext uri="{FF2B5EF4-FFF2-40B4-BE49-F238E27FC236}">
                    <a16:creationId xmlns:a16="http://schemas.microsoft.com/office/drawing/2014/main" id="{E824A1BE-835B-EFB4-7C4C-535809D7DDDF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9" name="Google Shape;8490;p75">
                <a:extLst>
                  <a:ext uri="{FF2B5EF4-FFF2-40B4-BE49-F238E27FC236}">
                    <a16:creationId xmlns:a16="http://schemas.microsoft.com/office/drawing/2014/main" id="{5F1D94A9-A3EC-2FFE-DB97-CF24E71368D4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0" name="Google Shape;8491;p75">
                <a:extLst>
                  <a:ext uri="{FF2B5EF4-FFF2-40B4-BE49-F238E27FC236}">
                    <a16:creationId xmlns:a16="http://schemas.microsoft.com/office/drawing/2014/main" id="{DF905466-5EA0-6B59-C79A-1460242D477A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" name="Google Shape;8492;p75">
                <a:extLst>
                  <a:ext uri="{FF2B5EF4-FFF2-40B4-BE49-F238E27FC236}">
                    <a16:creationId xmlns:a16="http://schemas.microsoft.com/office/drawing/2014/main" id="{4C4CFC33-298C-9702-1C51-0C426C4C3E4E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2" name="Google Shape;8493;p75">
                <a:extLst>
                  <a:ext uri="{FF2B5EF4-FFF2-40B4-BE49-F238E27FC236}">
                    <a16:creationId xmlns:a16="http://schemas.microsoft.com/office/drawing/2014/main" id="{BBF139F6-EEFF-20BF-0167-5B740F22BF2F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3" name="Google Shape;8494;p75">
                <a:extLst>
                  <a:ext uri="{FF2B5EF4-FFF2-40B4-BE49-F238E27FC236}">
                    <a16:creationId xmlns:a16="http://schemas.microsoft.com/office/drawing/2014/main" id="{D00E46D2-B768-2678-7A25-441D0C6D0165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4" name="Google Shape;8495;p75">
                <a:extLst>
                  <a:ext uri="{FF2B5EF4-FFF2-40B4-BE49-F238E27FC236}">
                    <a16:creationId xmlns:a16="http://schemas.microsoft.com/office/drawing/2014/main" id="{93602493-524D-10E9-CE0C-59C812EAE13D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" name="Google Shape;8496;p75">
              <a:extLst>
                <a:ext uri="{FF2B5EF4-FFF2-40B4-BE49-F238E27FC236}">
                  <a16:creationId xmlns:a16="http://schemas.microsoft.com/office/drawing/2014/main" id="{1575B21F-EA8B-DB5D-CD85-23003FAF4764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5" name="Google Shape;8497;p75">
                <a:extLst>
                  <a:ext uri="{FF2B5EF4-FFF2-40B4-BE49-F238E27FC236}">
                    <a16:creationId xmlns:a16="http://schemas.microsoft.com/office/drawing/2014/main" id="{D3A6D024-A8C0-7D4E-70AA-A1FD35933556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6" name="Google Shape;8498;p75">
                <a:extLst>
                  <a:ext uri="{FF2B5EF4-FFF2-40B4-BE49-F238E27FC236}">
                    <a16:creationId xmlns:a16="http://schemas.microsoft.com/office/drawing/2014/main" id="{FCA0BA11-1863-6726-0728-8311DB6FB2EB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7" name="Google Shape;8499;p75">
                <a:extLst>
                  <a:ext uri="{FF2B5EF4-FFF2-40B4-BE49-F238E27FC236}">
                    <a16:creationId xmlns:a16="http://schemas.microsoft.com/office/drawing/2014/main" id="{8827FD21-869E-0DEE-EBDA-0F863E3126BB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8" name="Google Shape;8500;p75">
                <a:extLst>
                  <a:ext uri="{FF2B5EF4-FFF2-40B4-BE49-F238E27FC236}">
                    <a16:creationId xmlns:a16="http://schemas.microsoft.com/office/drawing/2014/main" id="{12959DD7-A1CD-DD59-6966-247890EA1D99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9" name="Google Shape;8501;p75">
                <a:extLst>
                  <a:ext uri="{FF2B5EF4-FFF2-40B4-BE49-F238E27FC236}">
                    <a16:creationId xmlns:a16="http://schemas.microsoft.com/office/drawing/2014/main" id="{341A8B87-00AC-B493-E834-3FCE035157AC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0" name="Google Shape;8502;p75">
                <a:extLst>
                  <a:ext uri="{FF2B5EF4-FFF2-40B4-BE49-F238E27FC236}">
                    <a16:creationId xmlns:a16="http://schemas.microsoft.com/office/drawing/2014/main" id="{CB4C4AC8-9EFF-A911-8EC8-3C126C39000B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1" name="Google Shape;8503;p75">
                <a:extLst>
                  <a:ext uri="{FF2B5EF4-FFF2-40B4-BE49-F238E27FC236}">
                    <a16:creationId xmlns:a16="http://schemas.microsoft.com/office/drawing/2014/main" id="{C97B8DE8-AEEA-3AA4-8F22-9470346AD879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2" name="Google Shape;8504;p75">
                <a:extLst>
                  <a:ext uri="{FF2B5EF4-FFF2-40B4-BE49-F238E27FC236}">
                    <a16:creationId xmlns:a16="http://schemas.microsoft.com/office/drawing/2014/main" id="{C852899C-AFFF-9A16-0B46-C035DDAFCED1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3" name="Google Shape;8505;p75">
                <a:extLst>
                  <a:ext uri="{FF2B5EF4-FFF2-40B4-BE49-F238E27FC236}">
                    <a16:creationId xmlns:a16="http://schemas.microsoft.com/office/drawing/2014/main" id="{4D72D890-1C44-D896-27F6-3A1D9F5E8FF2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4" name="Google Shape;8506;p75">
                <a:extLst>
                  <a:ext uri="{FF2B5EF4-FFF2-40B4-BE49-F238E27FC236}">
                    <a16:creationId xmlns:a16="http://schemas.microsoft.com/office/drawing/2014/main" id="{DEE4B399-E1A3-55F8-4DF6-32A6709F678F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" name="Google Shape;8507;p75">
              <a:extLst>
                <a:ext uri="{FF2B5EF4-FFF2-40B4-BE49-F238E27FC236}">
                  <a16:creationId xmlns:a16="http://schemas.microsoft.com/office/drawing/2014/main" id="{51823159-B5E6-5C6B-BFE6-36D886D1E00B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5" name="Google Shape;8508;p75">
                <a:extLst>
                  <a:ext uri="{FF2B5EF4-FFF2-40B4-BE49-F238E27FC236}">
                    <a16:creationId xmlns:a16="http://schemas.microsoft.com/office/drawing/2014/main" id="{AE1879A7-B8E1-3967-EFDF-51C65856B29A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Google Shape;8509;p75">
                <a:extLst>
                  <a:ext uri="{FF2B5EF4-FFF2-40B4-BE49-F238E27FC236}">
                    <a16:creationId xmlns:a16="http://schemas.microsoft.com/office/drawing/2014/main" id="{7F91A762-88E0-B88B-5A30-F166760F8C18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7" name="Google Shape;8510;p75">
                <a:extLst>
                  <a:ext uri="{FF2B5EF4-FFF2-40B4-BE49-F238E27FC236}">
                    <a16:creationId xmlns:a16="http://schemas.microsoft.com/office/drawing/2014/main" id="{1666405A-F917-EA18-A887-22990C06DED0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8" name="Google Shape;8511;p75">
                <a:extLst>
                  <a:ext uri="{FF2B5EF4-FFF2-40B4-BE49-F238E27FC236}">
                    <a16:creationId xmlns:a16="http://schemas.microsoft.com/office/drawing/2014/main" id="{F5AA6799-2204-268E-71F4-1C917D86C37B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9" name="Google Shape;8512;p75">
                <a:extLst>
                  <a:ext uri="{FF2B5EF4-FFF2-40B4-BE49-F238E27FC236}">
                    <a16:creationId xmlns:a16="http://schemas.microsoft.com/office/drawing/2014/main" id="{68E93F8E-36D9-EA7C-3ED4-138AA178BBA6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0" name="Google Shape;8513;p75">
                <a:extLst>
                  <a:ext uri="{FF2B5EF4-FFF2-40B4-BE49-F238E27FC236}">
                    <a16:creationId xmlns:a16="http://schemas.microsoft.com/office/drawing/2014/main" id="{5DA1EAF4-EDE5-BAD7-8DFC-0A389C92BF75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1" name="Google Shape;8514;p75">
                <a:extLst>
                  <a:ext uri="{FF2B5EF4-FFF2-40B4-BE49-F238E27FC236}">
                    <a16:creationId xmlns:a16="http://schemas.microsoft.com/office/drawing/2014/main" id="{BDEF5C17-EE03-0A38-B85B-E17C2F75504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2" name="Google Shape;8515;p75">
                <a:extLst>
                  <a:ext uri="{FF2B5EF4-FFF2-40B4-BE49-F238E27FC236}">
                    <a16:creationId xmlns:a16="http://schemas.microsoft.com/office/drawing/2014/main" id="{E1A1F510-A489-2ECC-0CB9-60138A06B25C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3" name="Google Shape;8516;p75">
                <a:extLst>
                  <a:ext uri="{FF2B5EF4-FFF2-40B4-BE49-F238E27FC236}">
                    <a16:creationId xmlns:a16="http://schemas.microsoft.com/office/drawing/2014/main" id="{95E8F092-7534-B4EE-A01C-F00BB591D87F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4" name="Google Shape;8517;p75">
                <a:extLst>
                  <a:ext uri="{FF2B5EF4-FFF2-40B4-BE49-F238E27FC236}">
                    <a16:creationId xmlns:a16="http://schemas.microsoft.com/office/drawing/2014/main" id="{E9A262B3-836A-B086-EC0E-20416F772BA0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0" name="Google Shape;8518;p75">
              <a:extLst>
                <a:ext uri="{FF2B5EF4-FFF2-40B4-BE49-F238E27FC236}">
                  <a16:creationId xmlns:a16="http://schemas.microsoft.com/office/drawing/2014/main" id="{1025C7F8-FFFA-D5C4-A0AF-93C2BB4C6E1F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5" name="Google Shape;8519;p75">
                <a:extLst>
                  <a:ext uri="{FF2B5EF4-FFF2-40B4-BE49-F238E27FC236}">
                    <a16:creationId xmlns:a16="http://schemas.microsoft.com/office/drawing/2014/main" id="{802C416B-4A88-9533-FA5B-D5081414C611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6" name="Google Shape;8520;p75">
                <a:extLst>
                  <a:ext uri="{FF2B5EF4-FFF2-40B4-BE49-F238E27FC236}">
                    <a16:creationId xmlns:a16="http://schemas.microsoft.com/office/drawing/2014/main" id="{1E473E97-B74D-9DF9-7DB2-369F09395FF1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" name="Google Shape;8521;p75">
                <a:extLst>
                  <a:ext uri="{FF2B5EF4-FFF2-40B4-BE49-F238E27FC236}">
                    <a16:creationId xmlns:a16="http://schemas.microsoft.com/office/drawing/2014/main" id="{86E81A42-437B-FE81-1A2F-88C475BE6EFE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8" name="Google Shape;8522;p75">
                <a:extLst>
                  <a:ext uri="{FF2B5EF4-FFF2-40B4-BE49-F238E27FC236}">
                    <a16:creationId xmlns:a16="http://schemas.microsoft.com/office/drawing/2014/main" id="{44CB533D-31FE-581F-5840-DCFB41B857E8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" name="Google Shape;8523;p75">
                <a:extLst>
                  <a:ext uri="{FF2B5EF4-FFF2-40B4-BE49-F238E27FC236}">
                    <a16:creationId xmlns:a16="http://schemas.microsoft.com/office/drawing/2014/main" id="{D4644A6D-4A90-63F4-245A-A46769B62D30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0" name="Google Shape;8524;p75">
                <a:extLst>
                  <a:ext uri="{FF2B5EF4-FFF2-40B4-BE49-F238E27FC236}">
                    <a16:creationId xmlns:a16="http://schemas.microsoft.com/office/drawing/2014/main" id="{2C92F382-8755-CBA3-01D5-E39E60FEFB03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1" name="Google Shape;8525;p75">
                <a:extLst>
                  <a:ext uri="{FF2B5EF4-FFF2-40B4-BE49-F238E27FC236}">
                    <a16:creationId xmlns:a16="http://schemas.microsoft.com/office/drawing/2014/main" id="{5CE431D4-0FB7-54A5-1217-86BB7D104911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2" name="Google Shape;8526;p75">
                <a:extLst>
                  <a:ext uri="{FF2B5EF4-FFF2-40B4-BE49-F238E27FC236}">
                    <a16:creationId xmlns:a16="http://schemas.microsoft.com/office/drawing/2014/main" id="{1F145C44-C208-E442-8D8A-49510ABA448B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3" name="Google Shape;8527;p75">
                <a:extLst>
                  <a:ext uri="{FF2B5EF4-FFF2-40B4-BE49-F238E27FC236}">
                    <a16:creationId xmlns:a16="http://schemas.microsoft.com/office/drawing/2014/main" id="{C35ED2AE-AB6C-6CA9-4DF7-0009F37DCFF8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4" name="Google Shape;8528;p75">
                <a:extLst>
                  <a:ext uri="{FF2B5EF4-FFF2-40B4-BE49-F238E27FC236}">
                    <a16:creationId xmlns:a16="http://schemas.microsoft.com/office/drawing/2014/main" id="{DFE33454-0797-ACB4-7728-067F31F7E65A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1" name="Google Shape;8529;p75">
              <a:extLst>
                <a:ext uri="{FF2B5EF4-FFF2-40B4-BE49-F238E27FC236}">
                  <a16:creationId xmlns:a16="http://schemas.microsoft.com/office/drawing/2014/main" id="{8B977A14-5BC4-9221-1E2C-9556099C8FCA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5" name="Google Shape;8530;p75">
                <a:extLst>
                  <a:ext uri="{FF2B5EF4-FFF2-40B4-BE49-F238E27FC236}">
                    <a16:creationId xmlns:a16="http://schemas.microsoft.com/office/drawing/2014/main" id="{91384DFA-0D5B-8075-A26F-CF9F514D698C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" name="Google Shape;8531;p75">
                <a:extLst>
                  <a:ext uri="{FF2B5EF4-FFF2-40B4-BE49-F238E27FC236}">
                    <a16:creationId xmlns:a16="http://schemas.microsoft.com/office/drawing/2014/main" id="{5C9B0F10-F3D0-526A-3D5A-95D69CA565B7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" name="Google Shape;8532;p75">
                <a:extLst>
                  <a:ext uri="{FF2B5EF4-FFF2-40B4-BE49-F238E27FC236}">
                    <a16:creationId xmlns:a16="http://schemas.microsoft.com/office/drawing/2014/main" id="{87BE7186-AFCB-E02B-1F39-386F659B55D2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" name="Google Shape;8533;p75">
                <a:extLst>
                  <a:ext uri="{FF2B5EF4-FFF2-40B4-BE49-F238E27FC236}">
                    <a16:creationId xmlns:a16="http://schemas.microsoft.com/office/drawing/2014/main" id="{6D1626E3-39DB-8D74-7D93-FA4FB4A87D0A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Google Shape;8534;p75">
                <a:extLst>
                  <a:ext uri="{FF2B5EF4-FFF2-40B4-BE49-F238E27FC236}">
                    <a16:creationId xmlns:a16="http://schemas.microsoft.com/office/drawing/2014/main" id="{D0C04F5D-E497-CEC6-F7C5-1DEA6696B661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" name="Google Shape;8535;p75">
                <a:extLst>
                  <a:ext uri="{FF2B5EF4-FFF2-40B4-BE49-F238E27FC236}">
                    <a16:creationId xmlns:a16="http://schemas.microsoft.com/office/drawing/2014/main" id="{F8D34466-339E-EE86-A5FA-9759206936B9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1" name="Google Shape;8536;p75">
                <a:extLst>
                  <a:ext uri="{FF2B5EF4-FFF2-40B4-BE49-F238E27FC236}">
                    <a16:creationId xmlns:a16="http://schemas.microsoft.com/office/drawing/2014/main" id="{14DFC7BE-B728-A058-3FEF-8DC0D749F6AF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" name="Google Shape;8537;p75">
                <a:extLst>
                  <a:ext uri="{FF2B5EF4-FFF2-40B4-BE49-F238E27FC236}">
                    <a16:creationId xmlns:a16="http://schemas.microsoft.com/office/drawing/2014/main" id="{700AB54D-F6D7-D5D2-CE13-5719252E627C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" name="Google Shape;8538;p75">
                <a:extLst>
                  <a:ext uri="{FF2B5EF4-FFF2-40B4-BE49-F238E27FC236}">
                    <a16:creationId xmlns:a16="http://schemas.microsoft.com/office/drawing/2014/main" id="{1556E196-F62F-8FFC-06E7-3C673B3F6021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" name="Google Shape;8539;p75">
                <a:extLst>
                  <a:ext uri="{FF2B5EF4-FFF2-40B4-BE49-F238E27FC236}">
                    <a16:creationId xmlns:a16="http://schemas.microsoft.com/office/drawing/2014/main" id="{6E06ABC2-2E70-AA03-6455-82F1694D984B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2" name="Google Shape;8540;p75">
              <a:extLst>
                <a:ext uri="{FF2B5EF4-FFF2-40B4-BE49-F238E27FC236}">
                  <a16:creationId xmlns:a16="http://schemas.microsoft.com/office/drawing/2014/main" id="{C4CF9C21-2020-6F5C-24DA-66776E2CE30E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5" name="Google Shape;8541;p75">
                <a:extLst>
                  <a:ext uri="{FF2B5EF4-FFF2-40B4-BE49-F238E27FC236}">
                    <a16:creationId xmlns:a16="http://schemas.microsoft.com/office/drawing/2014/main" id="{2D9C7D90-4CAD-71D3-6CCD-FA309C6E4E4A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" name="Google Shape;8542;p75">
                <a:extLst>
                  <a:ext uri="{FF2B5EF4-FFF2-40B4-BE49-F238E27FC236}">
                    <a16:creationId xmlns:a16="http://schemas.microsoft.com/office/drawing/2014/main" id="{62F63B50-C571-7BB5-1CB1-63F3BB23C840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Google Shape;8543;p75">
                <a:extLst>
                  <a:ext uri="{FF2B5EF4-FFF2-40B4-BE49-F238E27FC236}">
                    <a16:creationId xmlns:a16="http://schemas.microsoft.com/office/drawing/2014/main" id="{35C9DA6B-0521-60BE-5D16-78588CAA8EA2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Google Shape;8544;p75">
                <a:extLst>
                  <a:ext uri="{FF2B5EF4-FFF2-40B4-BE49-F238E27FC236}">
                    <a16:creationId xmlns:a16="http://schemas.microsoft.com/office/drawing/2014/main" id="{448E433D-BEC7-319B-603A-66BCCAD69DE9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" name="Google Shape;8545;p75">
                <a:extLst>
                  <a:ext uri="{FF2B5EF4-FFF2-40B4-BE49-F238E27FC236}">
                    <a16:creationId xmlns:a16="http://schemas.microsoft.com/office/drawing/2014/main" id="{A2EB4329-685B-80FC-2594-89B95B3658DA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Google Shape;8546;p75">
                <a:extLst>
                  <a:ext uri="{FF2B5EF4-FFF2-40B4-BE49-F238E27FC236}">
                    <a16:creationId xmlns:a16="http://schemas.microsoft.com/office/drawing/2014/main" id="{0A83127C-6591-9863-CCFC-DC39E2167510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Google Shape;8547;p75">
                <a:extLst>
                  <a:ext uri="{FF2B5EF4-FFF2-40B4-BE49-F238E27FC236}">
                    <a16:creationId xmlns:a16="http://schemas.microsoft.com/office/drawing/2014/main" id="{BC8D40C3-673C-2A3B-D421-621454ABF031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" name="Google Shape;8548;p75">
                <a:extLst>
                  <a:ext uri="{FF2B5EF4-FFF2-40B4-BE49-F238E27FC236}">
                    <a16:creationId xmlns:a16="http://schemas.microsoft.com/office/drawing/2014/main" id="{C56F5E28-75FF-24F7-229E-310AD775E67D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Google Shape;8549;p75">
                <a:extLst>
                  <a:ext uri="{FF2B5EF4-FFF2-40B4-BE49-F238E27FC236}">
                    <a16:creationId xmlns:a16="http://schemas.microsoft.com/office/drawing/2014/main" id="{7FC13B48-5E7C-E0E8-7419-923EBF199692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Google Shape;8550;p75">
                <a:extLst>
                  <a:ext uri="{FF2B5EF4-FFF2-40B4-BE49-F238E27FC236}">
                    <a16:creationId xmlns:a16="http://schemas.microsoft.com/office/drawing/2014/main" id="{B3FF746D-E34D-DC8A-6D9D-FBD8082D284D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15" name="Google Shape;8551;p75">
            <a:extLst>
              <a:ext uri="{FF2B5EF4-FFF2-40B4-BE49-F238E27FC236}">
                <a16:creationId xmlns:a16="http://schemas.microsoft.com/office/drawing/2014/main" id="{F6EA5631-5F45-FD2A-0F9D-078958AA231D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6" name="Google Shape;8552;p75">
              <a:extLst>
                <a:ext uri="{FF2B5EF4-FFF2-40B4-BE49-F238E27FC236}">
                  <a16:creationId xmlns:a16="http://schemas.microsoft.com/office/drawing/2014/main" id="{D622A535-FC34-2AAE-7EA2-7CF79FA1E5CA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5" name="Google Shape;8553;p75">
                <a:extLst>
                  <a:ext uri="{FF2B5EF4-FFF2-40B4-BE49-F238E27FC236}">
                    <a16:creationId xmlns:a16="http://schemas.microsoft.com/office/drawing/2014/main" id="{222B2FD6-0219-DAFE-662C-FF8DA5FD2460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6" name="Google Shape;8554;p75">
                <a:extLst>
                  <a:ext uri="{FF2B5EF4-FFF2-40B4-BE49-F238E27FC236}">
                    <a16:creationId xmlns:a16="http://schemas.microsoft.com/office/drawing/2014/main" id="{BEDB95AB-8A8D-9A60-4D09-18701B75B855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7" name="Google Shape;8555;p75">
                <a:extLst>
                  <a:ext uri="{FF2B5EF4-FFF2-40B4-BE49-F238E27FC236}">
                    <a16:creationId xmlns:a16="http://schemas.microsoft.com/office/drawing/2014/main" id="{5AB82E34-8B75-43F7-40F6-08B432057896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8" name="Google Shape;8556;p75">
                <a:extLst>
                  <a:ext uri="{FF2B5EF4-FFF2-40B4-BE49-F238E27FC236}">
                    <a16:creationId xmlns:a16="http://schemas.microsoft.com/office/drawing/2014/main" id="{C77C89D2-B69B-3DFC-375C-319B7C8312B7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9" name="Google Shape;8557;p75">
                <a:extLst>
                  <a:ext uri="{FF2B5EF4-FFF2-40B4-BE49-F238E27FC236}">
                    <a16:creationId xmlns:a16="http://schemas.microsoft.com/office/drawing/2014/main" id="{5C2F8F7C-2963-DBA3-EFF9-9716B9785483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17" name="Google Shape;8558;p75">
              <a:extLst>
                <a:ext uri="{FF2B5EF4-FFF2-40B4-BE49-F238E27FC236}">
                  <a16:creationId xmlns:a16="http://schemas.microsoft.com/office/drawing/2014/main" id="{EED32EC4-8714-910B-354A-558191C2B486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0" name="Google Shape;8559;p75">
                <a:extLst>
                  <a:ext uri="{FF2B5EF4-FFF2-40B4-BE49-F238E27FC236}">
                    <a16:creationId xmlns:a16="http://schemas.microsoft.com/office/drawing/2014/main" id="{6AE08772-498C-0523-17FE-043CF4F16145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1" name="Google Shape;8560;p75">
                <a:extLst>
                  <a:ext uri="{FF2B5EF4-FFF2-40B4-BE49-F238E27FC236}">
                    <a16:creationId xmlns:a16="http://schemas.microsoft.com/office/drawing/2014/main" id="{6EAA5A7A-80D9-55DA-FE12-17F1ECB3D05B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2" name="Google Shape;8561;p75">
                <a:extLst>
                  <a:ext uri="{FF2B5EF4-FFF2-40B4-BE49-F238E27FC236}">
                    <a16:creationId xmlns:a16="http://schemas.microsoft.com/office/drawing/2014/main" id="{93C3EC88-6676-FB23-06A5-C985799EBCD2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3" name="Google Shape;8562;p75">
                <a:extLst>
                  <a:ext uri="{FF2B5EF4-FFF2-40B4-BE49-F238E27FC236}">
                    <a16:creationId xmlns:a16="http://schemas.microsoft.com/office/drawing/2014/main" id="{9DDE6506-0B9A-07E5-A2A8-CE31075A6CE9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4" name="Google Shape;8563;p75">
                <a:extLst>
                  <a:ext uri="{FF2B5EF4-FFF2-40B4-BE49-F238E27FC236}">
                    <a16:creationId xmlns:a16="http://schemas.microsoft.com/office/drawing/2014/main" id="{134C4933-59D6-2C42-1C7B-48B202924F4E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18" name="Google Shape;8564;p75">
              <a:extLst>
                <a:ext uri="{FF2B5EF4-FFF2-40B4-BE49-F238E27FC236}">
                  <a16:creationId xmlns:a16="http://schemas.microsoft.com/office/drawing/2014/main" id="{2AE28091-DF1D-61B1-371D-439C6763FA72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5" name="Google Shape;8565;p75">
                <a:extLst>
                  <a:ext uri="{FF2B5EF4-FFF2-40B4-BE49-F238E27FC236}">
                    <a16:creationId xmlns:a16="http://schemas.microsoft.com/office/drawing/2014/main" id="{4B8AF5C9-7CD7-8152-1760-78662F80723B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6" name="Google Shape;8566;p75">
                <a:extLst>
                  <a:ext uri="{FF2B5EF4-FFF2-40B4-BE49-F238E27FC236}">
                    <a16:creationId xmlns:a16="http://schemas.microsoft.com/office/drawing/2014/main" id="{6FDD4985-F60E-159F-2FC8-EDD0E86AFDC6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7" name="Google Shape;8567;p75">
                <a:extLst>
                  <a:ext uri="{FF2B5EF4-FFF2-40B4-BE49-F238E27FC236}">
                    <a16:creationId xmlns:a16="http://schemas.microsoft.com/office/drawing/2014/main" id="{4658C134-DB95-AFC9-F4EF-209AF5FAAC23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8" name="Google Shape;8568;p75">
                <a:extLst>
                  <a:ext uri="{FF2B5EF4-FFF2-40B4-BE49-F238E27FC236}">
                    <a16:creationId xmlns:a16="http://schemas.microsoft.com/office/drawing/2014/main" id="{35E653C8-9E0C-A9CD-6E3B-99EE52A5F9F3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9" name="Google Shape;8569;p75">
                <a:extLst>
                  <a:ext uri="{FF2B5EF4-FFF2-40B4-BE49-F238E27FC236}">
                    <a16:creationId xmlns:a16="http://schemas.microsoft.com/office/drawing/2014/main" id="{47B99299-84D4-A7B8-35CF-F70EC4819F57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19" name="Google Shape;8570;p75">
              <a:extLst>
                <a:ext uri="{FF2B5EF4-FFF2-40B4-BE49-F238E27FC236}">
                  <a16:creationId xmlns:a16="http://schemas.microsoft.com/office/drawing/2014/main" id="{6BD36DAE-73C9-C6EE-5C4B-850F64DF728A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0" name="Google Shape;8571;p75">
                <a:extLst>
                  <a:ext uri="{FF2B5EF4-FFF2-40B4-BE49-F238E27FC236}">
                    <a16:creationId xmlns:a16="http://schemas.microsoft.com/office/drawing/2014/main" id="{FF9C0F30-E2DB-DDB9-1F97-85237F481596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1" name="Google Shape;8572;p75">
                <a:extLst>
                  <a:ext uri="{FF2B5EF4-FFF2-40B4-BE49-F238E27FC236}">
                    <a16:creationId xmlns:a16="http://schemas.microsoft.com/office/drawing/2014/main" id="{D0AE2F5D-12A2-318A-0791-C01146FB8C6C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2" name="Google Shape;8573;p75">
                <a:extLst>
                  <a:ext uri="{FF2B5EF4-FFF2-40B4-BE49-F238E27FC236}">
                    <a16:creationId xmlns:a16="http://schemas.microsoft.com/office/drawing/2014/main" id="{91C9ED8B-8A18-4902-BB34-55CA22486387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3" name="Google Shape;8574;p75">
                <a:extLst>
                  <a:ext uri="{FF2B5EF4-FFF2-40B4-BE49-F238E27FC236}">
                    <a16:creationId xmlns:a16="http://schemas.microsoft.com/office/drawing/2014/main" id="{F32DCC51-EC9E-2999-C405-4CBA299B3D7C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4" name="Google Shape;8575;p75">
                <a:extLst>
                  <a:ext uri="{FF2B5EF4-FFF2-40B4-BE49-F238E27FC236}">
                    <a16:creationId xmlns:a16="http://schemas.microsoft.com/office/drawing/2014/main" id="{2233B587-D353-B6AD-7B0D-ACD6BBEAD5DD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40" name="Google Shape;8576;p75">
            <a:extLst>
              <a:ext uri="{FF2B5EF4-FFF2-40B4-BE49-F238E27FC236}">
                <a16:creationId xmlns:a16="http://schemas.microsoft.com/office/drawing/2014/main" id="{E163FDAB-ADEB-B5FA-C270-83F46BA89A59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1" name="Google Shape;8577;p75">
              <a:extLst>
                <a:ext uri="{FF2B5EF4-FFF2-40B4-BE49-F238E27FC236}">
                  <a16:creationId xmlns:a16="http://schemas.microsoft.com/office/drawing/2014/main" id="{D4BFF131-40ED-3848-DAA5-21E9B00A1876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2" name="Google Shape;8578;p75">
              <a:extLst>
                <a:ext uri="{FF2B5EF4-FFF2-40B4-BE49-F238E27FC236}">
                  <a16:creationId xmlns:a16="http://schemas.microsoft.com/office/drawing/2014/main" id="{76A26A5D-E89B-16A5-F8C9-E64179B5818E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3" name="Google Shape;8579;p75">
              <a:extLst>
                <a:ext uri="{FF2B5EF4-FFF2-40B4-BE49-F238E27FC236}">
                  <a16:creationId xmlns:a16="http://schemas.microsoft.com/office/drawing/2014/main" id="{FA563293-C733-1EE2-CF20-B0FF12B36FCD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4" name="Google Shape;8580;p75">
              <a:extLst>
                <a:ext uri="{FF2B5EF4-FFF2-40B4-BE49-F238E27FC236}">
                  <a16:creationId xmlns:a16="http://schemas.microsoft.com/office/drawing/2014/main" id="{520AE37E-8205-82B3-DD30-064CF6947A2B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5" name="Google Shape;8581;p75">
              <a:extLst>
                <a:ext uri="{FF2B5EF4-FFF2-40B4-BE49-F238E27FC236}">
                  <a16:creationId xmlns:a16="http://schemas.microsoft.com/office/drawing/2014/main" id="{2ABB1FB6-218A-08B7-6A99-CDF347912758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6" name="Google Shape;8582;p75">
              <a:extLst>
                <a:ext uri="{FF2B5EF4-FFF2-40B4-BE49-F238E27FC236}">
                  <a16:creationId xmlns:a16="http://schemas.microsoft.com/office/drawing/2014/main" id="{18F039E1-C34B-EEF3-72A2-76DFF0D9F340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7" name="Google Shape;8583;p75">
              <a:extLst>
                <a:ext uri="{FF2B5EF4-FFF2-40B4-BE49-F238E27FC236}">
                  <a16:creationId xmlns:a16="http://schemas.microsoft.com/office/drawing/2014/main" id="{DA002CC3-2107-9EDA-D083-2B97A3F812E9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8" name="Google Shape;8584;p75">
              <a:extLst>
                <a:ext uri="{FF2B5EF4-FFF2-40B4-BE49-F238E27FC236}">
                  <a16:creationId xmlns:a16="http://schemas.microsoft.com/office/drawing/2014/main" id="{71D28AB4-4555-1C7A-F4CF-B7392C12A4C6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9" name="Google Shape;8585;p75">
              <a:extLst>
                <a:ext uri="{FF2B5EF4-FFF2-40B4-BE49-F238E27FC236}">
                  <a16:creationId xmlns:a16="http://schemas.microsoft.com/office/drawing/2014/main" id="{1419A27C-40F7-8590-9A72-3F63316A93C7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0" name="Google Shape;8586;p75">
              <a:extLst>
                <a:ext uri="{FF2B5EF4-FFF2-40B4-BE49-F238E27FC236}">
                  <a16:creationId xmlns:a16="http://schemas.microsoft.com/office/drawing/2014/main" id="{50D0A302-BC1F-EDE1-B19C-ED62C59E9E06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1" name="Google Shape;8587;p75">
              <a:extLst>
                <a:ext uri="{FF2B5EF4-FFF2-40B4-BE49-F238E27FC236}">
                  <a16:creationId xmlns:a16="http://schemas.microsoft.com/office/drawing/2014/main" id="{0F49281B-FE5D-C3D0-B9DE-57D686E73070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2" name="Google Shape;8588;p75">
              <a:extLst>
                <a:ext uri="{FF2B5EF4-FFF2-40B4-BE49-F238E27FC236}">
                  <a16:creationId xmlns:a16="http://schemas.microsoft.com/office/drawing/2014/main" id="{54B9EAFD-7CF0-C0A7-6C6E-B9620C4C3990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3" name="Google Shape;8589;p75">
              <a:extLst>
                <a:ext uri="{FF2B5EF4-FFF2-40B4-BE49-F238E27FC236}">
                  <a16:creationId xmlns:a16="http://schemas.microsoft.com/office/drawing/2014/main" id="{909314B6-74B2-0B6F-A20F-401A5F492EE7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4" name="Google Shape;8590;p75">
              <a:extLst>
                <a:ext uri="{FF2B5EF4-FFF2-40B4-BE49-F238E27FC236}">
                  <a16:creationId xmlns:a16="http://schemas.microsoft.com/office/drawing/2014/main" id="{AD74DFAC-946D-4555-8DB8-85F686364B15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5" name="Google Shape;8591;p75">
              <a:extLst>
                <a:ext uri="{FF2B5EF4-FFF2-40B4-BE49-F238E27FC236}">
                  <a16:creationId xmlns:a16="http://schemas.microsoft.com/office/drawing/2014/main" id="{9068355F-5A39-0EB0-1B1E-FAD74DCDD15C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6" name="Google Shape;8592;p75">
              <a:extLst>
                <a:ext uri="{FF2B5EF4-FFF2-40B4-BE49-F238E27FC236}">
                  <a16:creationId xmlns:a16="http://schemas.microsoft.com/office/drawing/2014/main" id="{3BBA46B4-60C3-3740-E128-713C9BA5EA56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7" name="Google Shape;8593;p75">
              <a:extLst>
                <a:ext uri="{FF2B5EF4-FFF2-40B4-BE49-F238E27FC236}">
                  <a16:creationId xmlns:a16="http://schemas.microsoft.com/office/drawing/2014/main" id="{235201F1-00D7-ACE0-4A43-00682507F855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8" name="Google Shape;8594;p75">
              <a:extLst>
                <a:ext uri="{FF2B5EF4-FFF2-40B4-BE49-F238E27FC236}">
                  <a16:creationId xmlns:a16="http://schemas.microsoft.com/office/drawing/2014/main" id="{AFF08522-15AF-5763-B180-9D98725C31A9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59" name="Google Shape;8595;p75">
            <a:extLst>
              <a:ext uri="{FF2B5EF4-FFF2-40B4-BE49-F238E27FC236}">
                <a16:creationId xmlns:a16="http://schemas.microsoft.com/office/drawing/2014/main" id="{393A453C-2375-D056-9D14-9610CA8E9010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0" name="Google Shape;8596;p75">
              <a:extLst>
                <a:ext uri="{FF2B5EF4-FFF2-40B4-BE49-F238E27FC236}">
                  <a16:creationId xmlns:a16="http://schemas.microsoft.com/office/drawing/2014/main" id="{19467C9E-A9B8-FFE4-CCB9-4477A61BA574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1" name="Google Shape;8597;p75">
              <a:extLst>
                <a:ext uri="{FF2B5EF4-FFF2-40B4-BE49-F238E27FC236}">
                  <a16:creationId xmlns:a16="http://schemas.microsoft.com/office/drawing/2014/main" id="{38FE2261-5549-5042-C826-3C91BB0B7A5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62" name="Google Shape;8598;p75">
            <a:extLst>
              <a:ext uri="{FF2B5EF4-FFF2-40B4-BE49-F238E27FC236}">
                <a16:creationId xmlns:a16="http://schemas.microsoft.com/office/drawing/2014/main" id="{8755CE13-D203-9552-34A3-0A537459242A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3" name="Google Shape;8599;p75">
              <a:extLst>
                <a:ext uri="{FF2B5EF4-FFF2-40B4-BE49-F238E27FC236}">
                  <a16:creationId xmlns:a16="http://schemas.microsoft.com/office/drawing/2014/main" id="{E1742887-E0CC-9F85-4E40-5F20787336C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4" name="Google Shape;8600;p75">
              <a:extLst>
                <a:ext uri="{FF2B5EF4-FFF2-40B4-BE49-F238E27FC236}">
                  <a16:creationId xmlns:a16="http://schemas.microsoft.com/office/drawing/2014/main" id="{71035A96-CFF1-E78C-126B-567B40763110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65" name="Google Shape;8601;p75">
            <a:extLst>
              <a:ext uri="{FF2B5EF4-FFF2-40B4-BE49-F238E27FC236}">
                <a16:creationId xmlns:a16="http://schemas.microsoft.com/office/drawing/2014/main" id="{5B08A482-1793-1978-56BC-3C314D041289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6" name="Google Shape;8602;p75">
              <a:extLst>
                <a:ext uri="{FF2B5EF4-FFF2-40B4-BE49-F238E27FC236}">
                  <a16:creationId xmlns:a16="http://schemas.microsoft.com/office/drawing/2014/main" id="{3F3F7FBC-95E4-EA01-7CB9-7828C3DCE243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7" name="Google Shape;8603;p75">
              <a:extLst>
                <a:ext uri="{FF2B5EF4-FFF2-40B4-BE49-F238E27FC236}">
                  <a16:creationId xmlns:a16="http://schemas.microsoft.com/office/drawing/2014/main" id="{CB3CB738-8B0B-6DF1-6487-5E7FE9848E3A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8" name="Google Shape;8604;p75">
              <a:extLst>
                <a:ext uri="{FF2B5EF4-FFF2-40B4-BE49-F238E27FC236}">
                  <a16:creationId xmlns:a16="http://schemas.microsoft.com/office/drawing/2014/main" id="{01541A6A-8735-E61F-8C50-A9D9BB9546A4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9" name="Google Shape;8605;p75">
              <a:extLst>
                <a:ext uri="{FF2B5EF4-FFF2-40B4-BE49-F238E27FC236}">
                  <a16:creationId xmlns:a16="http://schemas.microsoft.com/office/drawing/2014/main" id="{48C7B614-BE7D-C8EE-9D58-898E7C901ABF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0" name="Google Shape;8606;p75">
              <a:extLst>
                <a:ext uri="{FF2B5EF4-FFF2-40B4-BE49-F238E27FC236}">
                  <a16:creationId xmlns:a16="http://schemas.microsoft.com/office/drawing/2014/main" id="{6E79E749-FF81-7E8B-8D02-C8A69F8207F7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1" name="Google Shape;8607;p75">
              <a:extLst>
                <a:ext uri="{FF2B5EF4-FFF2-40B4-BE49-F238E27FC236}">
                  <a16:creationId xmlns:a16="http://schemas.microsoft.com/office/drawing/2014/main" id="{3ED5FA62-6DF7-BA25-5B24-0D29D533AEBB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2" name="Google Shape;8608;p75">
              <a:extLst>
                <a:ext uri="{FF2B5EF4-FFF2-40B4-BE49-F238E27FC236}">
                  <a16:creationId xmlns:a16="http://schemas.microsoft.com/office/drawing/2014/main" id="{E40CE2BD-D056-6B85-DA27-80019DD5FECA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3" name="Google Shape;8609;p75">
              <a:extLst>
                <a:ext uri="{FF2B5EF4-FFF2-40B4-BE49-F238E27FC236}">
                  <a16:creationId xmlns:a16="http://schemas.microsoft.com/office/drawing/2014/main" id="{65DF3856-9BFF-1234-43DA-983E647B2838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74" name="Google Shape;8610;p75">
            <a:extLst>
              <a:ext uri="{FF2B5EF4-FFF2-40B4-BE49-F238E27FC236}">
                <a16:creationId xmlns:a16="http://schemas.microsoft.com/office/drawing/2014/main" id="{3CB57E8B-C9DB-3774-6DE5-DFA49A34E3D3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5" name="Google Shape;8611;p75">
              <a:extLst>
                <a:ext uri="{FF2B5EF4-FFF2-40B4-BE49-F238E27FC236}">
                  <a16:creationId xmlns:a16="http://schemas.microsoft.com/office/drawing/2014/main" id="{2E4783CC-C0AD-86B2-1F89-684681094530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6" name="Google Shape;8612;p75">
              <a:extLst>
                <a:ext uri="{FF2B5EF4-FFF2-40B4-BE49-F238E27FC236}">
                  <a16:creationId xmlns:a16="http://schemas.microsoft.com/office/drawing/2014/main" id="{CAF874DA-F8B0-E6DA-FC4A-1188806F03AC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7" name="Google Shape;8613;p75">
              <a:extLst>
                <a:ext uri="{FF2B5EF4-FFF2-40B4-BE49-F238E27FC236}">
                  <a16:creationId xmlns:a16="http://schemas.microsoft.com/office/drawing/2014/main" id="{9423F4C4-56FD-F4F0-88B0-3FFC4C713004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8" name="Google Shape;8614;p75">
              <a:extLst>
                <a:ext uri="{FF2B5EF4-FFF2-40B4-BE49-F238E27FC236}">
                  <a16:creationId xmlns:a16="http://schemas.microsoft.com/office/drawing/2014/main" id="{ABC028A4-2D59-41E1-0D4B-BCB496E616E6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9" name="Google Shape;8615;p75">
              <a:extLst>
                <a:ext uri="{FF2B5EF4-FFF2-40B4-BE49-F238E27FC236}">
                  <a16:creationId xmlns:a16="http://schemas.microsoft.com/office/drawing/2014/main" id="{D1AA9ECF-E033-A56C-71AE-74566E2446E1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80" name="Google Shape;8616;p75">
            <a:extLst>
              <a:ext uri="{FF2B5EF4-FFF2-40B4-BE49-F238E27FC236}">
                <a16:creationId xmlns:a16="http://schemas.microsoft.com/office/drawing/2014/main" id="{DD63196D-E215-C369-12BA-F76053AC699E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1" name="Google Shape;8617;p75">
              <a:extLst>
                <a:ext uri="{FF2B5EF4-FFF2-40B4-BE49-F238E27FC236}">
                  <a16:creationId xmlns:a16="http://schemas.microsoft.com/office/drawing/2014/main" id="{3A35FEEC-314A-7FD6-D86D-89BCDCEBE000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2" name="Google Shape;8618;p75">
              <a:extLst>
                <a:ext uri="{FF2B5EF4-FFF2-40B4-BE49-F238E27FC236}">
                  <a16:creationId xmlns:a16="http://schemas.microsoft.com/office/drawing/2014/main" id="{788BEF49-CFBA-390B-838F-9F173D9158D4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3" name="Google Shape;8619;p75">
              <a:extLst>
                <a:ext uri="{FF2B5EF4-FFF2-40B4-BE49-F238E27FC236}">
                  <a16:creationId xmlns:a16="http://schemas.microsoft.com/office/drawing/2014/main" id="{0114EDB0-AD53-CFD1-D4EE-7BEB34436417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4" name="Google Shape;8620;p75">
              <a:extLst>
                <a:ext uri="{FF2B5EF4-FFF2-40B4-BE49-F238E27FC236}">
                  <a16:creationId xmlns:a16="http://schemas.microsoft.com/office/drawing/2014/main" id="{56D4AA71-081B-B996-1518-ED698D1AD372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5" name="Google Shape;8621;p75">
              <a:extLst>
                <a:ext uri="{FF2B5EF4-FFF2-40B4-BE49-F238E27FC236}">
                  <a16:creationId xmlns:a16="http://schemas.microsoft.com/office/drawing/2014/main" id="{2199E5A2-5C7F-392E-DF75-18BE37E01C61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86" name="Google Shape;8622;p75">
            <a:extLst>
              <a:ext uri="{FF2B5EF4-FFF2-40B4-BE49-F238E27FC236}">
                <a16:creationId xmlns:a16="http://schemas.microsoft.com/office/drawing/2014/main" id="{D34BA2CF-1333-3A92-C563-BDABBBEE5823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7" name="Google Shape;8623;p75">
              <a:extLst>
                <a:ext uri="{FF2B5EF4-FFF2-40B4-BE49-F238E27FC236}">
                  <a16:creationId xmlns:a16="http://schemas.microsoft.com/office/drawing/2014/main" id="{F57E6E09-DD37-1C58-E9F7-02AC574B7801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0" name="Google Shape;8624;p75">
                <a:extLst>
                  <a:ext uri="{FF2B5EF4-FFF2-40B4-BE49-F238E27FC236}">
                    <a16:creationId xmlns:a16="http://schemas.microsoft.com/office/drawing/2014/main" id="{CC0197B3-4E84-9A1D-0845-1B28B39E001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1" name="Google Shape;8625;p75">
                <a:extLst>
                  <a:ext uri="{FF2B5EF4-FFF2-40B4-BE49-F238E27FC236}">
                    <a16:creationId xmlns:a16="http://schemas.microsoft.com/office/drawing/2014/main" id="{08F3F74C-EAFC-EC35-FEF7-98D5221E2D05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88" name="Google Shape;8626;p75">
              <a:extLst>
                <a:ext uri="{FF2B5EF4-FFF2-40B4-BE49-F238E27FC236}">
                  <a16:creationId xmlns:a16="http://schemas.microsoft.com/office/drawing/2014/main" id="{7697FA9C-B04B-2FC0-A8BA-1CF203BAC3C0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27;p75">
                <a:extLst>
                  <a:ext uri="{FF2B5EF4-FFF2-40B4-BE49-F238E27FC236}">
                    <a16:creationId xmlns:a16="http://schemas.microsoft.com/office/drawing/2014/main" id="{E787EED5-344C-D01E-815C-183DD83BEE73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9" name="Google Shape;8628;p75">
                <a:extLst>
                  <a:ext uri="{FF2B5EF4-FFF2-40B4-BE49-F238E27FC236}">
                    <a16:creationId xmlns:a16="http://schemas.microsoft.com/office/drawing/2014/main" id="{E0A1A1C6-C31B-7CC6-BC94-78B28C2958A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89" name="Google Shape;8629;p75">
              <a:extLst>
                <a:ext uri="{FF2B5EF4-FFF2-40B4-BE49-F238E27FC236}">
                  <a16:creationId xmlns:a16="http://schemas.microsoft.com/office/drawing/2014/main" id="{D83A7646-C8BB-2DCA-9777-356E476375D5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0;p75">
                <a:extLst>
                  <a:ext uri="{FF2B5EF4-FFF2-40B4-BE49-F238E27FC236}">
                    <a16:creationId xmlns:a16="http://schemas.microsoft.com/office/drawing/2014/main" id="{3AF86558-7E03-DFAA-AE1A-61C04585D72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7" name="Google Shape;8631;p75">
                <a:extLst>
                  <a:ext uri="{FF2B5EF4-FFF2-40B4-BE49-F238E27FC236}">
                    <a16:creationId xmlns:a16="http://schemas.microsoft.com/office/drawing/2014/main" id="{1F0DF044-7C53-4F64-468E-28F78841B22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90" name="Google Shape;8632;p75">
              <a:extLst>
                <a:ext uri="{FF2B5EF4-FFF2-40B4-BE49-F238E27FC236}">
                  <a16:creationId xmlns:a16="http://schemas.microsoft.com/office/drawing/2014/main" id="{7272D7A1-6D84-F400-7603-138F0C8BE44A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4" name="Google Shape;8633;p75">
                <a:extLst>
                  <a:ext uri="{FF2B5EF4-FFF2-40B4-BE49-F238E27FC236}">
                    <a16:creationId xmlns:a16="http://schemas.microsoft.com/office/drawing/2014/main" id="{92F7CCE9-9814-E63E-8B73-E8F61DAA0571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5" name="Google Shape;8634;p75">
                <a:extLst>
                  <a:ext uri="{FF2B5EF4-FFF2-40B4-BE49-F238E27FC236}">
                    <a16:creationId xmlns:a16="http://schemas.microsoft.com/office/drawing/2014/main" id="{A30DF58B-1DE8-201E-0B1F-F83E0C2FC7C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91" name="Google Shape;8635;p75">
              <a:extLst>
                <a:ext uri="{FF2B5EF4-FFF2-40B4-BE49-F238E27FC236}">
                  <a16:creationId xmlns:a16="http://schemas.microsoft.com/office/drawing/2014/main" id="{4DC6114C-8627-A175-5859-2A863D27697E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2" name="Google Shape;8636;p75">
                <a:extLst>
                  <a:ext uri="{FF2B5EF4-FFF2-40B4-BE49-F238E27FC236}">
                    <a16:creationId xmlns:a16="http://schemas.microsoft.com/office/drawing/2014/main" id="{0758EF53-2549-CD96-2D39-E848C15D479D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3" name="Google Shape;8637;p75">
                <a:extLst>
                  <a:ext uri="{FF2B5EF4-FFF2-40B4-BE49-F238E27FC236}">
                    <a16:creationId xmlns:a16="http://schemas.microsoft.com/office/drawing/2014/main" id="{A598DDD6-A34B-6634-C96F-7A1C14F93CB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02" name="Google Shape;8638;p75">
            <a:extLst>
              <a:ext uri="{FF2B5EF4-FFF2-40B4-BE49-F238E27FC236}">
                <a16:creationId xmlns:a16="http://schemas.microsoft.com/office/drawing/2014/main" id="{D3B25AEA-3BA4-8CB4-71F3-A220ACF4306A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3" name="Google Shape;8639;p75">
              <a:extLst>
                <a:ext uri="{FF2B5EF4-FFF2-40B4-BE49-F238E27FC236}">
                  <a16:creationId xmlns:a16="http://schemas.microsoft.com/office/drawing/2014/main" id="{8BBAAD9F-4894-B93D-4393-AB86E3C3F32C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0;p75">
                <a:extLst>
                  <a:ext uri="{FF2B5EF4-FFF2-40B4-BE49-F238E27FC236}">
                    <a16:creationId xmlns:a16="http://schemas.microsoft.com/office/drawing/2014/main" id="{35060DF7-AF53-EBAB-C358-E0F4F54277E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1;p75">
                <a:extLst>
                  <a:ext uri="{FF2B5EF4-FFF2-40B4-BE49-F238E27FC236}">
                    <a16:creationId xmlns:a16="http://schemas.microsoft.com/office/drawing/2014/main" id="{E15CC1B4-83FD-341F-F5B3-00361A007775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4" name="Google Shape;8642;p75">
              <a:extLst>
                <a:ext uri="{FF2B5EF4-FFF2-40B4-BE49-F238E27FC236}">
                  <a16:creationId xmlns:a16="http://schemas.microsoft.com/office/drawing/2014/main" id="{C6F3E00F-09C2-6423-2A67-A9C7C7737145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5" name="Google Shape;8643;p75">
                <a:extLst>
                  <a:ext uri="{FF2B5EF4-FFF2-40B4-BE49-F238E27FC236}">
                    <a16:creationId xmlns:a16="http://schemas.microsoft.com/office/drawing/2014/main" id="{EBBE029C-11AB-7A62-1852-35A490CB95B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6" name="Google Shape;8644;p75">
                <a:extLst>
                  <a:ext uri="{FF2B5EF4-FFF2-40B4-BE49-F238E27FC236}">
                    <a16:creationId xmlns:a16="http://schemas.microsoft.com/office/drawing/2014/main" id="{70DF35C3-6CDB-2D5B-5546-B3EBF501E140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09" name="Google Shape;8645;p75">
            <a:extLst>
              <a:ext uri="{FF2B5EF4-FFF2-40B4-BE49-F238E27FC236}">
                <a16:creationId xmlns:a16="http://schemas.microsoft.com/office/drawing/2014/main" id="{3E5D93B3-6295-F9A9-F7AC-06E98FEC9D57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0" name="Google Shape;8646;p75">
              <a:extLst>
                <a:ext uri="{FF2B5EF4-FFF2-40B4-BE49-F238E27FC236}">
                  <a16:creationId xmlns:a16="http://schemas.microsoft.com/office/drawing/2014/main" id="{FD44B087-280E-77B7-3F74-5DBEAC7FC3CE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11" name="Google Shape;8647;p75">
              <a:extLst>
                <a:ext uri="{FF2B5EF4-FFF2-40B4-BE49-F238E27FC236}">
                  <a16:creationId xmlns:a16="http://schemas.microsoft.com/office/drawing/2014/main" id="{C6F841A5-EF15-92F7-D841-D1621B8B99B5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2" name="Google Shape;8648;p75">
                <a:extLst>
                  <a:ext uri="{FF2B5EF4-FFF2-40B4-BE49-F238E27FC236}">
                    <a16:creationId xmlns:a16="http://schemas.microsoft.com/office/drawing/2014/main" id="{438FB31A-C4E1-F0B7-4A41-1DDD790522F7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3" name="Google Shape;8649;p75">
                <a:extLst>
                  <a:ext uri="{FF2B5EF4-FFF2-40B4-BE49-F238E27FC236}">
                    <a16:creationId xmlns:a16="http://schemas.microsoft.com/office/drawing/2014/main" id="{E3799133-6B7D-19C5-C806-4E040B50F678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4" name="Google Shape;8650;p75">
            <a:extLst>
              <a:ext uri="{FF2B5EF4-FFF2-40B4-BE49-F238E27FC236}">
                <a16:creationId xmlns:a16="http://schemas.microsoft.com/office/drawing/2014/main" id="{BD5D67DB-F792-5468-1E61-C69C34B74793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5" name="Google Shape;8651;p75">
              <a:extLst>
                <a:ext uri="{FF2B5EF4-FFF2-40B4-BE49-F238E27FC236}">
                  <a16:creationId xmlns:a16="http://schemas.microsoft.com/office/drawing/2014/main" id="{53C9E8A4-E849-6BAE-E086-4EE76558E60D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6" name="Google Shape;8652;p75">
              <a:extLst>
                <a:ext uri="{FF2B5EF4-FFF2-40B4-BE49-F238E27FC236}">
                  <a16:creationId xmlns:a16="http://schemas.microsoft.com/office/drawing/2014/main" id="{F0CD6079-0D18-4473-6742-21265AC0BEBF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7" name="Google Shape;8653;p75">
              <a:extLst>
                <a:ext uri="{FF2B5EF4-FFF2-40B4-BE49-F238E27FC236}">
                  <a16:creationId xmlns:a16="http://schemas.microsoft.com/office/drawing/2014/main" id="{0351D13A-C382-59FB-89FE-FBB75E007B27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8" name="Google Shape;8654;p75">
              <a:extLst>
                <a:ext uri="{FF2B5EF4-FFF2-40B4-BE49-F238E27FC236}">
                  <a16:creationId xmlns:a16="http://schemas.microsoft.com/office/drawing/2014/main" id="{5A6EDE53-C10B-DD6F-D06D-436751A872C8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9" name="Google Shape;8655;p75">
              <a:extLst>
                <a:ext uri="{FF2B5EF4-FFF2-40B4-BE49-F238E27FC236}">
                  <a16:creationId xmlns:a16="http://schemas.microsoft.com/office/drawing/2014/main" id="{430BB62D-88C7-1586-3C45-0A01558FA3F7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0" name="Google Shape;8656;p75">
              <a:extLst>
                <a:ext uri="{FF2B5EF4-FFF2-40B4-BE49-F238E27FC236}">
                  <a16:creationId xmlns:a16="http://schemas.microsoft.com/office/drawing/2014/main" id="{5F9F4B49-80E9-4E63-286E-CB41A68682A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1" name="Google Shape;8657;p75">
              <a:extLst>
                <a:ext uri="{FF2B5EF4-FFF2-40B4-BE49-F238E27FC236}">
                  <a16:creationId xmlns:a16="http://schemas.microsoft.com/office/drawing/2014/main" id="{C124C4DF-26EE-ADB8-AA1B-9D8753F02608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2" name="Google Shape;8658;p75">
              <a:extLst>
                <a:ext uri="{FF2B5EF4-FFF2-40B4-BE49-F238E27FC236}">
                  <a16:creationId xmlns:a16="http://schemas.microsoft.com/office/drawing/2014/main" id="{887CD920-5D88-686B-0038-0CEEB79649C4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3" name="Google Shape;8659;p75">
              <a:extLst>
                <a:ext uri="{FF2B5EF4-FFF2-40B4-BE49-F238E27FC236}">
                  <a16:creationId xmlns:a16="http://schemas.microsoft.com/office/drawing/2014/main" id="{964DE7EA-85DD-21DE-62C4-0E606284D9C3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4" name="Google Shape;8660;p75">
              <a:extLst>
                <a:ext uri="{FF2B5EF4-FFF2-40B4-BE49-F238E27FC236}">
                  <a16:creationId xmlns:a16="http://schemas.microsoft.com/office/drawing/2014/main" id="{90A34427-14C8-6E21-8549-CFBE25A437B5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5" name="Google Shape;8661;p75">
              <a:extLst>
                <a:ext uri="{FF2B5EF4-FFF2-40B4-BE49-F238E27FC236}">
                  <a16:creationId xmlns:a16="http://schemas.microsoft.com/office/drawing/2014/main" id="{BCA34BC9-27B5-AA0B-34FD-385567FBD41B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6" name="Google Shape;8662;p75">
              <a:extLst>
                <a:ext uri="{FF2B5EF4-FFF2-40B4-BE49-F238E27FC236}">
                  <a16:creationId xmlns:a16="http://schemas.microsoft.com/office/drawing/2014/main" id="{49658606-186F-076F-78C6-536890D4BBA6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7" name="Google Shape;8663;p75">
              <a:extLst>
                <a:ext uri="{FF2B5EF4-FFF2-40B4-BE49-F238E27FC236}">
                  <a16:creationId xmlns:a16="http://schemas.microsoft.com/office/drawing/2014/main" id="{7621914E-67D7-E8B9-414B-486CE019C1AB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28" name="Google Shape;8664;p75">
            <a:extLst>
              <a:ext uri="{FF2B5EF4-FFF2-40B4-BE49-F238E27FC236}">
                <a16:creationId xmlns:a16="http://schemas.microsoft.com/office/drawing/2014/main" id="{E37FB03A-FC0E-CD7E-F4D5-F1DDC4CEB925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29" name="Google Shape;8665;p75">
              <a:extLst>
                <a:ext uri="{FF2B5EF4-FFF2-40B4-BE49-F238E27FC236}">
                  <a16:creationId xmlns:a16="http://schemas.microsoft.com/office/drawing/2014/main" id="{63849306-6F9D-9F61-F2B8-73C95F1E73A2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30" name="Google Shape;8666;p75">
              <a:extLst>
                <a:ext uri="{FF2B5EF4-FFF2-40B4-BE49-F238E27FC236}">
                  <a16:creationId xmlns:a16="http://schemas.microsoft.com/office/drawing/2014/main" id="{4F50409D-668B-40D2-228C-85B2AC5BE84C}"/>
                </a:ext>
              </a:extLst>
            </p:cNvPr>
            <p:cNvCxnSpPr>
              <a:stCxn id="229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1" name="Google Shape;8667;p75">
              <a:extLst>
                <a:ext uri="{FF2B5EF4-FFF2-40B4-BE49-F238E27FC236}">
                  <a16:creationId xmlns:a16="http://schemas.microsoft.com/office/drawing/2014/main" id="{4BCB68F7-4F9F-AA53-D886-5BDE3C223470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32" name="Google Shape;8668;p75">
              <a:extLst>
                <a:ext uri="{FF2B5EF4-FFF2-40B4-BE49-F238E27FC236}">
                  <a16:creationId xmlns:a16="http://schemas.microsoft.com/office/drawing/2014/main" id="{87BA2899-49DA-E2E5-0A45-080A052413B1}"/>
                </a:ext>
              </a:extLst>
            </p:cNvPr>
            <p:cNvCxnSpPr>
              <a:endCxn id="231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9;p75">
              <a:extLst>
                <a:ext uri="{FF2B5EF4-FFF2-40B4-BE49-F238E27FC236}">
                  <a16:creationId xmlns:a16="http://schemas.microsoft.com/office/drawing/2014/main" id="{A9441220-E6AB-EE17-75D7-B4C2161F8E52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34" name="Google Shape;8670;p75">
              <a:extLst>
                <a:ext uri="{FF2B5EF4-FFF2-40B4-BE49-F238E27FC236}">
                  <a16:creationId xmlns:a16="http://schemas.microsoft.com/office/drawing/2014/main" id="{0C3CE841-BBA5-A8B9-7316-291DC6CF921A}"/>
                </a:ext>
              </a:extLst>
            </p:cNvPr>
            <p:cNvCxnSpPr>
              <a:stCxn id="233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71;p75">
              <a:extLst>
                <a:ext uri="{FF2B5EF4-FFF2-40B4-BE49-F238E27FC236}">
                  <a16:creationId xmlns:a16="http://schemas.microsoft.com/office/drawing/2014/main" id="{444A8AAC-5183-AA86-5709-AEE94CC1B991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36" name="Google Shape;8672;p75">
              <a:extLst>
                <a:ext uri="{FF2B5EF4-FFF2-40B4-BE49-F238E27FC236}">
                  <a16:creationId xmlns:a16="http://schemas.microsoft.com/office/drawing/2014/main" id="{110A77F3-85DD-D60B-FA5C-B49AE395FE71}"/>
                </a:ext>
              </a:extLst>
            </p:cNvPr>
            <p:cNvCxnSpPr>
              <a:endCxn id="235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7" name="Google Shape;8673;p75">
            <a:extLst>
              <a:ext uri="{FF2B5EF4-FFF2-40B4-BE49-F238E27FC236}">
                <a16:creationId xmlns:a16="http://schemas.microsoft.com/office/drawing/2014/main" id="{E08625CB-C435-D401-0E16-1624C74AF320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38" name="Google Shape;8674;p75">
              <a:extLst>
                <a:ext uri="{FF2B5EF4-FFF2-40B4-BE49-F238E27FC236}">
                  <a16:creationId xmlns:a16="http://schemas.microsoft.com/office/drawing/2014/main" id="{9E5DAF32-558F-F37B-CD85-0DA09B5BFFE8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9" name="Google Shape;8675;p75">
              <a:extLst>
                <a:ext uri="{FF2B5EF4-FFF2-40B4-BE49-F238E27FC236}">
                  <a16:creationId xmlns:a16="http://schemas.microsoft.com/office/drawing/2014/main" id="{5ED89F65-A293-6873-7948-475C3F13AB9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0" name="Google Shape;8676;p75">
              <a:extLst>
                <a:ext uri="{FF2B5EF4-FFF2-40B4-BE49-F238E27FC236}">
                  <a16:creationId xmlns:a16="http://schemas.microsoft.com/office/drawing/2014/main" id="{E4A5DEFD-AF5A-64E6-CAD2-61FBEB1A2F3D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1" name="Google Shape;8677;p75">
              <a:extLst>
                <a:ext uri="{FF2B5EF4-FFF2-40B4-BE49-F238E27FC236}">
                  <a16:creationId xmlns:a16="http://schemas.microsoft.com/office/drawing/2014/main" id="{5A6261DD-0626-A0E3-A7AE-FAF02E5C798F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42" name="Google Shape;8678;p75">
            <a:extLst>
              <a:ext uri="{FF2B5EF4-FFF2-40B4-BE49-F238E27FC236}">
                <a16:creationId xmlns:a16="http://schemas.microsoft.com/office/drawing/2014/main" id="{20EBD355-3123-E6AF-1DFE-8AD29CE37642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3" name="Google Shape;8679;p75">
              <a:extLst>
                <a:ext uri="{FF2B5EF4-FFF2-40B4-BE49-F238E27FC236}">
                  <a16:creationId xmlns:a16="http://schemas.microsoft.com/office/drawing/2014/main" id="{DD26F54B-C8A0-4FF1-2AF0-F99A68BA9AC4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5" name="Google Shape;8680;p75">
                <a:extLst>
                  <a:ext uri="{FF2B5EF4-FFF2-40B4-BE49-F238E27FC236}">
                    <a16:creationId xmlns:a16="http://schemas.microsoft.com/office/drawing/2014/main" id="{26A92CE6-7374-7093-FB62-6D8434367893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6" name="Google Shape;8681;p75">
                <a:extLst>
                  <a:ext uri="{FF2B5EF4-FFF2-40B4-BE49-F238E27FC236}">
                    <a16:creationId xmlns:a16="http://schemas.microsoft.com/office/drawing/2014/main" id="{D5B0C714-6B58-648F-99FD-3B612618CA35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7" name="Google Shape;8682;p75">
                <a:extLst>
                  <a:ext uri="{FF2B5EF4-FFF2-40B4-BE49-F238E27FC236}">
                    <a16:creationId xmlns:a16="http://schemas.microsoft.com/office/drawing/2014/main" id="{4BAF7919-8576-1DF5-05EE-859615626E77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8" name="Google Shape;8683;p75">
                <a:extLst>
                  <a:ext uri="{FF2B5EF4-FFF2-40B4-BE49-F238E27FC236}">
                    <a16:creationId xmlns:a16="http://schemas.microsoft.com/office/drawing/2014/main" id="{E2E2F312-B1AC-3345-B472-BF8B2D26421E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9" name="Google Shape;8684;p75">
                <a:extLst>
                  <a:ext uri="{FF2B5EF4-FFF2-40B4-BE49-F238E27FC236}">
                    <a16:creationId xmlns:a16="http://schemas.microsoft.com/office/drawing/2014/main" id="{14007518-06F5-AD5D-AB76-3C71A5517A08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0" name="Google Shape;8685;p75">
                <a:extLst>
                  <a:ext uri="{FF2B5EF4-FFF2-40B4-BE49-F238E27FC236}">
                    <a16:creationId xmlns:a16="http://schemas.microsoft.com/office/drawing/2014/main" id="{245DB099-DA9E-B133-67CB-67E56E1552AC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1" name="Google Shape;8686;p75">
                <a:extLst>
                  <a:ext uri="{FF2B5EF4-FFF2-40B4-BE49-F238E27FC236}">
                    <a16:creationId xmlns:a16="http://schemas.microsoft.com/office/drawing/2014/main" id="{2B2B098B-C20D-BE90-9D5F-F9E5F6E3D3D1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44" name="Google Shape;8687;p75">
              <a:extLst>
                <a:ext uri="{FF2B5EF4-FFF2-40B4-BE49-F238E27FC236}">
                  <a16:creationId xmlns:a16="http://schemas.microsoft.com/office/drawing/2014/main" id="{2DFE7CBA-2719-BE95-1715-47A124D9333D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8" name="Google Shape;8688;p75">
                <a:extLst>
                  <a:ext uri="{FF2B5EF4-FFF2-40B4-BE49-F238E27FC236}">
                    <a16:creationId xmlns:a16="http://schemas.microsoft.com/office/drawing/2014/main" id="{13F705FE-128B-B364-7D06-35510D29FEAB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9" name="Google Shape;8689;p75">
                <a:extLst>
                  <a:ext uri="{FF2B5EF4-FFF2-40B4-BE49-F238E27FC236}">
                    <a16:creationId xmlns:a16="http://schemas.microsoft.com/office/drawing/2014/main" id="{BA15D982-1FBA-E93B-B3A0-3DA7C06F4D2F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0" name="Google Shape;8690;p75">
                <a:extLst>
                  <a:ext uri="{FF2B5EF4-FFF2-40B4-BE49-F238E27FC236}">
                    <a16:creationId xmlns:a16="http://schemas.microsoft.com/office/drawing/2014/main" id="{A6C112E3-1B5A-0E1F-DB0B-2CFB8281F119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1" name="Google Shape;8691;p75">
                <a:extLst>
                  <a:ext uri="{FF2B5EF4-FFF2-40B4-BE49-F238E27FC236}">
                    <a16:creationId xmlns:a16="http://schemas.microsoft.com/office/drawing/2014/main" id="{54516A9C-A0F6-B6D0-5BEB-E99E1713C65C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2" name="Google Shape;8692;p75">
                <a:extLst>
                  <a:ext uri="{FF2B5EF4-FFF2-40B4-BE49-F238E27FC236}">
                    <a16:creationId xmlns:a16="http://schemas.microsoft.com/office/drawing/2014/main" id="{3DE9619C-1CB9-69C1-9B4A-06A768E14D85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3" name="Google Shape;8693;p75">
                <a:extLst>
                  <a:ext uri="{FF2B5EF4-FFF2-40B4-BE49-F238E27FC236}">
                    <a16:creationId xmlns:a16="http://schemas.microsoft.com/office/drawing/2014/main" id="{AAD7CC6B-5438-8B58-7C0B-F74D1A973AD9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4" name="Google Shape;8694;p75">
                <a:extLst>
                  <a:ext uri="{FF2B5EF4-FFF2-40B4-BE49-F238E27FC236}">
                    <a16:creationId xmlns:a16="http://schemas.microsoft.com/office/drawing/2014/main" id="{C2DDB9F3-A6C7-9A41-3B5A-D057650F951D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45" name="Google Shape;8695;p75">
              <a:extLst>
                <a:ext uri="{FF2B5EF4-FFF2-40B4-BE49-F238E27FC236}">
                  <a16:creationId xmlns:a16="http://schemas.microsoft.com/office/drawing/2014/main" id="{5A1801EE-1E35-CC45-BD06-2CAD2C694BE3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1" name="Google Shape;8696;p75">
                <a:extLst>
                  <a:ext uri="{FF2B5EF4-FFF2-40B4-BE49-F238E27FC236}">
                    <a16:creationId xmlns:a16="http://schemas.microsoft.com/office/drawing/2014/main" id="{0B95F3F7-FE91-A4E9-2016-0D58437730D4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2" name="Google Shape;8697;p75">
                <a:extLst>
                  <a:ext uri="{FF2B5EF4-FFF2-40B4-BE49-F238E27FC236}">
                    <a16:creationId xmlns:a16="http://schemas.microsoft.com/office/drawing/2014/main" id="{373A9C92-3D87-6CCB-DAEF-B23E45F42659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3" name="Google Shape;8698;p75">
                <a:extLst>
                  <a:ext uri="{FF2B5EF4-FFF2-40B4-BE49-F238E27FC236}">
                    <a16:creationId xmlns:a16="http://schemas.microsoft.com/office/drawing/2014/main" id="{E7077CDC-EF6C-5245-60CA-700F74606512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4" name="Google Shape;8699;p75">
                <a:extLst>
                  <a:ext uri="{FF2B5EF4-FFF2-40B4-BE49-F238E27FC236}">
                    <a16:creationId xmlns:a16="http://schemas.microsoft.com/office/drawing/2014/main" id="{01F7A100-12AB-BFB9-7EA6-3E47833EC7AE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5" name="Google Shape;8700;p75">
                <a:extLst>
                  <a:ext uri="{FF2B5EF4-FFF2-40B4-BE49-F238E27FC236}">
                    <a16:creationId xmlns:a16="http://schemas.microsoft.com/office/drawing/2014/main" id="{68952CBB-D86B-10C1-BE3F-68E7B8E0366E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6" name="Google Shape;8701;p75">
                <a:extLst>
                  <a:ext uri="{FF2B5EF4-FFF2-40B4-BE49-F238E27FC236}">
                    <a16:creationId xmlns:a16="http://schemas.microsoft.com/office/drawing/2014/main" id="{CD7DF9B0-96ED-73B8-B771-0A440266CD9A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7" name="Google Shape;8702;p75">
                <a:extLst>
                  <a:ext uri="{FF2B5EF4-FFF2-40B4-BE49-F238E27FC236}">
                    <a16:creationId xmlns:a16="http://schemas.microsoft.com/office/drawing/2014/main" id="{D9CC0E16-D124-6B44-70B7-478AE5830A5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46" name="Google Shape;8703;p75">
              <a:extLst>
                <a:ext uri="{FF2B5EF4-FFF2-40B4-BE49-F238E27FC236}">
                  <a16:creationId xmlns:a16="http://schemas.microsoft.com/office/drawing/2014/main" id="{DBC1965C-CA24-B494-5E4E-BDB9436849CE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4" name="Google Shape;8704;p75">
                <a:extLst>
                  <a:ext uri="{FF2B5EF4-FFF2-40B4-BE49-F238E27FC236}">
                    <a16:creationId xmlns:a16="http://schemas.microsoft.com/office/drawing/2014/main" id="{814FB4C1-F3C2-3C35-FFEB-B5EFEBA3092E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5" name="Google Shape;8705;p75">
                <a:extLst>
                  <a:ext uri="{FF2B5EF4-FFF2-40B4-BE49-F238E27FC236}">
                    <a16:creationId xmlns:a16="http://schemas.microsoft.com/office/drawing/2014/main" id="{DE9AC529-C6E5-C0C8-C3CC-EB3E93CCE959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6" name="Google Shape;8706;p75">
                <a:extLst>
                  <a:ext uri="{FF2B5EF4-FFF2-40B4-BE49-F238E27FC236}">
                    <a16:creationId xmlns:a16="http://schemas.microsoft.com/office/drawing/2014/main" id="{956E107E-3A71-8D77-67EC-76A0BA080038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7" name="Google Shape;8707;p75">
                <a:extLst>
                  <a:ext uri="{FF2B5EF4-FFF2-40B4-BE49-F238E27FC236}">
                    <a16:creationId xmlns:a16="http://schemas.microsoft.com/office/drawing/2014/main" id="{418DD940-5272-B804-5EE7-42BAFE8F90A8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8" name="Google Shape;8708;p75">
                <a:extLst>
                  <a:ext uri="{FF2B5EF4-FFF2-40B4-BE49-F238E27FC236}">
                    <a16:creationId xmlns:a16="http://schemas.microsoft.com/office/drawing/2014/main" id="{BD3BAC78-E637-0E72-2EA3-62FDBA6AD09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9" name="Google Shape;8709;p75">
                <a:extLst>
                  <a:ext uri="{FF2B5EF4-FFF2-40B4-BE49-F238E27FC236}">
                    <a16:creationId xmlns:a16="http://schemas.microsoft.com/office/drawing/2014/main" id="{1BCCD69B-D43D-C497-5A56-EF2DC427193D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0" name="Google Shape;8710;p75">
                <a:extLst>
                  <a:ext uri="{FF2B5EF4-FFF2-40B4-BE49-F238E27FC236}">
                    <a16:creationId xmlns:a16="http://schemas.microsoft.com/office/drawing/2014/main" id="{C6EF0B71-88A1-C448-F26B-A7EF5C29F085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47" name="Google Shape;8711;p75">
              <a:extLst>
                <a:ext uri="{FF2B5EF4-FFF2-40B4-BE49-F238E27FC236}">
                  <a16:creationId xmlns:a16="http://schemas.microsoft.com/office/drawing/2014/main" id="{BD5D3420-BD54-36C0-6342-3741D6663F7C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7" name="Google Shape;8712;p75">
                <a:extLst>
                  <a:ext uri="{FF2B5EF4-FFF2-40B4-BE49-F238E27FC236}">
                    <a16:creationId xmlns:a16="http://schemas.microsoft.com/office/drawing/2014/main" id="{42206BD7-581B-B68A-B003-D6F28B5FFE69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8" name="Google Shape;8713;p75">
                <a:extLst>
                  <a:ext uri="{FF2B5EF4-FFF2-40B4-BE49-F238E27FC236}">
                    <a16:creationId xmlns:a16="http://schemas.microsoft.com/office/drawing/2014/main" id="{8C00B08D-858D-A0ED-6354-7216BD1F27E8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9" name="Google Shape;8714;p75">
                <a:extLst>
                  <a:ext uri="{FF2B5EF4-FFF2-40B4-BE49-F238E27FC236}">
                    <a16:creationId xmlns:a16="http://schemas.microsoft.com/office/drawing/2014/main" id="{2951D4D1-0BB8-F650-CD95-486AF7F62F1E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0" name="Google Shape;8715;p75">
                <a:extLst>
                  <a:ext uri="{FF2B5EF4-FFF2-40B4-BE49-F238E27FC236}">
                    <a16:creationId xmlns:a16="http://schemas.microsoft.com/office/drawing/2014/main" id="{8392A7FF-B7EB-1FC3-2E04-0177ACD02E13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1" name="Google Shape;8716;p75">
                <a:extLst>
                  <a:ext uri="{FF2B5EF4-FFF2-40B4-BE49-F238E27FC236}">
                    <a16:creationId xmlns:a16="http://schemas.microsoft.com/office/drawing/2014/main" id="{2F67506C-F362-B844-A737-B0DF888415BD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2" name="Google Shape;8717;p75">
                <a:extLst>
                  <a:ext uri="{FF2B5EF4-FFF2-40B4-BE49-F238E27FC236}">
                    <a16:creationId xmlns:a16="http://schemas.microsoft.com/office/drawing/2014/main" id="{A55E1095-AE12-5250-C3B6-8ADE909058A9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3" name="Google Shape;8718;p75">
                <a:extLst>
                  <a:ext uri="{FF2B5EF4-FFF2-40B4-BE49-F238E27FC236}">
                    <a16:creationId xmlns:a16="http://schemas.microsoft.com/office/drawing/2014/main" id="{6C85695D-E282-2F6A-5DA6-4E126BB276BE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48" name="Google Shape;8719;p75">
              <a:extLst>
                <a:ext uri="{FF2B5EF4-FFF2-40B4-BE49-F238E27FC236}">
                  <a16:creationId xmlns:a16="http://schemas.microsoft.com/office/drawing/2014/main" id="{AC38C503-C856-7F56-B634-C85C4FB6662B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5" name="Google Shape;8720;p75">
                <a:extLst>
                  <a:ext uri="{FF2B5EF4-FFF2-40B4-BE49-F238E27FC236}">
                    <a16:creationId xmlns:a16="http://schemas.microsoft.com/office/drawing/2014/main" id="{EAD91602-691C-B07A-434F-8C9BBD65C581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8721;p75">
                <a:extLst>
                  <a:ext uri="{FF2B5EF4-FFF2-40B4-BE49-F238E27FC236}">
                    <a16:creationId xmlns:a16="http://schemas.microsoft.com/office/drawing/2014/main" id="{34B3A71F-3542-2959-FA8D-1058FE59C340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9" name="Google Shape;8722;p75">
              <a:extLst>
                <a:ext uri="{FF2B5EF4-FFF2-40B4-BE49-F238E27FC236}">
                  <a16:creationId xmlns:a16="http://schemas.microsoft.com/office/drawing/2014/main" id="{C4F4FD8E-C0D2-F27B-0B60-592E4A5B8859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8" name="Google Shape;8723;p75">
                <a:extLst>
                  <a:ext uri="{FF2B5EF4-FFF2-40B4-BE49-F238E27FC236}">
                    <a16:creationId xmlns:a16="http://schemas.microsoft.com/office/drawing/2014/main" id="{668BBBB2-43A9-1A10-C5C7-EC2CAAF84137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9" name="Google Shape;8724;p75">
                <a:extLst>
                  <a:ext uri="{FF2B5EF4-FFF2-40B4-BE49-F238E27FC236}">
                    <a16:creationId xmlns:a16="http://schemas.microsoft.com/office/drawing/2014/main" id="{B8E9497C-1128-F26A-D0DA-CBAC6AB22573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0" name="Google Shape;8725;p75">
                <a:extLst>
                  <a:ext uri="{FF2B5EF4-FFF2-40B4-BE49-F238E27FC236}">
                    <a16:creationId xmlns:a16="http://schemas.microsoft.com/office/drawing/2014/main" id="{256F2BD8-64D8-2E9A-5037-E897A1C1721D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1" name="Google Shape;8726;p75">
                <a:extLst>
                  <a:ext uri="{FF2B5EF4-FFF2-40B4-BE49-F238E27FC236}">
                    <a16:creationId xmlns:a16="http://schemas.microsoft.com/office/drawing/2014/main" id="{3257931D-50CB-59B8-2DC4-EA565B384395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2" name="Google Shape;8727;p75">
                <a:extLst>
                  <a:ext uri="{FF2B5EF4-FFF2-40B4-BE49-F238E27FC236}">
                    <a16:creationId xmlns:a16="http://schemas.microsoft.com/office/drawing/2014/main" id="{112534FD-4291-AEE7-6070-C8EE9B139ECA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3" name="Google Shape;8728;p75">
                <a:extLst>
                  <a:ext uri="{FF2B5EF4-FFF2-40B4-BE49-F238E27FC236}">
                    <a16:creationId xmlns:a16="http://schemas.microsoft.com/office/drawing/2014/main" id="{1E8F92C8-0E21-6465-56EE-F405DF665677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4" name="Google Shape;8729;p75">
                <a:extLst>
                  <a:ext uri="{FF2B5EF4-FFF2-40B4-BE49-F238E27FC236}">
                    <a16:creationId xmlns:a16="http://schemas.microsoft.com/office/drawing/2014/main" id="{D9AE641A-C922-928D-90F1-FC5A8F0A690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50" name="Google Shape;8730;p75">
              <a:extLst>
                <a:ext uri="{FF2B5EF4-FFF2-40B4-BE49-F238E27FC236}">
                  <a16:creationId xmlns:a16="http://schemas.microsoft.com/office/drawing/2014/main" id="{83B11293-78EC-1749-5BF1-DE5A6D670B45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1" name="Google Shape;8731;p75">
                <a:extLst>
                  <a:ext uri="{FF2B5EF4-FFF2-40B4-BE49-F238E27FC236}">
                    <a16:creationId xmlns:a16="http://schemas.microsoft.com/office/drawing/2014/main" id="{C4025D04-408A-13DB-743B-2CCC88BCAF5B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2" name="Google Shape;8732;p75">
                <a:extLst>
                  <a:ext uri="{FF2B5EF4-FFF2-40B4-BE49-F238E27FC236}">
                    <a16:creationId xmlns:a16="http://schemas.microsoft.com/office/drawing/2014/main" id="{0D81E0CF-D47F-6DB5-516A-2088B3E9AE28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3" name="Google Shape;8733;p75">
                <a:extLst>
                  <a:ext uri="{FF2B5EF4-FFF2-40B4-BE49-F238E27FC236}">
                    <a16:creationId xmlns:a16="http://schemas.microsoft.com/office/drawing/2014/main" id="{3C068FEB-C682-0818-34B4-E38F349323CF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4" name="Google Shape;8734;p75">
                <a:extLst>
                  <a:ext uri="{FF2B5EF4-FFF2-40B4-BE49-F238E27FC236}">
                    <a16:creationId xmlns:a16="http://schemas.microsoft.com/office/drawing/2014/main" id="{CBC18DCD-AD0B-0E72-0101-6A567F750DF5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5" name="Google Shape;8735;p75">
                <a:extLst>
                  <a:ext uri="{FF2B5EF4-FFF2-40B4-BE49-F238E27FC236}">
                    <a16:creationId xmlns:a16="http://schemas.microsoft.com/office/drawing/2014/main" id="{5D361582-56EC-2AD3-5031-AD0A52C15A0F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" name="Google Shape;8736;p75">
                <a:extLst>
                  <a:ext uri="{FF2B5EF4-FFF2-40B4-BE49-F238E27FC236}">
                    <a16:creationId xmlns:a16="http://schemas.microsoft.com/office/drawing/2014/main" id="{DCB45D05-CB78-1FEE-E3DE-E1AA28F6FDE2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7" name="Google Shape;8737;p75">
                <a:extLst>
                  <a:ext uri="{FF2B5EF4-FFF2-40B4-BE49-F238E27FC236}">
                    <a16:creationId xmlns:a16="http://schemas.microsoft.com/office/drawing/2014/main" id="{0509AF53-4F97-8009-FC1D-93B8EB23245B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02" name="Google Shape;8738;p75">
            <a:extLst>
              <a:ext uri="{FF2B5EF4-FFF2-40B4-BE49-F238E27FC236}">
                <a16:creationId xmlns:a16="http://schemas.microsoft.com/office/drawing/2014/main" id="{AA89689E-2044-740A-CD92-A8BB3D801C10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3" name="Google Shape;8739;p75">
              <a:extLst>
                <a:ext uri="{FF2B5EF4-FFF2-40B4-BE49-F238E27FC236}">
                  <a16:creationId xmlns:a16="http://schemas.microsoft.com/office/drawing/2014/main" id="{7A3177C8-A6E4-D830-A086-EAFA8E0695C8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04" name="Google Shape;8740;p75">
              <a:extLst>
                <a:ext uri="{FF2B5EF4-FFF2-40B4-BE49-F238E27FC236}">
                  <a16:creationId xmlns:a16="http://schemas.microsoft.com/office/drawing/2014/main" id="{6A945CA0-2036-CF0F-2AA9-8064AB48BB61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05" name="Google Shape;8741;p75">
              <a:extLst>
                <a:ext uri="{FF2B5EF4-FFF2-40B4-BE49-F238E27FC236}">
                  <a16:creationId xmlns:a16="http://schemas.microsoft.com/office/drawing/2014/main" id="{31F7122C-B94A-2629-9CC1-B77B24EAF29D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06" name="Google Shape;8742;p75">
              <a:extLst>
                <a:ext uri="{FF2B5EF4-FFF2-40B4-BE49-F238E27FC236}">
                  <a16:creationId xmlns:a16="http://schemas.microsoft.com/office/drawing/2014/main" id="{7C8C57BE-41E3-E657-444C-E185343C2652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07" name="Google Shape;8743;p75">
              <a:extLst>
                <a:ext uri="{FF2B5EF4-FFF2-40B4-BE49-F238E27FC236}">
                  <a16:creationId xmlns:a16="http://schemas.microsoft.com/office/drawing/2014/main" id="{E4395AD7-3C69-3EC9-85DD-7E0A2C49F69B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8" name="Google Shape;8744;p75">
              <a:extLst>
                <a:ext uri="{FF2B5EF4-FFF2-40B4-BE49-F238E27FC236}">
                  <a16:creationId xmlns:a16="http://schemas.microsoft.com/office/drawing/2014/main" id="{5384F2F2-DEA1-4815-1D46-AA4A1DB75749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9" name="Google Shape;8745;p75">
              <a:extLst>
                <a:ext uri="{FF2B5EF4-FFF2-40B4-BE49-F238E27FC236}">
                  <a16:creationId xmlns:a16="http://schemas.microsoft.com/office/drawing/2014/main" id="{BE8C929D-D512-AD65-E06A-9DA66005DF2A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6;p75">
              <a:extLst>
                <a:ext uri="{FF2B5EF4-FFF2-40B4-BE49-F238E27FC236}">
                  <a16:creationId xmlns:a16="http://schemas.microsoft.com/office/drawing/2014/main" id="{088490BD-C257-8F97-D7FB-39F01C1A3535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1" name="Google Shape;8747;p75">
              <a:extLst>
                <a:ext uri="{FF2B5EF4-FFF2-40B4-BE49-F238E27FC236}">
                  <a16:creationId xmlns:a16="http://schemas.microsoft.com/office/drawing/2014/main" id="{B8C838A8-6990-9C7C-65AC-06C23B0C6465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12" name="Google Shape;8748;p75">
            <a:extLst>
              <a:ext uri="{FF2B5EF4-FFF2-40B4-BE49-F238E27FC236}">
                <a16:creationId xmlns:a16="http://schemas.microsoft.com/office/drawing/2014/main" id="{982236AF-30C1-65EF-582C-D75B020CE6C9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3" name="Google Shape;8749;p75">
              <a:extLst>
                <a:ext uri="{FF2B5EF4-FFF2-40B4-BE49-F238E27FC236}">
                  <a16:creationId xmlns:a16="http://schemas.microsoft.com/office/drawing/2014/main" id="{DD8C90F2-4870-72D2-2E2E-FDA65F0F6F75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4" name="Google Shape;8750;p75">
              <a:extLst>
                <a:ext uri="{FF2B5EF4-FFF2-40B4-BE49-F238E27FC236}">
                  <a16:creationId xmlns:a16="http://schemas.microsoft.com/office/drawing/2014/main" id="{77D131A2-9E47-DF4E-A113-2FE7CFFC7C96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5" name="Google Shape;8751;p75">
              <a:extLst>
                <a:ext uri="{FF2B5EF4-FFF2-40B4-BE49-F238E27FC236}">
                  <a16:creationId xmlns:a16="http://schemas.microsoft.com/office/drawing/2014/main" id="{BB7B5CCE-70D2-31D8-2832-685B242753C4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6" name="Google Shape;8752;p75">
              <a:extLst>
                <a:ext uri="{FF2B5EF4-FFF2-40B4-BE49-F238E27FC236}">
                  <a16:creationId xmlns:a16="http://schemas.microsoft.com/office/drawing/2014/main" id="{277DA1D9-6F04-434B-ED07-F76724D77F2E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7" name="Google Shape;8753;p75">
              <a:extLst>
                <a:ext uri="{FF2B5EF4-FFF2-40B4-BE49-F238E27FC236}">
                  <a16:creationId xmlns:a16="http://schemas.microsoft.com/office/drawing/2014/main" id="{0E8FF317-323D-EF75-ABEF-E2DF33D1C999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8" name="Google Shape;8754;p75">
              <a:extLst>
                <a:ext uri="{FF2B5EF4-FFF2-40B4-BE49-F238E27FC236}">
                  <a16:creationId xmlns:a16="http://schemas.microsoft.com/office/drawing/2014/main" id="{7EEC3FA8-008F-41E8-54C8-50FDCF55C577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9" name="Google Shape;8755;p75">
              <a:extLst>
                <a:ext uri="{FF2B5EF4-FFF2-40B4-BE49-F238E27FC236}">
                  <a16:creationId xmlns:a16="http://schemas.microsoft.com/office/drawing/2014/main" id="{E282B6B5-39C4-21A7-2C85-B152BBE16CCD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20" name="Google Shape;8756;p75">
              <a:extLst>
                <a:ext uri="{FF2B5EF4-FFF2-40B4-BE49-F238E27FC236}">
                  <a16:creationId xmlns:a16="http://schemas.microsoft.com/office/drawing/2014/main" id="{B1DC6146-A24C-302F-AE6E-3C4AD88ABCF8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21" name="Google Shape;8757;p75">
            <a:extLst>
              <a:ext uri="{FF2B5EF4-FFF2-40B4-BE49-F238E27FC236}">
                <a16:creationId xmlns:a16="http://schemas.microsoft.com/office/drawing/2014/main" id="{CC85676E-8F9E-3AD5-4001-B8A855983662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2" name="Google Shape;8758;p75">
              <a:extLst>
                <a:ext uri="{FF2B5EF4-FFF2-40B4-BE49-F238E27FC236}">
                  <a16:creationId xmlns:a16="http://schemas.microsoft.com/office/drawing/2014/main" id="{92E23C0B-AB4D-7264-3596-05746D039A39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4" name="Google Shape;8759;p75">
                <a:extLst>
                  <a:ext uri="{FF2B5EF4-FFF2-40B4-BE49-F238E27FC236}">
                    <a16:creationId xmlns:a16="http://schemas.microsoft.com/office/drawing/2014/main" id="{53BE8FB5-9B4E-78C0-44E6-A59472E0FA66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8" name="Google Shape;8760;p75">
                  <a:extLst>
                    <a:ext uri="{FF2B5EF4-FFF2-40B4-BE49-F238E27FC236}">
                      <a16:creationId xmlns:a16="http://schemas.microsoft.com/office/drawing/2014/main" id="{DFE7895E-70BF-DE70-0E7D-CA3904BB7B6C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49" name="Google Shape;8761;p75">
                  <a:extLst>
                    <a:ext uri="{FF2B5EF4-FFF2-40B4-BE49-F238E27FC236}">
                      <a16:creationId xmlns:a16="http://schemas.microsoft.com/office/drawing/2014/main" id="{496BFF62-0B23-9EFF-3D73-DAA1855E9564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345" name="Google Shape;8762;p75">
                <a:extLst>
                  <a:ext uri="{FF2B5EF4-FFF2-40B4-BE49-F238E27FC236}">
                    <a16:creationId xmlns:a16="http://schemas.microsoft.com/office/drawing/2014/main" id="{31FB8BF2-39C7-AE11-393C-4C024DF73656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6" name="Google Shape;8763;p75">
                  <a:extLst>
                    <a:ext uri="{FF2B5EF4-FFF2-40B4-BE49-F238E27FC236}">
                      <a16:creationId xmlns:a16="http://schemas.microsoft.com/office/drawing/2014/main" id="{3F7C8D7E-7589-3FF8-713E-D32932508DB4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47" name="Google Shape;8764;p75">
                  <a:extLst>
                    <a:ext uri="{FF2B5EF4-FFF2-40B4-BE49-F238E27FC236}">
                      <a16:creationId xmlns:a16="http://schemas.microsoft.com/office/drawing/2014/main" id="{A06B06FE-656E-43DE-D130-7DD48AD2AB91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3" name="Google Shape;8765;p75">
              <a:extLst>
                <a:ext uri="{FF2B5EF4-FFF2-40B4-BE49-F238E27FC236}">
                  <a16:creationId xmlns:a16="http://schemas.microsoft.com/office/drawing/2014/main" id="{9259E5D9-D968-E1CE-0B0B-C683F7CC6213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8" name="Google Shape;8766;p75">
                <a:extLst>
                  <a:ext uri="{FF2B5EF4-FFF2-40B4-BE49-F238E27FC236}">
                    <a16:creationId xmlns:a16="http://schemas.microsoft.com/office/drawing/2014/main" id="{A8E59BC2-8106-C4E8-E25E-3B6E217FC894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2" name="Google Shape;8767;p75">
                  <a:extLst>
                    <a:ext uri="{FF2B5EF4-FFF2-40B4-BE49-F238E27FC236}">
                      <a16:creationId xmlns:a16="http://schemas.microsoft.com/office/drawing/2014/main" id="{8353E851-D05C-DF17-62C8-E49B10359605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43" name="Google Shape;8768;p75">
                  <a:extLst>
                    <a:ext uri="{FF2B5EF4-FFF2-40B4-BE49-F238E27FC236}">
                      <a16:creationId xmlns:a16="http://schemas.microsoft.com/office/drawing/2014/main" id="{6F3F194C-745A-1B21-8E4A-296989857D50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339" name="Google Shape;8769;p75">
                <a:extLst>
                  <a:ext uri="{FF2B5EF4-FFF2-40B4-BE49-F238E27FC236}">
                    <a16:creationId xmlns:a16="http://schemas.microsoft.com/office/drawing/2014/main" id="{EC9F5F05-0C22-73C4-9D2B-7E708B30BB75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0" name="Google Shape;8770;p75">
                  <a:extLst>
                    <a:ext uri="{FF2B5EF4-FFF2-40B4-BE49-F238E27FC236}">
                      <a16:creationId xmlns:a16="http://schemas.microsoft.com/office/drawing/2014/main" id="{CB106169-2493-5D27-BF2E-398BDD015A3B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41" name="Google Shape;8771;p75">
                  <a:extLst>
                    <a:ext uri="{FF2B5EF4-FFF2-40B4-BE49-F238E27FC236}">
                      <a16:creationId xmlns:a16="http://schemas.microsoft.com/office/drawing/2014/main" id="{1140704B-4469-5677-F847-A82A0F28A0C9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4" name="Google Shape;8772;p75">
              <a:extLst>
                <a:ext uri="{FF2B5EF4-FFF2-40B4-BE49-F238E27FC236}">
                  <a16:creationId xmlns:a16="http://schemas.microsoft.com/office/drawing/2014/main" id="{363EAEB8-D777-9791-1E10-7BA67514CBB8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2" name="Google Shape;8773;p75">
                <a:extLst>
                  <a:ext uri="{FF2B5EF4-FFF2-40B4-BE49-F238E27FC236}">
                    <a16:creationId xmlns:a16="http://schemas.microsoft.com/office/drawing/2014/main" id="{784A240B-2A7F-563F-B7E7-953BF84E46D6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6" name="Google Shape;8774;p75">
                  <a:extLst>
                    <a:ext uri="{FF2B5EF4-FFF2-40B4-BE49-F238E27FC236}">
                      <a16:creationId xmlns:a16="http://schemas.microsoft.com/office/drawing/2014/main" id="{0AF0C1CC-F198-C199-A1FF-964F47E4F81B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37" name="Google Shape;8775;p75">
                  <a:extLst>
                    <a:ext uri="{FF2B5EF4-FFF2-40B4-BE49-F238E27FC236}">
                      <a16:creationId xmlns:a16="http://schemas.microsoft.com/office/drawing/2014/main" id="{C337BA4C-AF7B-7148-7A7C-2FFA9272CCE3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333" name="Google Shape;8776;p75">
                <a:extLst>
                  <a:ext uri="{FF2B5EF4-FFF2-40B4-BE49-F238E27FC236}">
                    <a16:creationId xmlns:a16="http://schemas.microsoft.com/office/drawing/2014/main" id="{BE691EDC-176D-C050-F18C-2A8C968C5D85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4" name="Google Shape;8777;p75">
                  <a:extLst>
                    <a:ext uri="{FF2B5EF4-FFF2-40B4-BE49-F238E27FC236}">
                      <a16:creationId xmlns:a16="http://schemas.microsoft.com/office/drawing/2014/main" id="{71FF4130-9952-E7EB-EE98-9AF9CD46D7CF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35" name="Google Shape;8778;p75">
                  <a:extLst>
                    <a:ext uri="{FF2B5EF4-FFF2-40B4-BE49-F238E27FC236}">
                      <a16:creationId xmlns:a16="http://schemas.microsoft.com/office/drawing/2014/main" id="{02143BE2-C35C-3243-3FB1-58F396B96396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79;p75">
              <a:extLst>
                <a:ext uri="{FF2B5EF4-FFF2-40B4-BE49-F238E27FC236}">
                  <a16:creationId xmlns:a16="http://schemas.microsoft.com/office/drawing/2014/main" id="{7C807E9B-5480-5673-35A0-AEC2771E9979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6" name="Google Shape;8780;p75">
                <a:extLst>
                  <a:ext uri="{FF2B5EF4-FFF2-40B4-BE49-F238E27FC236}">
                    <a16:creationId xmlns:a16="http://schemas.microsoft.com/office/drawing/2014/main" id="{E1915CFD-30C6-516E-915C-6DD59A222152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0" name="Google Shape;8781;p75">
                  <a:extLst>
                    <a:ext uri="{FF2B5EF4-FFF2-40B4-BE49-F238E27FC236}">
                      <a16:creationId xmlns:a16="http://schemas.microsoft.com/office/drawing/2014/main" id="{5790BC5E-5B4B-32BB-C974-C36D6FA48586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31" name="Google Shape;8782;p75">
                  <a:extLst>
                    <a:ext uri="{FF2B5EF4-FFF2-40B4-BE49-F238E27FC236}">
                      <a16:creationId xmlns:a16="http://schemas.microsoft.com/office/drawing/2014/main" id="{7C065749-A136-5D86-E919-B2F8AE9A38C2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327" name="Google Shape;8783;p75">
                <a:extLst>
                  <a:ext uri="{FF2B5EF4-FFF2-40B4-BE49-F238E27FC236}">
                    <a16:creationId xmlns:a16="http://schemas.microsoft.com/office/drawing/2014/main" id="{CE3FAC78-CFA7-0808-4E76-FE41F84911AB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8" name="Google Shape;8784;p75">
                  <a:extLst>
                    <a:ext uri="{FF2B5EF4-FFF2-40B4-BE49-F238E27FC236}">
                      <a16:creationId xmlns:a16="http://schemas.microsoft.com/office/drawing/2014/main" id="{CE29E4A2-BCDA-6E01-9BCE-298D85E5D500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29" name="Google Shape;8785;p75">
                  <a:extLst>
                    <a:ext uri="{FF2B5EF4-FFF2-40B4-BE49-F238E27FC236}">
                      <a16:creationId xmlns:a16="http://schemas.microsoft.com/office/drawing/2014/main" id="{B0E2C460-D2AF-1D46-DEC9-8991D692799D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0" name="Google Shape;8786;p75">
            <a:extLst>
              <a:ext uri="{FF2B5EF4-FFF2-40B4-BE49-F238E27FC236}">
                <a16:creationId xmlns:a16="http://schemas.microsoft.com/office/drawing/2014/main" id="{B5C727E3-F91E-7CD6-4B10-04FE3E8EDF15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1" name="Google Shape;8787;p75">
              <a:extLst>
                <a:ext uri="{FF2B5EF4-FFF2-40B4-BE49-F238E27FC236}">
                  <a16:creationId xmlns:a16="http://schemas.microsoft.com/office/drawing/2014/main" id="{E4124AA6-C577-BF71-D02F-DB4D5F458502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7" name="Google Shape;8788;p75">
                <a:extLst>
                  <a:ext uri="{FF2B5EF4-FFF2-40B4-BE49-F238E27FC236}">
                    <a16:creationId xmlns:a16="http://schemas.microsoft.com/office/drawing/2014/main" id="{BDB18B32-6E81-5BB7-6BE4-C1DF33B6F15E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68" name="Google Shape;8789;p75">
                <a:extLst>
                  <a:ext uri="{FF2B5EF4-FFF2-40B4-BE49-F238E27FC236}">
                    <a16:creationId xmlns:a16="http://schemas.microsoft.com/office/drawing/2014/main" id="{EDFFB4AA-EDFF-0972-2326-5793478B09ED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69" name="Google Shape;8790;p75">
                  <a:extLst>
                    <a:ext uri="{FF2B5EF4-FFF2-40B4-BE49-F238E27FC236}">
                      <a16:creationId xmlns:a16="http://schemas.microsoft.com/office/drawing/2014/main" id="{6BE93B2B-8760-5837-A7A6-937CDB51535B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70" name="Google Shape;8791;p75">
                  <a:extLst>
                    <a:ext uri="{FF2B5EF4-FFF2-40B4-BE49-F238E27FC236}">
                      <a16:creationId xmlns:a16="http://schemas.microsoft.com/office/drawing/2014/main" id="{1C6F5902-2EE3-0C05-649C-96757096D0C9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2" name="Google Shape;8792;p75">
              <a:extLst>
                <a:ext uri="{FF2B5EF4-FFF2-40B4-BE49-F238E27FC236}">
                  <a16:creationId xmlns:a16="http://schemas.microsoft.com/office/drawing/2014/main" id="{94A6166B-E487-15DE-B4B4-78470BAD64A9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3" name="Google Shape;8793;p75">
                <a:extLst>
                  <a:ext uri="{FF2B5EF4-FFF2-40B4-BE49-F238E27FC236}">
                    <a16:creationId xmlns:a16="http://schemas.microsoft.com/office/drawing/2014/main" id="{AA3CC2F8-0A32-B8EA-7562-29CC1ECF5D23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64" name="Google Shape;8794;p75">
                <a:extLst>
                  <a:ext uri="{FF2B5EF4-FFF2-40B4-BE49-F238E27FC236}">
                    <a16:creationId xmlns:a16="http://schemas.microsoft.com/office/drawing/2014/main" id="{CCC99208-2BBE-6F4A-7B88-69F7BB07A2BA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5" name="Google Shape;8795;p75">
                  <a:extLst>
                    <a:ext uri="{FF2B5EF4-FFF2-40B4-BE49-F238E27FC236}">
                      <a16:creationId xmlns:a16="http://schemas.microsoft.com/office/drawing/2014/main" id="{15259C2A-732D-F784-8278-435CF5572555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66" name="Google Shape;8796;p75">
                  <a:extLst>
                    <a:ext uri="{FF2B5EF4-FFF2-40B4-BE49-F238E27FC236}">
                      <a16:creationId xmlns:a16="http://schemas.microsoft.com/office/drawing/2014/main" id="{D81CCE34-9F98-072D-C166-6C78099387B5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3" name="Google Shape;8797;p75">
              <a:extLst>
                <a:ext uri="{FF2B5EF4-FFF2-40B4-BE49-F238E27FC236}">
                  <a16:creationId xmlns:a16="http://schemas.microsoft.com/office/drawing/2014/main" id="{FE4BBB62-87D7-82F4-2539-2CDCC974A6D1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59" name="Google Shape;8798;p75">
                <a:extLst>
                  <a:ext uri="{FF2B5EF4-FFF2-40B4-BE49-F238E27FC236}">
                    <a16:creationId xmlns:a16="http://schemas.microsoft.com/office/drawing/2014/main" id="{BF20EDB6-B876-231D-94B5-82FDDE22E512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60" name="Google Shape;8799;p75">
                <a:extLst>
                  <a:ext uri="{FF2B5EF4-FFF2-40B4-BE49-F238E27FC236}">
                    <a16:creationId xmlns:a16="http://schemas.microsoft.com/office/drawing/2014/main" id="{5214DC2D-E550-6DBB-2F7E-E6D04C5A9EF9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1" name="Google Shape;8800;p75">
                  <a:extLst>
                    <a:ext uri="{FF2B5EF4-FFF2-40B4-BE49-F238E27FC236}">
                      <a16:creationId xmlns:a16="http://schemas.microsoft.com/office/drawing/2014/main" id="{FAA8A88A-4CDB-BB11-3713-41429F96A231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62" name="Google Shape;8801;p75">
                  <a:extLst>
                    <a:ext uri="{FF2B5EF4-FFF2-40B4-BE49-F238E27FC236}">
                      <a16:creationId xmlns:a16="http://schemas.microsoft.com/office/drawing/2014/main" id="{AB769C2D-AECB-0CC7-EC3A-1A023F71B14A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802;p75">
              <a:extLst>
                <a:ext uri="{FF2B5EF4-FFF2-40B4-BE49-F238E27FC236}">
                  <a16:creationId xmlns:a16="http://schemas.microsoft.com/office/drawing/2014/main" id="{F394AF30-5C30-493B-6EAE-D69B54A05596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5" name="Google Shape;8803;p75">
                <a:extLst>
                  <a:ext uri="{FF2B5EF4-FFF2-40B4-BE49-F238E27FC236}">
                    <a16:creationId xmlns:a16="http://schemas.microsoft.com/office/drawing/2014/main" id="{545D6789-C239-E021-C12E-AD7A044415D4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56" name="Google Shape;8804;p75">
                <a:extLst>
                  <a:ext uri="{FF2B5EF4-FFF2-40B4-BE49-F238E27FC236}">
                    <a16:creationId xmlns:a16="http://schemas.microsoft.com/office/drawing/2014/main" id="{D750FEF6-A47E-C386-7327-77CD33EACD17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7" name="Google Shape;8805;p75">
                  <a:extLst>
                    <a:ext uri="{FF2B5EF4-FFF2-40B4-BE49-F238E27FC236}">
                      <a16:creationId xmlns:a16="http://schemas.microsoft.com/office/drawing/2014/main" id="{EE9C8600-1C83-1A2C-488C-025039A0F3D0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58" name="Google Shape;8806;p75">
                  <a:extLst>
                    <a:ext uri="{FF2B5EF4-FFF2-40B4-BE49-F238E27FC236}">
                      <a16:creationId xmlns:a16="http://schemas.microsoft.com/office/drawing/2014/main" id="{3BC11F6C-BCA2-676E-4055-C42DF57A4A9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1" name="Google Shape;1529;p70">
            <a:extLst>
              <a:ext uri="{FF2B5EF4-FFF2-40B4-BE49-F238E27FC236}">
                <a16:creationId xmlns:a16="http://schemas.microsoft.com/office/drawing/2014/main" id="{6A4773FD-0B75-5F95-5923-A4B3FEBA0503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2607344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F6CACBF6-175C-5D67-5B11-016A9B321562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7B545434-351F-0838-188E-BC25805B6324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30D11B-25A8-EB73-4913-DECB07712E40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chemeClr val="accent6">
                        <a:lumMod val="75000"/>
                      </a:schemeClr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solidFill>
                    <a:schemeClr val="accent6">
                      <a:lumMod val="75000"/>
                    </a:schemeClr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8" name="กลุ่ม 17">
                <a:extLst>
                  <a:ext uri="{FF2B5EF4-FFF2-40B4-BE49-F238E27FC236}">
                    <a16:creationId xmlns:a16="http://schemas.microsoft.com/office/drawing/2014/main" id="{84E51B6F-FA15-7CF3-A1C5-F0B71DB1311B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9" name="Rectangle 35">
                  <a:extLst>
                    <a:ext uri="{FF2B5EF4-FFF2-40B4-BE49-F238E27FC236}">
                      <a16:creationId xmlns:a16="http://schemas.microsoft.com/office/drawing/2014/main" id="{024CE9A3-88E5-8171-8D59-35BA9205E984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accent6">
                        <a:lumMod val="75000"/>
                      </a:schemeClr>
                    </a:solidFill>
                    <a:latin typeface="Open Sans Light"/>
                  </a:endParaRPr>
                </a:p>
              </p:txBody>
            </p:sp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D6CB65A6-69EE-5544-5776-F48292E5CC5A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accent6">
                        <a:lumMod val="75000"/>
                      </a:schemeClr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CA614844-037A-FEF5-86F8-4CC00CCE7373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997CEFB9-2C51-943D-EA2D-79429C9DE50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chemeClr val="accent6">
                      <a:lumMod val="75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2FB67D5-A321-97DA-4219-2F7D7EE35430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solidFill>
                      <a:schemeClr val="accent6">
                        <a:lumMod val="75000"/>
                      </a:schemeClr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solidFill>
                    <a:schemeClr val="accent6">
                      <a:lumMod val="75000"/>
                    </a:schemeClr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1" name="กลุ่ม 660">
            <a:extLst>
              <a:ext uri="{FF2B5EF4-FFF2-40B4-BE49-F238E27FC236}">
                <a16:creationId xmlns:a16="http://schemas.microsoft.com/office/drawing/2014/main" id="{BB0396C3-FECB-6124-2BDD-00F43C5D81D1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1F4B4614-F9B3-F4D1-F8F6-45966683E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A1A6DAE-023C-3278-FAD0-E78158A96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กลุ่ม 661">
            <a:extLst>
              <a:ext uri="{FF2B5EF4-FFF2-40B4-BE49-F238E27FC236}">
                <a16:creationId xmlns:a16="http://schemas.microsoft.com/office/drawing/2014/main" id="{2B3C39A1-06F1-AFB4-6221-D6C567230B86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DBEB1747-06C7-95CB-A1F0-3453DF7CC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6EEC3600-95D1-845B-75DC-4607C497C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กลุ่ม 2085">
            <a:extLst>
              <a:ext uri="{FF2B5EF4-FFF2-40B4-BE49-F238E27FC236}">
                <a16:creationId xmlns:a16="http://schemas.microsoft.com/office/drawing/2014/main" id="{BE1EEC0D-C6DE-3AD7-694D-25ED964D7606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id="{B0FD95CE-81F0-C173-F881-FA5BFEFEC8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CB7A1C8-7CF4-92A0-4050-3D0746BD3E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13FC8BDA-CFA8-C90B-0DD5-66F3C26C5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EBFF4222-9CDC-3C35-3AB1-B1D53DB01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8AD7F589-B4D6-ADFC-CA9E-65D472C95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5" name="กลุ่ม 662">
            <a:extLst>
              <a:ext uri="{FF2B5EF4-FFF2-40B4-BE49-F238E27FC236}">
                <a16:creationId xmlns:a16="http://schemas.microsoft.com/office/drawing/2014/main" id="{1674905F-2C37-E431-E296-56FFBC101D42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802C9A99-AD09-EEF7-A50C-C399796A0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E56E0265-8D6E-DE2C-38B6-DACD190E9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80A7AD20-4E50-F39A-AB74-2170EA0DF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9" name="กลุ่ม 663">
            <a:extLst>
              <a:ext uri="{FF2B5EF4-FFF2-40B4-BE49-F238E27FC236}">
                <a16:creationId xmlns:a16="http://schemas.microsoft.com/office/drawing/2014/main" id="{FD0417A5-BE24-CEDE-6970-1D6D5E68E14B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0" name="Oval 18">
              <a:extLst>
                <a:ext uri="{FF2B5EF4-FFF2-40B4-BE49-F238E27FC236}">
                  <a16:creationId xmlns:a16="http://schemas.microsoft.com/office/drawing/2014/main" id="{C38FC9AB-8B06-7A51-7FED-44CFCD07B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A014FC36-A9C2-9933-33F6-6ADC994D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7BBB9A7E-1505-3795-203C-6C9B753FF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3" name="กลุ่ม 2084">
            <a:extLst>
              <a:ext uri="{FF2B5EF4-FFF2-40B4-BE49-F238E27FC236}">
                <a16:creationId xmlns:a16="http://schemas.microsoft.com/office/drawing/2014/main" id="{9CA27140-8355-9468-C1A4-79106FCABE54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F95CFA89-55E8-6A47-4516-BDDEEE3DA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336E73B7-05BC-8C9C-D9F9-4ED971BB65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99C76610-B7E7-D957-7744-0B6EEC22B9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395A344B-EB19-12DE-BD48-22D822D0D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8" name="กลุ่ม 668">
            <a:extLst>
              <a:ext uri="{FF2B5EF4-FFF2-40B4-BE49-F238E27FC236}">
                <a16:creationId xmlns:a16="http://schemas.microsoft.com/office/drawing/2014/main" id="{B40DFEAA-EC7A-8CCF-B01C-DDBE75C7F062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39" name="Oval 25">
              <a:extLst>
                <a:ext uri="{FF2B5EF4-FFF2-40B4-BE49-F238E27FC236}">
                  <a16:creationId xmlns:a16="http://schemas.microsoft.com/office/drawing/2014/main" id="{99ED56FB-E15D-5ADC-6C6C-7D91DFEC1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75155CC7-5030-6D1A-8495-9EC8F31B60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41" name="กลุ่ม 664">
            <a:extLst>
              <a:ext uri="{FF2B5EF4-FFF2-40B4-BE49-F238E27FC236}">
                <a16:creationId xmlns:a16="http://schemas.microsoft.com/office/drawing/2014/main" id="{89717B90-1F01-9D14-079A-55B0DD1D0330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82A45147-7C00-AE9A-C7AD-89CFB1C38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37A4548D-39AD-53EA-FC36-0CC0DAE15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44" name="กลุ่ม 2083">
            <a:extLst>
              <a:ext uri="{FF2B5EF4-FFF2-40B4-BE49-F238E27FC236}">
                <a16:creationId xmlns:a16="http://schemas.microsoft.com/office/drawing/2014/main" id="{629D6793-4D77-7C86-E063-2EC525305F1D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5" name="Oval 29">
              <a:extLst>
                <a:ext uri="{FF2B5EF4-FFF2-40B4-BE49-F238E27FC236}">
                  <a16:creationId xmlns:a16="http://schemas.microsoft.com/office/drawing/2014/main" id="{9C470B93-ECBA-FB7B-B6D0-A03336653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C4247B22-8C1A-9766-A6D8-E5E798411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73DD73B5-BB45-A6B6-F211-729D23015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1B27FE0E-BE8F-0B85-83D7-B1BE1ED2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EA3B6D7A-8DC1-E405-CAD7-354DED693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9ABED31D-EF21-8B6A-C99D-B8FA849D6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1" name="กลุ่ม 2079">
            <a:extLst>
              <a:ext uri="{FF2B5EF4-FFF2-40B4-BE49-F238E27FC236}">
                <a16:creationId xmlns:a16="http://schemas.microsoft.com/office/drawing/2014/main" id="{AB368FAE-6FFD-9081-9FF6-3DC071802C27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2" name="Oval 35">
              <a:extLst>
                <a:ext uri="{FF2B5EF4-FFF2-40B4-BE49-F238E27FC236}">
                  <a16:creationId xmlns:a16="http://schemas.microsoft.com/office/drawing/2014/main" id="{A585E34C-628C-C5E3-1E17-4994A60861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E4CD8EDF-BB2B-BD4D-B36C-26012A8DE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กลุ่ม 666">
            <a:extLst>
              <a:ext uri="{FF2B5EF4-FFF2-40B4-BE49-F238E27FC236}">
                <a16:creationId xmlns:a16="http://schemas.microsoft.com/office/drawing/2014/main" id="{15414F3E-B5BA-D537-6D80-9903E691AD8F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5" name="Oval 37">
              <a:extLst>
                <a:ext uri="{FF2B5EF4-FFF2-40B4-BE49-F238E27FC236}">
                  <a16:creationId xmlns:a16="http://schemas.microsoft.com/office/drawing/2014/main" id="{EEB7A27D-7A32-6A39-6129-4EA9B6E95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:a16="http://schemas.microsoft.com/office/drawing/2014/main" id="{E58081B4-5D4A-B92A-65F4-E73039C09C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7" name="กลุ่ม 2080">
            <a:extLst>
              <a:ext uri="{FF2B5EF4-FFF2-40B4-BE49-F238E27FC236}">
                <a16:creationId xmlns:a16="http://schemas.microsoft.com/office/drawing/2014/main" id="{9748A4F3-BCAD-F093-B388-016789A8F7D9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58" name="Oval 39">
              <a:extLst>
                <a:ext uri="{FF2B5EF4-FFF2-40B4-BE49-F238E27FC236}">
                  <a16:creationId xmlns:a16="http://schemas.microsoft.com/office/drawing/2014/main" id="{C96DF180-A14E-4523-AE45-E5C73F7A9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B991103B-6E79-3B0A-B15C-436251E599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0" name="กลุ่ม 2087">
            <a:extLst>
              <a:ext uri="{FF2B5EF4-FFF2-40B4-BE49-F238E27FC236}">
                <a16:creationId xmlns:a16="http://schemas.microsoft.com/office/drawing/2014/main" id="{9183E413-7F19-395E-A798-340C75D1DC65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1" name="Oval 41">
              <a:extLst>
                <a:ext uri="{FF2B5EF4-FFF2-40B4-BE49-F238E27FC236}">
                  <a16:creationId xmlns:a16="http://schemas.microsoft.com/office/drawing/2014/main" id="{C49AFE70-5EA7-0E65-D731-902A40B1C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DBAA6F8C-2F7B-30FF-E3A7-667C0938A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3" name="กลุ่ม 667">
            <a:extLst>
              <a:ext uri="{FF2B5EF4-FFF2-40B4-BE49-F238E27FC236}">
                <a16:creationId xmlns:a16="http://schemas.microsoft.com/office/drawing/2014/main" id="{79A2603F-148F-21D1-90B7-A1705E59F7BA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4" name="Oval 43">
              <a:extLst>
                <a:ext uri="{FF2B5EF4-FFF2-40B4-BE49-F238E27FC236}">
                  <a16:creationId xmlns:a16="http://schemas.microsoft.com/office/drawing/2014/main" id="{96065823-1359-DD18-7AC1-004C78E8A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7C5541F4-1A2F-9EDD-D4DA-0E43F63F3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3146E261-7303-D842-A4DD-89E52ED52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7" name="กลุ่ม 2082">
            <a:extLst>
              <a:ext uri="{FF2B5EF4-FFF2-40B4-BE49-F238E27FC236}">
                <a16:creationId xmlns:a16="http://schemas.microsoft.com/office/drawing/2014/main" id="{BB963D8F-BCB0-BE94-5E15-F78F1F46C3D4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68" name="Oval 46">
              <a:extLst>
                <a:ext uri="{FF2B5EF4-FFF2-40B4-BE49-F238E27FC236}">
                  <a16:creationId xmlns:a16="http://schemas.microsoft.com/office/drawing/2014/main" id="{8DED96D0-83E4-5420-A4B4-680BC75B2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7FF5192A-16D8-D0EC-DBCA-5DF680B1B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70" name="กลุ่ม 2081">
            <a:extLst>
              <a:ext uri="{FF2B5EF4-FFF2-40B4-BE49-F238E27FC236}">
                <a16:creationId xmlns:a16="http://schemas.microsoft.com/office/drawing/2014/main" id="{EA3EA0D2-3104-C286-120C-B2A22B5CD568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1" name="Oval 48">
              <a:extLst>
                <a:ext uri="{FF2B5EF4-FFF2-40B4-BE49-F238E27FC236}">
                  <a16:creationId xmlns:a16="http://schemas.microsoft.com/office/drawing/2014/main" id="{C7F198BD-E626-2BAF-B04C-211A1D11A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2" name="Freeform 49">
              <a:extLst>
                <a:ext uri="{FF2B5EF4-FFF2-40B4-BE49-F238E27FC236}">
                  <a16:creationId xmlns:a16="http://schemas.microsoft.com/office/drawing/2014/main" id="{A9E4F851-6AB5-267B-BC82-147279924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73" name="กลุ่ม 2086">
            <a:extLst>
              <a:ext uri="{FF2B5EF4-FFF2-40B4-BE49-F238E27FC236}">
                <a16:creationId xmlns:a16="http://schemas.microsoft.com/office/drawing/2014/main" id="{A97E019E-40D0-573F-049F-5C26E27C515D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4" name="Oval 50">
              <a:extLst>
                <a:ext uri="{FF2B5EF4-FFF2-40B4-BE49-F238E27FC236}">
                  <a16:creationId xmlns:a16="http://schemas.microsoft.com/office/drawing/2014/main" id="{2D4FFF49-2AF9-0A71-D077-621704319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5" name="Oval 51">
              <a:extLst>
                <a:ext uri="{FF2B5EF4-FFF2-40B4-BE49-F238E27FC236}">
                  <a16:creationId xmlns:a16="http://schemas.microsoft.com/office/drawing/2014/main" id="{BD5265C1-647A-7E5E-C886-75DFD0829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6" name="Oval 52">
              <a:extLst>
                <a:ext uri="{FF2B5EF4-FFF2-40B4-BE49-F238E27FC236}">
                  <a16:creationId xmlns:a16="http://schemas.microsoft.com/office/drawing/2014/main" id="{9B12FDC0-3747-4EBB-B1AA-F7B2D841D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77" name="กลุ่ม 665">
            <a:extLst>
              <a:ext uri="{FF2B5EF4-FFF2-40B4-BE49-F238E27FC236}">
                <a16:creationId xmlns:a16="http://schemas.microsoft.com/office/drawing/2014/main" id="{DEAC8322-158B-C705-4F1B-7EFE2A6DF24E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78" name="Oval 53">
              <a:extLst>
                <a:ext uri="{FF2B5EF4-FFF2-40B4-BE49-F238E27FC236}">
                  <a16:creationId xmlns:a16="http://schemas.microsoft.com/office/drawing/2014/main" id="{C1E7B13D-9CF2-A53C-F0A7-F925EBC52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id="{3A286903-7F29-F05E-64F7-F0E949A3CD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0" name="กลุ่ม 669">
            <a:extLst>
              <a:ext uri="{FF2B5EF4-FFF2-40B4-BE49-F238E27FC236}">
                <a16:creationId xmlns:a16="http://schemas.microsoft.com/office/drawing/2014/main" id="{8397DC0F-A842-5AC7-FAD2-6F1945597E82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1" name="Oval 55">
              <a:extLst>
                <a:ext uri="{FF2B5EF4-FFF2-40B4-BE49-F238E27FC236}">
                  <a16:creationId xmlns:a16="http://schemas.microsoft.com/office/drawing/2014/main" id="{321DA5A5-41E1-9101-2865-9550A0387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2" name="Oval 56">
              <a:extLst>
                <a:ext uri="{FF2B5EF4-FFF2-40B4-BE49-F238E27FC236}">
                  <a16:creationId xmlns:a16="http://schemas.microsoft.com/office/drawing/2014/main" id="{B1CEB6C5-964F-D769-0015-B9A60CFB9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B43DEE2F-7F4D-4F96-B750-C8D1B186B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A22EA174-ADD0-9FB0-0850-3CCD3E4CE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5" name="กลุ่ม 670">
            <a:extLst>
              <a:ext uri="{FF2B5EF4-FFF2-40B4-BE49-F238E27FC236}">
                <a16:creationId xmlns:a16="http://schemas.microsoft.com/office/drawing/2014/main" id="{352478C8-A425-EA9F-1E91-B0A9466AB5A1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6" name="Oval 59">
              <a:extLst>
                <a:ext uri="{FF2B5EF4-FFF2-40B4-BE49-F238E27FC236}">
                  <a16:creationId xmlns:a16="http://schemas.microsoft.com/office/drawing/2014/main" id="{6383D5CF-4E08-2318-9337-1087A669F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" name="Freeform 60">
              <a:extLst>
                <a:ext uri="{FF2B5EF4-FFF2-40B4-BE49-F238E27FC236}">
                  <a16:creationId xmlns:a16="http://schemas.microsoft.com/office/drawing/2014/main" id="{046449E4-6902-31F8-716F-25B470328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8" name="กลุ่ม 2090">
            <a:extLst>
              <a:ext uri="{FF2B5EF4-FFF2-40B4-BE49-F238E27FC236}">
                <a16:creationId xmlns:a16="http://schemas.microsoft.com/office/drawing/2014/main" id="{EA4065E0-F6FD-06F1-FC86-86360007A7A7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89" name="Oval 61">
              <a:extLst>
                <a:ext uri="{FF2B5EF4-FFF2-40B4-BE49-F238E27FC236}">
                  <a16:creationId xmlns:a16="http://schemas.microsoft.com/office/drawing/2014/main" id="{9AE82024-491B-FF1F-7BFB-B78F6B20B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" name="Freeform 62">
              <a:extLst>
                <a:ext uri="{FF2B5EF4-FFF2-40B4-BE49-F238E27FC236}">
                  <a16:creationId xmlns:a16="http://schemas.microsoft.com/office/drawing/2014/main" id="{C0DFAF4E-10BA-66A0-18BB-66F9A73ADF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91" name="กลุ่ม 2089">
            <a:extLst>
              <a:ext uri="{FF2B5EF4-FFF2-40B4-BE49-F238E27FC236}">
                <a16:creationId xmlns:a16="http://schemas.microsoft.com/office/drawing/2014/main" id="{3B3D43DD-6C82-F962-EFE5-06D4EBFFD83B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2" name="Oval 63">
              <a:extLst>
                <a:ext uri="{FF2B5EF4-FFF2-40B4-BE49-F238E27FC236}">
                  <a16:creationId xmlns:a16="http://schemas.microsoft.com/office/drawing/2014/main" id="{C01046C1-8290-3F2B-83F5-5CBACE880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id="{B41F3CE4-7090-2346-CB80-972F5C8D1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id="{B1B82752-5C5D-F538-4A83-D7B9E184C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id="{F74B9B30-F659-9ED2-CCE0-20A71F13A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" name="Freeform 67">
              <a:extLst>
                <a:ext uri="{FF2B5EF4-FFF2-40B4-BE49-F238E27FC236}">
                  <a16:creationId xmlns:a16="http://schemas.microsoft.com/office/drawing/2014/main" id="{CE07AAC3-F6CA-379D-BC90-C2EE7A913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97" name="กลุ่ม 2088">
            <a:extLst>
              <a:ext uri="{FF2B5EF4-FFF2-40B4-BE49-F238E27FC236}">
                <a16:creationId xmlns:a16="http://schemas.microsoft.com/office/drawing/2014/main" id="{FD3C1E5F-9E4C-5965-8800-18D66E5B4B8F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98" name="Oval 68">
              <a:extLst>
                <a:ext uri="{FF2B5EF4-FFF2-40B4-BE49-F238E27FC236}">
                  <a16:creationId xmlns:a16="http://schemas.microsoft.com/office/drawing/2014/main" id="{5A00C681-7CBD-F7FC-D719-4F458ABBD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" name="Freeform 69">
              <a:extLst>
                <a:ext uri="{FF2B5EF4-FFF2-40B4-BE49-F238E27FC236}">
                  <a16:creationId xmlns:a16="http://schemas.microsoft.com/office/drawing/2014/main" id="{16109BD8-22BF-0CF6-5FE5-9F22CAC0D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0" name="Freeform 70">
              <a:extLst>
                <a:ext uri="{FF2B5EF4-FFF2-40B4-BE49-F238E27FC236}">
                  <a16:creationId xmlns:a16="http://schemas.microsoft.com/office/drawing/2014/main" id="{3BAA64EB-18EF-3B0B-7869-4CFE9A5A9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1" name="กลุ่ม 2091">
            <a:extLst>
              <a:ext uri="{FF2B5EF4-FFF2-40B4-BE49-F238E27FC236}">
                <a16:creationId xmlns:a16="http://schemas.microsoft.com/office/drawing/2014/main" id="{1B034722-2131-D619-3A39-49A7241C4177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2" name="Oval 71">
              <a:extLst>
                <a:ext uri="{FF2B5EF4-FFF2-40B4-BE49-F238E27FC236}">
                  <a16:creationId xmlns:a16="http://schemas.microsoft.com/office/drawing/2014/main" id="{77B36FC2-084C-5DB1-1089-BD72ECE2A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" name="Freeform 72">
              <a:extLst>
                <a:ext uri="{FF2B5EF4-FFF2-40B4-BE49-F238E27FC236}">
                  <a16:creationId xmlns:a16="http://schemas.microsoft.com/office/drawing/2014/main" id="{8B1EB574-2D14-4DF7-235F-082A3187E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4" name="กลุ่ม 2092">
            <a:extLst>
              <a:ext uri="{FF2B5EF4-FFF2-40B4-BE49-F238E27FC236}">
                <a16:creationId xmlns:a16="http://schemas.microsoft.com/office/drawing/2014/main" id="{0B10625A-D462-2E8F-2C75-E6FCFFC70014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5" name="Oval 73">
              <a:extLst>
                <a:ext uri="{FF2B5EF4-FFF2-40B4-BE49-F238E27FC236}">
                  <a16:creationId xmlns:a16="http://schemas.microsoft.com/office/drawing/2014/main" id="{F60F84DD-2676-D52D-61FB-29D610F08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6" name="Freeform 74">
              <a:extLst>
                <a:ext uri="{FF2B5EF4-FFF2-40B4-BE49-F238E27FC236}">
                  <a16:creationId xmlns:a16="http://schemas.microsoft.com/office/drawing/2014/main" id="{06AD29C8-EB9B-E9C3-9B23-31DBEF337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7" name="Freeform 75">
              <a:extLst>
                <a:ext uri="{FF2B5EF4-FFF2-40B4-BE49-F238E27FC236}">
                  <a16:creationId xmlns:a16="http://schemas.microsoft.com/office/drawing/2014/main" id="{3CCDA60A-25A9-E061-10F4-B4E09B5C9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8" name="Freeform 76">
              <a:extLst>
                <a:ext uri="{FF2B5EF4-FFF2-40B4-BE49-F238E27FC236}">
                  <a16:creationId xmlns:a16="http://schemas.microsoft.com/office/drawing/2014/main" id="{05E2A53A-F5AC-FBE6-A926-E6F3CD67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71537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>
            <a:off x="138960" y="267840"/>
            <a:ext cx="17953920" cy="9810720"/>
            <a:chOff x="0" y="0"/>
            <a:chExt cx="23938560" cy="13080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938612" cy="13080873"/>
            </a:xfrm>
            <a:custGeom>
              <a:avLst/>
              <a:gdLst/>
              <a:ahLst/>
              <a:cxnLst/>
              <a:rect l="l" t="t" r="r" b="b"/>
              <a:pathLst>
                <a:path w="23938612" h="13080873">
                  <a:moveTo>
                    <a:pt x="10012299" y="206121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979146"/>
                  </a:lnTo>
                  <a:lnTo>
                    <a:pt x="101727" y="12979146"/>
                  </a:lnTo>
                  <a:lnTo>
                    <a:pt x="101727" y="12877419"/>
                  </a:lnTo>
                  <a:lnTo>
                    <a:pt x="23836757" y="12877419"/>
                  </a:lnTo>
                  <a:lnTo>
                    <a:pt x="23836757" y="12979146"/>
                  </a:lnTo>
                  <a:lnTo>
                    <a:pt x="23735030" y="12979146"/>
                  </a:lnTo>
                  <a:lnTo>
                    <a:pt x="23735030" y="101727"/>
                  </a:lnTo>
                  <a:lnTo>
                    <a:pt x="23836757" y="101727"/>
                  </a:lnTo>
                  <a:lnTo>
                    <a:pt x="23836757" y="203454"/>
                  </a:lnTo>
                  <a:lnTo>
                    <a:pt x="14010260" y="206121"/>
                  </a:lnTo>
                  <a:lnTo>
                    <a:pt x="14010260" y="2540"/>
                  </a:lnTo>
                  <a:lnTo>
                    <a:pt x="23836757" y="0"/>
                  </a:lnTo>
                  <a:cubicBezTo>
                    <a:pt x="23863808" y="0"/>
                    <a:pt x="23889590" y="10668"/>
                    <a:pt x="23908767" y="29845"/>
                  </a:cubicBezTo>
                  <a:cubicBezTo>
                    <a:pt x="23927944" y="49022"/>
                    <a:pt x="23938612" y="74803"/>
                    <a:pt x="23938612" y="101854"/>
                  </a:cubicBezTo>
                  <a:lnTo>
                    <a:pt x="23938612" y="12979146"/>
                  </a:lnTo>
                  <a:cubicBezTo>
                    <a:pt x="23938612" y="13035407"/>
                    <a:pt x="23893019" y="13080873"/>
                    <a:pt x="23836885" y="13080873"/>
                  </a:cubicBezTo>
                  <a:lnTo>
                    <a:pt x="101727" y="13080873"/>
                  </a:lnTo>
                  <a:cubicBezTo>
                    <a:pt x="45466" y="13080873"/>
                    <a:pt x="0" y="13035280"/>
                    <a:pt x="0" y="12979146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10012426" y="2667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ECA91A90-357C-B929-23EC-512D4BDE6CA2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A685DC4A-C1C9-A9CC-2552-9DCE580571C8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FF2BD1A5-0B91-0BC9-6586-58D1514EDC68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" name="Google Shape;13887;p27">
              <a:extLst>
                <a:ext uri="{FF2B5EF4-FFF2-40B4-BE49-F238E27FC236}">
                  <a16:creationId xmlns:a16="http://schemas.microsoft.com/office/drawing/2014/main" id="{FA9E86FF-310E-E4E4-0A05-5629AF7D325E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3888;p27">
              <a:extLst>
                <a:ext uri="{FF2B5EF4-FFF2-40B4-BE49-F238E27FC236}">
                  <a16:creationId xmlns:a16="http://schemas.microsoft.com/office/drawing/2014/main" id="{AD6A3931-2503-3D77-DC67-BDF1346A8B79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9;p27">
              <a:extLst>
                <a:ext uri="{FF2B5EF4-FFF2-40B4-BE49-F238E27FC236}">
                  <a16:creationId xmlns:a16="http://schemas.microsoft.com/office/drawing/2014/main" id="{8D476C73-7DA7-9D4B-DA17-DF8BD629C77A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90;p27">
              <a:extLst>
                <a:ext uri="{FF2B5EF4-FFF2-40B4-BE49-F238E27FC236}">
                  <a16:creationId xmlns:a16="http://schemas.microsoft.com/office/drawing/2014/main" id="{003165EE-D45D-9D4E-BFDB-2E428525F6A5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91;p27">
              <a:extLst>
                <a:ext uri="{FF2B5EF4-FFF2-40B4-BE49-F238E27FC236}">
                  <a16:creationId xmlns:a16="http://schemas.microsoft.com/office/drawing/2014/main" id="{05CAE1AE-2226-B950-6656-F79E8CADE0BC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2;p27">
              <a:extLst>
                <a:ext uri="{FF2B5EF4-FFF2-40B4-BE49-F238E27FC236}">
                  <a16:creationId xmlns:a16="http://schemas.microsoft.com/office/drawing/2014/main" id="{2666E27B-9973-DFEA-C9AE-6DFDFA9792A0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3;p27">
              <a:extLst>
                <a:ext uri="{FF2B5EF4-FFF2-40B4-BE49-F238E27FC236}">
                  <a16:creationId xmlns:a16="http://schemas.microsoft.com/office/drawing/2014/main" id="{E6146CA2-FB0B-DC09-C38A-C0E67551184A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4;p27">
              <a:extLst>
                <a:ext uri="{FF2B5EF4-FFF2-40B4-BE49-F238E27FC236}">
                  <a16:creationId xmlns:a16="http://schemas.microsoft.com/office/drawing/2014/main" id="{26AB5D11-78CB-EAF5-826F-08C45BDE93ED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5;p27">
              <a:extLst>
                <a:ext uri="{FF2B5EF4-FFF2-40B4-BE49-F238E27FC236}">
                  <a16:creationId xmlns:a16="http://schemas.microsoft.com/office/drawing/2014/main" id="{73BD320E-85DD-A17F-5C5C-07240E21541F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6;p27">
              <a:extLst>
                <a:ext uri="{FF2B5EF4-FFF2-40B4-BE49-F238E27FC236}">
                  <a16:creationId xmlns:a16="http://schemas.microsoft.com/office/drawing/2014/main" id="{3853D5B3-AC58-6FE8-23D6-885E939F0446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7;p27">
              <a:extLst>
                <a:ext uri="{FF2B5EF4-FFF2-40B4-BE49-F238E27FC236}">
                  <a16:creationId xmlns:a16="http://schemas.microsoft.com/office/drawing/2014/main" id="{60DB8E13-5013-34EB-9FFD-DC790BB55E92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8;p27">
              <a:extLst>
                <a:ext uri="{FF2B5EF4-FFF2-40B4-BE49-F238E27FC236}">
                  <a16:creationId xmlns:a16="http://schemas.microsoft.com/office/drawing/2014/main" id="{5303D4C9-8BEC-A5B1-7D55-92EC01BDC755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9;p27">
              <a:extLst>
                <a:ext uri="{FF2B5EF4-FFF2-40B4-BE49-F238E27FC236}">
                  <a16:creationId xmlns:a16="http://schemas.microsoft.com/office/drawing/2014/main" id="{4FB751C4-3301-89A3-C4C3-B4BD7F663997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0;p27">
              <a:extLst>
                <a:ext uri="{FF2B5EF4-FFF2-40B4-BE49-F238E27FC236}">
                  <a16:creationId xmlns:a16="http://schemas.microsoft.com/office/drawing/2014/main" id="{E3937B29-BE25-4AD5-92DF-56AE2D0FEC71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1;p27">
              <a:extLst>
                <a:ext uri="{FF2B5EF4-FFF2-40B4-BE49-F238E27FC236}">
                  <a16:creationId xmlns:a16="http://schemas.microsoft.com/office/drawing/2014/main" id="{80203671-DFEC-011B-7561-F7B87D691A52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2;p27">
              <a:extLst>
                <a:ext uri="{FF2B5EF4-FFF2-40B4-BE49-F238E27FC236}">
                  <a16:creationId xmlns:a16="http://schemas.microsoft.com/office/drawing/2014/main" id="{7DA89EEF-510D-96DD-59BA-3308FF6EE613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3;p27">
              <a:extLst>
                <a:ext uri="{FF2B5EF4-FFF2-40B4-BE49-F238E27FC236}">
                  <a16:creationId xmlns:a16="http://schemas.microsoft.com/office/drawing/2014/main" id="{CA5D254C-E165-9D04-C160-9E7106142523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4;p27">
              <a:extLst>
                <a:ext uri="{FF2B5EF4-FFF2-40B4-BE49-F238E27FC236}">
                  <a16:creationId xmlns:a16="http://schemas.microsoft.com/office/drawing/2014/main" id="{AA037683-0FF8-AC58-B799-099ABF73593E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5;p27">
              <a:extLst>
                <a:ext uri="{FF2B5EF4-FFF2-40B4-BE49-F238E27FC236}">
                  <a16:creationId xmlns:a16="http://schemas.microsoft.com/office/drawing/2014/main" id="{4B1064FA-2A7E-6CC7-0BDD-2B8DA941E3D8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6;p27">
              <a:extLst>
                <a:ext uri="{FF2B5EF4-FFF2-40B4-BE49-F238E27FC236}">
                  <a16:creationId xmlns:a16="http://schemas.microsoft.com/office/drawing/2014/main" id="{397C34C4-9BFB-B565-9E27-9FCDF77B013C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7;p27">
              <a:extLst>
                <a:ext uri="{FF2B5EF4-FFF2-40B4-BE49-F238E27FC236}">
                  <a16:creationId xmlns:a16="http://schemas.microsoft.com/office/drawing/2014/main" id="{360DC085-5A70-04BD-241E-50D0FC4AC053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8;p27">
              <a:extLst>
                <a:ext uri="{FF2B5EF4-FFF2-40B4-BE49-F238E27FC236}">
                  <a16:creationId xmlns:a16="http://schemas.microsoft.com/office/drawing/2014/main" id="{C1252558-AADF-6700-354A-969DD384EE71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9;p27">
              <a:extLst>
                <a:ext uri="{FF2B5EF4-FFF2-40B4-BE49-F238E27FC236}">
                  <a16:creationId xmlns:a16="http://schemas.microsoft.com/office/drawing/2014/main" id="{91B6B6E0-2BF2-335D-28AA-895A52732C01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" name="Google Shape;13910;p27">
            <a:extLst>
              <a:ext uri="{FF2B5EF4-FFF2-40B4-BE49-F238E27FC236}">
                <a16:creationId xmlns:a16="http://schemas.microsoft.com/office/drawing/2014/main" id="{EDA87176-4BB8-1269-5AB5-A7C437B59633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1" name="Google Shape;13911;p27">
              <a:extLst>
                <a:ext uri="{FF2B5EF4-FFF2-40B4-BE49-F238E27FC236}">
                  <a16:creationId xmlns:a16="http://schemas.microsoft.com/office/drawing/2014/main" id="{F315B631-4F7B-2ADE-7C10-EF06873D9B42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12;p27">
              <a:extLst>
                <a:ext uri="{FF2B5EF4-FFF2-40B4-BE49-F238E27FC236}">
                  <a16:creationId xmlns:a16="http://schemas.microsoft.com/office/drawing/2014/main" id="{D518B475-95B8-9090-2E31-EB8729F91D56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13;p27">
              <a:extLst>
                <a:ext uri="{FF2B5EF4-FFF2-40B4-BE49-F238E27FC236}">
                  <a16:creationId xmlns:a16="http://schemas.microsoft.com/office/drawing/2014/main" id="{8BEA5468-A469-0C21-E06B-864A86475BF8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4;p27">
            <a:extLst>
              <a:ext uri="{FF2B5EF4-FFF2-40B4-BE49-F238E27FC236}">
                <a16:creationId xmlns:a16="http://schemas.microsoft.com/office/drawing/2014/main" id="{F645BD8F-6C6C-668B-A2A4-726EBD989622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5" name="Google Shape;13915;p27">
              <a:extLst>
                <a:ext uri="{FF2B5EF4-FFF2-40B4-BE49-F238E27FC236}">
                  <a16:creationId xmlns:a16="http://schemas.microsoft.com/office/drawing/2014/main" id="{07D8DD1F-7723-801D-F344-70331A0364C0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6;p27">
              <a:extLst>
                <a:ext uri="{FF2B5EF4-FFF2-40B4-BE49-F238E27FC236}">
                  <a16:creationId xmlns:a16="http://schemas.microsoft.com/office/drawing/2014/main" id="{90D7DFFE-61A1-29A4-CB89-2B10E679AD66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7;p27">
            <a:extLst>
              <a:ext uri="{FF2B5EF4-FFF2-40B4-BE49-F238E27FC236}">
                <a16:creationId xmlns:a16="http://schemas.microsoft.com/office/drawing/2014/main" id="{FD305D3D-6B8F-253E-BC66-B4B48131E94B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38" name="Google Shape;13918;p27">
              <a:extLst>
                <a:ext uri="{FF2B5EF4-FFF2-40B4-BE49-F238E27FC236}">
                  <a16:creationId xmlns:a16="http://schemas.microsoft.com/office/drawing/2014/main" id="{FF29DF0C-80D0-F9B7-7F17-9796148FC1F2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9;p27">
              <a:extLst>
                <a:ext uri="{FF2B5EF4-FFF2-40B4-BE49-F238E27FC236}">
                  <a16:creationId xmlns:a16="http://schemas.microsoft.com/office/drawing/2014/main" id="{8DC48560-B24F-55D5-4BA8-90405DA44626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0;p27">
              <a:extLst>
                <a:ext uri="{FF2B5EF4-FFF2-40B4-BE49-F238E27FC236}">
                  <a16:creationId xmlns:a16="http://schemas.microsoft.com/office/drawing/2014/main" id="{3DC6F700-CCF7-0B62-9C22-D62E0DA8A68D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1;p27">
              <a:extLst>
                <a:ext uri="{FF2B5EF4-FFF2-40B4-BE49-F238E27FC236}">
                  <a16:creationId xmlns:a16="http://schemas.microsoft.com/office/drawing/2014/main" id="{558B4F85-30CE-4383-E1E1-A6A997C2C4AD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2;p27">
              <a:extLst>
                <a:ext uri="{FF2B5EF4-FFF2-40B4-BE49-F238E27FC236}">
                  <a16:creationId xmlns:a16="http://schemas.microsoft.com/office/drawing/2014/main" id="{0A6ECC0E-9E33-60A5-5764-2D3B1C487349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3;p27">
              <a:extLst>
                <a:ext uri="{FF2B5EF4-FFF2-40B4-BE49-F238E27FC236}">
                  <a16:creationId xmlns:a16="http://schemas.microsoft.com/office/drawing/2014/main" id="{9D58CEA7-4AAA-0DCA-969A-F949748A32DB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4;p27">
              <a:extLst>
                <a:ext uri="{FF2B5EF4-FFF2-40B4-BE49-F238E27FC236}">
                  <a16:creationId xmlns:a16="http://schemas.microsoft.com/office/drawing/2014/main" id="{CBBEDF42-9F23-0840-9DDD-19302E3680A1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5;p27">
              <a:extLst>
                <a:ext uri="{FF2B5EF4-FFF2-40B4-BE49-F238E27FC236}">
                  <a16:creationId xmlns:a16="http://schemas.microsoft.com/office/drawing/2014/main" id="{07A1B44F-BE73-6391-8142-72ED0D0BB2E7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6" name="Google Shape;13926;p27">
            <a:extLst>
              <a:ext uri="{FF2B5EF4-FFF2-40B4-BE49-F238E27FC236}">
                <a16:creationId xmlns:a16="http://schemas.microsoft.com/office/drawing/2014/main" id="{5CC12538-A9CC-4721-BA67-952D80B45CEE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47" name="Google Shape;13927;p27">
              <a:extLst>
                <a:ext uri="{FF2B5EF4-FFF2-40B4-BE49-F238E27FC236}">
                  <a16:creationId xmlns:a16="http://schemas.microsoft.com/office/drawing/2014/main" id="{3C7F28CF-5249-ED9C-171A-E346FC014C53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8;p27">
              <a:extLst>
                <a:ext uri="{FF2B5EF4-FFF2-40B4-BE49-F238E27FC236}">
                  <a16:creationId xmlns:a16="http://schemas.microsoft.com/office/drawing/2014/main" id="{4422EE0E-9E91-421F-4B77-05069299C7AB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9;p27">
              <a:extLst>
                <a:ext uri="{FF2B5EF4-FFF2-40B4-BE49-F238E27FC236}">
                  <a16:creationId xmlns:a16="http://schemas.microsoft.com/office/drawing/2014/main" id="{82FC0A93-85EC-BF75-6B44-CC1F48DC6633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30;p27">
              <a:extLst>
                <a:ext uri="{FF2B5EF4-FFF2-40B4-BE49-F238E27FC236}">
                  <a16:creationId xmlns:a16="http://schemas.microsoft.com/office/drawing/2014/main" id="{3E41E1D3-AA7C-BCC9-2307-5DA12FAFEC23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31;p27">
              <a:extLst>
                <a:ext uri="{FF2B5EF4-FFF2-40B4-BE49-F238E27FC236}">
                  <a16:creationId xmlns:a16="http://schemas.microsoft.com/office/drawing/2014/main" id="{5F9D2695-1A8C-F6C7-8DAD-1D6630D165D1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2;p27">
              <a:extLst>
                <a:ext uri="{FF2B5EF4-FFF2-40B4-BE49-F238E27FC236}">
                  <a16:creationId xmlns:a16="http://schemas.microsoft.com/office/drawing/2014/main" id="{DB1CF2BC-55C3-0916-3CBC-CF6732A52343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3" name="Google Shape;13933;p27">
            <a:extLst>
              <a:ext uri="{FF2B5EF4-FFF2-40B4-BE49-F238E27FC236}">
                <a16:creationId xmlns:a16="http://schemas.microsoft.com/office/drawing/2014/main" id="{B160BD1D-E9FC-E086-4FC3-3014C8C60D48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4" name="Google Shape;13934;p27">
              <a:extLst>
                <a:ext uri="{FF2B5EF4-FFF2-40B4-BE49-F238E27FC236}">
                  <a16:creationId xmlns:a16="http://schemas.microsoft.com/office/drawing/2014/main" id="{399FF2FF-604E-A588-01E1-5B24E5494FC4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5;p27">
              <a:extLst>
                <a:ext uri="{FF2B5EF4-FFF2-40B4-BE49-F238E27FC236}">
                  <a16:creationId xmlns:a16="http://schemas.microsoft.com/office/drawing/2014/main" id="{A574E271-D8D4-35B5-B056-DCACBA3E2B76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6;p27">
              <a:extLst>
                <a:ext uri="{FF2B5EF4-FFF2-40B4-BE49-F238E27FC236}">
                  <a16:creationId xmlns:a16="http://schemas.microsoft.com/office/drawing/2014/main" id="{812E751D-B9ED-384B-4975-A61E25548A8C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7;p27">
              <a:extLst>
                <a:ext uri="{FF2B5EF4-FFF2-40B4-BE49-F238E27FC236}">
                  <a16:creationId xmlns:a16="http://schemas.microsoft.com/office/drawing/2014/main" id="{2D6C32CC-BC49-2346-BD3A-86DD679BBC75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58" name="Google Shape;13938;p27">
            <a:extLst>
              <a:ext uri="{FF2B5EF4-FFF2-40B4-BE49-F238E27FC236}">
                <a16:creationId xmlns:a16="http://schemas.microsoft.com/office/drawing/2014/main" id="{94E444D1-74DA-7390-BFF1-899C5D10D1DA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9" name="Google Shape;13939;p27">
            <a:extLst>
              <a:ext uri="{FF2B5EF4-FFF2-40B4-BE49-F238E27FC236}">
                <a16:creationId xmlns:a16="http://schemas.microsoft.com/office/drawing/2014/main" id="{C4D7F8E8-1834-759F-5DFC-166012068182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0" name="Google Shape;13940;p27">
              <a:extLst>
                <a:ext uri="{FF2B5EF4-FFF2-40B4-BE49-F238E27FC236}">
                  <a16:creationId xmlns:a16="http://schemas.microsoft.com/office/drawing/2014/main" id="{C287D2B4-741D-562B-915D-04D4CACBA684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41;p27">
              <a:extLst>
                <a:ext uri="{FF2B5EF4-FFF2-40B4-BE49-F238E27FC236}">
                  <a16:creationId xmlns:a16="http://schemas.microsoft.com/office/drawing/2014/main" id="{C4C37C2B-769A-07EE-451F-685579DB3B90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42;p27">
              <a:extLst>
                <a:ext uri="{FF2B5EF4-FFF2-40B4-BE49-F238E27FC236}">
                  <a16:creationId xmlns:a16="http://schemas.microsoft.com/office/drawing/2014/main" id="{966C0BB8-A266-8F72-F840-0BAC40701DF3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3" name="Google Shape;13943;p27">
            <a:extLst>
              <a:ext uri="{FF2B5EF4-FFF2-40B4-BE49-F238E27FC236}">
                <a16:creationId xmlns:a16="http://schemas.microsoft.com/office/drawing/2014/main" id="{267BF7B6-D99C-992D-073F-C49A8DC701FD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4" name="Google Shape;13944;p27">
              <a:extLst>
                <a:ext uri="{FF2B5EF4-FFF2-40B4-BE49-F238E27FC236}">
                  <a16:creationId xmlns:a16="http://schemas.microsoft.com/office/drawing/2014/main" id="{D2AC44A0-13F8-DE64-9DB5-7D3B93BECA13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5;p27">
              <a:extLst>
                <a:ext uri="{FF2B5EF4-FFF2-40B4-BE49-F238E27FC236}">
                  <a16:creationId xmlns:a16="http://schemas.microsoft.com/office/drawing/2014/main" id="{F2B3F08A-8461-E787-6A12-904C642ED853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6;p27">
              <a:extLst>
                <a:ext uri="{FF2B5EF4-FFF2-40B4-BE49-F238E27FC236}">
                  <a16:creationId xmlns:a16="http://schemas.microsoft.com/office/drawing/2014/main" id="{A2296C66-F80B-4266-5750-3C6CCE1BB5F5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7;p27">
            <a:extLst>
              <a:ext uri="{FF2B5EF4-FFF2-40B4-BE49-F238E27FC236}">
                <a16:creationId xmlns:a16="http://schemas.microsoft.com/office/drawing/2014/main" id="{C85F4DAD-C6D0-D60F-69D4-4C76E5AE7592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68" name="Google Shape;13948;p27">
              <a:extLst>
                <a:ext uri="{FF2B5EF4-FFF2-40B4-BE49-F238E27FC236}">
                  <a16:creationId xmlns:a16="http://schemas.microsoft.com/office/drawing/2014/main" id="{551FB599-D98B-6227-5B96-132B337DCE05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9;p27">
              <a:extLst>
                <a:ext uri="{FF2B5EF4-FFF2-40B4-BE49-F238E27FC236}">
                  <a16:creationId xmlns:a16="http://schemas.microsoft.com/office/drawing/2014/main" id="{B947E048-1040-7A63-3DA8-14E50BEE2637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50;p27">
              <a:extLst>
                <a:ext uri="{FF2B5EF4-FFF2-40B4-BE49-F238E27FC236}">
                  <a16:creationId xmlns:a16="http://schemas.microsoft.com/office/drawing/2014/main" id="{E72164E3-CD9A-3265-407C-54E1EE779822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51;p27">
              <a:extLst>
                <a:ext uri="{FF2B5EF4-FFF2-40B4-BE49-F238E27FC236}">
                  <a16:creationId xmlns:a16="http://schemas.microsoft.com/office/drawing/2014/main" id="{59FDF63E-2649-BAC4-8916-A40A72ABFB1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2;p27">
              <a:extLst>
                <a:ext uri="{FF2B5EF4-FFF2-40B4-BE49-F238E27FC236}">
                  <a16:creationId xmlns:a16="http://schemas.microsoft.com/office/drawing/2014/main" id="{1A60903D-E127-B0E0-9856-2845C48E7EBA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3;p27">
              <a:extLst>
                <a:ext uri="{FF2B5EF4-FFF2-40B4-BE49-F238E27FC236}">
                  <a16:creationId xmlns:a16="http://schemas.microsoft.com/office/drawing/2014/main" id="{15EB2B39-D71B-9B8C-CAA1-9A43E9C6B6E3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4" name="Google Shape;13954;p27">
            <a:extLst>
              <a:ext uri="{FF2B5EF4-FFF2-40B4-BE49-F238E27FC236}">
                <a16:creationId xmlns:a16="http://schemas.microsoft.com/office/drawing/2014/main" id="{9BC9DED5-81A0-506F-481D-8EA8E3B32706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5" name="Google Shape;13955;p27">
              <a:extLst>
                <a:ext uri="{FF2B5EF4-FFF2-40B4-BE49-F238E27FC236}">
                  <a16:creationId xmlns:a16="http://schemas.microsoft.com/office/drawing/2014/main" id="{58EC46B2-1458-DE0D-A467-9527CA950D4D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6;p27">
              <a:extLst>
                <a:ext uri="{FF2B5EF4-FFF2-40B4-BE49-F238E27FC236}">
                  <a16:creationId xmlns:a16="http://schemas.microsoft.com/office/drawing/2014/main" id="{4850D750-A1E1-50F9-38F9-AA6D72B8BE1D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7;p27">
              <a:extLst>
                <a:ext uri="{FF2B5EF4-FFF2-40B4-BE49-F238E27FC236}">
                  <a16:creationId xmlns:a16="http://schemas.microsoft.com/office/drawing/2014/main" id="{44FE003A-E6CF-A3EA-5133-3EFAECE5DF91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8;p27">
              <a:extLst>
                <a:ext uri="{FF2B5EF4-FFF2-40B4-BE49-F238E27FC236}">
                  <a16:creationId xmlns:a16="http://schemas.microsoft.com/office/drawing/2014/main" id="{2E702ABB-D742-29BD-AAA0-7ECDC0266986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9;p27">
              <a:extLst>
                <a:ext uri="{FF2B5EF4-FFF2-40B4-BE49-F238E27FC236}">
                  <a16:creationId xmlns:a16="http://schemas.microsoft.com/office/drawing/2014/main" id="{77A67837-B249-00BC-183E-3511A1FFBEBD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60;p27">
            <a:extLst>
              <a:ext uri="{FF2B5EF4-FFF2-40B4-BE49-F238E27FC236}">
                <a16:creationId xmlns:a16="http://schemas.microsoft.com/office/drawing/2014/main" id="{496AF0DB-A706-2997-999B-D80614F92C6C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1" name="Google Shape;13961;p27">
              <a:extLst>
                <a:ext uri="{FF2B5EF4-FFF2-40B4-BE49-F238E27FC236}">
                  <a16:creationId xmlns:a16="http://schemas.microsoft.com/office/drawing/2014/main" id="{27C16A4A-B5B6-8A4B-30EE-42EE10E10FB8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62;p27">
              <a:extLst>
                <a:ext uri="{FF2B5EF4-FFF2-40B4-BE49-F238E27FC236}">
                  <a16:creationId xmlns:a16="http://schemas.microsoft.com/office/drawing/2014/main" id="{B8D42FAD-0F95-331B-3A48-CB93544A7374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63;p27">
              <a:extLst>
                <a:ext uri="{FF2B5EF4-FFF2-40B4-BE49-F238E27FC236}">
                  <a16:creationId xmlns:a16="http://schemas.microsoft.com/office/drawing/2014/main" id="{B3D0A711-1644-85C4-8B53-24AA757B9D4F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4;p27">
              <a:extLst>
                <a:ext uri="{FF2B5EF4-FFF2-40B4-BE49-F238E27FC236}">
                  <a16:creationId xmlns:a16="http://schemas.microsoft.com/office/drawing/2014/main" id="{F097DFA1-9910-E953-DAFF-FB9A9697B2C4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5;p27">
              <a:extLst>
                <a:ext uri="{FF2B5EF4-FFF2-40B4-BE49-F238E27FC236}">
                  <a16:creationId xmlns:a16="http://schemas.microsoft.com/office/drawing/2014/main" id="{23C43946-C1A7-5F23-0362-4487C7FBCA6D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6;p27">
              <a:extLst>
                <a:ext uri="{FF2B5EF4-FFF2-40B4-BE49-F238E27FC236}">
                  <a16:creationId xmlns:a16="http://schemas.microsoft.com/office/drawing/2014/main" id="{991920A4-C595-57B3-D9C6-A5DCB5A26BDB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7;p27">
              <a:extLst>
                <a:ext uri="{FF2B5EF4-FFF2-40B4-BE49-F238E27FC236}">
                  <a16:creationId xmlns:a16="http://schemas.microsoft.com/office/drawing/2014/main" id="{F1000071-F667-C4A8-503F-579FC740410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8;p27">
              <a:extLst>
                <a:ext uri="{FF2B5EF4-FFF2-40B4-BE49-F238E27FC236}">
                  <a16:creationId xmlns:a16="http://schemas.microsoft.com/office/drawing/2014/main" id="{BB1AA2C8-76E7-001F-7DF2-033A20443113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9;p27">
              <a:extLst>
                <a:ext uri="{FF2B5EF4-FFF2-40B4-BE49-F238E27FC236}">
                  <a16:creationId xmlns:a16="http://schemas.microsoft.com/office/drawing/2014/main" id="{945FF1D6-B964-52DB-B94E-1A59A42FDB0D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70;p27">
              <a:extLst>
                <a:ext uri="{FF2B5EF4-FFF2-40B4-BE49-F238E27FC236}">
                  <a16:creationId xmlns:a16="http://schemas.microsoft.com/office/drawing/2014/main" id="{977800B7-CC7C-FC44-D04F-81A4C9983C21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971;p27">
            <a:extLst>
              <a:ext uri="{FF2B5EF4-FFF2-40B4-BE49-F238E27FC236}">
                <a16:creationId xmlns:a16="http://schemas.microsoft.com/office/drawing/2014/main" id="{9AEB44F7-D15D-2EFC-DEB8-87E36CCE4142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2" name="Google Shape;13972;p27">
              <a:extLst>
                <a:ext uri="{FF2B5EF4-FFF2-40B4-BE49-F238E27FC236}">
                  <a16:creationId xmlns:a16="http://schemas.microsoft.com/office/drawing/2014/main" id="{1B3D285C-B5A6-9C38-29C3-2FC39F453D91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73;p27">
              <a:extLst>
                <a:ext uri="{FF2B5EF4-FFF2-40B4-BE49-F238E27FC236}">
                  <a16:creationId xmlns:a16="http://schemas.microsoft.com/office/drawing/2014/main" id="{8D7D43C5-2DC3-EB94-B7AC-CFE6131AC4BB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4;p27">
              <a:extLst>
                <a:ext uri="{FF2B5EF4-FFF2-40B4-BE49-F238E27FC236}">
                  <a16:creationId xmlns:a16="http://schemas.microsoft.com/office/drawing/2014/main" id="{05E8F895-C99D-0D47-5E1A-8B3F105BD380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5;p27">
              <a:extLst>
                <a:ext uri="{FF2B5EF4-FFF2-40B4-BE49-F238E27FC236}">
                  <a16:creationId xmlns:a16="http://schemas.microsoft.com/office/drawing/2014/main" id="{4287FEA1-8AFB-3B5D-E2AE-6E2FF52B0EE1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6;p27">
              <a:extLst>
                <a:ext uri="{FF2B5EF4-FFF2-40B4-BE49-F238E27FC236}">
                  <a16:creationId xmlns:a16="http://schemas.microsoft.com/office/drawing/2014/main" id="{DDB1E2E6-D30E-89F0-E27B-232B43ECD9CC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7" name="Google Shape;13977;p27">
            <a:extLst>
              <a:ext uri="{FF2B5EF4-FFF2-40B4-BE49-F238E27FC236}">
                <a16:creationId xmlns:a16="http://schemas.microsoft.com/office/drawing/2014/main" id="{DD81BC23-6DBB-CB41-182F-560279877167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8" name="Google Shape;13978;p27">
            <a:extLst>
              <a:ext uri="{FF2B5EF4-FFF2-40B4-BE49-F238E27FC236}">
                <a16:creationId xmlns:a16="http://schemas.microsoft.com/office/drawing/2014/main" id="{96A11B3B-A72F-8A12-9A7C-9185B54A2B05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9" name="Google Shape;13979;p27">
            <a:extLst>
              <a:ext uri="{FF2B5EF4-FFF2-40B4-BE49-F238E27FC236}">
                <a16:creationId xmlns:a16="http://schemas.microsoft.com/office/drawing/2014/main" id="{F18A2946-C70E-24DB-37E2-D8D051F5A13F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80;p27">
            <a:extLst>
              <a:ext uri="{FF2B5EF4-FFF2-40B4-BE49-F238E27FC236}">
                <a16:creationId xmlns:a16="http://schemas.microsoft.com/office/drawing/2014/main" id="{8D61DED6-8BD0-1E8C-5E6C-14D8B009E481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81;p27">
            <a:extLst>
              <a:ext uri="{FF2B5EF4-FFF2-40B4-BE49-F238E27FC236}">
                <a16:creationId xmlns:a16="http://schemas.microsoft.com/office/drawing/2014/main" id="{8ED44CB1-2393-459E-EDE5-E9F825EDD94C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2;p27">
            <a:extLst>
              <a:ext uri="{FF2B5EF4-FFF2-40B4-BE49-F238E27FC236}">
                <a16:creationId xmlns:a16="http://schemas.microsoft.com/office/drawing/2014/main" id="{778C744D-433C-9CCA-06CC-DC80D92F2AE9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3;p27">
            <a:extLst>
              <a:ext uri="{FF2B5EF4-FFF2-40B4-BE49-F238E27FC236}">
                <a16:creationId xmlns:a16="http://schemas.microsoft.com/office/drawing/2014/main" id="{DD30C48A-B527-8F42-D633-AE835F3BD0FD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4;p27">
            <a:extLst>
              <a:ext uri="{FF2B5EF4-FFF2-40B4-BE49-F238E27FC236}">
                <a16:creationId xmlns:a16="http://schemas.microsoft.com/office/drawing/2014/main" id="{80CE3408-E4F3-B18E-A300-1851A81A566F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5;p27">
            <a:extLst>
              <a:ext uri="{FF2B5EF4-FFF2-40B4-BE49-F238E27FC236}">
                <a16:creationId xmlns:a16="http://schemas.microsoft.com/office/drawing/2014/main" id="{D98DE72E-B1AE-EFEE-19D2-F35E9E210076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6;p27">
            <a:extLst>
              <a:ext uri="{FF2B5EF4-FFF2-40B4-BE49-F238E27FC236}">
                <a16:creationId xmlns:a16="http://schemas.microsoft.com/office/drawing/2014/main" id="{8659FB38-D588-8D12-1A43-2918EB94CEAD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7;p27">
            <a:extLst>
              <a:ext uri="{FF2B5EF4-FFF2-40B4-BE49-F238E27FC236}">
                <a16:creationId xmlns:a16="http://schemas.microsoft.com/office/drawing/2014/main" id="{7A6A1976-6A99-6ACB-BC2C-CC765B78367E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8;p27">
            <a:extLst>
              <a:ext uri="{FF2B5EF4-FFF2-40B4-BE49-F238E27FC236}">
                <a16:creationId xmlns:a16="http://schemas.microsoft.com/office/drawing/2014/main" id="{9EAA1F71-23B4-5C99-A77E-E0B0D58FED62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9;p27">
            <a:extLst>
              <a:ext uri="{FF2B5EF4-FFF2-40B4-BE49-F238E27FC236}">
                <a16:creationId xmlns:a16="http://schemas.microsoft.com/office/drawing/2014/main" id="{BC955A1F-9831-1551-5E9A-496AB403DDF9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90;p27">
            <a:extLst>
              <a:ext uri="{FF2B5EF4-FFF2-40B4-BE49-F238E27FC236}">
                <a16:creationId xmlns:a16="http://schemas.microsoft.com/office/drawing/2014/main" id="{542E048C-39F2-0DFC-8ECA-B28289BE258D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91;p27">
            <a:extLst>
              <a:ext uri="{FF2B5EF4-FFF2-40B4-BE49-F238E27FC236}">
                <a16:creationId xmlns:a16="http://schemas.microsoft.com/office/drawing/2014/main" id="{B62A2E27-4E11-657D-BBB2-F63B08E704A8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2;p27">
            <a:extLst>
              <a:ext uri="{FF2B5EF4-FFF2-40B4-BE49-F238E27FC236}">
                <a16:creationId xmlns:a16="http://schemas.microsoft.com/office/drawing/2014/main" id="{18520838-CEDF-59AA-5270-924271A8F8CA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3;p27">
            <a:extLst>
              <a:ext uri="{FF2B5EF4-FFF2-40B4-BE49-F238E27FC236}">
                <a16:creationId xmlns:a16="http://schemas.microsoft.com/office/drawing/2014/main" id="{DC79FD38-2BB5-A00F-B49E-D22D7BE5D18A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4;p27">
            <a:extLst>
              <a:ext uri="{FF2B5EF4-FFF2-40B4-BE49-F238E27FC236}">
                <a16:creationId xmlns:a16="http://schemas.microsoft.com/office/drawing/2014/main" id="{5769DB4B-1B90-05BC-AF42-2FB3707FDD0F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5;p27">
            <a:extLst>
              <a:ext uri="{FF2B5EF4-FFF2-40B4-BE49-F238E27FC236}">
                <a16:creationId xmlns:a16="http://schemas.microsoft.com/office/drawing/2014/main" id="{691E103D-E1C1-EFDD-DF73-A5F814537CB5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6;p27">
            <a:extLst>
              <a:ext uri="{FF2B5EF4-FFF2-40B4-BE49-F238E27FC236}">
                <a16:creationId xmlns:a16="http://schemas.microsoft.com/office/drawing/2014/main" id="{2BD3DC7E-A5BD-26E5-C7A8-41A3FB87DB12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7;p27">
            <a:extLst>
              <a:ext uri="{FF2B5EF4-FFF2-40B4-BE49-F238E27FC236}">
                <a16:creationId xmlns:a16="http://schemas.microsoft.com/office/drawing/2014/main" id="{6C1FBD67-AC45-C6D6-A5D6-9B1FC29DD9E1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8;p27">
            <a:extLst>
              <a:ext uri="{FF2B5EF4-FFF2-40B4-BE49-F238E27FC236}">
                <a16:creationId xmlns:a16="http://schemas.microsoft.com/office/drawing/2014/main" id="{50A33A91-ABEE-608C-6D9B-1BAFE1A9CDD4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9;p27">
            <a:extLst>
              <a:ext uri="{FF2B5EF4-FFF2-40B4-BE49-F238E27FC236}">
                <a16:creationId xmlns:a16="http://schemas.microsoft.com/office/drawing/2014/main" id="{1F426E81-36D3-8C03-68E5-3485792E74B1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4000;p27">
            <a:extLst>
              <a:ext uri="{FF2B5EF4-FFF2-40B4-BE49-F238E27FC236}">
                <a16:creationId xmlns:a16="http://schemas.microsoft.com/office/drawing/2014/main" id="{000B357D-83FD-4B0C-6521-D21F9A12E99D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4001;p27">
            <a:extLst>
              <a:ext uri="{FF2B5EF4-FFF2-40B4-BE49-F238E27FC236}">
                <a16:creationId xmlns:a16="http://schemas.microsoft.com/office/drawing/2014/main" id="{89BB282A-660B-0FF3-467B-9F5B202321D3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2;p27">
            <a:extLst>
              <a:ext uri="{FF2B5EF4-FFF2-40B4-BE49-F238E27FC236}">
                <a16:creationId xmlns:a16="http://schemas.microsoft.com/office/drawing/2014/main" id="{E7AF5D51-7804-F88C-3D65-C2A2CBE066C2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3;p27">
            <a:extLst>
              <a:ext uri="{FF2B5EF4-FFF2-40B4-BE49-F238E27FC236}">
                <a16:creationId xmlns:a16="http://schemas.microsoft.com/office/drawing/2014/main" id="{2B426DBA-0F58-410F-A5A8-C0520120C96E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4;p27">
            <a:extLst>
              <a:ext uri="{FF2B5EF4-FFF2-40B4-BE49-F238E27FC236}">
                <a16:creationId xmlns:a16="http://schemas.microsoft.com/office/drawing/2014/main" id="{4C136356-E745-53BE-04EC-E8A4140E4D89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5;p27">
            <a:extLst>
              <a:ext uri="{FF2B5EF4-FFF2-40B4-BE49-F238E27FC236}">
                <a16:creationId xmlns:a16="http://schemas.microsoft.com/office/drawing/2014/main" id="{FDE486B7-52AA-8801-3AE3-6797D7E1A465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6;p27">
            <a:extLst>
              <a:ext uri="{FF2B5EF4-FFF2-40B4-BE49-F238E27FC236}">
                <a16:creationId xmlns:a16="http://schemas.microsoft.com/office/drawing/2014/main" id="{FC757026-C87F-753E-7D1B-1BD6DD4342E0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7;p27">
            <a:extLst>
              <a:ext uri="{FF2B5EF4-FFF2-40B4-BE49-F238E27FC236}">
                <a16:creationId xmlns:a16="http://schemas.microsoft.com/office/drawing/2014/main" id="{79BD04E5-F0F8-2C62-19FE-772FBCC08DF7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8;p27">
            <a:extLst>
              <a:ext uri="{FF2B5EF4-FFF2-40B4-BE49-F238E27FC236}">
                <a16:creationId xmlns:a16="http://schemas.microsoft.com/office/drawing/2014/main" id="{3E651A64-EA63-4962-B257-143CFD75394B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9;p27">
            <a:extLst>
              <a:ext uri="{FF2B5EF4-FFF2-40B4-BE49-F238E27FC236}">
                <a16:creationId xmlns:a16="http://schemas.microsoft.com/office/drawing/2014/main" id="{4ABE4B0A-7879-D9DE-CE8B-076BFD9B817A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0" name="Google Shape;14010;p27">
            <a:extLst>
              <a:ext uri="{FF2B5EF4-FFF2-40B4-BE49-F238E27FC236}">
                <a16:creationId xmlns:a16="http://schemas.microsoft.com/office/drawing/2014/main" id="{617D712E-A51A-73A7-129C-E0B7228B15A5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1" name="Google Shape;14011;p27">
              <a:extLst>
                <a:ext uri="{FF2B5EF4-FFF2-40B4-BE49-F238E27FC236}">
                  <a16:creationId xmlns:a16="http://schemas.microsoft.com/office/drawing/2014/main" id="{DE3BA84C-1CDF-3AD2-6260-43013C6AADE6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4012;p27">
              <a:extLst>
                <a:ext uri="{FF2B5EF4-FFF2-40B4-BE49-F238E27FC236}">
                  <a16:creationId xmlns:a16="http://schemas.microsoft.com/office/drawing/2014/main" id="{30821807-39A8-EAFF-0974-716460C6349E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" name="Google Shape;14013;p27">
              <a:extLst>
                <a:ext uri="{FF2B5EF4-FFF2-40B4-BE49-F238E27FC236}">
                  <a16:creationId xmlns:a16="http://schemas.microsoft.com/office/drawing/2014/main" id="{01870BA9-9B6A-E3E3-259D-F33D21D58172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4;p27">
              <a:extLst>
                <a:ext uri="{FF2B5EF4-FFF2-40B4-BE49-F238E27FC236}">
                  <a16:creationId xmlns:a16="http://schemas.microsoft.com/office/drawing/2014/main" id="{2115B877-CA92-48A9-BA99-0960C04BC091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5;p27">
              <a:extLst>
                <a:ext uri="{FF2B5EF4-FFF2-40B4-BE49-F238E27FC236}">
                  <a16:creationId xmlns:a16="http://schemas.microsoft.com/office/drawing/2014/main" id="{5F34DF5E-7F6E-5537-AD25-41F1816A1AC6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6;p27">
              <a:extLst>
                <a:ext uri="{FF2B5EF4-FFF2-40B4-BE49-F238E27FC236}">
                  <a16:creationId xmlns:a16="http://schemas.microsoft.com/office/drawing/2014/main" id="{E08C76D9-F8BA-8671-D7CC-9D467E2434BA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7;p27">
              <a:extLst>
                <a:ext uri="{FF2B5EF4-FFF2-40B4-BE49-F238E27FC236}">
                  <a16:creationId xmlns:a16="http://schemas.microsoft.com/office/drawing/2014/main" id="{C1987040-6D82-4B81-B0CB-810BDA900E7D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8;p27">
              <a:extLst>
                <a:ext uri="{FF2B5EF4-FFF2-40B4-BE49-F238E27FC236}">
                  <a16:creationId xmlns:a16="http://schemas.microsoft.com/office/drawing/2014/main" id="{F698B9CA-5F3D-1BEB-641C-6F0C788FC553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9;p27">
              <a:extLst>
                <a:ext uri="{FF2B5EF4-FFF2-40B4-BE49-F238E27FC236}">
                  <a16:creationId xmlns:a16="http://schemas.microsoft.com/office/drawing/2014/main" id="{95DE6963-BD26-D7E0-6D2D-05E2892AA92F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20;p27">
              <a:extLst>
                <a:ext uri="{FF2B5EF4-FFF2-40B4-BE49-F238E27FC236}">
                  <a16:creationId xmlns:a16="http://schemas.microsoft.com/office/drawing/2014/main" id="{42B19B31-F035-2310-E93D-BEB70E1BCF89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21;p27">
              <a:extLst>
                <a:ext uri="{FF2B5EF4-FFF2-40B4-BE49-F238E27FC236}">
                  <a16:creationId xmlns:a16="http://schemas.microsoft.com/office/drawing/2014/main" id="{BF82801D-7C0E-0B28-CD2E-40FC04FB12C6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2;p27">
              <a:extLst>
                <a:ext uri="{FF2B5EF4-FFF2-40B4-BE49-F238E27FC236}">
                  <a16:creationId xmlns:a16="http://schemas.microsoft.com/office/drawing/2014/main" id="{F778F9D7-73D6-811A-8866-435EA0B60B87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3" name="Google Shape;14023;p27">
            <a:extLst>
              <a:ext uri="{FF2B5EF4-FFF2-40B4-BE49-F238E27FC236}">
                <a16:creationId xmlns:a16="http://schemas.microsoft.com/office/drawing/2014/main" id="{CA006812-FD71-66C5-351E-CF85FA96A90E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4" name="Google Shape;14024;p27">
              <a:extLst>
                <a:ext uri="{FF2B5EF4-FFF2-40B4-BE49-F238E27FC236}">
                  <a16:creationId xmlns:a16="http://schemas.microsoft.com/office/drawing/2014/main" id="{7CB24898-0AEC-8687-71E6-7AE1009AAEEE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5;p27">
              <a:extLst>
                <a:ext uri="{FF2B5EF4-FFF2-40B4-BE49-F238E27FC236}">
                  <a16:creationId xmlns:a16="http://schemas.microsoft.com/office/drawing/2014/main" id="{8B57BFF4-4CDC-7168-96F7-513B15961805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6;p27">
              <a:extLst>
                <a:ext uri="{FF2B5EF4-FFF2-40B4-BE49-F238E27FC236}">
                  <a16:creationId xmlns:a16="http://schemas.microsoft.com/office/drawing/2014/main" id="{3CA9B01F-66D8-6192-A307-435717B7BA5F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7;p27">
              <a:extLst>
                <a:ext uri="{FF2B5EF4-FFF2-40B4-BE49-F238E27FC236}">
                  <a16:creationId xmlns:a16="http://schemas.microsoft.com/office/drawing/2014/main" id="{C7B24DB3-915E-02FA-4106-2699D13A3F4C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8;p27">
              <a:extLst>
                <a:ext uri="{FF2B5EF4-FFF2-40B4-BE49-F238E27FC236}">
                  <a16:creationId xmlns:a16="http://schemas.microsoft.com/office/drawing/2014/main" id="{E18442B1-AF70-C692-163E-CAE51105F9A2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9;p27">
              <a:extLst>
                <a:ext uri="{FF2B5EF4-FFF2-40B4-BE49-F238E27FC236}">
                  <a16:creationId xmlns:a16="http://schemas.microsoft.com/office/drawing/2014/main" id="{6D90D651-81EC-9D01-EB78-BD0F271F0510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30;p27">
              <a:extLst>
                <a:ext uri="{FF2B5EF4-FFF2-40B4-BE49-F238E27FC236}">
                  <a16:creationId xmlns:a16="http://schemas.microsoft.com/office/drawing/2014/main" id="{FD242738-5457-E075-3183-8026D30D1A98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31;p27">
              <a:extLst>
                <a:ext uri="{FF2B5EF4-FFF2-40B4-BE49-F238E27FC236}">
                  <a16:creationId xmlns:a16="http://schemas.microsoft.com/office/drawing/2014/main" id="{8BC2EA46-5A15-EC31-FFDB-A16AC25CB97C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2;p27">
              <a:extLst>
                <a:ext uri="{FF2B5EF4-FFF2-40B4-BE49-F238E27FC236}">
                  <a16:creationId xmlns:a16="http://schemas.microsoft.com/office/drawing/2014/main" id="{694949BE-5DA5-C95D-6247-B60F9AABBCED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3;p27">
              <a:extLst>
                <a:ext uri="{FF2B5EF4-FFF2-40B4-BE49-F238E27FC236}">
                  <a16:creationId xmlns:a16="http://schemas.microsoft.com/office/drawing/2014/main" id="{DE5DDE72-2B76-758C-D366-AB21100D23D6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4;p27">
              <a:extLst>
                <a:ext uri="{FF2B5EF4-FFF2-40B4-BE49-F238E27FC236}">
                  <a16:creationId xmlns:a16="http://schemas.microsoft.com/office/drawing/2014/main" id="{D7F9CD38-C064-F261-90F5-5D06F4603A87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5;p27">
              <a:extLst>
                <a:ext uri="{FF2B5EF4-FFF2-40B4-BE49-F238E27FC236}">
                  <a16:creationId xmlns:a16="http://schemas.microsoft.com/office/drawing/2014/main" id="{42F0E4CC-DC0F-05ED-5DC4-53C76C6BC4B2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6" name="Google Shape;14036;p27">
            <a:extLst>
              <a:ext uri="{FF2B5EF4-FFF2-40B4-BE49-F238E27FC236}">
                <a16:creationId xmlns:a16="http://schemas.microsoft.com/office/drawing/2014/main" id="{FE39BEE9-6B53-9E60-AE6D-C73352818B41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57" name="Google Shape;14037;p27">
              <a:extLst>
                <a:ext uri="{FF2B5EF4-FFF2-40B4-BE49-F238E27FC236}">
                  <a16:creationId xmlns:a16="http://schemas.microsoft.com/office/drawing/2014/main" id="{A60870D2-8884-34B3-C62B-0B28D82969DE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8;p27">
              <a:extLst>
                <a:ext uri="{FF2B5EF4-FFF2-40B4-BE49-F238E27FC236}">
                  <a16:creationId xmlns:a16="http://schemas.microsoft.com/office/drawing/2014/main" id="{31FF30D0-20E3-714E-54B9-813E99497091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9;p27">
              <a:extLst>
                <a:ext uri="{FF2B5EF4-FFF2-40B4-BE49-F238E27FC236}">
                  <a16:creationId xmlns:a16="http://schemas.microsoft.com/office/drawing/2014/main" id="{0D1D15D3-82FC-3A2A-732A-B074079E9EDF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40;p27">
              <a:extLst>
                <a:ext uri="{FF2B5EF4-FFF2-40B4-BE49-F238E27FC236}">
                  <a16:creationId xmlns:a16="http://schemas.microsoft.com/office/drawing/2014/main" id="{BC3DA54B-9AFC-3240-4778-513EB3FFDF25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1" name="Google Shape;14041;p27">
            <a:extLst>
              <a:ext uri="{FF2B5EF4-FFF2-40B4-BE49-F238E27FC236}">
                <a16:creationId xmlns:a16="http://schemas.microsoft.com/office/drawing/2014/main" id="{8F7E588D-C23D-FF09-A1B2-8BECA28473AB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2" name="Google Shape;14042;p27">
            <a:extLst>
              <a:ext uri="{FF2B5EF4-FFF2-40B4-BE49-F238E27FC236}">
                <a16:creationId xmlns:a16="http://schemas.microsoft.com/office/drawing/2014/main" id="{971D943C-3609-D495-C4E9-2D5D6C1C2C57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3" name="Google Shape;14043;p27">
              <a:extLst>
                <a:ext uri="{FF2B5EF4-FFF2-40B4-BE49-F238E27FC236}">
                  <a16:creationId xmlns:a16="http://schemas.microsoft.com/office/drawing/2014/main" id="{CF796839-4984-EBD3-8DB8-6188407A4061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4;p27">
              <a:extLst>
                <a:ext uri="{FF2B5EF4-FFF2-40B4-BE49-F238E27FC236}">
                  <a16:creationId xmlns:a16="http://schemas.microsoft.com/office/drawing/2014/main" id="{87082A51-06AE-FF60-291B-56F6D9FEEED7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45;p27">
              <a:extLst>
                <a:ext uri="{FF2B5EF4-FFF2-40B4-BE49-F238E27FC236}">
                  <a16:creationId xmlns:a16="http://schemas.microsoft.com/office/drawing/2014/main" id="{C6A89C82-03B1-A1ED-6EBF-BA213119218D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6;p27">
              <a:extLst>
                <a:ext uri="{FF2B5EF4-FFF2-40B4-BE49-F238E27FC236}">
                  <a16:creationId xmlns:a16="http://schemas.microsoft.com/office/drawing/2014/main" id="{99AF0A02-AF52-A070-E242-DBCF2A5A7551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7;p27">
              <a:extLst>
                <a:ext uri="{FF2B5EF4-FFF2-40B4-BE49-F238E27FC236}">
                  <a16:creationId xmlns:a16="http://schemas.microsoft.com/office/drawing/2014/main" id="{B466BA03-195F-98F7-F825-9D868519C74D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8;p27">
              <a:extLst>
                <a:ext uri="{FF2B5EF4-FFF2-40B4-BE49-F238E27FC236}">
                  <a16:creationId xmlns:a16="http://schemas.microsoft.com/office/drawing/2014/main" id="{2897FFA1-02C8-13B9-FBF7-ABDB1DB96BE8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9;p27">
              <a:extLst>
                <a:ext uri="{FF2B5EF4-FFF2-40B4-BE49-F238E27FC236}">
                  <a16:creationId xmlns:a16="http://schemas.microsoft.com/office/drawing/2014/main" id="{7A883E13-54ED-3669-298C-4DC513333690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50;p27">
              <a:extLst>
                <a:ext uri="{FF2B5EF4-FFF2-40B4-BE49-F238E27FC236}">
                  <a16:creationId xmlns:a16="http://schemas.microsoft.com/office/drawing/2014/main" id="{DE99794B-B07A-141A-CA77-0517F0433BCB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51;p27">
              <a:extLst>
                <a:ext uri="{FF2B5EF4-FFF2-40B4-BE49-F238E27FC236}">
                  <a16:creationId xmlns:a16="http://schemas.microsoft.com/office/drawing/2014/main" id="{52B7D506-BBCF-A9DA-C117-7ABA6BB77BE9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2;p27">
              <a:extLst>
                <a:ext uri="{FF2B5EF4-FFF2-40B4-BE49-F238E27FC236}">
                  <a16:creationId xmlns:a16="http://schemas.microsoft.com/office/drawing/2014/main" id="{64D73861-77CA-D4B4-F635-849AFC3FBBE6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3;p27">
              <a:extLst>
                <a:ext uri="{FF2B5EF4-FFF2-40B4-BE49-F238E27FC236}">
                  <a16:creationId xmlns:a16="http://schemas.microsoft.com/office/drawing/2014/main" id="{2DC8D5D6-9F38-B39B-CAB1-55069E6702A7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4;p27">
              <a:extLst>
                <a:ext uri="{FF2B5EF4-FFF2-40B4-BE49-F238E27FC236}">
                  <a16:creationId xmlns:a16="http://schemas.microsoft.com/office/drawing/2014/main" id="{D61D5DF7-A64F-86D7-7E5D-F1B1815822DA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5;p27">
              <a:extLst>
                <a:ext uri="{FF2B5EF4-FFF2-40B4-BE49-F238E27FC236}">
                  <a16:creationId xmlns:a16="http://schemas.microsoft.com/office/drawing/2014/main" id="{7449E6ED-E6D1-AB1A-91B9-F02A67E66511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6;p27">
              <a:extLst>
                <a:ext uri="{FF2B5EF4-FFF2-40B4-BE49-F238E27FC236}">
                  <a16:creationId xmlns:a16="http://schemas.microsoft.com/office/drawing/2014/main" id="{B54CBDD8-1021-453F-41A6-8CE376874F2E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7;p27">
              <a:extLst>
                <a:ext uri="{FF2B5EF4-FFF2-40B4-BE49-F238E27FC236}">
                  <a16:creationId xmlns:a16="http://schemas.microsoft.com/office/drawing/2014/main" id="{3CAF9493-C209-27BA-6583-A85133811F6C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8;p27">
              <a:extLst>
                <a:ext uri="{FF2B5EF4-FFF2-40B4-BE49-F238E27FC236}">
                  <a16:creationId xmlns:a16="http://schemas.microsoft.com/office/drawing/2014/main" id="{8EFE607E-A8AF-9088-85A7-AE09E19E89C9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9" name="Google Shape;14059;p27">
            <a:extLst>
              <a:ext uri="{FF2B5EF4-FFF2-40B4-BE49-F238E27FC236}">
                <a16:creationId xmlns:a16="http://schemas.microsoft.com/office/drawing/2014/main" id="{F118E0F8-E2C0-7039-88B4-A19D7298AD89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0" name="Google Shape;14060;p27">
            <a:extLst>
              <a:ext uri="{FF2B5EF4-FFF2-40B4-BE49-F238E27FC236}">
                <a16:creationId xmlns:a16="http://schemas.microsoft.com/office/drawing/2014/main" id="{6446718B-296D-79CD-9FFE-92C72D2461B3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1" name="Google Shape;14061;p27">
              <a:extLst>
                <a:ext uri="{FF2B5EF4-FFF2-40B4-BE49-F238E27FC236}">
                  <a16:creationId xmlns:a16="http://schemas.microsoft.com/office/drawing/2014/main" id="{2A57393B-02D1-6CFE-DBD3-3C35A4D0226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62;p27">
              <a:extLst>
                <a:ext uri="{FF2B5EF4-FFF2-40B4-BE49-F238E27FC236}">
                  <a16:creationId xmlns:a16="http://schemas.microsoft.com/office/drawing/2014/main" id="{98BF0AFA-345C-41B4-E87F-7ACA885C9C0E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63;p27">
              <a:extLst>
                <a:ext uri="{FF2B5EF4-FFF2-40B4-BE49-F238E27FC236}">
                  <a16:creationId xmlns:a16="http://schemas.microsoft.com/office/drawing/2014/main" id="{DBE8D78E-D756-C151-B68B-49E0AEFC9994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4;p27">
              <a:extLst>
                <a:ext uri="{FF2B5EF4-FFF2-40B4-BE49-F238E27FC236}">
                  <a16:creationId xmlns:a16="http://schemas.microsoft.com/office/drawing/2014/main" id="{78FEB11D-80AB-72D2-9FCE-6AF2D799BCAC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5;p27">
              <a:extLst>
                <a:ext uri="{FF2B5EF4-FFF2-40B4-BE49-F238E27FC236}">
                  <a16:creationId xmlns:a16="http://schemas.microsoft.com/office/drawing/2014/main" id="{79CBDB44-900D-177E-584E-C8589EC3033F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6;p27">
              <a:extLst>
                <a:ext uri="{FF2B5EF4-FFF2-40B4-BE49-F238E27FC236}">
                  <a16:creationId xmlns:a16="http://schemas.microsoft.com/office/drawing/2014/main" id="{22F6AECF-65BE-25E0-A2F2-1CE9301EBC5D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7;p27">
              <a:extLst>
                <a:ext uri="{FF2B5EF4-FFF2-40B4-BE49-F238E27FC236}">
                  <a16:creationId xmlns:a16="http://schemas.microsoft.com/office/drawing/2014/main" id="{A3E743F8-515D-3D9C-5AAC-D9A04A576796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8;p27">
              <a:extLst>
                <a:ext uri="{FF2B5EF4-FFF2-40B4-BE49-F238E27FC236}">
                  <a16:creationId xmlns:a16="http://schemas.microsoft.com/office/drawing/2014/main" id="{AA3A94E8-4F7E-9853-31B3-863C9423F347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9" name="Google Shape;14069;p27">
            <a:extLst>
              <a:ext uri="{FF2B5EF4-FFF2-40B4-BE49-F238E27FC236}">
                <a16:creationId xmlns:a16="http://schemas.microsoft.com/office/drawing/2014/main" id="{8CAFD218-DE24-1CF0-E593-C3688477CC17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0" name="Google Shape;14070;p27">
              <a:extLst>
                <a:ext uri="{FF2B5EF4-FFF2-40B4-BE49-F238E27FC236}">
                  <a16:creationId xmlns:a16="http://schemas.microsoft.com/office/drawing/2014/main" id="{5C9BE198-CBA1-B2B1-F7B6-84258D9D4A37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71;p27">
              <a:extLst>
                <a:ext uri="{FF2B5EF4-FFF2-40B4-BE49-F238E27FC236}">
                  <a16:creationId xmlns:a16="http://schemas.microsoft.com/office/drawing/2014/main" id="{982278DD-ECF8-9D05-F384-ACF64660228D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72;p27">
              <a:extLst>
                <a:ext uri="{FF2B5EF4-FFF2-40B4-BE49-F238E27FC236}">
                  <a16:creationId xmlns:a16="http://schemas.microsoft.com/office/drawing/2014/main" id="{1EB2991A-EB75-BE80-BE6D-CE6D17E25327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73;p27">
            <a:extLst>
              <a:ext uri="{FF2B5EF4-FFF2-40B4-BE49-F238E27FC236}">
                <a16:creationId xmlns:a16="http://schemas.microsoft.com/office/drawing/2014/main" id="{BA714F80-1650-D1BA-B6CF-3714C8484200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4" name="Google Shape;14074;p27">
              <a:extLst>
                <a:ext uri="{FF2B5EF4-FFF2-40B4-BE49-F238E27FC236}">
                  <a16:creationId xmlns:a16="http://schemas.microsoft.com/office/drawing/2014/main" id="{66AA5EC8-9A78-B937-DE0D-9E39A71EB120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5;p27">
              <a:extLst>
                <a:ext uri="{FF2B5EF4-FFF2-40B4-BE49-F238E27FC236}">
                  <a16:creationId xmlns:a16="http://schemas.microsoft.com/office/drawing/2014/main" id="{66BA20A1-87E4-71FC-FAF2-8DBCE93FE180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6;p27">
              <a:extLst>
                <a:ext uri="{FF2B5EF4-FFF2-40B4-BE49-F238E27FC236}">
                  <a16:creationId xmlns:a16="http://schemas.microsoft.com/office/drawing/2014/main" id="{57AC5F83-5460-BC22-7483-0E8EEC34F3F8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7;p27">
              <a:extLst>
                <a:ext uri="{FF2B5EF4-FFF2-40B4-BE49-F238E27FC236}">
                  <a16:creationId xmlns:a16="http://schemas.microsoft.com/office/drawing/2014/main" id="{5752E01D-CBEC-D5B8-AA64-DCC6DD0AE089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8;p27">
              <a:extLst>
                <a:ext uri="{FF2B5EF4-FFF2-40B4-BE49-F238E27FC236}">
                  <a16:creationId xmlns:a16="http://schemas.microsoft.com/office/drawing/2014/main" id="{897E1FF9-F079-F178-0762-8EB1C54F14F2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9;p27">
              <a:extLst>
                <a:ext uri="{FF2B5EF4-FFF2-40B4-BE49-F238E27FC236}">
                  <a16:creationId xmlns:a16="http://schemas.microsoft.com/office/drawing/2014/main" id="{AAA0FA6A-3523-A3B3-C654-DF8C38CC8D78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80;p27">
              <a:extLst>
                <a:ext uri="{FF2B5EF4-FFF2-40B4-BE49-F238E27FC236}">
                  <a16:creationId xmlns:a16="http://schemas.microsoft.com/office/drawing/2014/main" id="{E3BAE690-D23C-E268-D57D-28297432B3CD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81;p27">
              <a:extLst>
                <a:ext uri="{FF2B5EF4-FFF2-40B4-BE49-F238E27FC236}">
                  <a16:creationId xmlns:a16="http://schemas.microsoft.com/office/drawing/2014/main" id="{D45AA6CF-A2CF-6BF5-ED22-1E5D41F1A75C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2;p27">
              <a:extLst>
                <a:ext uri="{FF2B5EF4-FFF2-40B4-BE49-F238E27FC236}">
                  <a16:creationId xmlns:a16="http://schemas.microsoft.com/office/drawing/2014/main" id="{1462D4AC-F610-1F6C-77C2-B231C913C9E1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3;p27">
              <a:extLst>
                <a:ext uri="{FF2B5EF4-FFF2-40B4-BE49-F238E27FC236}">
                  <a16:creationId xmlns:a16="http://schemas.microsoft.com/office/drawing/2014/main" id="{12DB9DCF-21E4-DB16-E4EF-3CA9881B306D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4;p27">
              <a:extLst>
                <a:ext uri="{FF2B5EF4-FFF2-40B4-BE49-F238E27FC236}">
                  <a16:creationId xmlns:a16="http://schemas.microsoft.com/office/drawing/2014/main" id="{1630577E-B4C0-D728-9D4E-3D891906FA53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5;p27">
              <a:extLst>
                <a:ext uri="{FF2B5EF4-FFF2-40B4-BE49-F238E27FC236}">
                  <a16:creationId xmlns:a16="http://schemas.microsoft.com/office/drawing/2014/main" id="{B99F7504-A25E-26D5-DB2A-01396C970C2F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6;p27">
              <a:extLst>
                <a:ext uri="{FF2B5EF4-FFF2-40B4-BE49-F238E27FC236}">
                  <a16:creationId xmlns:a16="http://schemas.microsoft.com/office/drawing/2014/main" id="{100D8A32-37DC-C8BA-A8A6-E6F108F7026C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7;p27">
              <a:extLst>
                <a:ext uri="{FF2B5EF4-FFF2-40B4-BE49-F238E27FC236}">
                  <a16:creationId xmlns:a16="http://schemas.microsoft.com/office/drawing/2014/main" id="{4A7C2F23-FE90-A4A4-CFA8-B10BFA935CD4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8;p27">
              <a:extLst>
                <a:ext uri="{FF2B5EF4-FFF2-40B4-BE49-F238E27FC236}">
                  <a16:creationId xmlns:a16="http://schemas.microsoft.com/office/drawing/2014/main" id="{10A857A5-012B-6635-6C09-B8C2C9F7F791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9" name="Google Shape;14089;p27">
            <a:extLst>
              <a:ext uri="{FF2B5EF4-FFF2-40B4-BE49-F238E27FC236}">
                <a16:creationId xmlns:a16="http://schemas.microsoft.com/office/drawing/2014/main" id="{4DBBA3BC-802B-D68D-BF5C-76003D87AB78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0" name="Google Shape;14090;p27">
              <a:extLst>
                <a:ext uri="{FF2B5EF4-FFF2-40B4-BE49-F238E27FC236}">
                  <a16:creationId xmlns:a16="http://schemas.microsoft.com/office/drawing/2014/main" id="{F79F234C-F48B-B768-7B1B-4BDC419185CB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91;p27">
              <a:extLst>
                <a:ext uri="{FF2B5EF4-FFF2-40B4-BE49-F238E27FC236}">
                  <a16:creationId xmlns:a16="http://schemas.microsoft.com/office/drawing/2014/main" id="{F6D9BE71-E34B-CF00-F74A-CC2C63BCB696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2" name="Google Shape;14092;p27">
            <a:extLst>
              <a:ext uri="{FF2B5EF4-FFF2-40B4-BE49-F238E27FC236}">
                <a16:creationId xmlns:a16="http://schemas.microsoft.com/office/drawing/2014/main" id="{9F4881AC-31E0-3E93-E3D9-5F59A929813C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3" name="Google Shape;14093;p27">
              <a:extLst>
                <a:ext uri="{FF2B5EF4-FFF2-40B4-BE49-F238E27FC236}">
                  <a16:creationId xmlns:a16="http://schemas.microsoft.com/office/drawing/2014/main" id="{3028F2C4-586D-7EBF-5F87-C96D43F7A6E6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94;p27">
              <a:extLst>
                <a:ext uri="{FF2B5EF4-FFF2-40B4-BE49-F238E27FC236}">
                  <a16:creationId xmlns:a16="http://schemas.microsoft.com/office/drawing/2014/main" id="{6E7F9D19-5B17-9554-9808-B6D0ABC1A7E0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5;p27">
              <a:extLst>
                <a:ext uri="{FF2B5EF4-FFF2-40B4-BE49-F238E27FC236}">
                  <a16:creationId xmlns:a16="http://schemas.microsoft.com/office/drawing/2014/main" id="{1793C08E-5F31-E4E5-9DA0-48049F3363F3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6;p27">
              <a:extLst>
                <a:ext uri="{FF2B5EF4-FFF2-40B4-BE49-F238E27FC236}">
                  <a16:creationId xmlns:a16="http://schemas.microsoft.com/office/drawing/2014/main" id="{8E485327-E7E4-6147-C900-212E9C60EFD2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7" name="Google Shape;14097;p27">
            <a:extLst>
              <a:ext uri="{FF2B5EF4-FFF2-40B4-BE49-F238E27FC236}">
                <a16:creationId xmlns:a16="http://schemas.microsoft.com/office/drawing/2014/main" id="{A436434D-F7B4-E1F5-4451-11F64F414385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18" name="Google Shape;14098;p27">
              <a:extLst>
                <a:ext uri="{FF2B5EF4-FFF2-40B4-BE49-F238E27FC236}">
                  <a16:creationId xmlns:a16="http://schemas.microsoft.com/office/drawing/2014/main" id="{90287F8C-D46D-06BF-7C0C-4F2341DA0F13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9;p27">
              <a:extLst>
                <a:ext uri="{FF2B5EF4-FFF2-40B4-BE49-F238E27FC236}">
                  <a16:creationId xmlns:a16="http://schemas.microsoft.com/office/drawing/2014/main" id="{12704F5B-AE3E-3FB3-BCFC-94FA3F5CCB8F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100;p27">
              <a:extLst>
                <a:ext uri="{FF2B5EF4-FFF2-40B4-BE49-F238E27FC236}">
                  <a16:creationId xmlns:a16="http://schemas.microsoft.com/office/drawing/2014/main" id="{69A29EAA-9C4A-1F9D-4940-4993845A5800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101;p27">
              <a:extLst>
                <a:ext uri="{FF2B5EF4-FFF2-40B4-BE49-F238E27FC236}">
                  <a16:creationId xmlns:a16="http://schemas.microsoft.com/office/drawing/2014/main" id="{1AB1EDF2-819E-9CC9-CC05-AE582F0D11BB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2" name="Google Shape;14102;p27">
            <a:extLst>
              <a:ext uri="{FF2B5EF4-FFF2-40B4-BE49-F238E27FC236}">
                <a16:creationId xmlns:a16="http://schemas.microsoft.com/office/drawing/2014/main" id="{C86A718C-82F7-D302-EA19-DB26D7CCB2A4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3" name="Google Shape;14103;p27">
            <a:extLst>
              <a:ext uri="{FF2B5EF4-FFF2-40B4-BE49-F238E27FC236}">
                <a16:creationId xmlns:a16="http://schemas.microsoft.com/office/drawing/2014/main" id="{104F9EA2-BBA5-97D5-F063-A8440D544E3E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4" name="Google Shape;14104;p27">
            <a:extLst>
              <a:ext uri="{FF2B5EF4-FFF2-40B4-BE49-F238E27FC236}">
                <a16:creationId xmlns:a16="http://schemas.microsoft.com/office/drawing/2014/main" id="{80F5189A-F3C1-9E75-95A4-972F3A991C6C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5" name="Google Shape;14105;p27">
              <a:extLst>
                <a:ext uri="{FF2B5EF4-FFF2-40B4-BE49-F238E27FC236}">
                  <a16:creationId xmlns:a16="http://schemas.microsoft.com/office/drawing/2014/main" id="{A656E727-08CF-EA85-B66A-950322546C2B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106;p27">
              <a:extLst>
                <a:ext uri="{FF2B5EF4-FFF2-40B4-BE49-F238E27FC236}">
                  <a16:creationId xmlns:a16="http://schemas.microsoft.com/office/drawing/2014/main" id="{B073BF50-DB0C-30A3-B34C-78E80D858CEA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107;p27">
              <a:extLst>
                <a:ext uri="{FF2B5EF4-FFF2-40B4-BE49-F238E27FC236}">
                  <a16:creationId xmlns:a16="http://schemas.microsoft.com/office/drawing/2014/main" id="{C0813DD7-0995-81CC-CD47-51F9E4894B71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8;p27">
              <a:extLst>
                <a:ext uri="{FF2B5EF4-FFF2-40B4-BE49-F238E27FC236}">
                  <a16:creationId xmlns:a16="http://schemas.microsoft.com/office/drawing/2014/main" id="{6FA58E0F-EE3E-0970-CD4B-D50A83042221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9;p27">
              <a:extLst>
                <a:ext uri="{FF2B5EF4-FFF2-40B4-BE49-F238E27FC236}">
                  <a16:creationId xmlns:a16="http://schemas.microsoft.com/office/drawing/2014/main" id="{496AA399-FDE1-B0E6-CAA4-0EB6C777FE65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10;p27">
              <a:extLst>
                <a:ext uri="{FF2B5EF4-FFF2-40B4-BE49-F238E27FC236}">
                  <a16:creationId xmlns:a16="http://schemas.microsoft.com/office/drawing/2014/main" id="{DC5F0E2F-0DCA-332D-389F-3472E0BBAD13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11;p27">
              <a:extLst>
                <a:ext uri="{FF2B5EF4-FFF2-40B4-BE49-F238E27FC236}">
                  <a16:creationId xmlns:a16="http://schemas.microsoft.com/office/drawing/2014/main" id="{7CDB30CE-3798-55D8-9E90-804769E58D75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2;p27">
              <a:extLst>
                <a:ext uri="{FF2B5EF4-FFF2-40B4-BE49-F238E27FC236}">
                  <a16:creationId xmlns:a16="http://schemas.microsoft.com/office/drawing/2014/main" id="{D514F647-EB7C-FE1B-46DB-1DDF4809AC6E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3;p27">
              <a:extLst>
                <a:ext uri="{FF2B5EF4-FFF2-40B4-BE49-F238E27FC236}">
                  <a16:creationId xmlns:a16="http://schemas.microsoft.com/office/drawing/2014/main" id="{15A7DF2E-557F-C2CE-B078-D2AB8D541F58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4;p27">
              <a:extLst>
                <a:ext uri="{FF2B5EF4-FFF2-40B4-BE49-F238E27FC236}">
                  <a16:creationId xmlns:a16="http://schemas.microsoft.com/office/drawing/2014/main" id="{664E50AE-E5CF-ADE3-DFB9-AEB419838699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5;p27">
              <a:extLst>
                <a:ext uri="{FF2B5EF4-FFF2-40B4-BE49-F238E27FC236}">
                  <a16:creationId xmlns:a16="http://schemas.microsoft.com/office/drawing/2014/main" id="{444EBA49-6164-BB1A-4EDB-040AFCDDBA19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6;p27">
              <a:extLst>
                <a:ext uri="{FF2B5EF4-FFF2-40B4-BE49-F238E27FC236}">
                  <a16:creationId xmlns:a16="http://schemas.microsoft.com/office/drawing/2014/main" id="{D9171731-F805-AF34-DB6C-BC43F340B798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7;p27">
              <a:extLst>
                <a:ext uri="{FF2B5EF4-FFF2-40B4-BE49-F238E27FC236}">
                  <a16:creationId xmlns:a16="http://schemas.microsoft.com/office/drawing/2014/main" id="{C251479C-E8D2-2A39-71CE-3CFD6E9FFB5D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8;p27">
              <a:extLst>
                <a:ext uri="{FF2B5EF4-FFF2-40B4-BE49-F238E27FC236}">
                  <a16:creationId xmlns:a16="http://schemas.microsoft.com/office/drawing/2014/main" id="{01CE2932-A27A-56DC-2A07-F7A402BBB791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9;p27">
              <a:extLst>
                <a:ext uri="{FF2B5EF4-FFF2-40B4-BE49-F238E27FC236}">
                  <a16:creationId xmlns:a16="http://schemas.microsoft.com/office/drawing/2014/main" id="{DE49342F-CD51-B0E7-9C5C-3BD7CFDF1543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20;p27">
              <a:extLst>
                <a:ext uri="{FF2B5EF4-FFF2-40B4-BE49-F238E27FC236}">
                  <a16:creationId xmlns:a16="http://schemas.microsoft.com/office/drawing/2014/main" id="{8A3EA136-2310-E2FE-4B8A-A161A2A6DB5D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1" name="Google Shape;14121;p27">
            <a:extLst>
              <a:ext uri="{FF2B5EF4-FFF2-40B4-BE49-F238E27FC236}">
                <a16:creationId xmlns:a16="http://schemas.microsoft.com/office/drawing/2014/main" id="{BAA2F3B0-E70B-9747-22EF-D1B8707EE298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2" name="Google Shape;14122;p27">
            <a:extLst>
              <a:ext uri="{FF2B5EF4-FFF2-40B4-BE49-F238E27FC236}">
                <a16:creationId xmlns:a16="http://schemas.microsoft.com/office/drawing/2014/main" id="{49975706-C5A2-7976-23C0-78C3A4555519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3" name="Google Shape;14123;p27">
            <a:extLst>
              <a:ext uri="{FF2B5EF4-FFF2-40B4-BE49-F238E27FC236}">
                <a16:creationId xmlns:a16="http://schemas.microsoft.com/office/drawing/2014/main" id="{AEE624CE-3C31-3A42-EAD4-B552648888BD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4;p27">
            <a:extLst>
              <a:ext uri="{FF2B5EF4-FFF2-40B4-BE49-F238E27FC236}">
                <a16:creationId xmlns:a16="http://schemas.microsoft.com/office/drawing/2014/main" id="{1D75CCCE-EDE4-F9BD-48E9-5031FC1330B0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5" name="Google Shape;14125;p27">
            <a:extLst>
              <a:ext uri="{FF2B5EF4-FFF2-40B4-BE49-F238E27FC236}">
                <a16:creationId xmlns:a16="http://schemas.microsoft.com/office/drawing/2014/main" id="{2984E37D-411F-197B-2F9E-B0152EC89351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6" name="Google Shape;14126;p27">
              <a:extLst>
                <a:ext uri="{FF2B5EF4-FFF2-40B4-BE49-F238E27FC236}">
                  <a16:creationId xmlns:a16="http://schemas.microsoft.com/office/drawing/2014/main" id="{7DD3465E-37F0-E257-4FA1-3D3682AD9006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27;p27">
              <a:extLst>
                <a:ext uri="{FF2B5EF4-FFF2-40B4-BE49-F238E27FC236}">
                  <a16:creationId xmlns:a16="http://schemas.microsoft.com/office/drawing/2014/main" id="{FD98D54E-708F-18D0-9813-1F89883D44EC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8" name="Google Shape;14128;p27">
            <a:extLst>
              <a:ext uri="{FF2B5EF4-FFF2-40B4-BE49-F238E27FC236}">
                <a16:creationId xmlns:a16="http://schemas.microsoft.com/office/drawing/2014/main" id="{9A292E27-8EEC-6C29-F21A-ED1FE3C33FC6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49" name="Google Shape;14129;p27">
              <a:extLst>
                <a:ext uri="{FF2B5EF4-FFF2-40B4-BE49-F238E27FC236}">
                  <a16:creationId xmlns:a16="http://schemas.microsoft.com/office/drawing/2014/main" id="{3071E98D-65ED-02D3-8E11-FCEED0EAB17A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30;p27">
              <a:extLst>
                <a:ext uri="{FF2B5EF4-FFF2-40B4-BE49-F238E27FC236}">
                  <a16:creationId xmlns:a16="http://schemas.microsoft.com/office/drawing/2014/main" id="{59F61F65-5454-5856-9042-6A0236ECBA51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31;p27">
              <a:extLst>
                <a:ext uri="{FF2B5EF4-FFF2-40B4-BE49-F238E27FC236}">
                  <a16:creationId xmlns:a16="http://schemas.microsoft.com/office/drawing/2014/main" id="{DA1ADD3B-7F8E-1D5D-6291-14854629E9E1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2;p27">
              <a:extLst>
                <a:ext uri="{FF2B5EF4-FFF2-40B4-BE49-F238E27FC236}">
                  <a16:creationId xmlns:a16="http://schemas.microsoft.com/office/drawing/2014/main" id="{5BE61059-1746-D1D7-32A3-838872E58B0C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3;p27">
              <a:extLst>
                <a:ext uri="{FF2B5EF4-FFF2-40B4-BE49-F238E27FC236}">
                  <a16:creationId xmlns:a16="http://schemas.microsoft.com/office/drawing/2014/main" id="{419946B7-FCBA-F721-CC6E-B24684D8A439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4" name="Google Shape;14134;p27">
            <a:extLst>
              <a:ext uri="{FF2B5EF4-FFF2-40B4-BE49-F238E27FC236}">
                <a16:creationId xmlns:a16="http://schemas.microsoft.com/office/drawing/2014/main" id="{7B6B1253-B095-849E-7B1D-E97B2683E7FC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5" name="Google Shape;14135;p27">
            <a:extLst>
              <a:ext uri="{FF2B5EF4-FFF2-40B4-BE49-F238E27FC236}">
                <a16:creationId xmlns:a16="http://schemas.microsoft.com/office/drawing/2014/main" id="{0F7CF8F7-1865-8A96-2B0D-825BE641B40E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6" name="Google Shape;14136;p27">
              <a:extLst>
                <a:ext uri="{FF2B5EF4-FFF2-40B4-BE49-F238E27FC236}">
                  <a16:creationId xmlns:a16="http://schemas.microsoft.com/office/drawing/2014/main" id="{2842514B-6A3C-C0EF-8013-51045A307706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7;p27">
              <a:extLst>
                <a:ext uri="{FF2B5EF4-FFF2-40B4-BE49-F238E27FC236}">
                  <a16:creationId xmlns:a16="http://schemas.microsoft.com/office/drawing/2014/main" id="{B69CC99B-6FC0-9019-4C2B-732A8D9087C5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38;p27">
              <a:extLst>
                <a:ext uri="{FF2B5EF4-FFF2-40B4-BE49-F238E27FC236}">
                  <a16:creationId xmlns:a16="http://schemas.microsoft.com/office/drawing/2014/main" id="{1300A22C-0827-3CBD-68DB-75D17AA4ECE7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9;p27">
              <a:extLst>
                <a:ext uri="{FF2B5EF4-FFF2-40B4-BE49-F238E27FC236}">
                  <a16:creationId xmlns:a16="http://schemas.microsoft.com/office/drawing/2014/main" id="{9692D4A9-579C-FBC9-67D9-3631484B4FF2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40;p27">
              <a:extLst>
                <a:ext uri="{FF2B5EF4-FFF2-40B4-BE49-F238E27FC236}">
                  <a16:creationId xmlns:a16="http://schemas.microsoft.com/office/drawing/2014/main" id="{8DA90B36-7BA7-6A69-8A9B-4056A6D20D24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41;p27">
              <a:extLst>
                <a:ext uri="{FF2B5EF4-FFF2-40B4-BE49-F238E27FC236}">
                  <a16:creationId xmlns:a16="http://schemas.microsoft.com/office/drawing/2014/main" id="{ABC6E3AD-2B2A-5343-9CD1-93440638FAB3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2;p27">
              <a:extLst>
                <a:ext uri="{FF2B5EF4-FFF2-40B4-BE49-F238E27FC236}">
                  <a16:creationId xmlns:a16="http://schemas.microsoft.com/office/drawing/2014/main" id="{85A4A3C6-55FB-502E-1AA8-2F9DACDEFF30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3;p27">
              <a:extLst>
                <a:ext uri="{FF2B5EF4-FFF2-40B4-BE49-F238E27FC236}">
                  <a16:creationId xmlns:a16="http://schemas.microsoft.com/office/drawing/2014/main" id="{381A984E-0117-3B6B-3752-8A3D76DEC3AA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4;p27">
              <a:extLst>
                <a:ext uri="{FF2B5EF4-FFF2-40B4-BE49-F238E27FC236}">
                  <a16:creationId xmlns:a16="http://schemas.microsoft.com/office/drawing/2014/main" id="{72AD9264-977D-A799-2399-77B2BAABEB50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5;p27">
              <a:extLst>
                <a:ext uri="{FF2B5EF4-FFF2-40B4-BE49-F238E27FC236}">
                  <a16:creationId xmlns:a16="http://schemas.microsoft.com/office/drawing/2014/main" id="{C66CA1B6-ADE4-0A83-0AF7-5C734BF328E2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6;p27">
              <a:extLst>
                <a:ext uri="{FF2B5EF4-FFF2-40B4-BE49-F238E27FC236}">
                  <a16:creationId xmlns:a16="http://schemas.microsoft.com/office/drawing/2014/main" id="{8F7DDEC7-CF0D-5B97-A1BB-A12874FD1B3C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7;p27">
              <a:extLst>
                <a:ext uri="{FF2B5EF4-FFF2-40B4-BE49-F238E27FC236}">
                  <a16:creationId xmlns:a16="http://schemas.microsoft.com/office/drawing/2014/main" id="{B2BE9393-B153-59E9-0F96-0E62AFF2D858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8;p27">
              <a:extLst>
                <a:ext uri="{FF2B5EF4-FFF2-40B4-BE49-F238E27FC236}">
                  <a16:creationId xmlns:a16="http://schemas.microsoft.com/office/drawing/2014/main" id="{042C0015-36DF-1F6B-0545-1FDF5642758E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9" name="Google Shape;14149;p27">
            <a:extLst>
              <a:ext uri="{FF2B5EF4-FFF2-40B4-BE49-F238E27FC236}">
                <a16:creationId xmlns:a16="http://schemas.microsoft.com/office/drawing/2014/main" id="{8F37E8C3-0EF2-4CB1-FDC6-07452B574087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0" name="Google Shape;14150;p27">
            <a:extLst>
              <a:ext uri="{FF2B5EF4-FFF2-40B4-BE49-F238E27FC236}">
                <a16:creationId xmlns:a16="http://schemas.microsoft.com/office/drawing/2014/main" id="{89A05D0B-4E2D-E570-9C02-6A26287B27E0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1" name="Google Shape;14151;p27">
              <a:extLst>
                <a:ext uri="{FF2B5EF4-FFF2-40B4-BE49-F238E27FC236}">
                  <a16:creationId xmlns:a16="http://schemas.microsoft.com/office/drawing/2014/main" id="{877991DA-393C-C27E-4BEB-E1ED9557236E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52;p27">
              <a:extLst>
                <a:ext uri="{FF2B5EF4-FFF2-40B4-BE49-F238E27FC236}">
                  <a16:creationId xmlns:a16="http://schemas.microsoft.com/office/drawing/2014/main" id="{8A8F51FB-77C3-8BA8-B761-E76AE51C24E2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53;p27">
              <a:extLst>
                <a:ext uri="{FF2B5EF4-FFF2-40B4-BE49-F238E27FC236}">
                  <a16:creationId xmlns:a16="http://schemas.microsoft.com/office/drawing/2014/main" id="{906DA0C5-CD50-9888-849F-296B1209994E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4;p27">
              <a:extLst>
                <a:ext uri="{FF2B5EF4-FFF2-40B4-BE49-F238E27FC236}">
                  <a16:creationId xmlns:a16="http://schemas.microsoft.com/office/drawing/2014/main" id="{046B0E66-5072-3E86-0280-A8D2187E5B4C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5;p27">
              <a:extLst>
                <a:ext uri="{FF2B5EF4-FFF2-40B4-BE49-F238E27FC236}">
                  <a16:creationId xmlns:a16="http://schemas.microsoft.com/office/drawing/2014/main" id="{F607BC36-DE67-BD9E-92B7-AB55A2D89185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6;p27">
              <a:extLst>
                <a:ext uri="{FF2B5EF4-FFF2-40B4-BE49-F238E27FC236}">
                  <a16:creationId xmlns:a16="http://schemas.microsoft.com/office/drawing/2014/main" id="{4AA77CE5-397A-66AA-8A63-E1A1B6C0AC8B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7;p27">
              <a:extLst>
                <a:ext uri="{FF2B5EF4-FFF2-40B4-BE49-F238E27FC236}">
                  <a16:creationId xmlns:a16="http://schemas.microsoft.com/office/drawing/2014/main" id="{100F6FEF-ED4C-8BC8-4627-9A1F90C90036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8;p27">
              <a:extLst>
                <a:ext uri="{FF2B5EF4-FFF2-40B4-BE49-F238E27FC236}">
                  <a16:creationId xmlns:a16="http://schemas.microsoft.com/office/drawing/2014/main" id="{805623F5-07C0-8802-AA06-A315C23D0555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9;p27">
              <a:extLst>
                <a:ext uri="{FF2B5EF4-FFF2-40B4-BE49-F238E27FC236}">
                  <a16:creationId xmlns:a16="http://schemas.microsoft.com/office/drawing/2014/main" id="{94939A37-C250-FBDA-2A91-94C613B0BE1D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60;p27">
              <a:extLst>
                <a:ext uri="{FF2B5EF4-FFF2-40B4-BE49-F238E27FC236}">
                  <a16:creationId xmlns:a16="http://schemas.microsoft.com/office/drawing/2014/main" id="{596A8FC5-1FDA-B923-EE5E-BA5817D5DD5D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1" name="Google Shape;14161;p27">
            <a:extLst>
              <a:ext uri="{FF2B5EF4-FFF2-40B4-BE49-F238E27FC236}">
                <a16:creationId xmlns:a16="http://schemas.microsoft.com/office/drawing/2014/main" id="{5C2DDD4F-CA46-8F78-6DF9-0989FAADA1B5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2" name="Google Shape;14162;p27">
              <a:extLst>
                <a:ext uri="{FF2B5EF4-FFF2-40B4-BE49-F238E27FC236}">
                  <a16:creationId xmlns:a16="http://schemas.microsoft.com/office/drawing/2014/main" id="{2ABD1B2F-1B71-C3CB-F9EB-396109A6C35A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63;p27">
              <a:extLst>
                <a:ext uri="{FF2B5EF4-FFF2-40B4-BE49-F238E27FC236}">
                  <a16:creationId xmlns:a16="http://schemas.microsoft.com/office/drawing/2014/main" id="{88358E42-8731-7E9A-CB28-91B24CD6CC22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4;p27">
              <a:extLst>
                <a:ext uri="{FF2B5EF4-FFF2-40B4-BE49-F238E27FC236}">
                  <a16:creationId xmlns:a16="http://schemas.microsoft.com/office/drawing/2014/main" id="{38BE030A-13C7-B16F-FC58-5BC7E878ACBB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5;p27">
            <a:extLst>
              <a:ext uri="{FF2B5EF4-FFF2-40B4-BE49-F238E27FC236}">
                <a16:creationId xmlns:a16="http://schemas.microsoft.com/office/drawing/2014/main" id="{EFBBFC34-968E-772D-A1B2-AF977ED124E6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6" name="Google Shape;14166;p27">
              <a:extLst>
                <a:ext uri="{FF2B5EF4-FFF2-40B4-BE49-F238E27FC236}">
                  <a16:creationId xmlns:a16="http://schemas.microsoft.com/office/drawing/2014/main" id="{92C44BF7-9492-2099-63D2-E47E6AC20E82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7;p27">
              <a:extLst>
                <a:ext uri="{FF2B5EF4-FFF2-40B4-BE49-F238E27FC236}">
                  <a16:creationId xmlns:a16="http://schemas.microsoft.com/office/drawing/2014/main" id="{042FEAFC-F871-6BCD-064B-9D29E351250E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8;p27">
              <a:extLst>
                <a:ext uri="{FF2B5EF4-FFF2-40B4-BE49-F238E27FC236}">
                  <a16:creationId xmlns:a16="http://schemas.microsoft.com/office/drawing/2014/main" id="{73ECE614-F0D2-855F-DA7F-0B7F8F7FF853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9;p27">
              <a:extLst>
                <a:ext uri="{FF2B5EF4-FFF2-40B4-BE49-F238E27FC236}">
                  <a16:creationId xmlns:a16="http://schemas.microsoft.com/office/drawing/2014/main" id="{2CA7D541-F1D3-0FAC-08EF-61106C96C6D3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70;p27">
              <a:extLst>
                <a:ext uri="{FF2B5EF4-FFF2-40B4-BE49-F238E27FC236}">
                  <a16:creationId xmlns:a16="http://schemas.microsoft.com/office/drawing/2014/main" id="{63EA3DEB-27B6-F574-0132-BAB503A32423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71;p27">
              <a:extLst>
                <a:ext uri="{FF2B5EF4-FFF2-40B4-BE49-F238E27FC236}">
                  <a16:creationId xmlns:a16="http://schemas.microsoft.com/office/drawing/2014/main" id="{C94A9205-4994-E8BF-D558-36D5752BD394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2;p27">
              <a:extLst>
                <a:ext uri="{FF2B5EF4-FFF2-40B4-BE49-F238E27FC236}">
                  <a16:creationId xmlns:a16="http://schemas.microsoft.com/office/drawing/2014/main" id="{B395E423-366A-024F-786C-8F992611C640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3;p27">
              <a:extLst>
                <a:ext uri="{FF2B5EF4-FFF2-40B4-BE49-F238E27FC236}">
                  <a16:creationId xmlns:a16="http://schemas.microsoft.com/office/drawing/2014/main" id="{F13B8B23-150C-67DB-B4B7-BCE99333D8FB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4" name="Google Shape;14174;p27">
            <a:extLst>
              <a:ext uri="{FF2B5EF4-FFF2-40B4-BE49-F238E27FC236}">
                <a16:creationId xmlns:a16="http://schemas.microsoft.com/office/drawing/2014/main" id="{090151AF-8725-0EDC-988D-99087FE4794A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5" name="Google Shape;14175;p27">
              <a:extLst>
                <a:ext uri="{FF2B5EF4-FFF2-40B4-BE49-F238E27FC236}">
                  <a16:creationId xmlns:a16="http://schemas.microsoft.com/office/drawing/2014/main" id="{065E48EB-DE2C-0C5C-5701-2BAC2F88F9BC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6;p27">
              <a:extLst>
                <a:ext uri="{FF2B5EF4-FFF2-40B4-BE49-F238E27FC236}">
                  <a16:creationId xmlns:a16="http://schemas.microsoft.com/office/drawing/2014/main" id="{013BA0FF-51DF-0F96-869E-EB5DCC25FAB1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7;p27">
              <a:extLst>
                <a:ext uri="{FF2B5EF4-FFF2-40B4-BE49-F238E27FC236}">
                  <a16:creationId xmlns:a16="http://schemas.microsoft.com/office/drawing/2014/main" id="{E4EA1132-EE1C-BF2A-8616-307E564A77FD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8;p27">
              <a:extLst>
                <a:ext uri="{FF2B5EF4-FFF2-40B4-BE49-F238E27FC236}">
                  <a16:creationId xmlns:a16="http://schemas.microsoft.com/office/drawing/2014/main" id="{885D1BC1-3C73-0648-883E-74B4EBF28E96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9;p27">
              <a:extLst>
                <a:ext uri="{FF2B5EF4-FFF2-40B4-BE49-F238E27FC236}">
                  <a16:creationId xmlns:a16="http://schemas.microsoft.com/office/drawing/2014/main" id="{D8D9E958-6034-B87F-8F91-A0B7B24AFBD2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80;p27">
              <a:extLst>
                <a:ext uri="{FF2B5EF4-FFF2-40B4-BE49-F238E27FC236}">
                  <a16:creationId xmlns:a16="http://schemas.microsoft.com/office/drawing/2014/main" id="{1C512B10-1E35-774B-08BB-2D2FF99381EF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1" name="Google Shape;14181;p27">
            <a:extLst>
              <a:ext uri="{FF2B5EF4-FFF2-40B4-BE49-F238E27FC236}">
                <a16:creationId xmlns:a16="http://schemas.microsoft.com/office/drawing/2014/main" id="{AA726998-FB3C-9B38-E779-197A517F8988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2" name="Google Shape;14182;p27">
              <a:extLst>
                <a:ext uri="{FF2B5EF4-FFF2-40B4-BE49-F238E27FC236}">
                  <a16:creationId xmlns:a16="http://schemas.microsoft.com/office/drawing/2014/main" id="{EB611079-D449-2F2C-E546-669373F0C0A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83;p27">
              <a:extLst>
                <a:ext uri="{FF2B5EF4-FFF2-40B4-BE49-F238E27FC236}">
                  <a16:creationId xmlns:a16="http://schemas.microsoft.com/office/drawing/2014/main" id="{A1A8F206-2D48-DCB6-4274-8E4F2753409D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4;p27">
              <a:extLst>
                <a:ext uri="{FF2B5EF4-FFF2-40B4-BE49-F238E27FC236}">
                  <a16:creationId xmlns:a16="http://schemas.microsoft.com/office/drawing/2014/main" id="{E538B82C-6001-5A77-56A8-00D9D4D7AAE7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5;p27">
              <a:extLst>
                <a:ext uri="{FF2B5EF4-FFF2-40B4-BE49-F238E27FC236}">
                  <a16:creationId xmlns:a16="http://schemas.microsoft.com/office/drawing/2014/main" id="{F25DEE2D-1827-4893-57F7-80A7376FB75D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6;p27">
              <a:extLst>
                <a:ext uri="{FF2B5EF4-FFF2-40B4-BE49-F238E27FC236}">
                  <a16:creationId xmlns:a16="http://schemas.microsoft.com/office/drawing/2014/main" id="{9EF02CAD-C795-CC35-06A2-1F2AFEB7FCCA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7;p27">
              <a:extLst>
                <a:ext uri="{FF2B5EF4-FFF2-40B4-BE49-F238E27FC236}">
                  <a16:creationId xmlns:a16="http://schemas.microsoft.com/office/drawing/2014/main" id="{46F0FC2F-90DA-FF7E-2C3C-40782CC06977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8;p27">
              <a:extLst>
                <a:ext uri="{FF2B5EF4-FFF2-40B4-BE49-F238E27FC236}">
                  <a16:creationId xmlns:a16="http://schemas.microsoft.com/office/drawing/2014/main" id="{B0C31740-DDBE-9C23-02D5-52F6642E184D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9;p27">
              <a:extLst>
                <a:ext uri="{FF2B5EF4-FFF2-40B4-BE49-F238E27FC236}">
                  <a16:creationId xmlns:a16="http://schemas.microsoft.com/office/drawing/2014/main" id="{3B99F5E4-13CB-9D8D-6A38-1223AE0A51DE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90;p27">
              <a:extLst>
                <a:ext uri="{FF2B5EF4-FFF2-40B4-BE49-F238E27FC236}">
                  <a16:creationId xmlns:a16="http://schemas.microsoft.com/office/drawing/2014/main" id="{91F69C5B-D22B-685D-EFB0-5FC3414962EA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91;p27">
              <a:extLst>
                <a:ext uri="{FF2B5EF4-FFF2-40B4-BE49-F238E27FC236}">
                  <a16:creationId xmlns:a16="http://schemas.microsoft.com/office/drawing/2014/main" id="{95CD2077-25BA-C82E-1ED9-051781A0FFF5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2;p27">
              <a:extLst>
                <a:ext uri="{FF2B5EF4-FFF2-40B4-BE49-F238E27FC236}">
                  <a16:creationId xmlns:a16="http://schemas.microsoft.com/office/drawing/2014/main" id="{42B0F358-35FF-3176-A61D-A86811AD06ED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3;p27">
              <a:extLst>
                <a:ext uri="{FF2B5EF4-FFF2-40B4-BE49-F238E27FC236}">
                  <a16:creationId xmlns:a16="http://schemas.microsoft.com/office/drawing/2014/main" id="{5D083B4B-D8D9-DE5C-5B96-44F611EA44A3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4" name="Google Shape;14194;p27">
            <a:extLst>
              <a:ext uri="{FF2B5EF4-FFF2-40B4-BE49-F238E27FC236}">
                <a16:creationId xmlns:a16="http://schemas.microsoft.com/office/drawing/2014/main" id="{0B3E7DBF-2CC3-21DA-8F34-3F2779DE414B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5" name="Google Shape;14195;p27">
              <a:extLst>
                <a:ext uri="{FF2B5EF4-FFF2-40B4-BE49-F238E27FC236}">
                  <a16:creationId xmlns:a16="http://schemas.microsoft.com/office/drawing/2014/main" id="{EF973C6A-A0A3-DB39-512F-C635EAA9E20C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6;p27">
              <a:extLst>
                <a:ext uri="{FF2B5EF4-FFF2-40B4-BE49-F238E27FC236}">
                  <a16:creationId xmlns:a16="http://schemas.microsoft.com/office/drawing/2014/main" id="{8DB45DA5-C7D4-C144-E379-DC9B87A65948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7;p27">
              <a:extLst>
                <a:ext uri="{FF2B5EF4-FFF2-40B4-BE49-F238E27FC236}">
                  <a16:creationId xmlns:a16="http://schemas.microsoft.com/office/drawing/2014/main" id="{F63A29F0-D282-5204-A278-BB1F8178921C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8;p27">
              <a:extLst>
                <a:ext uri="{FF2B5EF4-FFF2-40B4-BE49-F238E27FC236}">
                  <a16:creationId xmlns:a16="http://schemas.microsoft.com/office/drawing/2014/main" id="{F553B5DC-5E68-D21C-A41C-D326B47FEAD9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9;p27">
              <a:extLst>
                <a:ext uri="{FF2B5EF4-FFF2-40B4-BE49-F238E27FC236}">
                  <a16:creationId xmlns:a16="http://schemas.microsoft.com/office/drawing/2014/main" id="{9CF2E921-8009-8945-3108-822D9EB5371D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200;p27">
              <a:extLst>
                <a:ext uri="{FF2B5EF4-FFF2-40B4-BE49-F238E27FC236}">
                  <a16:creationId xmlns:a16="http://schemas.microsoft.com/office/drawing/2014/main" id="{41492C5C-C244-2BEB-03F5-6B16B2CDB008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201;p27">
              <a:extLst>
                <a:ext uri="{FF2B5EF4-FFF2-40B4-BE49-F238E27FC236}">
                  <a16:creationId xmlns:a16="http://schemas.microsoft.com/office/drawing/2014/main" id="{B35813A1-F9C1-8EAA-CC03-CD9630D53A63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2" name="Google Shape;14202;p27">
            <a:extLst>
              <a:ext uri="{FF2B5EF4-FFF2-40B4-BE49-F238E27FC236}">
                <a16:creationId xmlns:a16="http://schemas.microsoft.com/office/drawing/2014/main" id="{7121156D-DF64-FFEA-1406-C8FB51B94AAA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3" name="Google Shape;14203;p27">
              <a:extLst>
                <a:ext uri="{FF2B5EF4-FFF2-40B4-BE49-F238E27FC236}">
                  <a16:creationId xmlns:a16="http://schemas.microsoft.com/office/drawing/2014/main" id="{D417EB2D-723B-1C68-8867-B0B241F176FB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4;p27">
              <a:extLst>
                <a:ext uri="{FF2B5EF4-FFF2-40B4-BE49-F238E27FC236}">
                  <a16:creationId xmlns:a16="http://schemas.microsoft.com/office/drawing/2014/main" id="{5D78F4A0-CC4C-D46D-2218-10B234EE6908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5;p27">
              <a:extLst>
                <a:ext uri="{FF2B5EF4-FFF2-40B4-BE49-F238E27FC236}">
                  <a16:creationId xmlns:a16="http://schemas.microsoft.com/office/drawing/2014/main" id="{A5B3A2D4-C720-B0CA-9244-7590B93C05A1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6;p27">
              <a:extLst>
                <a:ext uri="{FF2B5EF4-FFF2-40B4-BE49-F238E27FC236}">
                  <a16:creationId xmlns:a16="http://schemas.microsoft.com/office/drawing/2014/main" id="{814ACAF1-32A3-E2EA-926E-011CFFB6A6EF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7;p27">
              <a:extLst>
                <a:ext uri="{FF2B5EF4-FFF2-40B4-BE49-F238E27FC236}">
                  <a16:creationId xmlns:a16="http://schemas.microsoft.com/office/drawing/2014/main" id="{4CFAB32B-CBF0-3725-9F5E-05203E069F79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8" name="Google Shape;14208;p27">
            <a:extLst>
              <a:ext uri="{FF2B5EF4-FFF2-40B4-BE49-F238E27FC236}">
                <a16:creationId xmlns:a16="http://schemas.microsoft.com/office/drawing/2014/main" id="{CA3B8923-B02A-38FE-8BAA-381946DFAFED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29" name="Google Shape;14209;p27">
              <a:extLst>
                <a:ext uri="{FF2B5EF4-FFF2-40B4-BE49-F238E27FC236}">
                  <a16:creationId xmlns:a16="http://schemas.microsoft.com/office/drawing/2014/main" id="{0ED2D673-481C-046A-B1AA-AC8E681AD15B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10;p27">
              <a:extLst>
                <a:ext uri="{FF2B5EF4-FFF2-40B4-BE49-F238E27FC236}">
                  <a16:creationId xmlns:a16="http://schemas.microsoft.com/office/drawing/2014/main" id="{AF4AF679-B7AE-7025-2A34-644D676AE41E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11;p27">
            <a:extLst>
              <a:ext uri="{FF2B5EF4-FFF2-40B4-BE49-F238E27FC236}">
                <a16:creationId xmlns:a16="http://schemas.microsoft.com/office/drawing/2014/main" id="{D56C2187-EC30-187D-59D9-0D258A9C2147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2" name="Google Shape;14212;p27">
              <a:extLst>
                <a:ext uri="{FF2B5EF4-FFF2-40B4-BE49-F238E27FC236}">
                  <a16:creationId xmlns:a16="http://schemas.microsoft.com/office/drawing/2014/main" id="{3DC0FE3A-F3E6-2AFA-CDE6-9F87B8DBCFA1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13;p27">
              <a:extLst>
                <a:ext uri="{FF2B5EF4-FFF2-40B4-BE49-F238E27FC236}">
                  <a16:creationId xmlns:a16="http://schemas.microsoft.com/office/drawing/2014/main" id="{2E57D7A1-6B40-9BFD-74F2-4BC314832029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4;p27">
              <a:extLst>
                <a:ext uri="{FF2B5EF4-FFF2-40B4-BE49-F238E27FC236}">
                  <a16:creationId xmlns:a16="http://schemas.microsoft.com/office/drawing/2014/main" id="{1C81346F-39DF-BCC7-CF6D-FE9D3B1DB471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5;p27">
            <a:extLst>
              <a:ext uri="{FF2B5EF4-FFF2-40B4-BE49-F238E27FC236}">
                <a16:creationId xmlns:a16="http://schemas.microsoft.com/office/drawing/2014/main" id="{A9991F13-B1B2-0892-C68B-CC5338D7BEA3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6" name="Google Shape;14216;p27">
              <a:extLst>
                <a:ext uri="{FF2B5EF4-FFF2-40B4-BE49-F238E27FC236}">
                  <a16:creationId xmlns:a16="http://schemas.microsoft.com/office/drawing/2014/main" id="{B2A4BE4F-996E-66AF-5C86-DC99DE1F2B02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7;p27">
              <a:extLst>
                <a:ext uri="{FF2B5EF4-FFF2-40B4-BE49-F238E27FC236}">
                  <a16:creationId xmlns:a16="http://schemas.microsoft.com/office/drawing/2014/main" id="{28B81D72-3558-846E-C596-B37777437D91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8;p27">
              <a:extLst>
                <a:ext uri="{FF2B5EF4-FFF2-40B4-BE49-F238E27FC236}">
                  <a16:creationId xmlns:a16="http://schemas.microsoft.com/office/drawing/2014/main" id="{2C458896-8EBD-100D-8768-A6832813E201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9;p27">
            <a:extLst>
              <a:ext uri="{FF2B5EF4-FFF2-40B4-BE49-F238E27FC236}">
                <a16:creationId xmlns:a16="http://schemas.microsoft.com/office/drawing/2014/main" id="{81195F9D-CE14-CCFD-2340-7B0742157ACD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0" name="Google Shape;14220;p27">
              <a:extLst>
                <a:ext uri="{FF2B5EF4-FFF2-40B4-BE49-F238E27FC236}">
                  <a16:creationId xmlns:a16="http://schemas.microsoft.com/office/drawing/2014/main" id="{AF14FC08-7487-CACF-DC15-6DF6F0478F8D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21;p27">
              <a:extLst>
                <a:ext uri="{FF2B5EF4-FFF2-40B4-BE49-F238E27FC236}">
                  <a16:creationId xmlns:a16="http://schemas.microsoft.com/office/drawing/2014/main" id="{9DC95257-161B-4E86-FCD3-8E7E998712EA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22;p27">
              <a:extLst>
                <a:ext uri="{FF2B5EF4-FFF2-40B4-BE49-F238E27FC236}">
                  <a16:creationId xmlns:a16="http://schemas.microsoft.com/office/drawing/2014/main" id="{77045C31-8E76-DF79-3B3E-7DED1164D1C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3;p27">
              <a:extLst>
                <a:ext uri="{FF2B5EF4-FFF2-40B4-BE49-F238E27FC236}">
                  <a16:creationId xmlns:a16="http://schemas.microsoft.com/office/drawing/2014/main" id="{88FBCC1D-DDE1-67C2-C98C-259EEE8F485F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4;p27">
              <a:extLst>
                <a:ext uri="{FF2B5EF4-FFF2-40B4-BE49-F238E27FC236}">
                  <a16:creationId xmlns:a16="http://schemas.microsoft.com/office/drawing/2014/main" id="{A613B180-2C5E-614B-BB89-5C60A4D5F490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5;p27">
              <a:extLst>
                <a:ext uri="{FF2B5EF4-FFF2-40B4-BE49-F238E27FC236}">
                  <a16:creationId xmlns:a16="http://schemas.microsoft.com/office/drawing/2014/main" id="{DCE3F8CB-9EF6-BC63-0B07-8DBAECF0B5CB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6" name="Google Shape;14226;p27">
            <a:extLst>
              <a:ext uri="{FF2B5EF4-FFF2-40B4-BE49-F238E27FC236}">
                <a16:creationId xmlns:a16="http://schemas.microsoft.com/office/drawing/2014/main" id="{607363A0-2478-1837-2C07-83D966766CF0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47" name="Google Shape;14227;p27">
              <a:extLst>
                <a:ext uri="{FF2B5EF4-FFF2-40B4-BE49-F238E27FC236}">
                  <a16:creationId xmlns:a16="http://schemas.microsoft.com/office/drawing/2014/main" id="{1B16549A-2A21-CB64-EA7A-437EC764777B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8;p27">
              <a:extLst>
                <a:ext uri="{FF2B5EF4-FFF2-40B4-BE49-F238E27FC236}">
                  <a16:creationId xmlns:a16="http://schemas.microsoft.com/office/drawing/2014/main" id="{7415CCB5-4E63-1160-F146-7D12DC9DF182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9;p27">
              <a:extLst>
                <a:ext uri="{FF2B5EF4-FFF2-40B4-BE49-F238E27FC236}">
                  <a16:creationId xmlns:a16="http://schemas.microsoft.com/office/drawing/2014/main" id="{95D6AF5D-2694-7E92-E46F-9A2C61141BE2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30;p27">
              <a:extLst>
                <a:ext uri="{FF2B5EF4-FFF2-40B4-BE49-F238E27FC236}">
                  <a16:creationId xmlns:a16="http://schemas.microsoft.com/office/drawing/2014/main" id="{1C24F21A-550E-24E3-43F0-16915FC4DB8D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31;p27">
              <a:extLst>
                <a:ext uri="{FF2B5EF4-FFF2-40B4-BE49-F238E27FC236}">
                  <a16:creationId xmlns:a16="http://schemas.microsoft.com/office/drawing/2014/main" id="{19649B61-53A2-2E52-CAC1-9C27FAC091B4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2;p27">
              <a:extLst>
                <a:ext uri="{FF2B5EF4-FFF2-40B4-BE49-F238E27FC236}">
                  <a16:creationId xmlns:a16="http://schemas.microsoft.com/office/drawing/2014/main" id="{A2327DB4-2D47-5EC4-B04F-EC16DBF453F9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3;p27">
              <a:extLst>
                <a:ext uri="{FF2B5EF4-FFF2-40B4-BE49-F238E27FC236}">
                  <a16:creationId xmlns:a16="http://schemas.microsoft.com/office/drawing/2014/main" id="{3C95F75D-F503-F833-BED7-F8AE3A5926F5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4;p27">
              <a:extLst>
                <a:ext uri="{FF2B5EF4-FFF2-40B4-BE49-F238E27FC236}">
                  <a16:creationId xmlns:a16="http://schemas.microsoft.com/office/drawing/2014/main" id="{D4957E48-3802-88E5-AA06-3D932CB8668A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5;p27">
              <a:extLst>
                <a:ext uri="{FF2B5EF4-FFF2-40B4-BE49-F238E27FC236}">
                  <a16:creationId xmlns:a16="http://schemas.microsoft.com/office/drawing/2014/main" id="{62956A91-1B3E-5495-1CC8-41ED5C908476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6;p27">
              <a:extLst>
                <a:ext uri="{FF2B5EF4-FFF2-40B4-BE49-F238E27FC236}">
                  <a16:creationId xmlns:a16="http://schemas.microsoft.com/office/drawing/2014/main" id="{AE506E12-FC6E-B819-415F-01CA41D357EB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7;p27">
              <a:extLst>
                <a:ext uri="{FF2B5EF4-FFF2-40B4-BE49-F238E27FC236}">
                  <a16:creationId xmlns:a16="http://schemas.microsoft.com/office/drawing/2014/main" id="{AD6B6F75-84A8-D2C4-806B-522811602875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8;p27">
              <a:extLst>
                <a:ext uri="{FF2B5EF4-FFF2-40B4-BE49-F238E27FC236}">
                  <a16:creationId xmlns:a16="http://schemas.microsoft.com/office/drawing/2014/main" id="{22D2393B-BE69-B949-CD46-96EE43010334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9;p27">
              <a:extLst>
                <a:ext uri="{FF2B5EF4-FFF2-40B4-BE49-F238E27FC236}">
                  <a16:creationId xmlns:a16="http://schemas.microsoft.com/office/drawing/2014/main" id="{F54C5971-1BFA-DD3F-E35A-DA6F027E3CF1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40;p27">
              <a:extLst>
                <a:ext uri="{FF2B5EF4-FFF2-40B4-BE49-F238E27FC236}">
                  <a16:creationId xmlns:a16="http://schemas.microsoft.com/office/drawing/2014/main" id="{C058A956-0191-38AA-F77B-CAEAC08DB795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41;p27">
              <a:extLst>
                <a:ext uri="{FF2B5EF4-FFF2-40B4-BE49-F238E27FC236}">
                  <a16:creationId xmlns:a16="http://schemas.microsoft.com/office/drawing/2014/main" id="{1CF803D7-FA18-C2A5-DCDF-1C338354ED7B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2;p27">
              <a:extLst>
                <a:ext uri="{FF2B5EF4-FFF2-40B4-BE49-F238E27FC236}">
                  <a16:creationId xmlns:a16="http://schemas.microsoft.com/office/drawing/2014/main" id="{BB77C64D-9E99-20A4-EE0B-D1212E1A79E6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43;p27">
            <a:extLst>
              <a:ext uri="{FF2B5EF4-FFF2-40B4-BE49-F238E27FC236}">
                <a16:creationId xmlns:a16="http://schemas.microsoft.com/office/drawing/2014/main" id="{CA01ABA2-C357-48BC-2873-8EC5AA80CE16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4" name="Google Shape;14244;p27">
              <a:extLst>
                <a:ext uri="{FF2B5EF4-FFF2-40B4-BE49-F238E27FC236}">
                  <a16:creationId xmlns:a16="http://schemas.microsoft.com/office/drawing/2014/main" id="{B19E5FB0-4C38-4EC3-9BA3-799802C5BCA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5;p27">
              <a:extLst>
                <a:ext uri="{FF2B5EF4-FFF2-40B4-BE49-F238E27FC236}">
                  <a16:creationId xmlns:a16="http://schemas.microsoft.com/office/drawing/2014/main" id="{2967A017-5F26-5E9D-6BF0-6440E511B25D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6;p27">
              <a:extLst>
                <a:ext uri="{FF2B5EF4-FFF2-40B4-BE49-F238E27FC236}">
                  <a16:creationId xmlns:a16="http://schemas.microsoft.com/office/drawing/2014/main" id="{FDB2274B-051C-502B-F50B-0FCD8830A066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7;p27">
              <a:extLst>
                <a:ext uri="{FF2B5EF4-FFF2-40B4-BE49-F238E27FC236}">
                  <a16:creationId xmlns:a16="http://schemas.microsoft.com/office/drawing/2014/main" id="{847C3D95-776A-9AA0-3EDC-A97AC1BFD5F6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8;p27">
              <a:extLst>
                <a:ext uri="{FF2B5EF4-FFF2-40B4-BE49-F238E27FC236}">
                  <a16:creationId xmlns:a16="http://schemas.microsoft.com/office/drawing/2014/main" id="{8D0A22D8-DC28-A2E2-CF41-4FAAC469BD27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49;p27">
            <a:extLst>
              <a:ext uri="{FF2B5EF4-FFF2-40B4-BE49-F238E27FC236}">
                <a16:creationId xmlns:a16="http://schemas.microsoft.com/office/drawing/2014/main" id="{9E862796-BC7A-6008-DF4D-D85B664DD414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0" name="Google Shape;14250;p27">
              <a:extLst>
                <a:ext uri="{FF2B5EF4-FFF2-40B4-BE49-F238E27FC236}">
                  <a16:creationId xmlns:a16="http://schemas.microsoft.com/office/drawing/2014/main" id="{048B117B-2671-F32D-FDB0-11AD307687E7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51;p27">
              <a:extLst>
                <a:ext uri="{FF2B5EF4-FFF2-40B4-BE49-F238E27FC236}">
                  <a16:creationId xmlns:a16="http://schemas.microsoft.com/office/drawing/2014/main" id="{25022834-0612-9DD2-8C61-A2BDBF378E8C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52;p27">
              <a:extLst>
                <a:ext uri="{FF2B5EF4-FFF2-40B4-BE49-F238E27FC236}">
                  <a16:creationId xmlns:a16="http://schemas.microsoft.com/office/drawing/2014/main" id="{DC806814-70F8-141A-9798-1CDB02AF9320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3;p27">
              <a:extLst>
                <a:ext uri="{FF2B5EF4-FFF2-40B4-BE49-F238E27FC236}">
                  <a16:creationId xmlns:a16="http://schemas.microsoft.com/office/drawing/2014/main" id="{28C2707B-3F00-11C1-1A03-1FBB2E43A354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4;p27">
              <a:extLst>
                <a:ext uri="{FF2B5EF4-FFF2-40B4-BE49-F238E27FC236}">
                  <a16:creationId xmlns:a16="http://schemas.microsoft.com/office/drawing/2014/main" id="{A10D15EB-DDE9-E25A-C19F-2772A5E6AFAF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5;p27">
              <a:extLst>
                <a:ext uri="{FF2B5EF4-FFF2-40B4-BE49-F238E27FC236}">
                  <a16:creationId xmlns:a16="http://schemas.microsoft.com/office/drawing/2014/main" id="{2666A177-2F4F-F863-C341-2E68EF867FB1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6" name="Google Shape;14256;p27">
            <a:extLst>
              <a:ext uri="{FF2B5EF4-FFF2-40B4-BE49-F238E27FC236}">
                <a16:creationId xmlns:a16="http://schemas.microsoft.com/office/drawing/2014/main" id="{7505E8E4-EAC4-0070-46E6-BD95CC8839C2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7" name="Google Shape;14257;p27">
            <a:extLst>
              <a:ext uri="{FF2B5EF4-FFF2-40B4-BE49-F238E27FC236}">
                <a16:creationId xmlns:a16="http://schemas.microsoft.com/office/drawing/2014/main" id="{EF07F129-D2CE-75FB-73C5-2524283F99C4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1125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59520" y="1535040"/>
            <a:ext cx="15168240" cy="7217280"/>
            <a:chOff x="0" y="0"/>
            <a:chExt cx="20224320" cy="96230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24242" cy="9623044"/>
            </a:xfrm>
            <a:custGeom>
              <a:avLst/>
              <a:gdLst/>
              <a:ahLst/>
              <a:cxnLst/>
              <a:rect l="l" t="t" r="r" b="b"/>
              <a:pathLst>
                <a:path w="20224242" h="9623044">
                  <a:moveTo>
                    <a:pt x="8175371" y="203581"/>
                  </a:moveTo>
                  <a:lnTo>
                    <a:pt x="101727" y="203581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9521317"/>
                  </a:lnTo>
                  <a:lnTo>
                    <a:pt x="101727" y="9521317"/>
                  </a:lnTo>
                  <a:lnTo>
                    <a:pt x="101727" y="9419590"/>
                  </a:lnTo>
                  <a:lnTo>
                    <a:pt x="20122514" y="9419590"/>
                  </a:lnTo>
                  <a:lnTo>
                    <a:pt x="20122514" y="9521317"/>
                  </a:lnTo>
                  <a:lnTo>
                    <a:pt x="20020787" y="9521317"/>
                  </a:lnTo>
                  <a:lnTo>
                    <a:pt x="20020787" y="122047"/>
                  </a:lnTo>
                  <a:lnTo>
                    <a:pt x="20122514" y="122047"/>
                  </a:lnTo>
                  <a:lnTo>
                    <a:pt x="20122514" y="223774"/>
                  </a:lnTo>
                  <a:lnTo>
                    <a:pt x="12048998" y="223774"/>
                  </a:lnTo>
                  <a:lnTo>
                    <a:pt x="12048998" y="20320"/>
                  </a:lnTo>
                  <a:lnTo>
                    <a:pt x="20122516" y="20320"/>
                  </a:lnTo>
                  <a:cubicBezTo>
                    <a:pt x="20178776" y="20320"/>
                    <a:pt x="20224242" y="65913"/>
                    <a:pt x="20224242" y="122047"/>
                  </a:cubicBezTo>
                  <a:lnTo>
                    <a:pt x="20224242" y="9521317"/>
                  </a:lnTo>
                  <a:cubicBezTo>
                    <a:pt x="20224242" y="9577578"/>
                    <a:pt x="20178649" y="9623044"/>
                    <a:pt x="20122516" y="9623044"/>
                  </a:cubicBezTo>
                  <a:lnTo>
                    <a:pt x="101727" y="9623044"/>
                  </a:lnTo>
                  <a:cubicBezTo>
                    <a:pt x="45466" y="9623044"/>
                    <a:pt x="0" y="9577451"/>
                    <a:pt x="0" y="9521317"/>
                  </a:cubicBezTo>
                  <a:lnTo>
                    <a:pt x="0" y="101727"/>
                  </a:lnTo>
                  <a:cubicBezTo>
                    <a:pt x="0" y="45593"/>
                    <a:pt x="45593" y="0"/>
                    <a:pt x="101727" y="0"/>
                  </a:cubicBezTo>
                  <a:lnTo>
                    <a:pt x="8175371" y="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797600" y="688485"/>
            <a:ext cx="2692080" cy="1504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99"/>
              </a:lnSpc>
            </a:pPr>
            <a:r>
              <a:rPr lang="en-US" sz="9999" spc="-1" dirty="0">
                <a:solidFill>
                  <a:srgbClr val="FF9E00"/>
                </a:solidFill>
                <a:latin typeface="Montserrat"/>
              </a:rPr>
              <a:t>“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52600" y="6286500"/>
            <a:ext cx="15087600" cy="19909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500" spc="-1" dirty="0">
                <a:solidFill>
                  <a:srgbClr val="CCCCCC"/>
                </a:solidFill>
                <a:latin typeface="Droid Serif Italics"/>
                <a:cs typeface="B Nazanin" pitchFamily="2" charset="-78"/>
              </a:rPr>
              <a:t>نقل قول ها معمولاً به عنوان وسیله ای برای الهام و فراخوانی افکار فلسفی از خواننده چاپ می شوند.</a:t>
            </a:r>
            <a:endParaRPr lang="en-US" sz="4500" spc="-1" dirty="0">
              <a:solidFill>
                <a:srgbClr val="CCCCCC"/>
              </a:solidFill>
              <a:latin typeface="Droid Serif Italics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9907342" y="0"/>
            <a:ext cx="9144000" cy="10286640"/>
            <a:chOff x="0" y="0"/>
            <a:chExt cx="12192000" cy="137155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192000" cy="13715492"/>
            </a:xfrm>
            <a:custGeom>
              <a:avLst/>
              <a:gdLst/>
              <a:ahLst/>
              <a:cxnLst/>
              <a:rect l="l" t="t" r="r" b="b"/>
              <a:pathLst>
                <a:path w="12192000" h="13715492">
                  <a:moveTo>
                    <a:pt x="0" y="0"/>
                  </a:moveTo>
                  <a:lnTo>
                    <a:pt x="12192000" y="0"/>
                  </a:lnTo>
                  <a:lnTo>
                    <a:pt x="12192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800000">
            <a:off x="11729302" y="3112200"/>
            <a:ext cx="4237200" cy="3857040"/>
            <a:chOff x="0" y="0"/>
            <a:chExt cx="5649600" cy="5142720"/>
          </a:xfrm>
        </p:grpSpPr>
        <p:sp>
          <p:nvSpPr>
            <p:cNvPr id="7" name="Freeform 7"/>
            <p:cNvSpPr/>
            <p:nvPr/>
          </p:nvSpPr>
          <p:spPr>
            <a:xfrm>
              <a:off x="2112264" y="69977"/>
              <a:ext cx="754634" cy="2543556"/>
            </a:xfrm>
            <a:custGeom>
              <a:avLst/>
              <a:gdLst/>
              <a:ahLst/>
              <a:cxnLst/>
              <a:rect l="l" t="t" r="r" b="b"/>
              <a:pathLst>
                <a:path w="754634" h="2543556">
                  <a:moveTo>
                    <a:pt x="78613" y="32385"/>
                  </a:moveTo>
                  <a:lnTo>
                    <a:pt x="749046" y="2491486"/>
                  </a:lnTo>
                  <a:lnTo>
                    <a:pt x="712470" y="2501519"/>
                  </a:lnTo>
                  <a:lnTo>
                    <a:pt x="675894" y="2511552"/>
                  </a:lnTo>
                  <a:lnTo>
                    <a:pt x="5461" y="52324"/>
                  </a:lnTo>
                  <a:lnTo>
                    <a:pt x="42037" y="42291"/>
                  </a:lnTo>
                  <a:lnTo>
                    <a:pt x="78613" y="32258"/>
                  </a:lnTo>
                  <a:moveTo>
                    <a:pt x="5461" y="52197"/>
                  </a:moveTo>
                  <a:cubicBezTo>
                    <a:pt x="0" y="32004"/>
                    <a:pt x="11811" y="11176"/>
                    <a:pt x="32131" y="5588"/>
                  </a:cubicBezTo>
                  <a:cubicBezTo>
                    <a:pt x="52451" y="0"/>
                    <a:pt x="73152" y="11938"/>
                    <a:pt x="78740" y="32258"/>
                  </a:cubicBezTo>
                  <a:lnTo>
                    <a:pt x="749173" y="2491359"/>
                  </a:lnTo>
                  <a:cubicBezTo>
                    <a:pt x="754634" y="2511552"/>
                    <a:pt x="742823" y="2532380"/>
                    <a:pt x="722503" y="2537968"/>
                  </a:cubicBezTo>
                  <a:cubicBezTo>
                    <a:pt x="702183" y="2543556"/>
                    <a:pt x="681482" y="2531618"/>
                    <a:pt x="675894" y="2511298"/>
                  </a:cubicBezTo>
                  <a:lnTo>
                    <a:pt x="5461" y="52324"/>
                  </a:lnTo>
                  <a:close/>
                </a:path>
              </a:pathLst>
            </a:custGeom>
            <a:solidFill>
              <a:srgbClr val="E8B4A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363542" y="952500"/>
            <a:ext cx="14341200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/>
            <a:r>
              <a:rPr lang="fa-IR" sz="3000" spc="-1" dirty="0">
                <a:latin typeface="Rubik"/>
                <a:cs typeface="B Nazanin" pitchFamily="2" charset="-78"/>
              </a:rPr>
              <a:t>نقش معلم و دانش </a:t>
            </a:r>
            <a:r>
              <a:rPr lang="fa-IR" sz="3000" spc="-1" dirty="0">
                <a:solidFill>
                  <a:schemeClr val="accent6">
                    <a:lumMod val="75000"/>
                  </a:schemeClr>
                </a:solidFill>
                <a:latin typeface="Rubik"/>
                <a:cs typeface="B Nazanin" pitchFamily="2" charset="-78"/>
              </a:rPr>
              <a:t>آموزان را مشخص کنید</a:t>
            </a:r>
            <a:endParaRPr lang="en-US" sz="3000" spc="-1" dirty="0">
              <a:solidFill>
                <a:schemeClr val="accent6">
                  <a:lumMod val="75000"/>
                </a:schemeClr>
              </a:solidFill>
              <a:latin typeface="Rubik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65582" y="4519080"/>
            <a:ext cx="373680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fa-IR" sz="3000" spc="-1" dirty="0">
                <a:solidFill>
                  <a:srgbClr val="FF9E00"/>
                </a:solidFill>
                <a:latin typeface="Rubik Bold"/>
                <a:cs typeface="B Nazanin" pitchFamily="2" charset="-78"/>
              </a:rPr>
              <a:t>معلم</a:t>
            </a:r>
            <a:endParaRPr lang="en-US" sz="3000" spc="-1" dirty="0">
              <a:solidFill>
                <a:srgbClr val="FF9E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81000" y="5432880"/>
            <a:ext cx="5715000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56844" lvl="1" indent="-78422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latin typeface="Rubik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000" spc="-1" dirty="0">
              <a:latin typeface="Rubik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719102" y="4519080"/>
            <a:ext cx="373680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fa-IR" sz="3000" spc="-1" dirty="0">
                <a:solidFill>
                  <a:schemeClr val="bg1"/>
                </a:solidFill>
                <a:latin typeface="Rubik Bold"/>
                <a:cs typeface="B Nazanin" pitchFamily="2" charset="-78"/>
              </a:rPr>
              <a:t>دانشجو</a:t>
            </a:r>
            <a:endParaRPr lang="en-US" sz="3000" spc="-1" dirty="0">
              <a:solidFill>
                <a:schemeClr val="bg1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658600" y="5432880"/>
            <a:ext cx="6206182" cy="20197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56844" lvl="1" indent="-78422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solidFill>
                  <a:srgbClr val="FFFFFF"/>
                </a:solidFill>
                <a:latin typeface="Rubik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000" spc="-1" dirty="0">
              <a:solidFill>
                <a:srgbClr val="FFFFFF"/>
              </a:solidFill>
              <a:latin typeface="Rubik"/>
              <a:cs typeface="B Nazanin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5248222" y="3292560"/>
            <a:ext cx="4646160" cy="4646160"/>
            <a:chOff x="0" y="0"/>
            <a:chExt cx="6194880" cy="61948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9E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9946942" y="3292560"/>
            <a:ext cx="4646160" cy="4646160"/>
            <a:chOff x="0" y="0"/>
            <a:chExt cx="6194880" cy="61948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3338000" cy="9342720"/>
            <a:chOff x="0" y="0"/>
            <a:chExt cx="1778400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783938" cy="12456922"/>
            </a:xfrm>
            <a:custGeom>
              <a:avLst/>
              <a:gdLst/>
              <a:ahLst/>
              <a:cxnLst/>
              <a:rect l="l" t="t" r="r" b="b"/>
              <a:pathLst>
                <a:path w="17783938" h="12456922">
                  <a:moveTo>
                    <a:pt x="5915025" y="205994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17682211" y="12253468"/>
                  </a:lnTo>
                  <a:lnTo>
                    <a:pt x="17682211" y="12355195"/>
                  </a:lnTo>
                  <a:lnTo>
                    <a:pt x="17580483" y="12355195"/>
                  </a:lnTo>
                  <a:lnTo>
                    <a:pt x="17580483" y="101727"/>
                  </a:lnTo>
                  <a:lnTo>
                    <a:pt x="17682211" y="101727"/>
                  </a:lnTo>
                  <a:lnTo>
                    <a:pt x="17682211" y="203454"/>
                  </a:lnTo>
                  <a:lnTo>
                    <a:pt x="11900027" y="203454"/>
                  </a:lnTo>
                  <a:lnTo>
                    <a:pt x="11900027" y="0"/>
                  </a:lnTo>
                  <a:lnTo>
                    <a:pt x="17682211" y="0"/>
                  </a:lnTo>
                  <a:cubicBezTo>
                    <a:pt x="17738472" y="0"/>
                    <a:pt x="17783938" y="45593"/>
                    <a:pt x="17783938" y="101727"/>
                  </a:cubicBezTo>
                  <a:lnTo>
                    <a:pt x="17783938" y="12355195"/>
                  </a:lnTo>
                  <a:cubicBezTo>
                    <a:pt x="17783938" y="12411456"/>
                    <a:pt x="17738345" y="12456922"/>
                    <a:pt x="17682211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5915152" y="254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4495800" y="723900"/>
            <a:ext cx="5321520" cy="8040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8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این یک عنوان اسلاید است</a:t>
            </a:r>
            <a:endParaRPr lang="en-US" sz="3800" spc="-1" dirty="0">
              <a:solidFill>
                <a:srgbClr val="99999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19200" y="2324100"/>
            <a:ext cx="9011880" cy="4097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1143" lvl="1" indent="-190571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در اینجا شما لیستی از موارد را دارید</a:t>
            </a:r>
          </a:p>
          <a:p>
            <a:pPr marL="381143" lvl="1" indent="-190571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و مقداری متن</a:t>
            </a:r>
          </a:p>
          <a:p>
            <a:pPr marL="381143" lvl="1" indent="-190571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اما به یاد داشته باشید که اسلایدهای خود را با محتوا زیاد نکنید</a:t>
            </a:r>
          </a:p>
          <a:p>
            <a:pPr marL="381143" lvl="1" indent="-190571" algn="r" rtl="1">
              <a:lnSpc>
                <a:spcPct val="150000"/>
              </a:lnSpc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 </a:t>
            </a:r>
          </a:p>
          <a:p>
            <a:pPr marL="381143" lvl="1" indent="-190571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مخاطبان شما به شما گوش می دهند یا محتوا را می خوانند، اما هر دو را انجام نمی دهند.</a:t>
            </a:r>
            <a:endParaRPr lang="en-US" sz="3000" spc="-1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1440" y="9830160"/>
            <a:ext cx="18105120" cy="245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1199" spc="-1">
                <a:solidFill>
                  <a:srgbClr val="FF9E00"/>
                </a:solidFill>
                <a:latin typeface="Montserrat Bold"/>
                <a:cs typeface="B Nazanin" pitchFamily="2" charset="-78"/>
              </a:rPr>
              <a:t>7</a:t>
            </a:r>
          </a:p>
        </p:txBody>
      </p:sp>
      <p:sp>
        <p:nvSpPr>
          <p:cNvPr id="7" name="Freeform 7"/>
          <p:cNvSpPr/>
          <p:nvPr/>
        </p:nvSpPr>
        <p:spPr>
          <a:xfrm>
            <a:off x="11057760" y="0"/>
            <a:ext cx="6410160" cy="10286640"/>
          </a:xfrm>
          <a:custGeom>
            <a:avLst/>
            <a:gdLst/>
            <a:ahLst/>
            <a:cxnLst/>
            <a:rect l="l" t="t" r="r" b="b"/>
            <a:pathLst>
              <a:path w="6410160" h="10286640">
                <a:moveTo>
                  <a:pt x="0" y="0"/>
                </a:moveTo>
                <a:lnTo>
                  <a:pt x="6410160" y="0"/>
                </a:lnTo>
                <a:lnTo>
                  <a:pt x="64101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51" b="-167"/>
            </a:stretch>
          </a:blipFill>
        </p:spPr>
        <p:txBody>
          <a:bodyPr/>
          <a:lstStyle/>
          <a:p>
            <a:pPr algn="r" rtl="1">
              <a:lnSpc>
                <a:spcPct val="150000"/>
              </a:lnSpc>
            </a:pP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9680" y="1024560"/>
            <a:ext cx="16209360" cy="8238240"/>
            <a:chOff x="0" y="0"/>
            <a:chExt cx="21612480" cy="10984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612606" cy="10984230"/>
            </a:xfrm>
            <a:custGeom>
              <a:avLst/>
              <a:gdLst/>
              <a:ahLst/>
              <a:cxnLst/>
              <a:rect l="l" t="t" r="r" b="b"/>
              <a:pathLst>
                <a:path w="21612606" h="10984230">
                  <a:moveTo>
                    <a:pt x="9041130" y="205740"/>
                  </a:moveTo>
                  <a:lnTo>
                    <a:pt x="101727" y="203581"/>
                  </a:lnTo>
                  <a:lnTo>
                    <a:pt x="101727" y="101854"/>
                  </a:lnTo>
                  <a:lnTo>
                    <a:pt x="203454" y="101854"/>
                  </a:lnTo>
                  <a:lnTo>
                    <a:pt x="203454" y="10882503"/>
                  </a:lnTo>
                  <a:lnTo>
                    <a:pt x="101727" y="10882503"/>
                  </a:lnTo>
                  <a:lnTo>
                    <a:pt x="101727" y="10780776"/>
                  </a:lnTo>
                  <a:lnTo>
                    <a:pt x="21510752" y="10780776"/>
                  </a:lnTo>
                  <a:lnTo>
                    <a:pt x="21510752" y="10882503"/>
                  </a:lnTo>
                  <a:lnTo>
                    <a:pt x="21409025" y="10882503"/>
                  </a:lnTo>
                  <a:lnTo>
                    <a:pt x="21409025" y="101727"/>
                  </a:lnTo>
                  <a:lnTo>
                    <a:pt x="21510752" y="101727"/>
                  </a:lnTo>
                  <a:lnTo>
                    <a:pt x="21510752" y="203454"/>
                  </a:lnTo>
                  <a:lnTo>
                    <a:pt x="12647168" y="205740"/>
                  </a:lnTo>
                  <a:lnTo>
                    <a:pt x="12647168" y="2159"/>
                  </a:lnTo>
                  <a:lnTo>
                    <a:pt x="21510752" y="0"/>
                  </a:lnTo>
                  <a:cubicBezTo>
                    <a:pt x="21537803" y="0"/>
                    <a:pt x="21563585" y="10668"/>
                    <a:pt x="21582762" y="29845"/>
                  </a:cubicBezTo>
                  <a:cubicBezTo>
                    <a:pt x="21601939" y="49022"/>
                    <a:pt x="21612606" y="74803"/>
                    <a:pt x="21612606" y="101854"/>
                  </a:cubicBezTo>
                  <a:lnTo>
                    <a:pt x="21612606" y="10882503"/>
                  </a:lnTo>
                  <a:cubicBezTo>
                    <a:pt x="21612606" y="10938764"/>
                    <a:pt x="21567014" y="10984230"/>
                    <a:pt x="21510879" y="10984230"/>
                  </a:cubicBezTo>
                  <a:lnTo>
                    <a:pt x="101727" y="10984230"/>
                  </a:lnTo>
                  <a:cubicBezTo>
                    <a:pt x="45466" y="10984230"/>
                    <a:pt x="0" y="10938637"/>
                    <a:pt x="0" y="10882503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727" y="0"/>
                  </a:cubicBezTo>
                  <a:lnTo>
                    <a:pt x="9041130" y="2286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200400" y="6134100"/>
            <a:ext cx="1187280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39"/>
              </a:lnSpc>
            </a:pPr>
            <a:r>
              <a:rPr lang="fa-IR" sz="5199" spc="-1" dirty="0">
                <a:solidFill>
                  <a:srgbClr val="FF9E00"/>
                </a:solidFill>
                <a:latin typeface="Montserrat Bold"/>
                <a:cs typeface="B Nazanin" pitchFamily="2" charset="-78"/>
              </a:rPr>
              <a:t>مفهوم بزرگ</a:t>
            </a:r>
            <a:endParaRPr lang="en-US" sz="5199" spc="-1" dirty="0">
              <a:solidFill>
                <a:srgbClr val="FF9E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76400" y="7429500"/>
            <a:ext cx="15163800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639"/>
              </a:lnSpc>
            </a:pPr>
            <a:r>
              <a:rPr lang="fa-IR" sz="4500" spc="-1" dirty="0">
                <a:solidFill>
                  <a:srgbClr val="CCCCCC"/>
                </a:solidFill>
                <a:latin typeface="Droid Serif"/>
                <a:cs typeface="B Nazanin" pitchFamily="2" charset="-78"/>
              </a:rPr>
              <a:t>با استفاده از نمادها یا تصاویر، توجه مخاطبان خود را به یک مفهوم کلیدی جلب کنید</a:t>
            </a:r>
            <a:endParaRPr lang="en-US" sz="4500" spc="-1" dirty="0">
              <a:solidFill>
                <a:srgbClr val="CCCCCC"/>
              </a:solidFill>
              <a:latin typeface="Droid Serif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8385120" y="4302000"/>
            <a:ext cx="1600560" cy="2016000"/>
            <a:chOff x="0" y="0"/>
            <a:chExt cx="2134080" cy="2688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33981" cy="2687955"/>
            </a:xfrm>
            <a:custGeom>
              <a:avLst/>
              <a:gdLst/>
              <a:ahLst/>
              <a:cxnLst/>
              <a:rect l="l" t="t" r="r" b="b"/>
              <a:pathLst>
                <a:path w="2133981" h="2687955">
                  <a:moveTo>
                    <a:pt x="1081151" y="2687955"/>
                  </a:moveTo>
                  <a:cubicBezTo>
                    <a:pt x="742696" y="2202688"/>
                    <a:pt x="423037" y="1754632"/>
                    <a:pt x="103378" y="1288034"/>
                  </a:cubicBezTo>
                  <a:cubicBezTo>
                    <a:pt x="0" y="1138682"/>
                    <a:pt x="75184" y="914654"/>
                    <a:pt x="244475" y="830707"/>
                  </a:cubicBezTo>
                  <a:cubicBezTo>
                    <a:pt x="799084" y="550672"/>
                    <a:pt x="1363218" y="280035"/>
                    <a:pt x="1936623" y="0"/>
                  </a:cubicBezTo>
                  <a:cubicBezTo>
                    <a:pt x="1955419" y="56007"/>
                    <a:pt x="1974215" y="93345"/>
                    <a:pt x="1974215" y="139954"/>
                  </a:cubicBezTo>
                  <a:cubicBezTo>
                    <a:pt x="2002409" y="345313"/>
                    <a:pt x="2011807" y="559943"/>
                    <a:pt x="2058797" y="765302"/>
                  </a:cubicBezTo>
                  <a:cubicBezTo>
                    <a:pt x="2133981" y="1091946"/>
                    <a:pt x="2068195" y="1353312"/>
                    <a:pt x="1851914" y="1623949"/>
                  </a:cubicBezTo>
                  <a:cubicBezTo>
                    <a:pt x="1579245" y="1950593"/>
                    <a:pt x="1344295" y="2314575"/>
                    <a:pt x="1081024" y="2687955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8575920" y="2288880"/>
            <a:ext cx="1149120" cy="1600560"/>
            <a:chOff x="0" y="0"/>
            <a:chExt cx="1532160" cy="21340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32128" cy="2134108"/>
            </a:xfrm>
            <a:custGeom>
              <a:avLst/>
              <a:gdLst/>
              <a:ahLst/>
              <a:cxnLst/>
              <a:rect l="l" t="t" r="r" b="b"/>
              <a:pathLst>
                <a:path w="1532128" h="2134108">
                  <a:moveTo>
                    <a:pt x="0" y="2134108"/>
                  </a:moveTo>
                  <a:cubicBezTo>
                    <a:pt x="84582" y="1403985"/>
                    <a:pt x="159766" y="711327"/>
                    <a:pt x="244348" y="0"/>
                  </a:cubicBezTo>
                  <a:cubicBezTo>
                    <a:pt x="610997" y="0"/>
                    <a:pt x="986917" y="0"/>
                    <a:pt x="1372362" y="0"/>
                  </a:cubicBezTo>
                  <a:cubicBezTo>
                    <a:pt x="1419352" y="336931"/>
                    <a:pt x="1456944" y="683260"/>
                    <a:pt x="1503934" y="1029589"/>
                  </a:cubicBezTo>
                  <a:cubicBezTo>
                    <a:pt x="1513332" y="1104519"/>
                    <a:pt x="1532128" y="1188720"/>
                    <a:pt x="1532128" y="1263650"/>
                  </a:cubicBezTo>
                  <a:cubicBezTo>
                    <a:pt x="1532128" y="1310513"/>
                    <a:pt x="1513332" y="1385316"/>
                    <a:pt x="1485138" y="1404112"/>
                  </a:cubicBezTo>
                  <a:cubicBezTo>
                    <a:pt x="996315" y="1647317"/>
                    <a:pt x="517017" y="1890776"/>
                    <a:pt x="0" y="2134108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8436240" y="1056960"/>
            <a:ext cx="1527120" cy="1092240"/>
            <a:chOff x="0" y="0"/>
            <a:chExt cx="2036160" cy="14563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36191" cy="1456436"/>
            </a:xfrm>
            <a:custGeom>
              <a:avLst/>
              <a:gdLst/>
              <a:ahLst/>
              <a:cxnLst/>
              <a:rect l="l" t="t" r="r" b="b"/>
              <a:pathLst>
                <a:path w="2036191" h="1456436">
                  <a:moveTo>
                    <a:pt x="0" y="0"/>
                  </a:moveTo>
                  <a:cubicBezTo>
                    <a:pt x="675640" y="0"/>
                    <a:pt x="1341755" y="0"/>
                    <a:pt x="2036191" y="0"/>
                  </a:cubicBezTo>
                  <a:cubicBezTo>
                    <a:pt x="1970532" y="214757"/>
                    <a:pt x="1904873" y="410718"/>
                    <a:pt x="1839087" y="606806"/>
                  </a:cubicBezTo>
                  <a:cubicBezTo>
                    <a:pt x="1754632" y="849503"/>
                    <a:pt x="1688973" y="1092200"/>
                    <a:pt x="1595120" y="1335024"/>
                  </a:cubicBezTo>
                  <a:cubicBezTo>
                    <a:pt x="1576324" y="1381760"/>
                    <a:pt x="1501267" y="1447038"/>
                    <a:pt x="1445006" y="1447038"/>
                  </a:cubicBezTo>
                  <a:cubicBezTo>
                    <a:pt x="1144778" y="1456436"/>
                    <a:pt x="844423" y="1456436"/>
                    <a:pt x="544195" y="1447038"/>
                  </a:cubicBezTo>
                  <a:cubicBezTo>
                    <a:pt x="497332" y="1447038"/>
                    <a:pt x="422275" y="1400302"/>
                    <a:pt x="412877" y="1362964"/>
                  </a:cubicBezTo>
                  <a:cubicBezTo>
                    <a:pt x="272161" y="914908"/>
                    <a:pt x="140716" y="466725"/>
                    <a:pt x="0" y="0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7534080" y="2304720"/>
            <a:ext cx="1069920" cy="1568160"/>
            <a:chOff x="0" y="0"/>
            <a:chExt cx="1426560" cy="2090880"/>
          </a:xfrm>
        </p:grpSpPr>
        <p:sp>
          <p:nvSpPr>
            <p:cNvPr id="14" name="Freeform 14"/>
            <p:cNvSpPr/>
            <p:nvPr/>
          </p:nvSpPr>
          <p:spPr>
            <a:xfrm>
              <a:off x="0" y="127"/>
              <a:ext cx="1426464" cy="2090801"/>
            </a:xfrm>
            <a:custGeom>
              <a:avLst/>
              <a:gdLst/>
              <a:ahLst/>
              <a:cxnLst/>
              <a:rect l="l" t="t" r="r" b="b"/>
              <a:pathLst>
                <a:path w="1426464" h="2090801">
                  <a:moveTo>
                    <a:pt x="0" y="2090801"/>
                  </a:moveTo>
                  <a:cubicBezTo>
                    <a:pt x="0" y="1820164"/>
                    <a:pt x="0" y="1568069"/>
                    <a:pt x="0" y="1316101"/>
                  </a:cubicBezTo>
                  <a:cubicBezTo>
                    <a:pt x="0" y="1269492"/>
                    <a:pt x="28194" y="1213485"/>
                    <a:pt x="65659" y="1185418"/>
                  </a:cubicBezTo>
                  <a:cubicBezTo>
                    <a:pt x="497332" y="793369"/>
                    <a:pt x="929132" y="410718"/>
                    <a:pt x="1360805" y="27940"/>
                  </a:cubicBezTo>
                  <a:cubicBezTo>
                    <a:pt x="1370203" y="9271"/>
                    <a:pt x="1388999" y="9271"/>
                    <a:pt x="1426464" y="0"/>
                  </a:cubicBezTo>
                  <a:cubicBezTo>
                    <a:pt x="1379601" y="448056"/>
                    <a:pt x="1379601" y="886714"/>
                    <a:pt x="1266952" y="1297432"/>
                  </a:cubicBezTo>
                  <a:cubicBezTo>
                    <a:pt x="1182497" y="1586738"/>
                    <a:pt x="1041654" y="1922780"/>
                    <a:pt x="619379" y="1960118"/>
                  </a:cubicBezTo>
                  <a:cubicBezTo>
                    <a:pt x="422275" y="1969389"/>
                    <a:pt x="225171" y="2044065"/>
                    <a:pt x="0" y="2090801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8493120" y="3622320"/>
            <a:ext cx="1314720" cy="1028880"/>
            <a:chOff x="0" y="0"/>
            <a:chExt cx="1752960" cy="13718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52981" cy="1371854"/>
            </a:xfrm>
            <a:custGeom>
              <a:avLst/>
              <a:gdLst/>
              <a:ahLst/>
              <a:cxnLst/>
              <a:rect l="l" t="t" r="r" b="b"/>
              <a:pathLst>
                <a:path w="1752981" h="1371854">
                  <a:moveTo>
                    <a:pt x="0" y="1371854"/>
                  </a:moveTo>
                  <a:cubicBezTo>
                    <a:pt x="18796" y="1185164"/>
                    <a:pt x="37465" y="1035939"/>
                    <a:pt x="56261" y="877189"/>
                  </a:cubicBezTo>
                  <a:cubicBezTo>
                    <a:pt x="65659" y="830580"/>
                    <a:pt x="112522" y="774573"/>
                    <a:pt x="149987" y="755904"/>
                  </a:cubicBezTo>
                  <a:cubicBezTo>
                    <a:pt x="656209" y="503936"/>
                    <a:pt x="1162431" y="261366"/>
                    <a:pt x="1696720" y="0"/>
                  </a:cubicBezTo>
                  <a:cubicBezTo>
                    <a:pt x="1715516" y="149352"/>
                    <a:pt x="1743583" y="289306"/>
                    <a:pt x="1752981" y="429260"/>
                  </a:cubicBezTo>
                  <a:cubicBezTo>
                    <a:pt x="1752981" y="466598"/>
                    <a:pt x="1724914" y="513207"/>
                    <a:pt x="1696720" y="531876"/>
                  </a:cubicBezTo>
                  <a:cubicBezTo>
                    <a:pt x="1143635" y="811911"/>
                    <a:pt x="581152" y="1082548"/>
                    <a:pt x="0" y="1371854"/>
                  </a:cubicBezTo>
                  <a:close/>
                </a:path>
              </a:pathLst>
            </a:custGeom>
            <a:solidFill>
              <a:srgbClr val="FF9E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20" y="472320"/>
            <a:ext cx="17400960" cy="9342720"/>
            <a:chOff x="0" y="0"/>
            <a:chExt cx="23201280" cy="12456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1249" cy="12456922"/>
            </a:xfrm>
            <a:custGeom>
              <a:avLst/>
              <a:gdLst/>
              <a:ahLst/>
              <a:cxnLst/>
              <a:rect l="l" t="t" r="r" b="b"/>
              <a:pathLst>
                <a:path w="23201249" h="12456922">
                  <a:moveTo>
                    <a:pt x="7706487" y="205994"/>
                  </a:moveTo>
                  <a:lnTo>
                    <a:pt x="101727" y="203454"/>
                  </a:lnTo>
                  <a:lnTo>
                    <a:pt x="101727" y="101727"/>
                  </a:lnTo>
                  <a:lnTo>
                    <a:pt x="203454" y="101727"/>
                  </a:lnTo>
                  <a:lnTo>
                    <a:pt x="203454" y="12355195"/>
                  </a:lnTo>
                  <a:lnTo>
                    <a:pt x="101727" y="12355195"/>
                  </a:lnTo>
                  <a:lnTo>
                    <a:pt x="101727" y="12253468"/>
                  </a:lnTo>
                  <a:lnTo>
                    <a:pt x="23099522" y="12253468"/>
                  </a:lnTo>
                  <a:lnTo>
                    <a:pt x="23099522" y="12355195"/>
                  </a:lnTo>
                  <a:lnTo>
                    <a:pt x="22997795" y="12355195"/>
                  </a:lnTo>
                  <a:lnTo>
                    <a:pt x="22997795" y="101727"/>
                  </a:lnTo>
                  <a:lnTo>
                    <a:pt x="23099522" y="101727"/>
                  </a:lnTo>
                  <a:lnTo>
                    <a:pt x="23099522" y="203454"/>
                  </a:lnTo>
                  <a:lnTo>
                    <a:pt x="15535529" y="203454"/>
                  </a:lnTo>
                  <a:lnTo>
                    <a:pt x="15535529" y="0"/>
                  </a:lnTo>
                  <a:lnTo>
                    <a:pt x="23099523" y="0"/>
                  </a:lnTo>
                  <a:cubicBezTo>
                    <a:pt x="23155783" y="0"/>
                    <a:pt x="23201249" y="45593"/>
                    <a:pt x="23201249" y="101727"/>
                  </a:cubicBezTo>
                  <a:lnTo>
                    <a:pt x="23201249" y="12355195"/>
                  </a:lnTo>
                  <a:cubicBezTo>
                    <a:pt x="23201249" y="12411456"/>
                    <a:pt x="23155656" y="12456922"/>
                    <a:pt x="23099523" y="12456922"/>
                  </a:cubicBezTo>
                  <a:lnTo>
                    <a:pt x="101727" y="12456922"/>
                  </a:lnTo>
                  <a:cubicBezTo>
                    <a:pt x="45466" y="12456922"/>
                    <a:pt x="0" y="12411328"/>
                    <a:pt x="0" y="12355195"/>
                  </a:cubicBezTo>
                  <a:lnTo>
                    <a:pt x="0" y="101727"/>
                  </a:lnTo>
                  <a:cubicBezTo>
                    <a:pt x="0" y="74803"/>
                    <a:pt x="10668" y="48895"/>
                    <a:pt x="29845" y="29845"/>
                  </a:cubicBezTo>
                  <a:cubicBezTo>
                    <a:pt x="49022" y="10795"/>
                    <a:pt x="74803" y="0"/>
                    <a:pt x="101854" y="0"/>
                  </a:cubicBezTo>
                  <a:lnTo>
                    <a:pt x="7706614" y="2540"/>
                  </a:lnTo>
                  <a:close/>
                </a:path>
              </a:pathLst>
            </a:custGeom>
            <a:solidFill>
              <a:srgbClr val="FF9E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773360" y="5355915"/>
            <a:ext cx="7061040" cy="2019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000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عنوان</a:t>
            </a:r>
            <a:endParaRPr lang="en-US" sz="3000" dirty="0">
              <a:solidFill>
                <a:srgbClr val="434343"/>
              </a:solidFill>
              <a:latin typeface="Montserrat Bold"/>
              <a:cs typeface="B Nazanin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000" spc="-1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رنگ شیر و برف تازه، رنگی است که از ترکیب تمام رنگ های طیف مرئی ایجاد می شود.</a:t>
            </a:r>
            <a:endParaRPr lang="en-US" sz="3000" spc="-1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81400" y="800100"/>
            <a:ext cx="10363200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/>
            <a:r>
              <a:rPr lang="fa-IR" sz="50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شما همچنین می توانید مطالب را تقسیم کنید</a:t>
            </a:r>
          </a:p>
          <a:p>
            <a:pPr algn="ctr" rtl="1"/>
            <a:r>
              <a:rPr lang="fa-IR" sz="3800" spc="-1" dirty="0">
                <a:solidFill>
                  <a:srgbClr val="999999"/>
                </a:solidFill>
                <a:latin typeface="Montserrat Bold"/>
                <a:cs typeface="B Nazanin" pitchFamily="2" charset="-78"/>
              </a:rPr>
              <a:t> </a:t>
            </a:r>
            <a:endParaRPr lang="en-US" sz="3800" spc="-1" dirty="0">
              <a:solidFill>
                <a:srgbClr val="99999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453600" y="5365440"/>
            <a:ext cx="7061040" cy="2019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000" spc="-1" dirty="0">
                <a:solidFill>
                  <a:srgbClr val="434343"/>
                </a:solidFill>
                <a:latin typeface="Montserrat Bold"/>
                <a:cs typeface="B Nazanin" pitchFamily="2" charset="-78"/>
              </a:rPr>
              <a:t>عنوان</a:t>
            </a:r>
            <a:endParaRPr lang="en-US" sz="3000" spc="-1" dirty="0">
              <a:solidFill>
                <a:srgbClr val="434343"/>
              </a:solidFill>
              <a:latin typeface="Montserrat Bold"/>
              <a:cs typeface="B Nazanin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000" dirty="0">
                <a:solidFill>
                  <a:srgbClr val="434343"/>
                </a:solidFill>
                <a:latin typeface="Droid Serif"/>
                <a:cs typeface="B Nazanin" pitchFamily="2" charset="-78"/>
              </a:rPr>
              <a:t>رنگ آبنوس و فضای بیرونی است. این رنگ نمادین ظرافت، وقار و اقتدار بوده است.</a:t>
            </a:r>
            <a:endParaRPr lang="en-US" sz="3000" spc="0" dirty="0">
              <a:solidFill>
                <a:srgbClr val="434343"/>
              </a:solidFill>
              <a:latin typeface="Droid Serif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440" y="9830160"/>
            <a:ext cx="1810512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en-US" sz="3000" spc="-1">
                <a:solidFill>
                  <a:srgbClr val="FF9E00"/>
                </a:solidFill>
                <a:latin typeface="Montserrat Bold"/>
                <a:cs typeface="B Nazanin" pitchFamily="2" charset="-78"/>
              </a:rPr>
              <a:t>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1728</Words>
  <Application>Microsoft Office PowerPoint</Application>
  <PresentationFormat>Custom</PresentationFormat>
  <Paragraphs>286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65" baseType="lpstr">
      <vt:lpstr>Arimo Bold</vt:lpstr>
      <vt:lpstr>Montserrat Bold</vt:lpstr>
      <vt:lpstr>Rubik</vt:lpstr>
      <vt:lpstr>Open Sans Light</vt:lpstr>
      <vt:lpstr>Droid Serif Bold</vt:lpstr>
      <vt:lpstr>Chewy Bold</vt:lpstr>
      <vt:lpstr>Droid Serif Italics</vt:lpstr>
      <vt:lpstr>Chewy</vt:lpstr>
      <vt:lpstr>Lato Black</vt:lpstr>
      <vt:lpstr>Rubik Bold</vt:lpstr>
      <vt:lpstr>Arial</vt:lpstr>
      <vt:lpstr>Roboto Medium</vt:lpstr>
      <vt:lpstr>Montserrat</vt:lpstr>
      <vt:lpstr>B Nazanin</vt:lpstr>
      <vt:lpstr>Droid Serif</vt:lpstr>
      <vt:lpstr>Calibri</vt:lpstr>
      <vt:lpstr>Amatic SC</vt:lpstr>
      <vt:lpstr>Lato</vt:lpstr>
      <vt:lpstr>Oswald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2023-12-17T19:05:35Z</dcterms:created>
  <dcterms:modified xsi:type="dcterms:W3CDTF">2023-12-19T14:55:18Z</dcterms:modified>
  <dc:identifier/>
</cp:coreProperties>
</file>